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47" r:id="rId2"/>
    <p:sldMasterId id="2147483760" r:id="rId3"/>
    <p:sldMasterId id="2147483779" r:id="rId4"/>
  </p:sldMasterIdLst>
  <p:notesMasterIdLst>
    <p:notesMasterId r:id="rId43"/>
  </p:notesMasterIdLst>
  <p:sldIdLst>
    <p:sldId id="256" r:id="rId5"/>
    <p:sldId id="457" r:id="rId6"/>
    <p:sldId id="444" r:id="rId7"/>
    <p:sldId id="292" r:id="rId8"/>
    <p:sldId id="289" r:id="rId9"/>
    <p:sldId id="290" r:id="rId10"/>
    <p:sldId id="291" r:id="rId11"/>
    <p:sldId id="1345" r:id="rId12"/>
    <p:sldId id="280" r:id="rId13"/>
    <p:sldId id="284" r:id="rId14"/>
    <p:sldId id="1346" r:id="rId15"/>
    <p:sldId id="293" r:id="rId16"/>
    <p:sldId id="312" r:id="rId17"/>
    <p:sldId id="302" r:id="rId18"/>
    <p:sldId id="1835" r:id="rId19"/>
    <p:sldId id="1836" r:id="rId20"/>
    <p:sldId id="1837" r:id="rId21"/>
    <p:sldId id="1838" r:id="rId22"/>
    <p:sldId id="1839" r:id="rId23"/>
    <p:sldId id="1853" r:id="rId24"/>
    <p:sldId id="1854" r:id="rId25"/>
    <p:sldId id="278" r:id="rId26"/>
    <p:sldId id="313" r:id="rId27"/>
    <p:sldId id="1347" r:id="rId28"/>
    <p:sldId id="1344" r:id="rId29"/>
    <p:sldId id="315" r:id="rId30"/>
    <p:sldId id="1859" r:id="rId31"/>
    <p:sldId id="297" r:id="rId32"/>
    <p:sldId id="294" r:id="rId33"/>
    <p:sldId id="319" r:id="rId34"/>
    <p:sldId id="296" r:id="rId35"/>
    <p:sldId id="453" r:id="rId36"/>
    <p:sldId id="1856" r:id="rId37"/>
    <p:sldId id="276" r:id="rId38"/>
    <p:sldId id="300" r:id="rId39"/>
    <p:sldId id="1855" r:id="rId40"/>
    <p:sldId id="1857" r:id="rId41"/>
    <p:sldId id="18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43.5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9996 8285 0,'-49'0'203,"-1"0"-187,-24 0-16,-1 0 16,-24 0-16,0 0 15,-25 0 17,74 0-32,1 0 15,-1 0 1,-74 0-16,25 0 31,-25 0-31,0 0 31,0 25-15,0-1 0,-25-24-1,25 25 1,25 0-1,-50-25 1,-25 25 0,0 0-1,26-25 1,-1 24 0,0 1-1,50 0 1,-50-25 15,25 0-31,0 25 31,74-25-31,-74 25 16,-25-25 0,-49 0-1,49 0 1,25 0-1,-99-25 1,24 0 0,-24 25-1,74-25 1,25 0 0,50 1-1,0 24-15,-51-25 16,26 0-1,-50 0 1,25 25 0,25 0-1,-50-49 1,75 49 0,-50 0 15,74 0-16,-49 0 1,-25 0 0,25 0-1,0 0 1,-1 24 0,26-24-1,0 0 1,-1 0-1,26 0 17,-1 0-32,25 0 15,0 0 17,1 0-32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02.4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14808 6474 0,'-49'0'109,"-1"0"-93,-24 0-16,-100 50 15,100-50 16,-199 74-15,74-24-16,-73 49 31,123-50-15,25-24 0,-75 0-1,100 25 1,-50-25-1,-24-1 1,73 1 0,-24-25-1,25 25 1,0 25 0,-25-26-1,49 1 1,1-25-1,0 0 1,-1 0 0,26 25 15,-26 0-31,26-25 31,24 0-15,-25 0-1,25 0 1,-24 0 0,24 0-1,-25 0 1,1 0 0,24 0-1,0 0 1,-24 0-1,24 0 1,-25 0 0,25 25-1,-24-25 1,24 0 0,-50 0-1,26 0 1,24 0 15,0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04.7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28674 9971 0,'-124'0'93,"-74"50"-93,24-25 16,-24 0-16,-26 0 16,-247 49-1,-50-24 1,-347 49 0,446-50-1,224-49 1,24 25-1,50 0 1,0 0 0,-99-25-1,74 0 1,-24 0 0,-125 0-1,99 0 1,-123 0-1,124 0 1,-26 0 0,100 0-1,-124 0 1,0 0 0,-99-25 15,99 0-16,-124 25 1,74 0 0,-49 0-1,24-25 1,150 25-16,-199-24 16,74-1-1,0 0 1,224 0-1,49 25 17,0 0 202,-74 0-218,-50 25-1,-223-25-15,75 0 16,24 0-16,-372 0 16,25-50 15,273 1-31,49 24 15,-49 0 1,74 0 15,-50 1-15,-74 24 0,249-25-1,-100 25 16,123 0-31,-48-25 16,-125 25 15,100 0-15,74-25 0,-75 25-1,50 0 1,75 0-1,0 0-15,-26-25 16,-24 0 0,-24 25-1,-51-24 1,100-1 0,-100 25-1,1 0 1,24 0-1,-98 0 1,148 0 15,74 25-15,25-25 0,0 0-16,25 24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07.3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11435 13196 0,'74'0'94,"50"0"-94,75-25 15,-26 0-15,175 1 16,-100-1-1,173 0 1,-148 25 0,75 0 15,-1 25-31,-99-25 16,-50 0-1,174 0 16,-124 0-31,-49 0 16,-50 0 0,49-25-1,-24 25 1,74-25 0,-99-24-1,74-1 1,-49 0-1,-1 1 17,-24-26-17,74 51-15,-74-1 32,25 0-17,-125 0-15,51 25 0,-26 0 16,25 0-1,0 0 1,-49 0 0,49 0-1,-24 0 17,-26 25-17,1-25-15,-25 0 16,49 25-1,25-25 17,-24 25-32,24-25 15,25 0 1,124 24 0,-50-24-1,100 50 1,-50 0-1,25-26 1,124 1 0,-100 0-1,-123-25 1,0 0 0,74 0-1,-75-74 1,-49-26-1,-49 100 1,-26-24 250,51 24-251,98 0-15,75 0 16,0 24-16,273 26 16,49 24-1,223 1 1,-321-26-1,-125-24 17,-75 0-17,-148-25 1,-25 25 0,-25-25-16,-49 0 31,74 0-16,-50 0 1,75 0 15,74 0-15,-99 0 0,-49 0-1,49 0 1,-25 0-1,0 0 1,-74 0-16,50 0 16,24 0-1,0 0 1,25 0 0,-25 0-1,50 0 1,-75 0-1,-24 0 1,49-25 0,-49 0-1,24 0 17,-49 25-32,25-24 15,24-1 1,-49 25-16,25-25 15,-26 25 1,26-25 0,-25 25-1,0 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09.5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28277 16446 0,'-24'0'79,"-76"0"-79,26 0 15,-1 24 1,-222 26-16,98-25 31,-197 49-31,123-24 31,99-25-31,-124-1 32,75 1-1,-25 0-31,149-25 0,-124 0 31,-25 0-31,49 0 16,-99 0-1,75-50 17,-50 1-32,25 49 15,50-50 16,-174 1-31,74-26 32,-173 26-32,198 49 31,50-25-31,-25 0 31,49 25-31,-24 0 31,-248 0 1,99 0-17,24 0 1,200 0-16,-125 25 16,0-25-1,-149 0 1,199 0-1,-25 0 1,-25 0 0,99 0-1,26 0 1,-100 0 0,124 0-1,0 0 1,-50 0-1,50 0 1,-50 0 15,50 0-31,25 0 16,-75 0 15,125 0-31,-26 0 31,51 0-15,-1 0 0,-25 0 15,-24 0-15,24 0-1,-24 25-15,-100 24 16,25 26-1,-49-26 1,123-24 0,1-25 15,24 0-31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29.4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26566 5531 0,'-99'0'94,"-25"0"-79,-75 25-15,50-25 16,0 25-16,-198 0 16,0 0-1,124-25 1,-25 0 0,74 0-1,0 0 16,-74 0-15,174 0 0,-224 0-1,149 0 1,1 0 0,24 0-1,-25-25 1,0 0-1,25 25 1,-25 0 0,0-25-1,0 25 17,1 0-32,73-25 15,-49 25 1,-49 0-1,-51-24-15,1 24 16,-25 0 15,0 0-15,25 0 0,-1 0-1,1-25-15,25 25 31,74-25-15,25 25 0,74 0 15,-25 0 235,-24 0-266,-50 0 15,-75 0-15,-297 25 31,-50 0-15,125-25 0,49 24-1,49-24 1,174 0-16,-148 0 16,49 0-1,49 0 1,1 0-1,-50 0 1,0-24 0,49 24-1,26-25 1,-1 25 0,0 0-1,100 0-15,-100-25 16,26 25 15,-1-25-31,0 25 31,0 0-15,0 0 0,0 0-1,1 0 1,-1 0-1,25 0 1,25 0-16,-50 0 16,-25 0-1,25 0 1,-74 0 0,49 0-1,26 0 16,-1 0-31,-25 0 16,-24 0 0,49 0-1,-25 25 1,50-25 15,25 25-15,-75 0 15,100-1-31,-1-24 16,1 25-1,-25-25 17,24 0-32,51 25 31,-76 0-16,76-25 17,-1 0-17,0 0 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32.9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7665 13419 0,'-75'0'203,"-24"0"-203,-149 0 16,25 25 0,-1 0-1,125-25 1,-124 25-16,0 0 31,0-1-31,49-24 31,124 0 344,25 0-359,-24 0 0,-1 0-16,25 0 15,1 0 1,-1 0-1,0 0 1,-99 0 359,-25 0-375,-124 0 16,-124 0-1,100 0 1,123 0-16,1 0 16,24 0 15,74 0-31,-98 0 15,24-24-15,-124 24 16,124 0 0,25 0-1,-25 0 1,50 0 15,-25 0-15,-74 0-1,74 0 1,-25 0 15,-50 0-15,51 0 0,-26 0-1,-99 0 1,75 24-16,-100-24 31,199 25-31,-50-25 31,0 0-15,25 0-16,50 0 31,-50 0-15,99 0-1,0 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35.9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16818 14883 0,'-75'0'93,"-123"0"-77,-50 0-16,49 0 16,-446 0-1,372 0 1,1 0-1,222 0 1,0 0-16,-49 0 16,-99 0-1,74 0 1,-25 0 0,-74 0-1,24 0 1,1 0 15,-125 49-15,125-24-1,74-25-15,-50 25 16,1 0 0,24-25-1,-99 0 1,99 0-1,0 0 1,-49 0 15,49 0-31,25 0 16,-99 0 15,98 0-31,51-25 16,-25 0-1,74 25 17,0 0-32,-49 0 265,-1 0-265,-49 0 16,0 0-16,-124 0 16,-124-49-1,-49-26 1,148 26-1,124 24 1,-149-25 0,100 25-1,24 25 1,-198 0 0,99 0-1,-74 25 16,149-25-15,-1 0 0,-74 0-1,124 0 1,1 0 0,-51-25-1,150 25 1,24 0-1,0 0 1,-25 0 172,-24 0-173,-224 0 1,-198 0-1,-74-49 1,49 24 0,322 25-16,-173 0 15,99 0 1,-49 25 15,173-25-15,0 25-16,50-25 31,49 0-31,-74 24 16,75 1-16,-75-25 31,49 0-31,1 25 31,24 0-15,-24-25-1,0 25 17,-26-1-17,1-24 1,-50 0 0,50 0-1,-99 50 1,74-50-1,0 0 1,-75 0 0,125 0-1,-25 0 1,24 0 0,50 0-1,0 0 1,1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38.2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27806 16222 0,'-74'0'156,"-26"0"-156,26 0 0,-174 75 16,74-51-1,25 51 1,-123-25 15,98-1-15,25-24-16,-24 25 16,73-26-1,-24-24 1,50 25-1,-100 0 1,-24 0 0,-149 0-1,173-25 1,0 0 0,-198 0 15,124 0-31,50 0 31,-125 0-15,199 0-16,-49-25 15,-175-50 17,125 26-32,-99-26 31,198 51-16,-75-26 1,1 0 0,24 50 15,0-49-15,-24-1-1,124 50 1,-100-25-1,100 0 1,-26 25 0,-98-24-1,74 24 1,0-25 0,-75 25-1,51 0 1,-100 0-1,0 0 1,74 0 0,-49 0 15,74 0-15,25-25-16,25 25 15,49 0 16,-24 0-15,-26-25 0,26 0-1,0 25 1,49-24-16,-50 24 16,1-25-1,-25 25 1,24 0-1,-24 0 1,25 0 0,24 0-1,25 0 17,0 0-17,1 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39.8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16991 16148 0,'-99'0'266,"0"0"-250,0-25-16,24 25 15,-74 0 1,25 0-1,50 0-15,-25 0 16,-75 0 0,50 0-1,0 0 1,-50 0 0,75 0-1,-25 0 1,-50 0-1,26 0 1,24 0 0,24 0-1,26 0 1,0 0 15,-1 0-15,1 0-16,24 0 31,-124 0-15,75 0-1,-124 0 1,0 25 0,49-25-1,-99 0 1,149 0-1,-49-25 1,24 25 15,99 0-15,-74 0 0,75 0-16,-51 25 15,-48-25 1,73 0 15,1 25-31,-50 24 16,24-24 15,26 0-15,-25 0-1,24-25 1,1 0-1,49 0-15,-24 0 16,24 0 0,-25 0-1,25 0 1,1 0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06.0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8954 13022 0,'-74'0'156,"-25"0"-156,-50 0 16,50 25-1,-224 0 17,100 0-32,49 0 31,100-25-31,-100 0 15,1 24-15,-26-24 32,100 0-32,-149 0 15,50 0 1,-75 0 0,99-24-1,25 24 1,-74 0-1,99 0 1,-25 0 0,-24 0-1,49 0 1,0 0 15,-124 0-15,123 0-1,-48 0 1,49 0 0,-25 24-16,-49 1 31,74 0-31,0-25 31,-50 25-15,25 0-16,50 0 31,-75-1-15,25-24-1,-99 50 17,50-25-17,74-25 1,-50 0-1,75 0 1,-25 0 0,25 0-1,0 0 1,49 0 0,0 0-16,26 0 15,-1 0 1,-25 0-1,25 0 1,1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44.9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9327 10220 0,'-100'0'109,"1"-25"-109,-25 0 16,74 0-16,-123-24 16,98 49-16,-98-25 15,-50-25 1,49 25 15,100 25-31,-100-25 16,25 25-1,25 0 1,74 0-16,-98 0 16,48 0-1,-98 0 1,74 0-1,-50 0 1,-49 25 0,198-25 31,-347 50-47,273-50 0,-124 0 15,49 25 1,-99-25-1,124 0 1,-74 0 0,74 0-1,0 0 17,1 0-17,73 0 1,1 0-1,49 25 1,-25-25 0,1 0-1,-1 24 1,25-24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08.8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25276 14784 0,'-99'0'109,"-124"24"-93,-26 1 0,26 0-16,-322 49 15,148-49 1,173 25 15,-98-1-15,49 1-1,75-25 1,-26 0 0,100-25-16,-99 24 15,50 1 1,-175 25 0,100-1-1,-99-24 1,124-25-1,-25 25 1,-199 0 0,150 0-1,24 0 1,-124-25 15,124 0-31,0 0 31,-149 24-15,150 1 0,-150-25-1,124 0 1,25-25 0,-24 1-1,197-1 1,76 25-1,-26 0 220,-24-25-235,-26 0 15,-222-49 1,-75 24 0,223 25-16,-198 0 15,0-24 1,0 24 0,199 0-1,-150-24 1,224 49-1,-149-50-15,-75-24 16,100 49 15,74 0-31,-123-25 0,98 26 16,-248-51 0,100 50-1,24-49 16,-148 0-15,173 74 0,-50-25 15,174 25-15,50 0-16,0 0 15,0 0 1,74 0-1,25 25 17,-50-25 171,1 24-188,-150 1 1,-198 25 0,125-50-16,48 0 15,-842 25 1,619-25 0,-222 49-1,396-24 1,-75-25-1,-396 25 32,670-25-31,-100 0-16,25 0 16,-99 0-1,124 0 16,25 0-31,-50-25 32,75 25-17,-25 0 1,-25 0 0,74 0-1,-49 0 1,24 0-1,1 0 1,24 0 0,26 0-1,-51 0-15,-49 25 16,-49-25 0,-1 25 15,25-1-31,-99 1 15,99 0 1,50 0 0,-50 0-1,100-25 1,-1 0 15,25 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10.6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25102 16644 0,'-173'0'94,"-51"0"-94,26 25 15,148-25 1,-793 124 0,322 0-1,50-50 1,248-24-16,-75 24 16,75-24-1,24-1 1,75-49-1,25 0 1,-75 0 0,50 0-1,-198-49 17,99 49-32,49-75 15,-24 26 1,123 49-16,-98-75 15,-26 1 1,-74 0 15,149 49-15,0 0 0,75 25-16,-51-25 15,26 0 1,-25 25-1,-25-49 1,0 24 0,-50 25 15,100-25-31,24 0 31,-49 25-15,24 0-16,26 0 15,-26 0 17,51 0-32,-1 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15.7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23862 6945 0,'-149'0'62,"-99"25"-46,25 0-16,-223 0 15,24-25 1,25 25 0,-174-1 15,224-24-15,223 0-1,-25 0-15,-49 0 16,49 0-1,-25 0 1,-24 25 0,-25-25-1,49 0 1,0 0 0,75 0-1,-25 0 1,0 0 15,-25 50-31,-49-1 16,-50-49 15,149 25-31,-50 0 0,-124 0 16,75 0-1,-150-1 16,-98 26-15,49 0 0,99-1-1,50-24 1,50-25 0,74 0-1,74 0 16,-24 0 157,-25 0-188,-25 0 16,-50 25-16,-322 0 15,-149-1 1,99 1-1,75 25 1,74-25 15,199-1-31,-100-24 16,50 0 0,99 0-1,-25 0 1,1-24-1,-1-1 1,25 25 0,75 0-1,-125 0 1,100-25 0,-74 25-1,49 0 1,0 0 15,-50 0-31,-149-25 16,150 0-1,-26 25 17,51 0-32,24 0 31,-50-24-16,75 24 1,-50 0 0,-25-25-1,50 25 1,-49-25 0,49 25-1,0 0 1,-100 0-1,125 0 1,-50 0 0,75 0-16,-50 0 31,-25 25-31,-248-25 31,174 25-31,74-1 16,-124-24 15,149 0-15,0 0 15,50 0-31,-50 0 0,0 0 16,24 0-1,-48 0 16,48 0-15,26 0 0,-25 0-1,49 0 1,-24 0 0,49 0-1,-25 0 1,1 0-1,49 25 32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18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25450 9004 0,'-149'25'109,"-124"25"-109,50-26 16,-50 1-1,0 0-15,-149 49 0,50-24 16,-99 0-1,297-26-15,-198 26 16,-25-25 0,75 24 15,74-24-31,124-25 31,-99 0-15,99 0-1,-25 0 1,-99-25 0,99 25-1,-25 0 1,-74-24 15,50-1-31,-125-25 16,150 25-1,-75 25 1,-25 0 15,124 0-31,50 0 16,-25 50 0,49 0-1,26 24 1,-26-74 203,-74 0-219,-223 0 15,-273 74 1,348-74-16,-373 25 15,323-25 1,-174-25 0,248-24-1,0-1 1,-24-24 0,98 49-1,75 25 1,-174-25 15,1 25-15,-175 0-1,274 0 1,99 0 0,74 0-1,-74-25 235,-100 1-234,-247-26-1,-894-24 1,968 74 0,-173 0-16,-249 0 15,223 0 1,-49-25 0,273 25 15,99 0-31,149 0 0,-100 0 31,50 25-31,25-25 16,-24 24-1,98-24 1,-24 0 15,49 0-15,-50 0-16,-24 50 31,25-50-31,-1 0 31,-74 0 1,1 25-32,-100 24 15,99-24 1,25 25-1,-50-25 17,125-1-17,-1 1 1,0-25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21.3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6052 11509 0,'174'-49'78,"124"-26"-62,173-24-16,596-99 31,-497 98-15,-74 76-1,50-51 1,-174 75-1,0-49 1,124 24 0,-322 0-16,148 0 15,-49 25 17,-124-25-32,74-24 0,0 24 15,-74 25 1,149 0-16,-25 0 15,-50 0 1,-74 0-16,49 0 16,-49 0-1,49 0 1,150 25 0,-175 0-1,26-25 16,-174 0-15,49 0 0,25 0-1,-24 0 1,24 0 0,74 0-1,-49 0 1,-24 0-1,-51 0-15,75 0 16,-24 0 0,48 0-1,-24 0 1,0 0 0,25 24-1,-50-24 1,26 25-1,-1-25 17,-25 25-17,50 0 1,-1 0 15,26 24-15,223 26-1,-199-26 1,1-24 0,24 25-1,-99-26 1,50-24 0,24 25-1,-49 25 1,99-25 15,-198 0-31,74-1 16,99-24-1,-74 0 1,0 25 0,49 0-1,-49 0 1,24 0-1,1-25 17,-75 0-17,-24-25 220,24 25-220,99-25-15,-24 0 16,372 0 0,-1-24-16,-297 49 0,298-25 15,173 25 16,-346 50-15,-76-26 0,-148-24-1,-75 25-15,50 0 16,-24-25 0,24 0-1,-25 25 1,-25-25-1,26 0 17,-51 0-32,1 0 15,-25 0 17,-1 0-32,1 0 15,25 0 16,-25 0-15,-1 0 15,26 0-15,-25 0-16,24 0 31,-24 0-15,25 0-1,-25 0 1,-1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23.4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25301 13345 0,'-99'0'63,"-1"0"-63,-24 25 0,-25-25 15,50 25-15,-174-1 16,-24-24 15,-398 50-15,249-25-1,-50-25 1,297 0 0,-74 0-1,-198 0 1,198-25 0,-124 0-1,224 0 1,-1 25-1,-124-24 1,50 24 0,50-25-1,-75 25 1,199 0-16,-100 0 16,0 0-1,100 0-15,-124 0 16,24 0 15,-124 0-15,125 0-16,-1 0 31,-24 0-15,24 0-1,0-25 1,-173-49-1,124 24 1,49 25 0,-24-25-1,74 50 1,0 0 0,-124-49 15,49 24-31,1 25 15,24 0 17,0 0-32,-123-25 15,49 25 17,49-25-32,-49 25 31,99-24-31,25 24 31,-99 0-31,74 0 31,-24 0-15,49 0 0,0 0-1,-50 0 1,0 0 15,1 0-15,-75 24-1,124 1 1,0 0 0,-50-25-1,100 25 1,-26 0-1,76-25-15,-51 0 16,1 24 0,-25 1-1,-1-25 1,26 25 0,-75 0 15,75 0-31,-1-25 31,26 0-15,-26 25-1,26-25 1,24 0 0,0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25.0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9674 15677 0,'-75'0'109,"1"0"-109,-25 0 16,-50 49-1,-25-24 1,100-25-16,-75 25 16,0 0-1,-99-25 1,124 0-1,-25 0 1,-49 0 0,99 0-1,-25-25 1,-25 25 0,74 0-1,-24-25 1,-25 25 15,25-25-15,-50 25-16,75 0 15,-1-25 1,-74 25 0,25 0 15,-24 0-16,48 0 1,1 0 0,-25 0-1,-74-24 1,74 24 0,24 0-1,51 0-15,-75 0 31,74 0-15,-24 0-16,-1-25 16,26 25-1,-26 0 17,1 0-32,0 0 31,24 0-31,0 0 15,26 0 1,-51 0 15,50 0-31,1 0 47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26.8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25747 17959 0,'-173'0'109,"-26"49"-93,26-24-16,-175 25 15,75 24 17,125-49-32,24 24 15,-224-24 1,100 0-1,-99 0 1,74-25 0,50 0-1,24 0 1,26 0 15,24 0-31,0-25 16,25 25-1,25-25 17,49 25-32,-74 0 0,25-25 15,0 1 1,0-1 15,-1 25-15,1-25-1,25 25 1,-1-25-16,51 25 31,-26 0-31,25 0 32,0 0-1,-24 0-16,24 0 1,-25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38.9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27806 6921 0,'-25'0'171,"-49"0"-155,-1 0 0,1-25-16,-124 25 15,74 0-15,-125 0 16,-48-25 0,-224-25 15,323 50-16,-1-25-15,50 1 16,75 24-16,-149 0 31,-25-25-15,99 25-16,-75 0 0,1 0 16,-74-25 15,73 25-16,26 0 1,-50-25 0,49 25-1,-24 0 1,-99-25 0,123 25-1,-24-24 1,-124-1-1,148 25 17,-24 0-17,124 0-15,-149 0 0,0 0 16,-25-50 15,50 25-31,-1 25 16,-123-49-1,174 49 17,-1 0-17,25 0 1,0 0 0,50 0-1,49 0-15,-98 0 16,98-25 15,-24 25-31,49 0 31,0 0-31,0-25 16,0 25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40.3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27508 8111 0,'-99'0'125,"-50"0"-109,-24 25-16,-150 0 16,26 24 15,-150-24-15,100-25-16,124 0 31,-1 25-31,150-25 0,-50 0 15,0 25 17,74-25-32,-74 25 15,-25-25 1,1 0 0,-51 0 15,50 0-16,50 0 1,-124 0 0,-50 0-1,199 0 1,-249-25 0,199 0-1,-49 25 1,73 0-1,1 0 1,-25 0 0,50 0-1,-26 0 1,26 0 0,-50 0-1,-25 0 1,50 0 15,49 0-31,26 0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46.5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3497 10864 0,'50'0'172,"0"0"-172,24 0 15,25 0 1,50 0-1,124-24 1,49-1 0,1 0-1,-1 0 1,-148 0 0,-50 1-1,0 24-15,74-25 16,-49 25-1,124 0 1,-74 0 0,-26 0-1,75 0 1,-99 0 0,99 0-1,-198 0 1,148 0-1,-24 0 1,-75 0 0,149 0 15,-49 0-15,49-25-1,-124 25-15,297-25 16,-49-24-1,-49 49 1,-1-25 0,-173 25-1,25 0 1,-75 0 0,-49 0-1,49 25 16,-50-25-31,26 49 16,-26-24-16,-24 0 16,25 24 15,-25-49-15,-1 25-1,1-25 1,0 25-1,0-25 17,-25 25-1,0 0-15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42.0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11857 5135 0,'-174'0'94,"-49"0"-79,198 0-15,-173-25 31,-51 0-31,-48 25 0,-174-50 32,198 50-17,74-24 1,-148-1 15,74 0-15,-99 0-1,-99 0 1,223 1 0,-50-1-1,-24 25 1,173 0 0,-50 0-1,100 0 1,25 0-1,-26 0 1,26 0 0,49 0-1,-24 0 1,24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47.0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7665 0,'-99'0'125,"0"24"-125,-50 1 16,-173 25-1,-199 49 1,223-25 0,25-49-1,125 0-15,-101 0 16,-48 0-1,-249 24 1,224-24 0,148 0-1,-49-25 1,99 0 0,-25 0-1,50 0-15,-1 0 16,1 0 15,-25 0-15,50 0-1,49 0 1,-74 0 0,49 0-1,-24 0 1,49 0-1,-25 0 1,26 0 0,-1 0 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48.9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28004 11981 0,'-74'0'78,"-50"0"-78,-25 0 16,0 0-16,-223 0 15,-99 0 1,-149 24 0,322 26-1,100-25 1,-1 0 15,51 24-31,-26-24 16,-25-25 15,51 0-15,-26 25-16,-173 0 31,148 0-31,-148-25 31,149 0-15,-100 0 15,174 0-31,50 0 0,-125 0 16,1 0-1,-174 0 1,99 0-1,49 0 17,-48 0-32,98 0 15,-99-25 1,0 0 0,50-25-1,-75 1 16,125 24-15,74 0 0,-100 0-1,50 25 1,50 0 15,-149 0-15,149 0-16,-124 0 31,148 0-15,-74 0-1,-99 0 1,75-25 0,-26 1-1,-24 24 1,124 0-1,0 0 1,-75 0 0,50 0-1,-50 0 1,50 0 15,0 0-31,50 0 16,24 0-16,-49 0 15,49 0 17,1 24-17,-1-24 1,25 0 15,1 0-31,-1 0 31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50.6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29096 13767 0,'-124'0'94,"-174"0"-94,-272 0 16,123 0-1,-24 0 1,297 0-16,-223 24 16,25 26-1,-223 0 1,198-26-1,0 76 17,50-76-17,198 1-15,-322 25 0,173-25 32,-247-1-17,297-24 1,-50 25-1,-25 0 1,100 0 0,-124 0-1,148-25 1,-24 0 0,-50 0 15,100 0-31,24 0 31,-124 0-31,124 0 31,0-25-15,-99 25 0,100-25-1,-1 25-15,-99 0 16,124 0 15,-100 0 0,51 0-31,-26 0 32,50 0-17,50 0 1,-74 0-1,-1 0 1,75-25-16,0 0 16,-25 25 15,74-24-15,-25 24-1,1-25 1,0 25-1,-1 0 1,26 0 0,-1 0-1,-49 0 1,24 0 0,1 0 15,0 0-31,24 0 15,-24 0 17,24 0-17,25 0 1,0 0 0,1 0 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52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27905 15652 0,'-223'0'94,"-174"0"-79,-25 0-15,-346 0 16,420 0 0,-346 0-1,98 49 1,348-49-1,50 0-15,-125 25 16,-24-25 0,50 0-1,-100 0 1,149 25 0,-497-25 15,373 0-31,75 0 31,-75 0-31,148 25 16,-24-25 15,-198 74-31,173-49 16,-99 0 15,198 0-16,-49-25 1,-99 0 0,74 0-1,0 24 1,-125-24 15,150 0-31,0 0 31,124 25-31,-100 0 0,51-25 32,24 0-17,-50 0-15,99 0 32,1 0-17,24 0-15,26 0 31,-26 0-15,25 0 0,0 0-1,-74 0 1,25 0 0,24 0-1,1 0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3:53.6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28997 17611 0,'-75'0'125,"-49"0"-109,25 25-16,-174 0 15,75 0-15,-323 74 16,50-25-1,-50-24 1,248-50 0,50 25-1,-125-25 1,125 0 0,0 0 15,-124-25-16,148 0 1,1-24 0,148 49-1,-49-25 1,74 25 0,0 0-1,0-25 1,25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48.1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9872 12477 0,'-99'0'79,"-298"25"-48,199-25-31,-26 24 15,76-24-15,-26 25 16,-148 0 0,98 0-1,75 0-15,-148-1 16,49 1 0,49-25-1,26 0 1,-1 0-1,-24 25 1,-1-25 0,1 0-1,-100 25 1,199 0 0,0-25-1,-75 24-15,0 1 16,-49 0-1,25-25 1,24 0 15,25 0-15,-24 0 15,98 0-31,-49 0 16,-99 0-1,0 0 17,148-25-32,-49 25 15,50-25 1,-25 25 0,24 0-1,1 0 1,24 0-1,25 0 1,1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49.9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2828 13915 0,'25'0'172,"24"0"-141,26 0-15,24 0-16,124 25 15,25 0 17,-99-25-17,124 25 1,-50 0-1,-25-1 1,75-24 0,-124 0-16,124 25 15,-50 0 1,199 0 0,-100-25-1,26 25 1,-1-25-1,-173 24 1,49 1 15,-99-25-15,74 0 0,-148 25-1,74 0 1,0 0-1,0-25 1,0 49 0,25-24-1,-25 0 1,0 0 0,25 0-1,-50-25 1,0 24-1,0-24 1,-24 0 0,24 0-1,25 0 17,0 0-32,-25 0 15,-49 0-15,24-24 16,-24-1-1,-1 25 17,1 0-17,0 0 1,24-25 0,-24 25-1,-26 0 1,1 0-1,0 0 1,25-25 0,24 25-1,-24-25 17,-1 0-32,-24 25 15,0 0 1,0 0 31,0 0-16,-1-24-15,1 24-1,0 0 1,0-25-16,-25 0 47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52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21704 11931 0,'-124'0'94,"-50"25"-78,1-25-16,-150 25 15,75-1 17,50-24-32,-25 25 15,-50 0 17,74-25-17,-24 0 1,74 0-1,0 0 1,1 0 0,48 25-16,1-25 15,-174 25 1,75-25 0,-1 0-1,-24 0 1,-74 0-1,-1 0 1,50 0 15,74 0-15,-74 0 0,174 0-1,-274 0-15,76-25 31,73 0-15,-24 25 0,74-25-1,-25 25 1,1-25 0,-26 1-1,51-1 1,-26 25 15,75 0-31,-50-25 31,99 25-31,1-25 0,-125 0 16,25 25 0,25 0 15,-25 0-31,1 0 31,24 0-31,0 0 31,-1 0-15,1 0-16,0 0 31,-24 0-15,-1 0 15,74 0-31,26 0 31,-26 0-15,-49 0 0,75 0-1,-26 0 1,1 0-1,24 0 1,1 25 0,-51-25-1,51 0 1,-1 0 15,50 25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55.0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28773 13519 0,'-99'0'62,"-50"24"-46,-24 1 0,-100 25-1,0-1 1,25-49 0,0 50-1,149-25-15,-149 24 16,49-24-1,-24 0 1,0 0 0,-25 0 15,0-1-31,0 26 31,124-50-31,-124 50 0,-50-1 16,99 1-1,-49-50 1,-24 49 15,-26-49-15,25 25-16,25 0 31,50-25 0,-125 25-15,149-25-16,-24 0 16,24 0 15,-24 0-31,49 0 31,0 0-15,0 0-1,25-25 1,75 25-16,-1 0 16,-24-25-16,-50 0 15,-25 1 1,50 24 0,0-25-1,-25 0 1,49 25-1,-24-50 1,49 26 15,-74-26-15,50 50 0,-1-25-1,51 0 1,-26 25-1,25-24 1,0 24 0,-24 0-1,24-25 1,-25 0 0,26 25-1,-1-25 1,-25 25 15,25 0-15,1 0-1,-1 0 1,0 0 0,25-25 46,25 25-46,0-24-1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1:59.7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26268 6772 0,'-74'0'172,"-100"49"-156,-24-24-16,-150 50 16,76-26-1,148-24-15,-149 0 16,-25 24 15,25-24-15,-49-25-16,198 0 15,0 25 1,49-25 0,-49 25-16,-25-25 31,-49 0-16,24 25 1,26-25 0,-51 0-1,50 24-15,-49 1 16,-25-25 0,-100 25-1,174 0 1,-24-25-1,98 0 1,-74 0-16,1 0 16,-76 0 15,75 0-15,50 0-1,-74 0 1,49 0-1,0 0 1,-75 0 0,75 0-1,-49 0 1,-1 0 0,50 0-1,0 0 1,-50 0-1,50 0 1,-99 0 0,124 0-1,-25 0 1,-25-25 0,25 25-1,-50 0 16,50 0-15,0 0 0,-49 0-1,48 0 1,26 0 0,-25 0-1,50 0-15,-25 0 16,-75 0-1,-74 0 17,74 0-17,1 0 1,-51 0-16,100 0 16,-24 0-1,-1 0 1,74 0-1,-73 0 1,98 0 0,-25 0 15,-24 0-15,50 0-1,-51 0 1,51 0 15,-1-25-31,25 25 31,-24 0-15,49-25 46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5-12-22T13:32:00.6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13072 7243 0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B3C2-D533-4B3C-8CF3-2A35BBF886F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A5E62-7B3E-4C79-A288-2E6E96D29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2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 – A is correct</a:t>
            </a:r>
          </a:p>
          <a:p>
            <a:r>
              <a:rPr lang="en-GB" dirty="0"/>
              <a:t>Slide 3 – B is correct</a:t>
            </a:r>
          </a:p>
          <a:p>
            <a:r>
              <a:rPr lang="en-GB" dirty="0"/>
              <a:t>Slide 4 – A is correct</a:t>
            </a:r>
          </a:p>
          <a:p>
            <a:r>
              <a:rPr lang="en-GB" dirty="0"/>
              <a:t>Slide 5 – B is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E8B4-47E3-47B2-B462-D3DAAFE1BA8B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6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E8B4-47E3-47B2-B462-D3DAAFE1BA8B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9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E8B4-47E3-47B2-B462-D3DAAFE1BA8B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9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1E8B4-47E3-47B2-B462-D3DAAFE1BA8B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721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5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3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13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2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2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3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8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6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84798">
              <a:lnSpc>
                <a:spcPct val="100000"/>
              </a:lnSpc>
              <a:spcBef>
                <a:spcPts val="0"/>
              </a:spcBef>
              <a:buSzTx/>
              <a:buNone/>
              <a:defRPr sz="124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8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7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56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69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73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FEFCF7"/>
                </a:solidFill>
              </a:rPr>
              <a:pPr/>
              <a:t>03/07/1447</a:t>
            </a:fld>
            <a:endParaRPr lang="ar-SA">
              <a:solidFill>
                <a:srgbClr val="FEFCF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FEFCF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FEFCF7"/>
                </a:solidFill>
              </a:rPr>
              <a:pPr/>
              <a:t>‹#›</a:t>
            </a:fld>
            <a:endParaRPr lang="ar-SA">
              <a:solidFill>
                <a:srgbClr val="FEFC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3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0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50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12/22/2025</a:t>
            </a:fld>
            <a:endParaRPr lang="en-US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55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40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47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07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28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81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87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 defTabSz="457200"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25ED-5A6E-422C-B63E-687A1C7357A7}" type="datetimeFigureOut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03/07/1447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E6C8-8DDD-4A64-B6F0-A37F6FA9D6F2}" type="slidenum">
              <a:rPr lang="ar-SA" smtClean="0">
                <a:solidFill>
                  <a:srgbClr val="1C181C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ar-SA">
              <a:solidFill>
                <a:srgbClr val="1C181C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96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26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81B95-E49E-4C88-B62C-34B9C1C06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35" y="4306808"/>
            <a:ext cx="803708" cy="2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8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09979A-781F-4AE0-84A0-D1CCDE5A44F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698" r:id="rId19"/>
    <p:sldLayoutId id="2147483650" r:id="rId20"/>
    <p:sldLayoutId id="2147483673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85DB2-083A-4F67-A042-9368CB65F98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jpg"/><Relationship Id="rId5" Type="http://schemas.openxmlformats.org/officeDocument/2006/relationships/image" Target="../media/image39.gi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16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7.png"/><Relationship Id="rId12" Type="http://schemas.openxmlformats.org/officeDocument/2006/relationships/image" Target="../media/image44.png"/><Relationship Id="rId17" Type="http://schemas.openxmlformats.org/officeDocument/2006/relationships/customXml" Target="../ink/ink18.xml"/><Relationship Id="rId2" Type="http://schemas.microsoft.com/office/2007/relationships/media" Target="../media/media1.mp4"/><Relationship Id="rId16" Type="http://schemas.openxmlformats.org/officeDocument/2006/relationships/image" Target="../media/image46.png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11" Type="http://schemas.openxmlformats.org/officeDocument/2006/relationships/customXml" Target="../ink/ink15.xml"/><Relationship Id="rId5" Type="http://schemas.openxmlformats.org/officeDocument/2006/relationships/image" Target="../media/image15.png"/><Relationship Id="rId15" Type="http://schemas.openxmlformats.org/officeDocument/2006/relationships/customXml" Target="../ink/ink17.xml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customXml" Target="../ink/ink14.xml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hyperlink" Target="https://www.google.com/url?sa=i&amp;url=http://detectiveconan14125.blogspot.com/2015/10/blog-post_5.html&amp;psig=AOvVaw387wwL7y1zdClvO7ESIHGZ&amp;ust=1604218813650000&amp;source=images&amp;cd=vfe&amp;ved=0CAIQjRxqFwoTCPiJ6_my3uwCFQAAAAAdAAAAABA_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www.facebook.com/%D8%A7%D9%84%D9%85%D8%AD%D9%82%D9%82-%D9%83%D9%88%D9%86%D8%A7%D9%86-%D8%A7%D9%84%D8%AC%D8%B2%D8%A1-HD-183652595417436/community/&amp;psig=AOvVaw06KvCZTceAVAsTJWIb3phA&amp;ust=1604238805193000&amp;source=images&amp;cd=vfe&amp;ved=0CAIQjRxqFwoTCPDGwLT93uwCFQAAAAAdAAAAABBA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5.png"/><Relationship Id="rId7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19.xml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customXml" Target="../ink/ink21.xml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customXml" Target="../ink/ink25.xml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customXml" Target="../ink/ink22.xml"/><Relationship Id="rId12" Type="http://schemas.openxmlformats.org/officeDocument/2006/relationships/image" Target="../media/image65.png"/><Relationship Id="rId17" Type="http://schemas.openxmlformats.org/officeDocument/2006/relationships/customXml" Target="../ink/ink27.xml"/><Relationship Id="rId2" Type="http://schemas.openxmlformats.org/officeDocument/2006/relationships/image" Target="../media/image14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11" Type="http://schemas.openxmlformats.org/officeDocument/2006/relationships/customXml" Target="../ink/ink24.xml"/><Relationship Id="rId5" Type="http://schemas.openxmlformats.org/officeDocument/2006/relationships/hyperlink" Target="https://www.youtube.com/watch?v=sP6h0Vz-MVU" TargetMode="External"/><Relationship Id="rId15" Type="http://schemas.openxmlformats.org/officeDocument/2006/relationships/customXml" Target="../ink/ink26.xml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customXml" Target="../ink/ink23.xml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70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5.png"/><Relationship Id="rId7" Type="http://schemas.openxmlformats.org/officeDocument/2006/relationships/customXml" Target="../ink/ink28.xml"/><Relationship Id="rId12" Type="http://schemas.openxmlformats.org/officeDocument/2006/relationships/image" Target="../media/image7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png"/><Relationship Id="rId11" Type="http://schemas.openxmlformats.org/officeDocument/2006/relationships/customXml" Target="../ink/ink30.xml"/><Relationship Id="rId5" Type="http://schemas.openxmlformats.org/officeDocument/2006/relationships/image" Target="../media/image38.pn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customXml" Target="../ink/ink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hyperlink" Target="https://www.google.com/url?sa=i&amp;rct=j&amp;q=&amp;esrc=s&amp;source=images&amp;cd=&amp;cad=rja&amp;uact=8&amp;ved=2ahUKEwjqjKOKzYznAhWK3eAKHbIzDvUQjRx6BAgBEAQ&amp;url=https%3A%2F%2Far.timeoutdubai.com%2Fnews%2F12781-%25D8%25A5%25D8%25B7%25D9%2584%25D8%25A7%25D9%2582-%25D8%25A7%25D9%2584%25D9%2587%25D9%2588%25D9%258A%25D8%25A9-%25D8%25A7%25D9%2584%25D8%25A7%25D8%25B9%25D9%2584%25D8%25A7%25D9%2585%25D9%258A%25D8%25A9-%25D8%25A7%25D9%2584%25D9%2585%25D8%25B1%25D8%25A6%25D9%258A%25D8%25A9-%25D8%25A7%25D9%2584%25D8%25AC%25D8%25AF%25D9%258A%25D8%25AF%25D8%25A9-%25D9%2584%25D8%25AF%25D9%2588%25D9%2584%25D8%25A9-%25D8%25A7%25D9%2584%25D8%25A5%25D9%2585%25D8%25A7%25D8%25B1%25D8%25A7%25D8%25AA&amp;psig=AOvVaw1opFw0nJP1OyPEC9d8eyld&amp;ust=1579418093151433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hyperlink" Target="https://pixabay.com/en/post-it-memos-notes-info-1975179/" TargetMode="Externa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81.png"/><Relationship Id="rId3" Type="http://schemas.openxmlformats.org/officeDocument/2006/relationships/image" Target="../media/image15.png"/><Relationship Id="rId7" Type="http://schemas.openxmlformats.org/officeDocument/2006/relationships/image" Target="../media/image78.png"/><Relationship Id="rId12" Type="http://schemas.openxmlformats.org/officeDocument/2006/relationships/customXml" Target="../ink/ink3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31.xml"/><Relationship Id="rId11" Type="http://schemas.openxmlformats.org/officeDocument/2006/relationships/image" Target="../media/image80.png"/><Relationship Id="rId5" Type="http://schemas.openxmlformats.org/officeDocument/2006/relationships/image" Target="../media/image38.png"/><Relationship Id="rId15" Type="http://schemas.openxmlformats.org/officeDocument/2006/relationships/image" Target="../media/image82.png"/><Relationship Id="rId10" Type="http://schemas.openxmlformats.org/officeDocument/2006/relationships/customXml" Target="../ink/ink33.xml"/><Relationship Id="rId4" Type="http://schemas.openxmlformats.org/officeDocument/2006/relationships/image" Target="../media/image73.png"/><Relationship Id="rId9" Type="http://schemas.openxmlformats.org/officeDocument/2006/relationships/image" Target="../media/image79.png"/><Relationship Id="rId14" Type="http://schemas.openxmlformats.org/officeDocument/2006/relationships/customXml" Target="../ink/ink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wordwall.net/de/resource/3907435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openxmlformats.org/officeDocument/2006/relationships/image" Target="../media/image86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1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17" Type="http://schemas.openxmlformats.org/officeDocument/2006/relationships/customXml" Target="../ink/ink7.xml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2.xml"/><Relationship Id="rId3" Type="http://schemas.openxmlformats.org/officeDocument/2006/relationships/image" Target="../media/image15.png"/><Relationship Id="rId7" Type="http://schemas.openxmlformats.org/officeDocument/2006/relationships/customXml" Target="../ink/ink9.xml"/><Relationship Id="rId12" Type="http://schemas.openxmlformats.org/officeDocument/2006/relationships/image" Target="../media/image32.png"/><Relationship Id="rId2" Type="http://schemas.openxmlformats.org/officeDocument/2006/relationships/image" Target="../media/image1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10.xml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السيدة بلقيس ملكة سبأ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الخامس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41F5F-AA88-1ABA-147E-753A9DFE2E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652" y="2383728"/>
            <a:ext cx="8561494" cy="340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4F31CB-0F0F-A871-65B7-0CFCCD486E09}"/>
              </a:ext>
            </a:extLst>
          </p:cNvPr>
          <p:cNvSpPr/>
          <p:nvPr/>
        </p:nvSpPr>
        <p:spPr>
          <a:xfrm>
            <a:off x="4671110" y="1413815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التفكير الناقد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9567-71DC-8996-C69B-3775D994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1348529" y="1517813"/>
            <a:ext cx="1954623" cy="14954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26127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03096" y="87032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التقديم 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0E3F5F-943B-A127-B39F-C8F1C903FA0F}"/>
              </a:ext>
            </a:extLst>
          </p:cNvPr>
          <p:cNvSpPr/>
          <p:nvPr/>
        </p:nvSpPr>
        <p:spPr>
          <a:xfrm>
            <a:off x="1317301" y="1666124"/>
            <a:ext cx="8437371" cy="77601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ابحث عن اسم السورة التي وردت فيها قصة سليمان عليه السلام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Google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خلال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Creative Animated Logo Design">
            <a:extLst>
              <a:ext uri="{FF2B5EF4-FFF2-40B4-BE49-F238E27FC236}">
                <a16:creationId xmlns:a16="http://schemas.microsoft.com/office/drawing/2014/main" id="{019D3963-E147-28AE-3565-FE415324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20" y="2968477"/>
            <a:ext cx="3784300" cy="28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323;p8" descr="Saleh Faraj (aabaeds) – Profile | Pinterest">
            <a:extLst>
              <a:ext uri="{FF2B5EF4-FFF2-40B4-BE49-F238E27FC236}">
                <a16:creationId xmlns:a16="http://schemas.microsoft.com/office/drawing/2014/main" id="{F702ED89-AC22-A502-3BE7-626FC9948E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3867" y="3165809"/>
            <a:ext cx="5344460" cy="29057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B01CA-E7B0-51CA-FAED-2168A1B3C9DD}"/>
              </a:ext>
            </a:extLst>
          </p:cNvPr>
          <p:cNvSpPr txBox="1"/>
          <p:nvPr/>
        </p:nvSpPr>
        <p:spPr>
          <a:xfrm>
            <a:off x="2447875" y="414141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JO" sz="4000" b="1" dirty="0">
                <a:solidFill>
                  <a:srgbClr val="000000"/>
                </a:solidFill>
                <a:latin typeface="Tahoma" panose="020B0604030504040204" pitchFamily="34" charset="0"/>
              </a:rPr>
              <a:t>سورة النمل </a:t>
            </a:r>
            <a:br>
              <a:rPr lang="ar-JO" sz="4000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br>
              <a:rPr lang="ar-JO" sz="4000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630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202265AA-BCCD-476E-83C9-012AA3BCE430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6DABFAE-77B9-46DC-B414-912AA707FB98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C01D03FA-E5AF-4243-AAC7-9028EF97B57B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C04FB233-82C5-4722-8CF3-5A9F0C04EFE9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BBDD0-93E2-4B96-B8F5-97196D573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883" y="348461"/>
            <a:ext cx="1211876" cy="1603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22CFF-6907-4737-BB26-83FCE504713B}"/>
              </a:ext>
            </a:extLst>
          </p:cNvPr>
          <p:cNvSpPr txBox="1"/>
          <p:nvPr/>
        </p:nvSpPr>
        <p:spPr>
          <a:xfrm rot="20957864">
            <a:off x="9738410" y="983758"/>
            <a:ext cx="164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</a:t>
            </a:r>
            <a:endParaRPr lang="en-US" sz="3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28EE487-DCA9-4AB4-8712-DD10EED73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554" y="-103666"/>
            <a:ext cx="1211876" cy="160314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F866412-1B36-449B-A197-77ABFE72965D}"/>
              </a:ext>
            </a:extLst>
          </p:cNvPr>
          <p:cNvSpPr txBox="1"/>
          <p:nvPr/>
        </p:nvSpPr>
        <p:spPr>
          <a:xfrm rot="20957864">
            <a:off x="9717229" y="559246"/>
            <a:ext cx="164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</a:t>
            </a:r>
            <a:endParaRPr lang="en-US" sz="3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9E21E82-AC4B-43D2-8C7D-B19D9F7F6E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04" t="9555" r="14880" b="15830"/>
          <a:stretch/>
        </p:blipFill>
        <p:spPr>
          <a:xfrm>
            <a:off x="-80670" y="5995989"/>
            <a:ext cx="1625520" cy="87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من هي بلقيس ملكة سبأ؟ وما علاقتها بالإثيوبيين؟">
            <a:hlinkClick r:id="" action="ppaction://media"/>
            <a:extLst>
              <a:ext uri="{FF2B5EF4-FFF2-40B4-BE49-F238E27FC236}">
                <a16:creationId xmlns:a16="http://schemas.microsoft.com/office/drawing/2014/main" id="{C4CEB5AC-D001-6AA0-C09D-50886B945D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658" end="137628.79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35" y="1348903"/>
            <a:ext cx="10693179" cy="55704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D36986-ED98-D551-8515-A4B5F1C4B9FE}"/>
              </a:ext>
            </a:extLst>
          </p:cNvPr>
          <p:cNvSpPr/>
          <p:nvPr/>
        </p:nvSpPr>
        <p:spPr>
          <a:xfrm>
            <a:off x="2200192" y="472734"/>
            <a:ext cx="64155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من خلال الفيديو استنتج لماذا قدمت بلقيس </a:t>
            </a:r>
          </a:p>
          <a:p>
            <a:pPr algn="ctr"/>
            <a:r>
              <a:rPr lang="ar-JO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الهدايا لسليمان عليه السلام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92D6EF-BF2D-43DC-AB4B-9709CDA7033B}"/>
                  </a:ext>
                </a:extLst>
              </p14:cNvPr>
              <p14:cNvContentPartPr/>
              <p14:nvPr/>
            </p14:nvContentPartPr>
            <p14:xfrm>
              <a:off x="3750480" y="1955520"/>
              <a:ext cx="5813640" cy="72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92D6EF-BF2D-43DC-AB4B-9709CDA703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4640" y="1892160"/>
                <a:ext cx="58449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7B9EDF-277B-43FB-9054-66759AC23894}"/>
                  </a:ext>
                </a:extLst>
              </p14:cNvPr>
              <p14:cNvContentPartPr/>
              <p14:nvPr/>
            </p14:nvContentPartPr>
            <p14:xfrm>
              <a:off x="0" y="4830840"/>
              <a:ext cx="2759760" cy="54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7B9EDF-277B-43FB-9054-66759AC2389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5840" y="4767480"/>
                <a:ext cx="27910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D826E6C-92C9-43F9-9526-EF3EE4EB74E7}"/>
                  </a:ext>
                </a:extLst>
              </p14:cNvPr>
              <p14:cNvContentPartPr/>
              <p14:nvPr/>
            </p14:nvContentPartPr>
            <p14:xfrm>
              <a:off x="151920" y="5259600"/>
              <a:ext cx="590292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826E6C-92C9-43F9-9526-EF3EE4EB74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080" y="5196240"/>
                <a:ext cx="59342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9C3FE1C-C309-4CA4-ACC4-A291F26B6C55}"/>
                  </a:ext>
                </a:extLst>
              </p14:cNvPr>
              <p14:cNvContentPartPr/>
              <p14:nvPr/>
            </p14:nvContentPartPr>
            <p14:xfrm>
              <a:off x="6465240" y="5768640"/>
              <a:ext cx="3545280" cy="241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9C3FE1C-C309-4CA4-ACC4-A291F26B6C5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49400" y="5705280"/>
                <a:ext cx="357660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E028EB-B847-4FD0-B49E-698E0C3F2058}"/>
                  </a:ext>
                </a:extLst>
              </p14:cNvPr>
              <p14:cNvContentPartPr/>
              <p14:nvPr/>
            </p14:nvContentPartPr>
            <p14:xfrm>
              <a:off x="4134600" y="5804280"/>
              <a:ext cx="1982520" cy="63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E028EB-B847-4FD0-B49E-698E0C3F205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18760" y="5740920"/>
                <a:ext cx="2013840" cy="1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6207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الثالثة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التربية الإسلامية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944DF-5DA5-1C16-2740-0EA91B68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9" y="1847089"/>
            <a:ext cx="9754672" cy="5010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92B662-EFBB-F1D8-70E6-376057116002}"/>
              </a:ext>
            </a:extLst>
          </p:cNvPr>
          <p:cNvSpPr/>
          <p:nvPr/>
        </p:nvSpPr>
        <p:spPr>
          <a:xfrm>
            <a:off x="2826131" y="939772"/>
            <a:ext cx="4475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إجابة المهمة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679988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34373" y="1619195"/>
            <a:ext cx="50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تفكير ناقد : </a:t>
            </a:r>
            <a:endParaRPr lang="ar-SA" sz="3600" b="1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90" y="5276136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9305D9F-6282-004B-E8A9-2E0C3810D5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34" y="1680321"/>
            <a:ext cx="8823387" cy="3216411"/>
          </a:xfrm>
          <a:prstGeom prst="rect">
            <a:avLst/>
          </a:prstGeom>
        </p:spPr>
      </p:pic>
      <p:pic>
        <p:nvPicPr>
          <p:cNvPr id="6" name="Picture 5" descr="A picture containing necklace&#10;&#10;Description automatically generated">
            <a:extLst>
              <a:ext uri="{FF2B5EF4-FFF2-40B4-BE49-F238E27FC236}">
                <a16:creationId xmlns:a16="http://schemas.microsoft.com/office/drawing/2014/main" id="{B684D498-AF5C-8BC5-6603-5A1CDE544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4" y="4827562"/>
            <a:ext cx="4109985" cy="19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08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>
          <a:xfrm>
            <a:off x="351921" y="947484"/>
            <a:ext cx="10905067" cy="557106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3734F4E-0E1F-F846-BB15-FB337A7FF25E}"/>
              </a:ext>
            </a:extLst>
          </p:cNvPr>
          <p:cNvSpPr/>
          <p:nvPr/>
        </p:nvSpPr>
        <p:spPr>
          <a:xfrm>
            <a:off x="643474" y="1064062"/>
            <a:ext cx="10905065" cy="2917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ar-SA" sz="9600" b="1" dirty="0">
                <a:solidFill>
                  <a:srgbClr val="FF0000"/>
                </a:solidFill>
              </a:rPr>
              <a:t>أحمـر</a:t>
            </a:r>
            <a:r>
              <a:rPr lang="ar-SA" sz="9600" b="1" dirty="0">
                <a:solidFill>
                  <a:prstClr val="black"/>
                </a:solidFill>
              </a:rPr>
              <a:t> 🔴 أم  </a:t>
            </a:r>
            <a:r>
              <a:rPr lang="ar-SA" sz="9600" b="1" dirty="0">
                <a:solidFill>
                  <a:srgbClr val="00B0F0"/>
                </a:solidFill>
              </a:rPr>
              <a:t>أزرق 🔵</a:t>
            </a:r>
            <a:endParaRPr lang="ar-KW" sz="9600" b="1" dirty="0">
              <a:solidFill>
                <a:srgbClr val="00B0F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50C8A05-E2FD-4A4B-812A-656F8576EB91}"/>
              </a:ext>
            </a:extLst>
          </p:cNvPr>
          <p:cNvSpPr txBox="1"/>
          <p:nvPr/>
        </p:nvSpPr>
        <p:spPr>
          <a:xfrm>
            <a:off x="1839789" y="4145028"/>
            <a:ext cx="8512433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3700" b="1" dirty="0">
                <a:solidFill>
                  <a:prstClr val="black"/>
                </a:solidFill>
              </a:rPr>
              <a:t>حدد الإجابة الصحيحة هل هي في الأحمر أم في الأزرق</a:t>
            </a:r>
            <a:endParaRPr lang="ar-KW" sz="3700" b="1" dirty="0">
              <a:solidFill>
                <a:prstClr val="black"/>
              </a:solidFill>
            </a:endParaRPr>
          </a:p>
        </p:txBody>
      </p:sp>
      <p:pic>
        <p:nvPicPr>
          <p:cNvPr id="9" name="Picture 22" descr="المحقق كونان -Detective Conan: بعض رندات كونان أتمنى تعجبكم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813" y="2454138"/>
            <a:ext cx="3365449" cy="355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19374-CA58-4E46-9C6B-9641B690A0C3}"/>
              </a:ext>
            </a:extLst>
          </p:cNvPr>
          <p:cNvSpPr txBox="1"/>
          <p:nvPr/>
        </p:nvSpPr>
        <p:spPr>
          <a:xfrm>
            <a:off x="198783" y="175112"/>
            <a:ext cx="141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dirty="0">
                <a:solidFill>
                  <a:srgbClr val="FF0000"/>
                </a:solidFill>
              </a:rPr>
              <a:t>رقم 4</a:t>
            </a:r>
            <a:endParaRPr lang="x-non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9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686658" y="239353"/>
            <a:ext cx="9776472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rtl="0"/>
            <a:r>
              <a:rPr lang="ar-JO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أين تقع منطقة سبأ؟</a:t>
            </a:r>
            <a:endParaRPr lang="en-GB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A"/>
          <p:cNvSpPr/>
          <p:nvPr/>
        </p:nvSpPr>
        <p:spPr>
          <a:xfrm>
            <a:off x="156001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اليمن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السعودية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4086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7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rtl="0"/>
            <a:r>
              <a:rPr lang="ar-J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ذكر القرآن الكريم قصص عن المرأة المؤمنة مثل </a:t>
            </a:r>
          </a:p>
        </p:txBody>
      </p:sp>
      <p:sp>
        <p:nvSpPr>
          <p:cNvPr id="26" name="Text Box A"/>
          <p:cNvSpPr/>
          <p:nvPr/>
        </p:nvSpPr>
        <p:spPr>
          <a:xfrm>
            <a:off x="152369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endParaRPr lang="ar-SA" sz="3200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أم سيدنا إبراهيم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أم سيدنا عيسى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76" y="0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0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2187903" y="78432"/>
            <a:ext cx="9655416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rtl="0"/>
            <a:r>
              <a:rPr lang="ar-J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الكلمة التي تعني حسن التصرف</a:t>
            </a:r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A"/>
          <p:cNvSpPr/>
          <p:nvPr/>
        </p:nvSpPr>
        <p:spPr>
          <a:xfrm>
            <a:off x="163590" y="1840915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العطاء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الحكمة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4086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55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ctr" rtl="0"/>
            <a:r>
              <a:rPr lang="ar-JO" sz="4800" dirty="0">
                <a:solidFill>
                  <a:prstClr val="black"/>
                </a:solidFill>
                <a:latin typeface="Arial" panose="020B0604020202020204" pitchFamily="34" charset="0"/>
              </a:rPr>
              <a:t>علل :أرسلت السيدة بلقيس هدية لسيدنا سليمان</a:t>
            </a:r>
            <a:endParaRPr lang="en-GB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A"/>
          <p:cNvSpPr/>
          <p:nvPr/>
        </p:nvSpPr>
        <p:spPr>
          <a:xfrm>
            <a:off x="156001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لاختباره </a:t>
            </a: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لترد له هديته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81" y="1274125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19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"/>
          <p:cNvSpPr/>
          <p:nvPr/>
        </p:nvSpPr>
        <p:spPr>
          <a:xfrm>
            <a:off x="1775272" y="138904"/>
            <a:ext cx="8676290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AE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درس </a:t>
            </a:r>
            <a:r>
              <a:rPr kumimoji="0" lang="ar-JO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 السيدة بلقيس ملكة سبأ</a:t>
            </a:r>
            <a:endParaRPr kumimoji="0" lang="ar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لهدهد او طير سيدنا سليمان كل ماتود معرفته عن هذا الطائر - طيور العرب">
            <a:extLst>
              <a:ext uri="{FF2B5EF4-FFF2-40B4-BE49-F238E27FC236}">
                <a16:creationId xmlns:a16="http://schemas.microsoft.com/office/drawing/2014/main" id="{8DA4D7B5-BA9D-189D-8BAC-27619C41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54" y="3188156"/>
            <a:ext cx="4502046" cy="36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النبي سليمان .. بلقيس .. ومظاهر القوة - إسلام أون لاين">
            <a:extLst>
              <a:ext uri="{FF2B5EF4-FFF2-40B4-BE49-F238E27FC236}">
                <a16:creationId xmlns:a16="http://schemas.microsoft.com/office/drawing/2014/main" id="{F336E773-A934-A103-3695-77FD4B24A7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8367" y="3276599"/>
            <a:ext cx="3760033" cy="37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5B4F1-E86E-8BC9-F5BC-E3466E489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925"/>
            <a:ext cx="7129072" cy="5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156000" y="168510"/>
            <a:ext cx="11880000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rtl="0"/>
            <a:r>
              <a:rPr lang="ar-JO" sz="4800" dirty="0">
                <a:solidFill>
                  <a:prstClr val="black"/>
                </a:solidFill>
                <a:latin typeface="Arial" panose="020B0604020202020204" pitchFamily="34" charset="0"/>
              </a:rPr>
              <a:t>أرضية القصر الذي بناه جنود سيدنا سليمان</a:t>
            </a:r>
            <a:endParaRPr lang="en-GB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A"/>
          <p:cNvSpPr/>
          <p:nvPr/>
        </p:nvSpPr>
        <p:spPr>
          <a:xfrm>
            <a:off x="156001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من زجاج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من حجر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" y="1274125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1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A Button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03" y="5680333"/>
            <a:ext cx="1720207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B Butto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95" y="5680333"/>
            <a:ext cx="1682412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Question"/>
          <p:cNvSpPr/>
          <p:nvPr/>
        </p:nvSpPr>
        <p:spPr>
          <a:xfrm>
            <a:off x="2187903" y="78432"/>
            <a:ext cx="9655416" cy="1440000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rtl="0"/>
            <a:r>
              <a:rPr lang="ar-JO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موقف آسيا من دعوة سيدنا سليمان</a:t>
            </a:r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A"/>
          <p:cNvSpPr/>
          <p:nvPr/>
        </p:nvSpPr>
        <p:spPr>
          <a:xfrm>
            <a:off x="163590" y="1840915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لم تؤمن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B"/>
          <p:cNvSpPr/>
          <p:nvPr/>
        </p:nvSpPr>
        <p:spPr>
          <a:xfrm>
            <a:off x="6248373" y="1777020"/>
            <a:ext cx="5791259" cy="364472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anchor="ctr" anchorCtr="0">
            <a:normAutofit/>
          </a:bodyPr>
          <a:lstStyle/>
          <a:p>
            <a:pPr algn="ctr" rtl="0"/>
            <a:r>
              <a:rPr lang="ar-JO" sz="320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ءامنت</a:t>
            </a:r>
            <a:endParaRPr lang="en-US" sz="3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المحقق كونان الجزء HD - Community | Faceboo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4086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التمايز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78646" y="1584539"/>
            <a:ext cx="2068920" cy="4382095"/>
            <a:chOff x="6273730" y="2493050"/>
            <a:chExt cx="2068920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6905914" y="2715569"/>
              <a:ext cx="777597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+mn-cs"/>
                </a:rPr>
                <a:t>1+3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73730" y="5067565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42963" y="4835288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6803404" y="4859065"/>
              <a:ext cx="913989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2+4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10996-0B55-A00D-3F15-3D76D122DCC6}"/>
              </a:ext>
            </a:extLst>
          </p:cNvPr>
          <p:cNvSpPr/>
          <p:nvPr/>
        </p:nvSpPr>
        <p:spPr>
          <a:xfrm>
            <a:off x="6228522" y="1298869"/>
            <a:ext cx="2054348" cy="21166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dirty="0">
                <a:solidFill>
                  <a:prstClr val="black"/>
                </a:solidFill>
                <a:latin typeface="Calibri"/>
              </a:rPr>
              <a:t>علام يدل إرسال السيدة بلقيس الهدايا لسليمان عليه السلام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4C46D2-3FEE-02AD-8E3C-A0B175B01222}"/>
              </a:ext>
            </a:extLst>
          </p:cNvPr>
          <p:cNvSpPr/>
          <p:nvPr/>
        </p:nvSpPr>
        <p:spPr>
          <a:xfrm>
            <a:off x="2194482" y="3563760"/>
            <a:ext cx="2054348" cy="1130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اذكر ماذا وجد الهدهد عندما ذهب إلى مملكة سبأ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الثالثة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التربية الإسلامية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8DD61-D81F-4E93-B0F2-9F2B38518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738"/>
          <a:stretch/>
        </p:blipFill>
        <p:spPr>
          <a:xfrm>
            <a:off x="206116" y="2485900"/>
            <a:ext cx="9189408" cy="7829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F6ADB-6CDD-6391-B66C-808102324E14}"/>
              </a:ext>
            </a:extLst>
          </p:cNvPr>
          <p:cNvSpPr/>
          <p:nvPr/>
        </p:nvSpPr>
        <p:spPr>
          <a:xfrm>
            <a:off x="4527329" y="1110282"/>
            <a:ext cx="173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مهمة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82255-34A2-AC54-18FA-2FE9207C2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17" y="3721093"/>
            <a:ext cx="8942680" cy="26787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F0DFAA-ECAB-424A-86C6-F3187232A29B}"/>
                  </a:ext>
                </a:extLst>
              </p14:cNvPr>
              <p14:cNvContentPartPr/>
              <p14:nvPr/>
            </p14:nvContentPartPr>
            <p14:xfrm>
              <a:off x="616320" y="4687920"/>
              <a:ext cx="2607480" cy="125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F0DFAA-ECAB-424A-86C6-F3187232A2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480" y="4624560"/>
                <a:ext cx="26388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F71B17-76E4-4388-A102-64B4800E6DE1}"/>
                  </a:ext>
                </a:extLst>
              </p14:cNvPr>
              <p14:cNvContentPartPr/>
              <p14:nvPr/>
            </p14:nvContentPartPr>
            <p14:xfrm>
              <a:off x="589320" y="5223960"/>
              <a:ext cx="8510400" cy="348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F71B17-76E4-4388-A102-64B4800E6D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480" y="5160600"/>
                <a:ext cx="854172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BA9197-0F4B-4EEE-BD99-03F74D0EEC66}"/>
                  </a:ext>
                </a:extLst>
              </p14:cNvPr>
              <p14:cNvContentPartPr/>
              <p14:nvPr/>
            </p14:nvContentPartPr>
            <p14:xfrm>
              <a:off x="6500880" y="5973840"/>
              <a:ext cx="2536200" cy="223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BA9197-0F4B-4EEE-BD99-03F74D0EEC6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5040" y="5910480"/>
                <a:ext cx="2567520" cy="3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159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57FD29D9-CA6F-D899-E826-7E2FCF35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24" y="1360999"/>
            <a:ext cx="8142748" cy="5497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33AA0B-CA1A-4730-A0CB-E8AFB900FCF4}"/>
                  </a:ext>
                </a:extLst>
              </p14:cNvPr>
              <p14:cNvContentPartPr/>
              <p14:nvPr/>
            </p14:nvContentPartPr>
            <p14:xfrm>
              <a:off x="1750320" y="2500200"/>
              <a:ext cx="6840360" cy="268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33AA0B-CA1A-4730-A0CB-E8AFB900FC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4480" y="2436840"/>
                <a:ext cx="68716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4B53B8-072F-44D3-8BDD-10B7C17AB2C8}"/>
                  </a:ext>
                </a:extLst>
              </p14:cNvPr>
              <p14:cNvContentPartPr/>
              <p14:nvPr/>
            </p14:nvContentPartPr>
            <p14:xfrm>
              <a:off x="1723320" y="3241440"/>
              <a:ext cx="7439040" cy="223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4B53B8-072F-44D3-8BDD-10B7C17AB2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07480" y="3178080"/>
                <a:ext cx="747036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AD6B85-4D3C-400D-8D83-82468E29C754}"/>
                  </a:ext>
                </a:extLst>
              </p14:cNvPr>
              <p14:cNvContentPartPr/>
              <p14:nvPr/>
            </p14:nvContentPartPr>
            <p14:xfrm>
              <a:off x="2178720" y="3839760"/>
              <a:ext cx="7081560" cy="303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AD6B85-4D3C-400D-8D83-82468E29C7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2880" y="3776400"/>
                <a:ext cx="711288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37AE84-7718-4153-A5FB-2989B0F60B1F}"/>
                  </a:ext>
                </a:extLst>
              </p14:cNvPr>
              <p14:cNvContentPartPr/>
              <p14:nvPr/>
            </p14:nvContentPartPr>
            <p14:xfrm>
              <a:off x="3929040" y="4679280"/>
              <a:ext cx="5179680" cy="178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37AE84-7718-4153-A5FB-2989B0F60B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13200" y="4615920"/>
                <a:ext cx="521100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6BEE33-A896-4FBF-99BC-2E1E1D52966A}"/>
                  </a:ext>
                </a:extLst>
              </p14:cNvPr>
              <p14:cNvContentPartPr/>
              <p14:nvPr/>
            </p14:nvContentPartPr>
            <p14:xfrm>
              <a:off x="1759320" y="5634720"/>
              <a:ext cx="1723680" cy="54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6BEE33-A896-4FBF-99BC-2E1E1D5296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43480" y="5571360"/>
                <a:ext cx="17550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F2A4D0-2462-48E3-A284-9ECDEE749429}"/>
                  </a:ext>
                </a:extLst>
              </p14:cNvPr>
              <p14:cNvContentPartPr/>
              <p14:nvPr/>
            </p14:nvContentPartPr>
            <p14:xfrm>
              <a:off x="7527600" y="6465240"/>
              <a:ext cx="1741680" cy="125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F2A4D0-2462-48E3-A284-9ECDEE74942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11760" y="6401880"/>
                <a:ext cx="1773000" cy="2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27470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الثالثة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التربية الإسلامية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4F1A3-A50D-29F1-9BA3-F4A6F0616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56" y="1693180"/>
            <a:ext cx="9397842" cy="44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9569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202265AA-BCCD-476E-83C9-012AA3BCE430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6DABFAE-77B9-46DC-B414-912AA707FB98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C01D03FA-E5AF-4243-AAC7-9028EF97B57B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C04FB233-82C5-4722-8CF3-5A9F0C04EFE9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BBDD0-93E2-4B96-B8F5-97196D573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69" y="464077"/>
            <a:ext cx="1211876" cy="1603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22CFF-6907-4737-BB26-83FCE504713B}"/>
              </a:ext>
            </a:extLst>
          </p:cNvPr>
          <p:cNvSpPr txBox="1"/>
          <p:nvPr/>
        </p:nvSpPr>
        <p:spPr>
          <a:xfrm rot="20957864">
            <a:off x="9738410" y="983758"/>
            <a:ext cx="164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</a:t>
            </a:r>
            <a:endParaRPr lang="en-US" sz="3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866412-1B36-449B-A197-77ABFE72965D}"/>
              </a:ext>
            </a:extLst>
          </p:cNvPr>
          <p:cNvSpPr txBox="1"/>
          <p:nvPr/>
        </p:nvSpPr>
        <p:spPr>
          <a:xfrm rot="20957864">
            <a:off x="9738410" y="970311"/>
            <a:ext cx="164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</a:t>
            </a:r>
            <a:endParaRPr lang="en-US" sz="3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491CD-BAE3-BBC9-5D7D-3C6BBDA56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051"/>
          <a:stretch/>
        </p:blipFill>
        <p:spPr>
          <a:xfrm>
            <a:off x="71647" y="2434993"/>
            <a:ext cx="10753151" cy="29501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562E4A-F74D-C836-0844-6EC4C863AD53}"/>
              </a:ext>
            </a:extLst>
          </p:cNvPr>
          <p:cNvSpPr/>
          <p:nvPr/>
        </p:nvSpPr>
        <p:spPr>
          <a:xfrm>
            <a:off x="3412844" y="973647"/>
            <a:ext cx="4256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التفكير الناقد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B9C5C-0980-FCB3-296B-630B90F59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072"/>
          <a:stretch/>
        </p:blipFill>
        <p:spPr>
          <a:xfrm>
            <a:off x="294797" y="5334057"/>
            <a:ext cx="1954623" cy="14954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140563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06EFA-F16E-4BED-B605-FB9CB5DA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1199839"/>
            <a:ext cx="9450119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05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528B023-242A-450D-9E39-D319F04693EA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7D740DA8-B516-4950-A423-804F61F81BEE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9AAC9E-159A-4405-90BA-093195D4C19C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E35422EE-EBC8-4CA9-A043-04DC9E7C1BCC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2613E-51F6-EDDF-18C8-3889002FA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3" y="1650653"/>
            <a:ext cx="9818503" cy="5185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1262E-4D12-841C-618D-6BAC6BBE1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472" y="256155"/>
            <a:ext cx="1211876" cy="160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0009B-7035-3F53-AB34-88F9B997037E}"/>
              </a:ext>
            </a:extLst>
          </p:cNvPr>
          <p:cNvSpPr txBox="1"/>
          <p:nvPr/>
        </p:nvSpPr>
        <p:spPr>
          <a:xfrm rot="20957864">
            <a:off x="9276217" y="859767"/>
            <a:ext cx="164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مهمة</a:t>
            </a:r>
            <a:endParaRPr lang="en-US" sz="3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F76ABE1-B8D2-45A6-B429-010A783890AA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B0C44EE-74A5-4BDC-811C-018C925605B2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EA06C4C-5D16-438E-8FB1-01A10EE474E7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92DEA85-0B42-40BA-820E-7BED550E1BF0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52ABA-E73D-4F74-A33C-A646F801E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482" y="594739"/>
            <a:ext cx="1956986" cy="1713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998A1F-70B9-49BF-B811-A4F29838F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D25E901-EDAF-20D2-23D9-C07E6950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94" y="516622"/>
            <a:ext cx="10650397" cy="6341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9C13BD-3A2D-410D-BFAF-F0505D100269}"/>
                  </a:ext>
                </a:extLst>
              </p14:cNvPr>
              <p14:cNvContentPartPr/>
              <p14:nvPr/>
            </p14:nvContentPartPr>
            <p14:xfrm>
              <a:off x="6750720" y="2321640"/>
              <a:ext cx="3259800" cy="170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9C13BD-3A2D-410D-BFAF-F0505D1002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34880" y="2258280"/>
                <a:ext cx="32911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0B64D0-F5D6-4B37-9F8B-0432D49C6102}"/>
                  </a:ext>
                </a:extLst>
              </p14:cNvPr>
              <p14:cNvContentPartPr/>
              <p14:nvPr/>
            </p14:nvContentPartPr>
            <p14:xfrm>
              <a:off x="7840440" y="2919960"/>
              <a:ext cx="2062800" cy="72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0B64D0-F5D6-4B37-9F8B-0432D49C61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4600" y="2856600"/>
                <a:ext cx="20941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6F6DBDD-BE7A-46C8-B155-2E6DA10A31BF}"/>
                  </a:ext>
                </a:extLst>
              </p14:cNvPr>
              <p14:cNvContentPartPr/>
              <p14:nvPr/>
            </p14:nvContentPartPr>
            <p14:xfrm>
              <a:off x="2384280" y="1750320"/>
              <a:ext cx="1884600" cy="98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6F6DBDD-BE7A-46C8-B155-2E6DA10A31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68440" y="1686960"/>
                <a:ext cx="191592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5072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A704E-0E95-4F4C-88CD-3F5A39F28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4791075" y="0"/>
            <a:ext cx="7400925" cy="6815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D97C8-A027-4BB8-AC27-6000B9FDF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5" b="7917"/>
          <a:stretch/>
        </p:blipFill>
        <p:spPr>
          <a:xfrm>
            <a:off x="0" y="6334125"/>
            <a:ext cx="7400925" cy="480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FEE5F-8A22-43D2-A338-C28FB16B9B60}"/>
              </a:ext>
            </a:extLst>
          </p:cNvPr>
          <p:cNvSpPr txBox="1"/>
          <p:nvPr/>
        </p:nvSpPr>
        <p:spPr>
          <a:xfrm>
            <a:off x="6554561" y="3007753"/>
            <a:ext cx="3890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JO" sz="2800" b="1" dirty="0">
              <a:solidFill>
                <a:srgbClr val="00B050"/>
              </a:solidFill>
            </a:endParaRPr>
          </a:p>
          <a:p>
            <a:pPr algn="ctr"/>
            <a:r>
              <a:rPr lang="ar-JO" sz="2800" b="1" dirty="0">
                <a:solidFill>
                  <a:srgbClr val="00B050"/>
                </a:solidFill>
              </a:rPr>
              <a:t>بلقيس ملكة سبأ</a:t>
            </a:r>
            <a:endParaRPr lang="ar-AE" sz="2800" b="1" dirty="0">
              <a:solidFill>
                <a:srgbClr val="00B050"/>
              </a:solidFill>
            </a:endParaRPr>
          </a:p>
          <a:p>
            <a:pPr algn="ctr"/>
            <a:r>
              <a:rPr lang="ar-AE" sz="2800" dirty="0"/>
              <a:t>الفصْل الدّراسي ال</a:t>
            </a:r>
            <a:r>
              <a:rPr lang="ar-JO" sz="2800" dirty="0"/>
              <a:t>أول</a:t>
            </a:r>
            <a:r>
              <a:rPr lang="ar-AE" sz="2800" dirty="0"/>
              <a:t> -الصفّ الخَامس202</a:t>
            </a:r>
            <a:r>
              <a:rPr lang="ar-JO" sz="2800" dirty="0"/>
              <a:t>4</a:t>
            </a:r>
            <a:endParaRPr lang="en-GB" sz="2800" dirty="0"/>
          </a:p>
        </p:txBody>
      </p:sp>
      <p:pic>
        <p:nvPicPr>
          <p:cNvPr id="17" name="Picture 16" descr="A picture containing stationary, envelope, vector graphics, businesscard&#10;&#10;Description automatically generated">
            <a:extLst>
              <a:ext uri="{FF2B5EF4-FFF2-40B4-BE49-F238E27FC236}">
                <a16:creationId xmlns:a16="http://schemas.microsoft.com/office/drawing/2014/main" id="{9682164C-875E-4F76-AD44-65FA36A0A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12311" y="1549346"/>
            <a:ext cx="5521829" cy="42190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928DE4-79AE-4FD0-BB2D-1921A543C612}"/>
              </a:ext>
            </a:extLst>
          </p:cNvPr>
          <p:cNvSpPr txBox="1"/>
          <p:nvPr/>
        </p:nvSpPr>
        <p:spPr>
          <a:xfrm>
            <a:off x="1139125" y="925153"/>
            <a:ext cx="2539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4000" b="1" i="1" dirty="0"/>
              <a:t>نتاجات</a:t>
            </a:r>
            <a:r>
              <a:rPr lang="ar-AE" sz="4000" b="1" i="1" dirty="0"/>
              <a:t> الدّرس</a:t>
            </a:r>
            <a:endParaRPr lang="en-GB" sz="4000" b="1" i="1" dirty="0"/>
          </a:p>
        </p:txBody>
      </p:sp>
      <p:pic>
        <p:nvPicPr>
          <p:cNvPr id="8" name="Picture 2" descr="عبارات ايجابية قصيرة كلام ايجابي للاصدقاء - موقع المحيط">
            <a:extLst>
              <a:ext uri="{FF2B5EF4-FFF2-40B4-BE49-F238E27FC236}">
                <a16:creationId xmlns:a16="http://schemas.microsoft.com/office/drawing/2014/main" id="{22BA6EA5-942B-4654-B1BC-61806DAD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0" y="0"/>
            <a:ext cx="506027" cy="588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344317C-1781-413B-A497-167EA67C2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1402317"/>
            <a:ext cx="1898973" cy="1898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03638-7E45-4C96-8C5E-C95EBA37473F}"/>
              </a:ext>
            </a:extLst>
          </p:cNvPr>
          <p:cNvSpPr txBox="1"/>
          <p:nvPr/>
        </p:nvSpPr>
        <p:spPr>
          <a:xfrm rot="20563182">
            <a:off x="2443397" y="1963724"/>
            <a:ext cx="154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/>
              <a:t>يبين أهم أعمال السيدة بلقيس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91332-2FB8-43C1-8592-A5BF55ADCEE2}"/>
              </a:ext>
            </a:extLst>
          </p:cNvPr>
          <p:cNvSpPr txBox="1"/>
          <p:nvPr/>
        </p:nvSpPr>
        <p:spPr>
          <a:xfrm rot="1066615">
            <a:off x="632102" y="2211416"/>
            <a:ext cx="156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/>
              <a:t>يذكر أهم صفات السيدة بلقيس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C73FD-51D2-4EDA-BD9F-FC00E8C4410C}"/>
              </a:ext>
            </a:extLst>
          </p:cNvPr>
          <p:cNvSpPr txBox="1"/>
          <p:nvPr/>
        </p:nvSpPr>
        <p:spPr>
          <a:xfrm rot="20380062">
            <a:off x="3924372" y="3501215"/>
            <a:ext cx="1147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/>
              <a:t>يسرد قصة السيدة بلقيس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1B99D-B99E-4D16-9839-8E38050C9D2A}"/>
              </a:ext>
            </a:extLst>
          </p:cNvPr>
          <p:cNvSpPr txBox="1"/>
          <p:nvPr/>
        </p:nvSpPr>
        <p:spPr>
          <a:xfrm>
            <a:off x="1862308" y="3870774"/>
            <a:ext cx="1426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/>
              <a:t>يستنتج العبر والدروس المستفادة من القصة</a:t>
            </a:r>
            <a:endParaRPr lang="en-US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F0A361-BFEB-497A-8672-2681FD50FE07}"/>
              </a:ext>
            </a:extLst>
          </p:cNvPr>
          <p:cNvCxnSpPr>
            <a:cxnSpLocks/>
          </p:cNvCxnSpPr>
          <p:nvPr/>
        </p:nvCxnSpPr>
        <p:spPr>
          <a:xfrm flipH="1">
            <a:off x="2166151" y="2998134"/>
            <a:ext cx="58592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0F5247-3071-4659-927C-F2A5F163E9BD}"/>
              </a:ext>
            </a:extLst>
          </p:cNvPr>
          <p:cNvCxnSpPr>
            <a:cxnSpLocks/>
          </p:cNvCxnSpPr>
          <p:nvPr/>
        </p:nvCxnSpPr>
        <p:spPr>
          <a:xfrm>
            <a:off x="1396421" y="3460347"/>
            <a:ext cx="503112" cy="38277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irc_mi" descr="Image result for ‫شعار الامارات 2020‬‎">
            <a:hlinkClick r:id="rId7" tgtFrame="&quot;_blank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" y="127136"/>
            <a:ext cx="1775460" cy="85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201" y="35880"/>
            <a:ext cx="2705100" cy="7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25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F76ABE1-B8D2-45A6-B429-010A783890AA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الثالثة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B0C44EE-74A5-4BDC-811C-018C925605B2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EA06C4C-5D16-438E-8FB1-01A10EE474E7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التربية الإسلامية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92DEA85-0B42-40BA-820E-7BED550E1BF0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52ABA-E73D-4F74-A33C-A646F801E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482" y="594739"/>
            <a:ext cx="1956986" cy="1713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998A1F-70B9-49BF-B811-A4F29838F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E88C3AA-B87B-02F1-F487-D1EA160CF0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90" y="368936"/>
            <a:ext cx="10755822" cy="64669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11CBFA-E4F8-41CB-B564-03856A893BEA}"/>
                  </a:ext>
                </a:extLst>
              </p14:cNvPr>
              <p14:cNvContentPartPr/>
              <p14:nvPr/>
            </p14:nvContentPartPr>
            <p14:xfrm>
              <a:off x="6000840" y="2759400"/>
              <a:ext cx="1750320" cy="16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11CBFA-E4F8-41CB-B564-03856A893B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5000" y="2696040"/>
                <a:ext cx="17816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BF163B-A7FB-4F65-9740-FD209FFC5680}"/>
                  </a:ext>
                </a:extLst>
              </p14:cNvPr>
              <p14:cNvContentPartPr/>
              <p14:nvPr/>
            </p14:nvContentPartPr>
            <p14:xfrm>
              <a:off x="5911560" y="4313160"/>
              <a:ext cx="4170240" cy="98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BF163B-A7FB-4F65-9740-FD209FFC56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5720" y="4249800"/>
                <a:ext cx="42015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395AE0-EECE-43B1-A9CF-A269573DF4DB}"/>
                  </a:ext>
                </a:extLst>
              </p14:cNvPr>
              <p14:cNvContentPartPr/>
              <p14:nvPr/>
            </p14:nvContentPartPr>
            <p14:xfrm>
              <a:off x="5965200" y="4956120"/>
              <a:ext cx="4509720" cy="178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395AE0-EECE-43B1-A9CF-A269573DF4D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49360" y="4892760"/>
                <a:ext cx="454104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938FAF-484F-47C8-B317-187D08FCCF66}"/>
                  </a:ext>
                </a:extLst>
              </p14:cNvPr>
              <p14:cNvContentPartPr/>
              <p14:nvPr/>
            </p14:nvContentPartPr>
            <p14:xfrm>
              <a:off x="5643720" y="5634720"/>
              <a:ext cx="4402440" cy="12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938FAF-484F-47C8-B317-187D08FCCF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27880" y="5571360"/>
                <a:ext cx="44337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36C119-2042-4F23-9A3C-646A88CA87FF}"/>
                  </a:ext>
                </a:extLst>
              </p14:cNvPr>
              <p14:cNvContentPartPr/>
              <p14:nvPr/>
            </p14:nvContentPartPr>
            <p14:xfrm>
              <a:off x="8804520" y="6339960"/>
              <a:ext cx="1634760" cy="11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B36C119-2042-4F23-9A3C-646A88CA87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88680" y="6276600"/>
                <a:ext cx="1666080" cy="2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0294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2511F14-C4AF-42FC-AC8E-6DEB0543E144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0D8E19E3-032D-4087-A92A-14D9F542A1B1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9C60689-8BE0-46A4-9B54-894F0BFC36ED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3BB941D-F152-40E2-BC3E-4E3A68B2AD75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6F1CB2D-F720-C6DE-C3B8-3E02FBD5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33" y="530070"/>
            <a:ext cx="10726838" cy="63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929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735" y="328843"/>
            <a:ext cx="8030818" cy="1064406"/>
          </a:xfrm>
        </p:spPr>
        <p:txBody>
          <a:bodyPr/>
          <a:lstStyle/>
          <a:p>
            <a:pPr algn="ctr"/>
            <a:r>
              <a:rPr lang="ar-AE" sz="6000" b="1" dirty="0"/>
              <a:t>بطاقة خروج :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1692493"/>
            <a:ext cx="11012557" cy="516550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06526-2B6A-497B-8AA7-A5971EE90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80053" y="334727"/>
            <a:ext cx="3526973" cy="1286346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1303162" y="633972"/>
            <a:ext cx="1680754" cy="68785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اكتب على لوحك الأبيض</a:t>
            </a:r>
            <a:endParaRPr lang="en-US" sz="2400" b="1" dirty="0"/>
          </a:p>
        </p:txBody>
      </p:sp>
      <p:pic>
        <p:nvPicPr>
          <p:cNvPr id="7" name="Picture 2" descr="M. تألق بطة الأطفال الكرتون ساعة الحائط الديكور الكوارتز الساعات شخصية  هادئة الكوارتز ساعة الأطفال غرفة نوم الفن ساعة|wall clock|art clockcartoon  wall clock - AliExpress">
            <a:extLst>
              <a:ext uri="{FF2B5EF4-FFF2-40B4-BE49-F238E27FC236}">
                <a16:creationId xmlns:a16="http://schemas.microsoft.com/office/drawing/2014/main" id="{56A66A7E-2A32-4D5D-B09A-6ABB86B5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64" y="112857"/>
            <a:ext cx="2073781" cy="23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ar-JO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التمايز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78646" y="1584539"/>
            <a:ext cx="2068920" cy="4382095"/>
            <a:chOff x="6273730" y="2493050"/>
            <a:chExt cx="2068920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6905914" y="2715569"/>
              <a:ext cx="777597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+mn-cs"/>
                </a:rPr>
                <a:t>1+3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73730" y="5067565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42963" y="4835288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6803404" y="4859065"/>
              <a:ext cx="913989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2+4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10996-0B55-A00D-3F15-3D76D122DCC6}"/>
              </a:ext>
            </a:extLst>
          </p:cNvPr>
          <p:cNvSpPr/>
          <p:nvPr/>
        </p:nvSpPr>
        <p:spPr>
          <a:xfrm>
            <a:off x="6228522" y="1298870"/>
            <a:ext cx="2054348" cy="16098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000" b="1" dirty="0">
                <a:solidFill>
                  <a:prstClr val="black"/>
                </a:solidFill>
                <a:latin typeface="Calibri"/>
              </a:rPr>
              <a:t>اذكر موقفا يدل على حكمة بلقيس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4C46D2-3FEE-02AD-8E3C-A0B175B01222}"/>
              </a:ext>
            </a:extLst>
          </p:cNvPr>
          <p:cNvSpPr/>
          <p:nvPr/>
        </p:nvSpPr>
        <p:spPr>
          <a:xfrm>
            <a:off x="2194482" y="3563760"/>
            <a:ext cx="2054348" cy="12597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ماذا فعل سليمان عليه السلام عندما علم بمجيء بلقيس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0817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3A812C98-32BA-4E90-9C38-025DDBBF62D4}"/>
              </a:ext>
            </a:extLst>
          </p:cNvPr>
          <p:cNvSpPr/>
          <p:nvPr/>
        </p:nvSpPr>
        <p:spPr>
          <a:xfrm>
            <a:off x="3870762" y="60804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>
            <a:extLst>
              <a:ext uri="{FF2B5EF4-FFF2-40B4-BE49-F238E27FC236}">
                <a16:creationId xmlns:a16="http://schemas.microsoft.com/office/drawing/2014/main" id="{79654F9A-0D56-48B9-89C1-ACA3DF295AD5}"/>
              </a:ext>
            </a:extLst>
          </p:cNvPr>
          <p:cNvSpPr/>
          <p:nvPr/>
        </p:nvSpPr>
        <p:spPr>
          <a:xfrm>
            <a:off x="719109" y="608048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59D99A3B-9E8A-456E-A73E-C8DAB1C52B9A}"/>
              </a:ext>
            </a:extLst>
          </p:cNvPr>
          <p:cNvSpPr/>
          <p:nvPr/>
        </p:nvSpPr>
        <p:spPr>
          <a:xfrm>
            <a:off x="7878509" y="59460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B6A6C02C-5B83-40EF-AEC7-85C72FCBDEA6}"/>
              </a:ext>
            </a:extLst>
          </p:cNvPr>
          <p:cNvSpPr/>
          <p:nvPr/>
        </p:nvSpPr>
        <p:spPr>
          <a:xfrm>
            <a:off x="5826868" y="60804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ADD6CE-F71F-F504-ABC2-E31EBAD2C486}"/>
              </a:ext>
            </a:extLst>
          </p:cNvPr>
          <p:cNvSpPr/>
          <p:nvPr/>
        </p:nvSpPr>
        <p:spPr>
          <a:xfrm>
            <a:off x="3268774" y="1125467"/>
            <a:ext cx="4657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 الختامي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Oval 2">
            <a:hlinkClick r:id="rId4"/>
            <a:extLst>
              <a:ext uri="{FF2B5EF4-FFF2-40B4-BE49-F238E27FC236}">
                <a16:creationId xmlns:a16="http://schemas.microsoft.com/office/drawing/2014/main" id="{9E2DBD34-DFCE-41CC-AE8A-86537BF746BD}"/>
              </a:ext>
            </a:extLst>
          </p:cNvPr>
          <p:cNvSpPr/>
          <p:nvPr/>
        </p:nvSpPr>
        <p:spPr>
          <a:xfrm>
            <a:off x="2838893" y="2383728"/>
            <a:ext cx="4994792" cy="3348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88A0BE1-5EE6-4D8B-9473-E25DFAB11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4D5E4-96EC-4455-9317-C4A600BB9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27" y="803920"/>
            <a:ext cx="2588401" cy="148630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E50C14A-7DE4-47D8-8F98-697AEFD3C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442" y="294939"/>
            <a:ext cx="195698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EAEDCBB-1584-AC5D-3208-66B280A4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17" y="0"/>
            <a:ext cx="1240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C4D59-12AC-47CA-9034-4D3050FD1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08"/>
          <a:stretch/>
        </p:blipFill>
        <p:spPr>
          <a:xfrm>
            <a:off x="309283" y="-263754"/>
            <a:ext cx="12192000" cy="679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AE542-4AC5-4D0A-B4D9-8FB1235A529E}"/>
              </a:ext>
            </a:extLst>
          </p:cNvPr>
          <p:cNvSpPr txBox="1"/>
          <p:nvPr/>
        </p:nvSpPr>
        <p:spPr>
          <a:xfrm>
            <a:off x="1237129" y="2756647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>
                <a:highlight>
                  <a:srgbClr val="FFFF00"/>
                </a:highlight>
              </a:rPr>
              <a:t>الهدهد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FB829-392A-4610-94FB-623C5EB0FCB7}"/>
              </a:ext>
            </a:extLst>
          </p:cNvPr>
          <p:cNvSpPr txBox="1"/>
          <p:nvPr/>
        </p:nvSpPr>
        <p:spPr>
          <a:xfrm>
            <a:off x="1416423" y="3904129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>
                <a:highlight>
                  <a:srgbClr val="FFFF00"/>
                </a:highlight>
              </a:rPr>
              <a:t>بلقيس مع اهل الرأي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88488-35B8-4EAC-84FA-873694E2B624}"/>
              </a:ext>
            </a:extLst>
          </p:cNvPr>
          <p:cNvSpPr txBox="1"/>
          <p:nvPr/>
        </p:nvSpPr>
        <p:spPr>
          <a:xfrm>
            <a:off x="5383305" y="4805082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>
                <a:highlight>
                  <a:srgbClr val="FFFF00"/>
                </a:highlight>
              </a:rPr>
              <a:t>بلقيس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C4EA4-A7B9-4106-814A-C56D39A32978}"/>
              </a:ext>
            </a:extLst>
          </p:cNvPr>
          <p:cNvSpPr txBox="1"/>
          <p:nvPr/>
        </p:nvSpPr>
        <p:spPr>
          <a:xfrm>
            <a:off x="3137647" y="5777048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>
                <a:highlight>
                  <a:srgbClr val="FFFF00"/>
                </a:highlight>
              </a:rPr>
              <a:t>سليمان عليه السلام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3346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89E20-70A0-4B3C-A7DC-22D14244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174812"/>
            <a:ext cx="1104003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25825-3EC0-497D-86EF-E34B0B62D4D8}"/>
              </a:ext>
            </a:extLst>
          </p:cNvPr>
          <p:cNvSpPr txBox="1"/>
          <p:nvPr/>
        </p:nvSpPr>
        <p:spPr>
          <a:xfrm>
            <a:off x="2783541" y="774437"/>
            <a:ext cx="7754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>
                <a:solidFill>
                  <a:srgbClr val="00B050"/>
                </a:solidFill>
              </a:rPr>
              <a:t>التمهيد</a:t>
            </a:r>
            <a:endParaRPr lang="en-US" sz="2400" dirty="0"/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4A483F-6035-4308-AA35-A66EDEBDD4FC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DF608035-F231-450B-ADD8-D481C27E068B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018DF3-25F0-42C1-ADB7-6B3C744A05DD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7C77CFF-F837-4A7D-B3B8-1EDC07F790B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BBED7-A720-6E3F-6EE9-E5CB8177D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9" y="1453232"/>
            <a:ext cx="10438387" cy="53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815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59216" y="636479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F72C7-B25B-4DAE-808B-3C245ADD9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704945"/>
            <a:ext cx="1539071" cy="86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Double Wave 44">
            <a:extLst>
              <a:ext uri="{FF2B5EF4-FFF2-40B4-BE49-F238E27FC236}">
                <a16:creationId xmlns:a16="http://schemas.microsoft.com/office/drawing/2014/main" id="{67AD0F1B-AB14-4488-A85A-46F1507C19C4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DCC56DDE-C356-4457-84A6-5D50FC831759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1BC28ACF-1E1B-42C7-8B22-418B51E8A7A0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15BF9D24-1075-44A8-942E-39BAF001C498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E7D83A-9806-6A14-8983-D0DB4B97FD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68" y="3296649"/>
            <a:ext cx="5934075" cy="342966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CEB2F29-E4B2-6FA8-65F5-B0CC92580253}"/>
              </a:ext>
            </a:extLst>
          </p:cNvPr>
          <p:cNvSpPr/>
          <p:nvPr/>
        </p:nvSpPr>
        <p:spPr>
          <a:xfrm>
            <a:off x="2226375" y="1392327"/>
            <a:ext cx="5106573" cy="2597104"/>
          </a:xfrm>
          <a:prstGeom prst="cloudCallout">
            <a:avLst>
              <a:gd name="adj1" fmla="val 37247"/>
              <a:gd name="adj2" fmla="val 71652"/>
            </a:avLst>
          </a:prstGeom>
          <a:gradFill rotWithShape="1">
            <a:gsLst>
              <a:gs pos="0">
                <a:srgbClr val="C65E5E">
                  <a:tint val="67000"/>
                  <a:satMod val="105000"/>
                  <a:lumMod val="110000"/>
                </a:srgbClr>
              </a:gs>
              <a:gs pos="50000">
                <a:srgbClr val="C65E5E">
                  <a:tint val="73000"/>
                  <a:satMod val="103000"/>
                  <a:lumMod val="105000"/>
                </a:srgbClr>
              </a:gs>
              <a:gs pos="100000">
                <a:srgbClr val="C65E5E">
                  <a:tint val="81000"/>
                  <a:satMod val="109000"/>
                  <a:lumMod val="105000"/>
                </a:srgbClr>
              </a:gs>
            </a:gsLst>
            <a:lin ang="5400000" scaled="0"/>
          </a:gradFill>
          <a:ln w="6350" cap="flat" cmpd="sng" algn="in">
            <a:solidFill>
              <a:srgbClr val="C65E5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اذكر قصص نساء وردت في القرآن الكريم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35287-40B0-7BA2-833F-AA3E9C7CD5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7545710" y="756498"/>
            <a:ext cx="4051495" cy="1328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D5C2B-98AD-2C2B-1B35-D899AF8AC8F0}"/>
              </a:ext>
            </a:extLst>
          </p:cNvPr>
          <p:cNvSpPr txBox="1"/>
          <p:nvPr/>
        </p:nvSpPr>
        <p:spPr>
          <a:xfrm>
            <a:off x="6473762" y="1143155"/>
            <a:ext cx="619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التعلم القبلي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A2B77-AFF7-40A8-8F70-58486E4653C3}"/>
              </a:ext>
            </a:extLst>
          </p:cNvPr>
          <p:cNvSpPr txBox="1"/>
          <p:nvPr/>
        </p:nvSpPr>
        <p:spPr>
          <a:xfrm>
            <a:off x="3429243" y="690956"/>
            <a:ext cx="6736733" cy="55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Double Wave 53">
            <a:extLst>
              <a:ext uri="{FF2B5EF4-FFF2-40B4-BE49-F238E27FC236}">
                <a16:creationId xmlns:a16="http://schemas.microsoft.com/office/drawing/2014/main" id="{F3E79E14-6E6E-486D-8755-842BF8B418D8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>
            <a:extLst>
              <a:ext uri="{FF2B5EF4-FFF2-40B4-BE49-F238E27FC236}">
                <a16:creationId xmlns:a16="http://schemas.microsoft.com/office/drawing/2014/main" id="{200C4A62-FF26-43BC-AA9F-714068052B91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56" name="Double Wave 55">
            <a:extLst>
              <a:ext uri="{FF2B5EF4-FFF2-40B4-BE49-F238E27FC236}">
                <a16:creationId xmlns:a16="http://schemas.microsoft.com/office/drawing/2014/main" id="{5C7C809D-32EA-4B37-9F6B-04A6F5283AFC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Double Wave 56">
            <a:extLst>
              <a:ext uri="{FF2B5EF4-FFF2-40B4-BE49-F238E27FC236}">
                <a16:creationId xmlns:a16="http://schemas.microsoft.com/office/drawing/2014/main" id="{65822410-E58D-4493-B2BE-F6A940817706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AF7F8-BCF1-F706-003D-E7052A87F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4" y="1509179"/>
            <a:ext cx="10626939" cy="46839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EB4294-E9A2-401E-B922-66427CE122A9}"/>
                  </a:ext>
                </a:extLst>
              </p14:cNvPr>
              <p14:cNvContentPartPr/>
              <p14:nvPr/>
            </p14:nvContentPartPr>
            <p14:xfrm>
              <a:off x="1071720" y="2982600"/>
              <a:ext cx="2527200" cy="98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EB4294-E9A2-401E-B922-66427CE12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5880" y="2919240"/>
                <a:ext cx="25585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74C362-3E81-497A-B2F7-45E0E8D0CAF4}"/>
                  </a:ext>
                </a:extLst>
              </p14:cNvPr>
              <p14:cNvContentPartPr/>
              <p14:nvPr/>
            </p14:nvContentPartPr>
            <p14:xfrm>
              <a:off x="1535760" y="3589560"/>
              <a:ext cx="1822320" cy="90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74C362-3E81-497A-B2F7-45E0E8D0CA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9920" y="3526200"/>
                <a:ext cx="18536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34F79B-84B1-4062-B2A6-A47B1EBCF143}"/>
                  </a:ext>
                </a:extLst>
              </p14:cNvPr>
              <p14:cNvContentPartPr/>
              <p14:nvPr/>
            </p14:nvContentPartPr>
            <p14:xfrm>
              <a:off x="1258920" y="3804120"/>
              <a:ext cx="2679480" cy="10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34F79B-84B1-4062-B2A6-A47B1EBCF1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3080" y="3740760"/>
                <a:ext cx="27108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7B0E79-9835-40FD-94D1-252FB949DA3A}"/>
                  </a:ext>
                </a:extLst>
              </p14:cNvPr>
              <p14:cNvContentPartPr/>
              <p14:nvPr/>
            </p14:nvContentPartPr>
            <p14:xfrm>
              <a:off x="1161000" y="4491720"/>
              <a:ext cx="2393280" cy="125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7B0E79-9835-40FD-94D1-252FB949DA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5160" y="4428360"/>
                <a:ext cx="2424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D67BC49-5040-4BB5-8A93-C7D0BCE5DEFA}"/>
                  </a:ext>
                </a:extLst>
              </p14:cNvPr>
              <p14:cNvContentPartPr/>
              <p14:nvPr/>
            </p14:nvContentPartPr>
            <p14:xfrm>
              <a:off x="1018080" y="5009400"/>
              <a:ext cx="2697120" cy="187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D67BC49-5040-4BB5-8A93-C7D0BCE5DE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2240" y="4946040"/>
                <a:ext cx="272844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700BAF7-66BD-4800-8180-A4DC3ED18A33}"/>
                  </a:ext>
                </a:extLst>
              </p14:cNvPr>
              <p14:cNvContentPartPr/>
              <p14:nvPr/>
            </p14:nvContentPartPr>
            <p14:xfrm>
              <a:off x="4241520" y="4277160"/>
              <a:ext cx="3572280" cy="81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700BAF7-66BD-4800-8180-A4DC3ED18A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25680" y="4213800"/>
                <a:ext cx="36036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6869066-3D86-49F5-A9BB-91A715190AA6}"/>
                  </a:ext>
                </a:extLst>
              </p14:cNvPr>
              <p14:cNvContentPartPr/>
              <p14:nvPr/>
            </p14:nvContentPartPr>
            <p14:xfrm>
              <a:off x="7134840" y="4866840"/>
              <a:ext cx="3223800" cy="259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6869066-3D86-49F5-A9BB-91A715190AA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19000" y="4803480"/>
                <a:ext cx="3255120" cy="38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9184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>
            <a:extLst>
              <a:ext uri="{FF2B5EF4-FFF2-40B4-BE49-F238E27FC236}">
                <a16:creationId xmlns:a16="http://schemas.microsoft.com/office/drawing/2014/main" id="{3CFFBAE3-CB5D-4BF6-94F2-CFE87183B578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9" name="Double Wave 58">
            <a:extLst>
              <a:ext uri="{FF2B5EF4-FFF2-40B4-BE49-F238E27FC236}">
                <a16:creationId xmlns:a16="http://schemas.microsoft.com/office/drawing/2014/main" id="{A0145415-B3A8-4D13-B4CF-238B38A0043A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60" name="Double Wave 59">
            <a:extLst>
              <a:ext uri="{FF2B5EF4-FFF2-40B4-BE49-F238E27FC236}">
                <a16:creationId xmlns:a16="http://schemas.microsoft.com/office/drawing/2014/main" id="{3003752A-3622-4ED6-83EA-9D49A0078F44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1" name="Double Wave 60">
            <a:extLst>
              <a:ext uri="{FF2B5EF4-FFF2-40B4-BE49-F238E27FC236}">
                <a16:creationId xmlns:a16="http://schemas.microsoft.com/office/drawing/2014/main" id="{1426DEAB-E9D7-4976-913C-402DBF199AD3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432E9-E236-A264-3D06-A636E528C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5" y="1888958"/>
            <a:ext cx="10319668" cy="49469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408E8C-1208-4ACE-B1CB-299CAA5BF903}"/>
                  </a:ext>
                </a:extLst>
              </p14:cNvPr>
              <p14:cNvContentPartPr/>
              <p14:nvPr/>
            </p14:nvContentPartPr>
            <p14:xfrm>
              <a:off x="5357880" y="2437920"/>
              <a:ext cx="4098960" cy="178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408E8C-1208-4ACE-B1CB-299CAA5BF9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2040" y="2374560"/>
                <a:ext cx="41302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4ED3AE-38A1-4AFE-92BF-030769BA4E49}"/>
                  </a:ext>
                </a:extLst>
              </p14:cNvPr>
              <p14:cNvContentPartPr/>
              <p14:nvPr/>
            </p14:nvContentPartPr>
            <p14:xfrm>
              <a:off x="4705920" y="260748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4ED3AE-38A1-4AFE-92BF-030769BA4E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0080" y="25441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1AA0C0-A9F3-4DB6-990B-750F3D611655}"/>
                  </a:ext>
                </a:extLst>
              </p14:cNvPr>
              <p14:cNvContentPartPr/>
              <p14:nvPr/>
            </p14:nvContentPartPr>
            <p14:xfrm>
              <a:off x="3964680" y="2330640"/>
              <a:ext cx="1366560" cy="250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1AA0C0-A9F3-4DB6-990B-750F3D6116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8840" y="2267280"/>
                <a:ext cx="139788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33EDCD-DF05-48B1-9AF7-C0D2BA8A8C96}"/>
                  </a:ext>
                </a:extLst>
              </p14:cNvPr>
              <p14:cNvContentPartPr/>
              <p14:nvPr/>
            </p14:nvContentPartPr>
            <p14:xfrm>
              <a:off x="4053960" y="3571920"/>
              <a:ext cx="6269040" cy="187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33EDCD-DF05-48B1-9AF7-C0D2BA8A8C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38120" y="3508560"/>
                <a:ext cx="63003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A72AE9-F1E0-4DB1-81CD-1B874C6B9E54}"/>
                  </a:ext>
                </a:extLst>
              </p14:cNvPr>
              <p14:cNvContentPartPr/>
              <p14:nvPr/>
            </p14:nvContentPartPr>
            <p14:xfrm>
              <a:off x="4116600" y="4563000"/>
              <a:ext cx="6144120" cy="18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A72AE9-F1E0-4DB1-81CD-1B874C6B9E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00760" y="4499640"/>
                <a:ext cx="617544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D06BAB-FF3B-48D1-9BD2-A1F9A9B9139D}"/>
                  </a:ext>
                </a:extLst>
              </p14:cNvPr>
              <p14:cNvContentPartPr/>
              <p14:nvPr/>
            </p14:nvContentPartPr>
            <p14:xfrm>
              <a:off x="5652360" y="5902560"/>
              <a:ext cx="4527720" cy="134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D06BAB-FF3B-48D1-9BD2-A1F9A9B9139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36520" y="5839200"/>
                <a:ext cx="4559040" cy="2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36934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التاريخ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إلى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الثالثة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التربية الإسلامية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74689-BF5F-C7FB-9600-8583C640ACA9}"/>
              </a:ext>
            </a:extLst>
          </p:cNvPr>
          <p:cNvSpPr/>
          <p:nvPr/>
        </p:nvSpPr>
        <p:spPr>
          <a:xfrm>
            <a:off x="1711809" y="1346723"/>
            <a:ext cx="6992619" cy="57554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أجب عن الأسئلة الآتية :</a:t>
            </a:r>
          </a:p>
          <a:p>
            <a:pPr algn="ctr"/>
            <a:endParaRPr lang="ar-JO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ar-JO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1-ما اسم المملكة التي حكمتها </a:t>
            </a:r>
          </a:p>
          <a:p>
            <a:pPr algn="ctr"/>
            <a:r>
              <a:rPr lang="ar-JO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السيدة بلقيس؟</a:t>
            </a:r>
          </a:p>
          <a:p>
            <a:pPr algn="ctr"/>
            <a:endParaRPr lang="ar-JO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ar-JO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2-ماذا كان يعبد قوم السيدة آسيا ؟</a:t>
            </a:r>
            <a:br>
              <a:rPr lang="ar-JO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ar-JO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ar-JO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 كيف أرسل سليمان عليه السلام</a:t>
            </a:r>
          </a:p>
          <a:p>
            <a:pPr algn="ctr"/>
            <a:r>
              <a:rPr lang="ar-JO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رسالة إلى السيدة بلقيس</a:t>
            </a:r>
            <a:r>
              <a:rPr lang="ar-JO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؟</a:t>
            </a:r>
          </a:p>
          <a:p>
            <a:pPr algn="ctr"/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2B733-7FEA-4E62-8BBB-098F09F5A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98" y="2448958"/>
            <a:ext cx="1777092" cy="17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799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9B21EC-889B-46F7-A681-B9D2A81BC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471024"/>
            <a:ext cx="1954306" cy="110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Double Wave 28">
            <a:extLst>
              <a:ext uri="{FF2B5EF4-FFF2-40B4-BE49-F238E27FC236}">
                <a16:creationId xmlns:a16="http://schemas.microsoft.com/office/drawing/2014/main" id="{5CAE152B-123D-4470-975F-98D56B4C387A}"/>
              </a:ext>
            </a:extLst>
          </p:cNvPr>
          <p:cNvSpPr/>
          <p:nvPr/>
        </p:nvSpPr>
        <p:spPr>
          <a:xfrm>
            <a:off x="3870762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8C5C6831-7CC3-49FC-BDA5-0DBCF50CCB28}"/>
              </a:ext>
            </a:extLst>
          </p:cNvPr>
          <p:cNvSpPr/>
          <p:nvPr/>
        </p:nvSpPr>
        <p:spPr>
          <a:xfrm>
            <a:off x="719109" y="62149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76F348ED-204E-479C-B38D-568770542C1A}"/>
              </a:ext>
            </a:extLst>
          </p:cNvPr>
          <p:cNvSpPr/>
          <p:nvPr/>
        </p:nvSpPr>
        <p:spPr>
          <a:xfrm>
            <a:off x="7878509" y="608048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A1123EDC-549B-40AA-8205-A8B128B58568}"/>
              </a:ext>
            </a:extLst>
          </p:cNvPr>
          <p:cNvSpPr/>
          <p:nvPr/>
        </p:nvSpPr>
        <p:spPr>
          <a:xfrm>
            <a:off x="5826868" y="62149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56F3-6576-769C-74A3-4F2AE12E8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76783"/>
            <a:ext cx="9328057" cy="3695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D66968-8E72-85E1-9070-B13A02F37138}"/>
              </a:ext>
            </a:extLst>
          </p:cNvPr>
          <p:cNvSpPr/>
          <p:nvPr/>
        </p:nvSpPr>
        <p:spPr>
          <a:xfrm>
            <a:off x="2763953" y="1437323"/>
            <a:ext cx="4272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إجابة المهمة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1313</Words>
  <Application>Microsoft Office PowerPoint</Application>
  <PresentationFormat>Widescreen</PresentationFormat>
  <Paragraphs>511</Paragraphs>
  <Slides>38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Adobe Arabic</vt:lpstr>
      <vt:lpstr>adonis-web</vt:lpstr>
      <vt:lpstr>Arial</vt:lpstr>
      <vt:lpstr>Calibri</vt:lpstr>
      <vt:lpstr>Calibri Light</vt:lpstr>
      <vt:lpstr>Corbel</vt:lpstr>
      <vt:lpstr>Gill Sans MT</vt:lpstr>
      <vt:lpstr>HelveticaNeueLT Arabic 45 Light</vt:lpstr>
      <vt:lpstr>HelveticaNeueLT Arabic 55 Roman</vt:lpstr>
      <vt:lpstr>Sakkal Majalla</vt:lpstr>
      <vt:lpstr>Tahoma</vt:lpstr>
      <vt:lpstr>Custom Design</vt:lpstr>
      <vt:lpstr>Office Theme</vt:lpstr>
      <vt:lpstr>Parallax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بطاقة خروج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آلاء نمر</cp:lastModifiedBy>
  <cp:revision>178</cp:revision>
  <cp:lastPrinted>2024-10-24T05:36:17Z</cp:lastPrinted>
  <dcterms:created xsi:type="dcterms:W3CDTF">2019-06-13T08:00:41Z</dcterms:created>
  <dcterms:modified xsi:type="dcterms:W3CDTF">2025-12-22T13:37:17Z</dcterms:modified>
</cp:coreProperties>
</file>