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4" r:id="rId3"/>
    <p:sldId id="268" r:id="rId4"/>
    <p:sldId id="321" r:id="rId5"/>
    <p:sldId id="322" r:id="rId6"/>
    <p:sldId id="289" r:id="rId7"/>
    <p:sldId id="300" r:id="rId8"/>
    <p:sldId id="311" r:id="rId9"/>
    <p:sldId id="307" r:id="rId10"/>
    <p:sldId id="331" r:id="rId11"/>
    <p:sldId id="313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03" r:id="rId21"/>
    <p:sldId id="332" r:id="rId22"/>
    <p:sldId id="292" r:id="rId23"/>
    <p:sldId id="333" r:id="rId24"/>
    <p:sldId id="278" r:id="rId25"/>
    <p:sldId id="299" r:id="rId26"/>
    <p:sldId id="281" r:id="rId27"/>
    <p:sldId id="334" r:id="rId28"/>
    <p:sldId id="288" r:id="rId29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85024-D9D9-46F4-9609-6AE0CD16B22C}" v="2" dt="2025-09-15T18:10:24.0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455" autoAdjust="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led Qrara'ah" userId="3af4ee847b29e30d" providerId="LiveId" clId="{66BFBFF2-B3EA-4AA8-B9B4-C7BB84DDC77D}"/>
    <pc:docChg chg="custSel addSld delSld modSld">
      <pc:chgData name="Khaled Qrara'ah" userId="3af4ee847b29e30d" providerId="LiveId" clId="{66BFBFF2-B3EA-4AA8-B9B4-C7BB84DDC77D}" dt="2025-09-15T18:16:11.485" v="279" actId="20577"/>
      <pc:docMkLst>
        <pc:docMk/>
      </pc:docMkLst>
      <pc:sldChg chg="modSp mod">
        <pc:chgData name="Khaled Qrara'ah" userId="3af4ee847b29e30d" providerId="LiveId" clId="{66BFBFF2-B3EA-4AA8-B9B4-C7BB84DDC77D}" dt="2025-09-13T10:06:48.986" v="1" actId="20577"/>
        <pc:sldMkLst>
          <pc:docMk/>
          <pc:sldMk cId="3885820709" sldId="281"/>
        </pc:sldMkLst>
        <pc:spChg chg="mod">
          <ac:chgData name="Khaled Qrara'ah" userId="3af4ee847b29e30d" providerId="LiveId" clId="{66BFBFF2-B3EA-4AA8-B9B4-C7BB84DDC77D}" dt="2025-09-13T10:06:48.986" v="1" actId="20577"/>
          <ac:spMkLst>
            <pc:docMk/>
            <pc:sldMk cId="3885820709" sldId="281"/>
            <ac:spMk id="2" creationId="{90BFFAD2-1420-596A-264C-A39F747353CD}"/>
          </ac:spMkLst>
        </pc:spChg>
      </pc:sldChg>
      <pc:sldChg chg="addSp delSp modSp mod">
        <pc:chgData name="Khaled Qrara'ah" userId="3af4ee847b29e30d" providerId="LiveId" clId="{66BFBFF2-B3EA-4AA8-B9B4-C7BB84DDC77D}" dt="2025-09-13T15:53:32.217" v="88"/>
        <pc:sldMkLst>
          <pc:docMk/>
          <pc:sldMk cId="2356620322" sldId="288"/>
        </pc:sldMkLst>
        <pc:picChg chg="add mod">
          <ac:chgData name="Khaled Qrara'ah" userId="3af4ee847b29e30d" providerId="LiveId" clId="{66BFBFF2-B3EA-4AA8-B9B4-C7BB84DDC77D}" dt="2025-09-13T15:53:32.217" v="88"/>
          <ac:picMkLst>
            <pc:docMk/>
            <pc:sldMk cId="2356620322" sldId="288"/>
            <ac:picMk id="3" creationId="{2FEF9AD0-32F9-A572-F06F-853267FE372C}"/>
          </ac:picMkLst>
        </pc:picChg>
      </pc:sldChg>
      <pc:sldChg chg="delSp modSp mod">
        <pc:chgData name="Khaled Qrara'ah" userId="3af4ee847b29e30d" providerId="LiveId" clId="{66BFBFF2-B3EA-4AA8-B9B4-C7BB84DDC77D}" dt="2025-09-13T15:45:40.955" v="5"/>
        <pc:sldMkLst>
          <pc:docMk/>
          <pc:sldMk cId="51497630" sldId="294"/>
        </pc:sldMkLst>
      </pc:sldChg>
      <pc:sldChg chg="add del">
        <pc:chgData name="Khaled Qrara'ah" userId="3af4ee847b29e30d" providerId="LiveId" clId="{66BFBFF2-B3EA-4AA8-B9B4-C7BB84DDC77D}" dt="2025-09-13T15:45:55.749" v="6" actId="2696"/>
        <pc:sldMkLst>
          <pc:docMk/>
          <pc:sldMk cId="1109614801" sldId="299"/>
        </pc:sldMkLst>
      </pc:sldChg>
      <pc:sldChg chg="addSp delSp modSp add mod">
        <pc:chgData name="Khaled Qrara'ah" userId="3af4ee847b29e30d" providerId="LiveId" clId="{66BFBFF2-B3EA-4AA8-B9B4-C7BB84DDC77D}" dt="2025-09-15T18:16:11.485" v="279" actId="20577"/>
        <pc:sldMkLst>
          <pc:docMk/>
          <pc:sldMk cId="1415620961" sldId="299"/>
        </pc:sldMkLst>
        <pc:spChg chg="add mod">
          <ac:chgData name="Khaled Qrara'ah" userId="3af4ee847b29e30d" providerId="LiveId" clId="{66BFBFF2-B3EA-4AA8-B9B4-C7BB84DDC77D}" dt="2025-09-15T18:16:11.485" v="279" actId="20577"/>
          <ac:spMkLst>
            <pc:docMk/>
            <pc:sldMk cId="1415620961" sldId="299"/>
            <ac:spMk id="2" creationId="{740E6CE9-3156-AE95-0689-737B6F94E106}"/>
          </ac:spMkLst>
        </pc:spChg>
        <pc:spChg chg="mod">
          <ac:chgData name="Khaled Qrara'ah" userId="3af4ee847b29e30d" providerId="LiveId" clId="{66BFBFF2-B3EA-4AA8-B9B4-C7BB84DDC77D}" dt="2025-09-13T15:48:47.140" v="85" actId="20577"/>
          <ac:spMkLst>
            <pc:docMk/>
            <pc:sldMk cId="1415620961" sldId="299"/>
            <ac:spMk id="4" creationId="{CB2D7DF2-B1BB-A7FA-A9BE-F97ED4DD08A2}"/>
          </ac:spMkLst>
        </pc:spChg>
      </pc:sldChg>
    </pc:docChg>
  </pc:docChgLst>
  <pc:docChgLst>
    <pc:chgData name="Khaled Qrara'ah" userId="3af4ee847b29e30d" providerId="LiveId" clId="{7D70F83A-B26C-4D0F-AF35-DF7C6A94A669}"/>
    <pc:docChg chg="custSel modSld">
      <pc:chgData name="Khaled Qrara'ah" userId="3af4ee847b29e30d" providerId="LiveId" clId="{7D70F83A-B26C-4D0F-AF35-DF7C6A94A669}" dt="2025-09-05T16:22:07.655" v="39" actId="20577"/>
      <pc:docMkLst>
        <pc:docMk/>
      </pc:docMkLst>
      <pc:sldChg chg="modSp mod">
        <pc:chgData name="Khaled Qrara'ah" userId="3af4ee847b29e30d" providerId="LiveId" clId="{7D70F83A-B26C-4D0F-AF35-DF7C6A94A669}" dt="2025-09-05T16:20:52.461" v="29" actId="20577"/>
        <pc:sldMkLst>
          <pc:docMk/>
          <pc:sldMk cId="4271810504" sldId="256"/>
        </pc:sldMkLst>
        <pc:spChg chg="mod">
          <ac:chgData name="Khaled Qrara'ah" userId="3af4ee847b29e30d" providerId="LiveId" clId="{7D70F83A-B26C-4D0F-AF35-DF7C6A94A669}" dt="2025-09-05T16:20:52.461" v="29" actId="20577"/>
          <ac:spMkLst>
            <pc:docMk/>
            <pc:sldMk cId="4271810504" sldId="256"/>
            <ac:spMk id="3" creationId="{00000000-0000-0000-0000-000000000000}"/>
          </ac:spMkLst>
        </pc:spChg>
      </pc:sldChg>
      <pc:sldChg chg="delSp modSp mod">
        <pc:chgData name="Khaled Qrara'ah" userId="3af4ee847b29e30d" providerId="LiveId" clId="{7D70F83A-B26C-4D0F-AF35-DF7C6A94A669}" dt="2025-09-05T16:22:07.655" v="39" actId="20577"/>
        <pc:sldMkLst>
          <pc:docMk/>
          <pc:sldMk cId="2373381581" sldId="289"/>
        </pc:sldMkLst>
        <pc:spChg chg="mod">
          <ac:chgData name="Khaled Qrara'ah" userId="3af4ee847b29e30d" providerId="LiveId" clId="{7D70F83A-B26C-4D0F-AF35-DF7C6A94A669}" dt="2025-09-05T16:22:07.655" v="39" actId="20577"/>
          <ac:spMkLst>
            <pc:docMk/>
            <pc:sldMk cId="2373381581" sldId="289"/>
            <ac:spMk id="9" creationId="{2CD8355F-3B43-4BAE-9E97-F13249DF8A06}"/>
          </ac:spMkLst>
        </pc:spChg>
      </pc:sldChg>
    </pc:docChg>
  </pc:docChgLst>
  <pc:docChgLst>
    <pc:chgData name="Khaled Qrara'ah" userId="3af4ee847b29e30d" providerId="LiveId" clId="{1AD85024-D9D9-46F4-9609-6AE0CD16B22C}"/>
    <pc:docChg chg="undo redo custSel addSld delSld modSld">
      <pc:chgData name="Khaled Qrara'ah" userId="3af4ee847b29e30d" providerId="LiveId" clId="{1AD85024-D9D9-46F4-9609-6AE0CD16B22C}" dt="2025-09-06T03:10:00.380" v="849" actId="2696"/>
      <pc:docMkLst>
        <pc:docMk/>
      </pc:docMkLst>
      <pc:sldChg chg="modSp mod">
        <pc:chgData name="Khaled Qrara'ah" userId="3af4ee847b29e30d" providerId="LiveId" clId="{1AD85024-D9D9-46F4-9609-6AE0CD16B22C}" dt="2025-09-05T18:54:10.549" v="596" actId="20577"/>
        <pc:sldMkLst>
          <pc:docMk/>
          <pc:sldMk cId="2150607956" sldId="278"/>
        </pc:sldMkLst>
        <pc:spChg chg="mod">
          <ac:chgData name="Khaled Qrara'ah" userId="3af4ee847b29e30d" providerId="LiveId" clId="{1AD85024-D9D9-46F4-9609-6AE0CD16B22C}" dt="2025-09-05T18:41:39.199" v="219" actId="20577"/>
          <ac:spMkLst>
            <pc:docMk/>
            <pc:sldMk cId="2150607956" sldId="278"/>
            <ac:spMk id="7" creationId="{2480FEFC-EFBB-6848-AA0C-8DBD4372EF83}"/>
          </ac:spMkLst>
        </pc:spChg>
        <pc:spChg chg="mod">
          <ac:chgData name="Khaled Qrara'ah" userId="3af4ee847b29e30d" providerId="LiveId" clId="{1AD85024-D9D9-46F4-9609-6AE0CD16B22C}" dt="2025-09-05T18:43:32.438" v="273" actId="20577"/>
          <ac:spMkLst>
            <pc:docMk/>
            <pc:sldMk cId="2150607956" sldId="278"/>
            <ac:spMk id="60" creationId="{042AC94C-7E38-4142-B2BC-EA7B19C0FCC7}"/>
          </ac:spMkLst>
        </pc:spChg>
        <pc:spChg chg="mod">
          <ac:chgData name="Khaled Qrara'ah" userId="3af4ee847b29e30d" providerId="LiveId" clId="{1AD85024-D9D9-46F4-9609-6AE0CD16B22C}" dt="2025-09-05T18:54:10.549" v="596" actId="20577"/>
          <ac:spMkLst>
            <pc:docMk/>
            <pc:sldMk cId="2150607956" sldId="278"/>
            <ac:spMk id="61" creationId="{48AA5185-20EB-4279-BD99-69D9E6313273}"/>
          </ac:spMkLst>
        </pc:spChg>
        <pc:spChg chg="mod">
          <ac:chgData name="Khaled Qrara'ah" userId="3af4ee847b29e30d" providerId="LiveId" clId="{1AD85024-D9D9-46F4-9609-6AE0CD16B22C}" dt="2025-09-05T18:44:56.378" v="360" actId="20577"/>
          <ac:spMkLst>
            <pc:docMk/>
            <pc:sldMk cId="2150607956" sldId="278"/>
            <ac:spMk id="62" creationId="{F0C173F7-3010-44B8-8C3F-A82D54EAD5EE}"/>
          </ac:spMkLst>
        </pc:spChg>
      </pc:sldChg>
      <pc:sldChg chg="modSp mod">
        <pc:chgData name="Khaled Qrara'ah" userId="3af4ee847b29e30d" providerId="LiveId" clId="{1AD85024-D9D9-46F4-9609-6AE0CD16B22C}" dt="2025-09-05T18:47:53.221" v="432" actId="20577"/>
        <pc:sldMkLst>
          <pc:docMk/>
          <pc:sldMk cId="1161048061" sldId="280"/>
        </pc:sldMkLst>
        <pc:spChg chg="mod">
          <ac:chgData name="Khaled Qrara'ah" userId="3af4ee847b29e30d" providerId="LiveId" clId="{1AD85024-D9D9-46F4-9609-6AE0CD16B22C}" dt="2025-09-05T18:47:53.221" v="432" actId="20577"/>
          <ac:spMkLst>
            <pc:docMk/>
            <pc:sldMk cId="1161048061" sldId="280"/>
            <ac:spMk id="4" creationId="{00000000-0000-0000-0000-000000000000}"/>
          </ac:spMkLst>
        </pc:spChg>
      </pc:sldChg>
      <pc:sldChg chg="modSp mod">
        <pc:chgData name="Khaled Qrara'ah" userId="3af4ee847b29e30d" providerId="LiveId" clId="{1AD85024-D9D9-46F4-9609-6AE0CD16B22C}" dt="2025-09-05T18:53:10.141" v="574" actId="20577"/>
        <pc:sldMkLst>
          <pc:docMk/>
          <pc:sldMk cId="3885820709" sldId="281"/>
        </pc:sldMkLst>
        <pc:spChg chg="mod">
          <ac:chgData name="Khaled Qrara'ah" userId="3af4ee847b29e30d" providerId="LiveId" clId="{1AD85024-D9D9-46F4-9609-6AE0CD16B22C}" dt="2025-09-05T18:53:10.141" v="574" actId="20577"/>
          <ac:spMkLst>
            <pc:docMk/>
            <pc:sldMk cId="3885820709" sldId="281"/>
            <ac:spMk id="2" creationId="{90BFFAD2-1420-596A-264C-A39F747353CD}"/>
          </ac:spMkLst>
        </pc:spChg>
      </pc:sldChg>
      <pc:sldChg chg="addSp modSp mod">
        <pc:chgData name="Khaled Qrara'ah" userId="3af4ee847b29e30d" providerId="LiveId" clId="{1AD85024-D9D9-46F4-9609-6AE0CD16B22C}" dt="2025-09-05T16:33:45.899" v="12" actId="14100"/>
        <pc:sldMkLst>
          <pc:docMk/>
          <pc:sldMk cId="2373381581" sldId="289"/>
        </pc:sldMkLst>
        <pc:picChg chg="add mod">
          <ac:chgData name="Khaled Qrara'ah" userId="3af4ee847b29e30d" providerId="LiveId" clId="{1AD85024-D9D9-46F4-9609-6AE0CD16B22C}" dt="2025-09-05T16:33:45.899" v="12" actId="14100"/>
          <ac:picMkLst>
            <pc:docMk/>
            <pc:sldMk cId="2373381581" sldId="289"/>
            <ac:picMk id="8" creationId="{3C29CD51-56BD-F7C4-5C98-BFF23AEDD278}"/>
          </ac:picMkLst>
        </pc:picChg>
      </pc:sldChg>
      <pc:sldChg chg="modSp mod">
        <pc:chgData name="Khaled Qrara'ah" userId="3af4ee847b29e30d" providerId="LiveId" clId="{1AD85024-D9D9-46F4-9609-6AE0CD16B22C}" dt="2025-09-05T18:37:14.601" v="156" actId="20577"/>
        <pc:sldMkLst>
          <pc:docMk/>
          <pc:sldMk cId="2559249454" sldId="292"/>
        </pc:sldMkLst>
        <pc:spChg chg="mod">
          <ac:chgData name="Khaled Qrara'ah" userId="3af4ee847b29e30d" providerId="LiveId" clId="{1AD85024-D9D9-46F4-9609-6AE0CD16B22C}" dt="2025-09-05T18:37:14.601" v="156" actId="20577"/>
          <ac:spMkLst>
            <pc:docMk/>
            <pc:sldMk cId="2559249454" sldId="292"/>
            <ac:spMk id="4" creationId="{00000000-0000-0000-0000-000000000000}"/>
          </ac:spMkLst>
        </pc:spChg>
      </pc:sldChg>
      <pc:sldChg chg="addSp delSp modSp mod">
        <pc:chgData name="Khaled Qrara'ah" userId="3af4ee847b29e30d" providerId="LiveId" clId="{1AD85024-D9D9-46F4-9609-6AE0CD16B22C}" dt="2025-09-06T03:09:20.603" v="848"/>
        <pc:sldMkLst>
          <pc:docMk/>
          <pc:sldMk cId="51497630" sldId="294"/>
        </pc:sldMkLst>
        <pc:picChg chg="add mod">
          <ac:chgData name="Khaled Qrara'ah" userId="3af4ee847b29e30d" providerId="LiveId" clId="{1AD85024-D9D9-46F4-9609-6AE0CD16B22C}" dt="2025-09-06T02:57:26.411" v="657" actId="14100"/>
          <ac:picMkLst>
            <pc:docMk/>
            <pc:sldMk cId="51497630" sldId="294"/>
            <ac:picMk id="4" creationId="{F4B0EBFC-939A-9C26-5051-46019B03B3D0}"/>
          </ac:picMkLst>
        </pc:picChg>
        <pc:picChg chg="add mod">
          <ac:chgData name="Khaled Qrara'ah" userId="3af4ee847b29e30d" providerId="LiveId" clId="{1AD85024-D9D9-46F4-9609-6AE0CD16B22C}" dt="2025-09-05T18:27:30.196" v="29" actId="14100"/>
          <ac:picMkLst>
            <pc:docMk/>
            <pc:sldMk cId="51497630" sldId="294"/>
            <ac:picMk id="8" creationId="{CF968E60-5C7D-31F4-BB9D-01869DAD4712}"/>
          </ac:picMkLst>
        </pc:picChg>
      </pc:sldChg>
      <pc:sldChg chg="del">
        <pc:chgData name="Khaled Qrara'ah" userId="3af4ee847b29e30d" providerId="LiveId" clId="{1AD85024-D9D9-46F4-9609-6AE0CD16B22C}" dt="2025-09-05T18:28:42.579" v="30" actId="2696"/>
        <pc:sldMkLst>
          <pc:docMk/>
          <pc:sldMk cId="3698887135" sldId="295"/>
        </pc:sldMkLst>
      </pc:sldChg>
      <pc:sldChg chg="del">
        <pc:chgData name="Khaled Qrara'ah" userId="3af4ee847b29e30d" providerId="LiveId" clId="{1AD85024-D9D9-46F4-9609-6AE0CD16B22C}" dt="2025-09-05T18:28:53.814" v="31" actId="2696"/>
        <pc:sldMkLst>
          <pc:docMk/>
          <pc:sldMk cId="1911033365" sldId="296"/>
        </pc:sldMkLst>
      </pc:sldChg>
      <pc:sldChg chg="delSp add del mod">
        <pc:chgData name="Khaled Qrara'ah" userId="3af4ee847b29e30d" providerId="LiveId" clId="{1AD85024-D9D9-46F4-9609-6AE0CD16B22C}" dt="2025-09-06T03:10:00.380" v="849" actId="2696"/>
        <pc:sldMkLst>
          <pc:docMk/>
          <pc:sldMk cId="227608505" sldId="297"/>
        </pc:sldMkLst>
      </pc:sldChg>
      <pc:sldChg chg="del">
        <pc:chgData name="Khaled Qrara'ah" userId="3af4ee847b29e30d" providerId="LiveId" clId="{1AD85024-D9D9-46F4-9609-6AE0CD16B22C}" dt="2025-09-05T18:29:05.248" v="32" actId="2696"/>
        <pc:sldMkLst>
          <pc:docMk/>
          <pc:sldMk cId="2447937874" sldId="297"/>
        </pc:sldMkLst>
      </pc:sldChg>
      <pc:sldChg chg="add del">
        <pc:chgData name="Khaled Qrara'ah" userId="3af4ee847b29e30d" providerId="LiveId" clId="{1AD85024-D9D9-46F4-9609-6AE0CD16B22C}" dt="2025-09-06T03:05:30.651" v="770" actId="2890"/>
        <pc:sldMkLst>
          <pc:docMk/>
          <pc:sldMk cId="1850355067" sldId="298"/>
        </pc:sldMkLst>
      </pc:sldChg>
      <pc:sldChg chg="delSp del mod">
        <pc:chgData name="Khaled Qrara'ah" userId="3af4ee847b29e30d" providerId="LiveId" clId="{1AD85024-D9D9-46F4-9609-6AE0CD16B22C}" dt="2025-09-05T18:45:20.167" v="361" actId="2696"/>
        <pc:sldMkLst>
          <pc:docMk/>
          <pc:sldMk cId="2226681965" sldId="298"/>
        </pc:sldMkLst>
      </pc:sldChg>
      <pc:sldChg chg="add">
        <pc:chgData name="Khaled Qrara'ah" userId="3af4ee847b29e30d" providerId="LiveId" clId="{1AD85024-D9D9-46F4-9609-6AE0CD16B22C}" dt="2025-09-06T03:06:42.923" v="776" actId="2890"/>
        <pc:sldMkLst>
          <pc:docMk/>
          <pc:sldMk cId="3385304964" sldId="298"/>
        </pc:sldMkLst>
      </pc:sldChg>
    </pc:docChg>
  </pc:docChgLst>
  <pc:docChgLst>
    <pc:chgData name="Khaled Qrara'ah" userId="3af4ee847b29e30d" providerId="LiveId" clId="{DA737161-2B70-4CA6-AE2B-5A44D38D6902}"/>
    <pc:docChg chg="custSel addSld delSld modSld">
      <pc:chgData name="Khaled Qrara'ah" userId="3af4ee847b29e30d" providerId="LiveId" clId="{DA737161-2B70-4CA6-AE2B-5A44D38D6902}" dt="2025-09-06T01:25:40.722" v="225" actId="14100"/>
      <pc:docMkLst>
        <pc:docMk/>
      </pc:docMkLst>
      <pc:sldChg chg="modSp mod">
        <pc:chgData name="Khaled Qrara'ah" userId="3af4ee847b29e30d" providerId="LiveId" clId="{DA737161-2B70-4CA6-AE2B-5A44D38D6902}" dt="2025-09-05T18:06:46.367" v="75" actId="1076"/>
        <pc:sldMkLst>
          <pc:docMk/>
          <pc:sldMk cId="743101172" sldId="268"/>
        </pc:sldMkLst>
        <pc:spChg chg="mod">
          <ac:chgData name="Khaled Qrara'ah" userId="3af4ee847b29e30d" providerId="LiveId" clId="{DA737161-2B70-4CA6-AE2B-5A44D38D6902}" dt="2025-09-05T18:06:46.367" v="75" actId="1076"/>
          <ac:spMkLst>
            <pc:docMk/>
            <pc:sldMk cId="743101172" sldId="268"/>
            <ac:spMk id="4" creationId="{00000000-0000-0000-0000-000000000000}"/>
          </ac:spMkLst>
        </pc:spChg>
      </pc:sldChg>
      <pc:sldChg chg="del">
        <pc:chgData name="Khaled Qrara'ah" userId="3af4ee847b29e30d" providerId="LiveId" clId="{DA737161-2B70-4CA6-AE2B-5A44D38D6902}" dt="2025-09-05T18:05:15.157" v="45" actId="2696"/>
        <pc:sldMkLst>
          <pc:docMk/>
          <pc:sldMk cId="4021341969" sldId="287"/>
        </pc:sldMkLst>
      </pc:sldChg>
      <pc:sldChg chg="modSp mod">
        <pc:chgData name="Khaled Qrara'ah" userId="3af4ee847b29e30d" providerId="LiveId" clId="{DA737161-2B70-4CA6-AE2B-5A44D38D6902}" dt="2025-09-05T18:13:11.070" v="183" actId="20577"/>
        <pc:sldMkLst>
          <pc:docMk/>
          <pc:sldMk cId="2559249454" sldId="292"/>
        </pc:sldMkLst>
        <pc:spChg chg="mod">
          <ac:chgData name="Khaled Qrara'ah" userId="3af4ee847b29e30d" providerId="LiveId" clId="{DA737161-2B70-4CA6-AE2B-5A44D38D6902}" dt="2025-09-05T18:13:11.070" v="183" actId="20577"/>
          <ac:spMkLst>
            <pc:docMk/>
            <pc:sldMk cId="2559249454" sldId="292"/>
            <ac:spMk id="4" creationId="{00000000-0000-0000-0000-000000000000}"/>
          </ac:spMkLst>
        </pc:spChg>
      </pc:sldChg>
      <pc:sldChg chg="addSp delSp modSp mod modAnim">
        <pc:chgData name="Khaled Qrara'ah" userId="3af4ee847b29e30d" providerId="LiveId" clId="{DA737161-2B70-4CA6-AE2B-5A44D38D6902}" dt="2025-09-05T17:01:15.828" v="13" actId="1076"/>
        <pc:sldMkLst>
          <pc:docMk/>
          <pc:sldMk cId="3134076851" sldId="293"/>
        </pc:sldMkLst>
        <pc:picChg chg="add mod">
          <ac:chgData name="Khaled Qrara'ah" userId="3af4ee847b29e30d" providerId="LiveId" clId="{DA737161-2B70-4CA6-AE2B-5A44D38D6902}" dt="2025-09-05T17:01:15.828" v="13" actId="1076"/>
          <ac:picMkLst>
            <pc:docMk/>
            <pc:sldMk cId="3134076851" sldId="293"/>
            <ac:picMk id="2" creationId="{55FB763E-85C2-C621-4D3D-37FA7893A6E9}"/>
          </ac:picMkLst>
        </pc:picChg>
      </pc:sldChg>
      <pc:sldChg chg="addSp delSp modSp mod">
        <pc:chgData name="Khaled Qrara'ah" userId="3af4ee847b29e30d" providerId="LiveId" clId="{DA737161-2B70-4CA6-AE2B-5A44D38D6902}" dt="2025-09-05T18:18:48.543" v="200"/>
        <pc:sldMkLst>
          <pc:docMk/>
          <pc:sldMk cId="51497630" sldId="294"/>
        </pc:sldMkLst>
      </pc:sldChg>
      <pc:sldChg chg="addSp delSp modSp add mod">
        <pc:chgData name="Khaled Qrara'ah" userId="3af4ee847b29e30d" providerId="LiveId" clId="{DA737161-2B70-4CA6-AE2B-5A44D38D6902}" dt="2025-09-06T01:24:30.778" v="214" actId="14100"/>
        <pc:sldMkLst>
          <pc:docMk/>
          <pc:sldMk cId="3398222828" sldId="295"/>
        </pc:sldMkLst>
        <pc:picChg chg="add mod">
          <ac:chgData name="Khaled Qrara'ah" userId="3af4ee847b29e30d" providerId="LiveId" clId="{DA737161-2B70-4CA6-AE2B-5A44D38D6902}" dt="2025-09-06T01:24:30.778" v="214" actId="14100"/>
          <ac:picMkLst>
            <pc:docMk/>
            <pc:sldMk cId="3398222828" sldId="295"/>
            <ac:picMk id="5" creationId="{DA25F0D6-6483-3721-F266-63FCC0D68EF4}"/>
          </ac:picMkLst>
        </pc:picChg>
      </pc:sldChg>
      <pc:sldChg chg="addSp delSp modSp add mod">
        <pc:chgData name="Khaled Qrara'ah" userId="3af4ee847b29e30d" providerId="LiveId" clId="{DA737161-2B70-4CA6-AE2B-5A44D38D6902}" dt="2025-09-06T01:25:40.722" v="225" actId="14100"/>
        <pc:sldMkLst>
          <pc:docMk/>
          <pc:sldMk cId="1176480798" sldId="296"/>
        </pc:sldMkLst>
        <pc:picChg chg="add mod">
          <ac:chgData name="Khaled Qrara'ah" userId="3af4ee847b29e30d" providerId="LiveId" clId="{DA737161-2B70-4CA6-AE2B-5A44D38D6902}" dt="2025-09-06T01:25:40.722" v="225" actId="14100"/>
          <ac:picMkLst>
            <pc:docMk/>
            <pc:sldMk cId="1176480798" sldId="296"/>
            <ac:picMk id="5" creationId="{13EEB190-5281-2B7F-F586-E5BE66B866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30638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80C3D0-FF5E-41D5-9E49-DC4E69A392A8}" type="datetimeFigureOut">
              <a:rPr lang="ar-JO" smtClean="0"/>
              <a:t>22/05/1447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30638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48EA6A-D5F9-420D-8D1A-1A8098A52E97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2919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8EA6A-D5F9-420D-8D1A-1A8098A52E97}" type="slidenum">
              <a:rPr lang="ar-JO" smtClean="0"/>
              <a:t>22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6649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8EA6A-D5F9-420D-8D1A-1A8098A52E97}" type="slidenum">
              <a:rPr lang="ar-JO" smtClean="0"/>
              <a:t>23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6961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652776" y="643466"/>
            <a:ext cx="1778570" cy="15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726" y="2429920"/>
            <a:ext cx="7014643" cy="22498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>
              <a:spcAft>
                <a:spcPts val="600"/>
              </a:spcAft>
            </a:pP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90" y="923997"/>
            <a:ext cx="5046911" cy="15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811C6-55F4-19DD-3D1A-4266006A5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5" y="2110155"/>
            <a:ext cx="2074983" cy="174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83" y="5322277"/>
            <a:ext cx="4431323" cy="8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5" y="2429920"/>
            <a:ext cx="7792537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</a:t>
            </a:r>
            <a:r>
              <a:rPr lang="ar-JO" sz="2400" b="1" dirty="0">
                <a:solidFill>
                  <a:srgbClr val="00B05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التقويم التكويني ص108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0818" y="51909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" y="873761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8" y="2010853"/>
            <a:ext cx="8638067" cy="36471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01849" y="2719453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46489" y="2237418"/>
            <a:ext cx="1919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000" b="1" dirty="0" smtClean="0">
                <a:solidFill>
                  <a:srgbClr val="FF0000"/>
                </a:solidFill>
              </a:rPr>
              <a:t>تأكيد حدوث الفعل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91723" y="3268805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21181" y="3288098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02" y="3177325"/>
            <a:ext cx="123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بيان النوع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02068" y="4193582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47959" y="4562914"/>
            <a:ext cx="123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بيان النوع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27469" y="5263346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53660" y="5643468"/>
            <a:ext cx="123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بيان النوع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9" name="Double Wave 5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0" name="Double Wave 5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1315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4" grpId="0"/>
      <p:bldP spid="35" grpId="0"/>
      <p:bldP spid="55" grpId="0"/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</a:t>
            </a:r>
            <a:r>
              <a:rPr lang="ar-JO" sz="2400" b="1" dirty="0">
                <a:solidFill>
                  <a:srgbClr val="00B05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التقويم الختامي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JO" sz="2800" b="1" dirty="0" smtClean="0">
              <a:solidFill>
                <a:srgbClr val="00B05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تحتوي على مفعول مطلق: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أ ) </a:t>
            </a:r>
            <a:r>
              <a:rPr lang="ar-JO" sz="2800" b="1" dirty="0" smtClean="0">
                <a:solidFill>
                  <a:prstClr val="black"/>
                </a:solidFill>
              </a:rPr>
              <a:t>استخدمت الهاتف للضرورة.</a:t>
            </a:r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ب ) </a:t>
            </a:r>
            <a:r>
              <a:rPr lang="ar-JO" sz="2800" b="1" dirty="0" smtClean="0">
                <a:solidFill>
                  <a:prstClr val="black"/>
                </a:solidFill>
              </a:rPr>
              <a:t>عدت إلى المدرسة عودة سريعة.</a:t>
            </a:r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ج ) </a:t>
            </a:r>
            <a:r>
              <a:rPr lang="ar-JO" sz="2800" b="1" dirty="0" smtClean="0">
                <a:solidFill>
                  <a:prstClr val="black"/>
                </a:solidFill>
              </a:rPr>
              <a:t>استشهد </a:t>
            </a:r>
            <a:r>
              <a:rPr lang="ar-JO" sz="2800" b="1" dirty="0">
                <a:solidFill>
                  <a:prstClr val="black"/>
                </a:solidFill>
              </a:rPr>
              <a:t>الجندي </a:t>
            </a:r>
            <a:r>
              <a:rPr lang="ar-JO" sz="2800" b="1" dirty="0" smtClean="0">
                <a:solidFill>
                  <a:prstClr val="black"/>
                </a:solidFill>
              </a:rPr>
              <a:t>حبًّا </a:t>
            </a:r>
            <a:r>
              <a:rPr lang="ar-JO" sz="2800" b="1" dirty="0">
                <a:solidFill>
                  <a:prstClr val="black"/>
                </a:solidFill>
              </a:rPr>
              <a:t>في وطنه.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5948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</a:t>
            </a:r>
            <a:r>
              <a:rPr lang="ar-JO" sz="2400" b="1" dirty="0">
                <a:solidFill>
                  <a:srgbClr val="00B05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التقويم الختامي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JO" sz="2800" b="1" dirty="0" smtClean="0">
              <a:solidFill>
                <a:srgbClr val="00B05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تحتوي على مفعول مطلق: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أ ) </a:t>
            </a:r>
            <a:r>
              <a:rPr lang="ar-JO" sz="2800" b="1" dirty="0" smtClean="0">
                <a:solidFill>
                  <a:prstClr val="black"/>
                </a:solidFill>
              </a:rPr>
              <a:t>استخدمت الهاتف للضرورة.</a:t>
            </a:r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ب ) </a:t>
            </a:r>
            <a:r>
              <a:rPr lang="ar-JO" sz="2800" b="1" dirty="0" smtClean="0">
                <a:solidFill>
                  <a:srgbClr val="FF0000"/>
                </a:solidFill>
              </a:rPr>
              <a:t>عدت إلى المدرسة عودة سريعة.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JO" sz="2800" b="1" dirty="0">
              <a:solidFill>
                <a:prstClr val="black"/>
              </a:solidFill>
            </a:endParaRPr>
          </a:p>
          <a:p>
            <a:pPr algn="r" rtl="1"/>
            <a:r>
              <a:rPr lang="ar-JO" sz="2800" b="1" dirty="0">
                <a:solidFill>
                  <a:prstClr val="black"/>
                </a:solidFill>
              </a:rPr>
              <a:t>ج ) </a:t>
            </a:r>
            <a:r>
              <a:rPr lang="ar-JO" sz="2800" b="1" dirty="0" smtClean="0">
                <a:solidFill>
                  <a:prstClr val="black"/>
                </a:solidFill>
              </a:rPr>
              <a:t>استشهد </a:t>
            </a:r>
            <a:r>
              <a:rPr lang="ar-JO" sz="2800" b="1" dirty="0">
                <a:solidFill>
                  <a:prstClr val="black"/>
                </a:solidFill>
              </a:rPr>
              <a:t>الجندي </a:t>
            </a:r>
            <a:r>
              <a:rPr lang="ar-JO" sz="2800" b="1" dirty="0" smtClean="0">
                <a:solidFill>
                  <a:prstClr val="black"/>
                </a:solidFill>
              </a:rPr>
              <a:t>حبًّا </a:t>
            </a:r>
            <a:r>
              <a:rPr lang="ar-JO" sz="2800" b="1" dirty="0">
                <a:solidFill>
                  <a:prstClr val="black"/>
                </a:solidFill>
              </a:rPr>
              <a:t>في وطنه.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6443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652776" y="643466"/>
            <a:ext cx="1778570" cy="15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726" y="2429920"/>
            <a:ext cx="7014643" cy="22498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 algn="r" defTabSz="777240" rtl="1">
              <a:lnSpc>
                <a:spcPct val="150000"/>
              </a:lnSpc>
              <a:spcAft>
                <a:spcPts val="600"/>
              </a:spcAft>
            </a:pPr>
            <a:endParaRPr lang="ar-JO" sz="3740" kern="1200" dirty="0" smtClean="0">
              <a:solidFill>
                <a:schemeClr val="tx1"/>
              </a:solidFill>
              <a:latin typeface="+mn-lt"/>
              <a:ea typeface="+mn-ea"/>
              <a:cs typeface="AGA Battouta Regular" pitchFamily="2" charset="-78"/>
            </a:endParaRPr>
          </a:p>
          <a:p>
            <a:pPr>
              <a:spcAft>
                <a:spcPts val="600"/>
              </a:spcAft>
            </a:pP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90" y="923997"/>
            <a:ext cx="5046911" cy="15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811C6-55F4-19DD-3D1A-4266006A5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5" y="2110155"/>
            <a:ext cx="2074983" cy="174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83" y="5322277"/>
            <a:ext cx="4431323" cy="8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5" y="2429920"/>
            <a:ext cx="7792537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685486" y="586823"/>
            <a:ext cx="2432560" cy="390106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6160" y="1120985"/>
            <a:ext cx="7276441" cy="4468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endParaRPr lang="en-US" sz="2000" b="1" dirty="0"/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يعرب الطالب المفعول المطلق</a:t>
            </a: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يضبط حركة المفعول المطلق</a:t>
            </a:r>
            <a:endParaRPr lang="ar-JO" sz="2800" b="1" dirty="0">
              <a:solidFill>
                <a:prstClr val="black"/>
              </a:solidFill>
            </a:endParaRPr>
          </a:p>
          <a:p>
            <a:pPr lvl="0" algn="r" rtl="1">
              <a:spcBef>
                <a:spcPct val="20000"/>
              </a:spcBef>
              <a:defRPr/>
            </a:pP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0B4E7-E65A-7A03-6B1F-F0C945735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746" y="1638417"/>
            <a:ext cx="2417321" cy="2427924"/>
          </a:xfrm>
          <a:prstGeom prst="rect">
            <a:avLst/>
          </a:prstGeom>
        </p:spPr>
      </p:pic>
      <p:sp>
        <p:nvSpPr>
          <p:cNvPr id="28" name="Double Wave 2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6274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كان المفعول المطلق فيها يدل على بيان النوع هي: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اقتصدَ الطلابُ في استخدام الماءِ اقتصادًا.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سدّدَ الهدّافُ الكرةَ تسديدَ الصقرِ.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) </a:t>
            </a:r>
            <a:r>
              <a:rPr lang="ar-JO" sz="2800" b="1" dirty="0" smtClean="0"/>
              <a:t>دعوتُ صديقي إلى الحفلِ دعوتين. 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توكّلتُ على اللهِ توكّلًا.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9327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الجملة التي كان المفعول المطلق فيها يدل على بيان النوع هي: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اقتصدَ الطلابُ في استخدام الماءِ اقتصادًا.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ب ) </a:t>
            </a:r>
            <a:r>
              <a:rPr lang="ar-JO" sz="2800" b="1" dirty="0" smtClean="0">
                <a:solidFill>
                  <a:srgbClr val="FF0000"/>
                </a:solidFill>
              </a:rPr>
              <a:t>سدّدَ الهدّافُ الكرةَ تسديدَ الصقرِ.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) </a:t>
            </a:r>
            <a:r>
              <a:rPr lang="ar-JO" sz="2800" b="1" dirty="0" smtClean="0"/>
              <a:t>دعوتُ صديقي إلى الحفلِ دعوتين. 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توكّلتُ على اللهِ توكّلًا.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9559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469" y="543006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032205"/>
            <a:ext cx="8143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 smtClean="0">
                <a:solidFill>
                  <a:srgbClr val="00B0F0"/>
                </a:solidFill>
              </a:rPr>
              <a:t>َّمهيد</a:t>
            </a:r>
            <a:r>
              <a:rPr lang="ar-SA" sz="4000" b="1" dirty="0" smtClean="0">
                <a:solidFill>
                  <a:srgbClr val="00B0F0"/>
                </a:solidFill>
              </a:rPr>
              <a:t>:</a:t>
            </a:r>
            <a:r>
              <a:rPr lang="ar-JO" sz="2400" b="1" dirty="0" smtClean="0">
                <a:solidFill>
                  <a:srgbClr val="00B0F0"/>
                </a:solidFill>
              </a:rPr>
              <a:t>.</a:t>
            </a:r>
            <a:endParaRPr lang="ar-JO" sz="2400" b="1" dirty="0">
              <a:solidFill>
                <a:srgbClr val="00B0F0"/>
              </a:solidFill>
            </a:endParaRPr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20" y="1323366"/>
            <a:ext cx="952488" cy="956666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pic>
        <p:nvPicPr>
          <p:cNvPr id="3" name="إعراب المفعول المطل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082" y="1796633"/>
            <a:ext cx="7900143" cy="4443830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3811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04160" y="1100499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>
                <a:solidFill>
                  <a:srgbClr val="C00000"/>
                </a:solidFill>
              </a:rPr>
              <a:t>َّ</a:t>
            </a:r>
            <a:r>
              <a:rPr lang="ar-SA" sz="3200" b="1" dirty="0">
                <a:solidFill>
                  <a:srgbClr val="C00000"/>
                </a:solidFill>
              </a:rPr>
              <a:t>قديم </a:t>
            </a:r>
            <a:r>
              <a:rPr lang="ar-SA" sz="3200" b="1" dirty="0" smtClean="0">
                <a:solidFill>
                  <a:srgbClr val="C00000"/>
                </a:solidFill>
              </a:rPr>
              <a:t>:</a:t>
            </a:r>
            <a:r>
              <a:rPr lang="ar-JO" sz="3200" b="1" dirty="0" smtClean="0">
                <a:solidFill>
                  <a:srgbClr val="C00000"/>
                </a:solidFill>
              </a:rPr>
              <a:t> ص108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1908849"/>
            <a:ext cx="2776045" cy="3936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24" y="1685274"/>
            <a:ext cx="5888591" cy="4090794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0812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7641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04160" y="1100499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>
                <a:solidFill>
                  <a:srgbClr val="C00000"/>
                </a:solidFill>
              </a:rPr>
              <a:t>َّ</a:t>
            </a:r>
            <a:r>
              <a:rPr lang="ar-SA" sz="3200" b="1" dirty="0">
                <a:solidFill>
                  <a:srgbClr val="C00000"/>
                </a:solidFill>
              </a:rPr>
              <a:t>قديم 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8355F-3B43-4BAE-9E97-F13249DF8A06}"/>
              </a:ext>
            </a:extLst>
          </p:cNvPr>
          <p:cNvSpPr txBox="1"/>
          <p:nvPr/>
        </p:nvSpPr>
        <p:spPr>
          <a:xfrm>
            <a:off x="2142565" y="1120984"/>
            <a:ext cx="74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sz="2400" b="1" dirty="0" smtClean="0">
                <a:solidFill>
                  <a:srgbClr val="FF0000"/>
                </a:solidFill>
              </a:rPr>
              <a:t>التغذية الراجعة س6 ص108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" y="809496"/>
            <a:ext cx="1038418" cy="110372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47849" y="1955507"/>
            <a:ext cx="89502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أ) قولًا : مفعول مطلق منصوب وعلامة نصبه الفتحة.</a:t>
            </a:r>
          </a:p>
          <a:p>
            <a:pPr algn="r"/>
            <a:endParaRPr lang="ar-JO" sz="2800" b="1" dirty="0">
              <a:solidFill>
                <a:srgbClr val="FF0000"/>
              </a:solidFill>
            </a:endParaRPr>
          </a:p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ب) تربيةً </a:t>
            </a:r>
            <a:r>
              <a:rPr lang="ar-JO" sz="2800" b="1" dirty="0">
                <a:solidFill>
                  <a:srgbClr val="FF0000"/>
                </a:solidFill>
              </a:rPr>
              <a:t>: مفعول مطلق منصوب وعلامة نصبه الفتحة.</a:t>
            </a:r>
          </a:p>
          <a:p>
            <a:pPr algn="r"/>
            <a:endParaRPr lang="ar-JO" sz="2800" b="1" dirty="0" smtClean="0">
              <a:solidFill>
                <a:srgbClr val="FF0000"/>
              </a:solidFill>
            </a:endParaRPr>
          </a:p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ج) إحاطةَ : </a:t>
            </a:r>
            <a:r>
              <a:rPr lang="ar-JO" sz="2800" b="1" dirty="0">
                <a:solidFill>
                  <a:srgbClr val="FF0000"/>
                </a:solidFill>
              </a:rPr>
              <a:t>مفعول مطلق منصوب وعلامة نصبه </a:t>
            </a:r>
            <a:r>
              <a:rPr lang="ar-JO" sz="2800" b="1" dirty="0" smtClean="0">
                <a:solidFill>
                  <a:srgbClr val="FF0000"/>
                </a:solidFill>
              </a:rPr>
              <a:t>الفتحة، وهو مُضاف.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    السوارِ : مضاف إليه مجرور وعلامة جره الكسرة الظاهرة.</a:t>
            </a:r>
          </a:p>
          <a:p>
            <a:pPr algn="r"/>
            <a:endParaRPr lang="ar-JO" sz="2800" b="1" dirty="0">
              <a:solidFill>
                <a:srgbClr val="FF0000"/>
              </a:solidFill>
            </a:endParaRPr>
          </a:p>
          <a:p>
            <a:pPr algn="r"/>
            <a:r>
              <a:rPr lang="ar-JO" sz="2800" b="1" dirty="0">
                <a:solidFill>
                  <a:srgbClr val="FF0000"/>
                </a:solidFill>
              </a:rPr>
              <a:t>د) سيرَ : مفعول مطلق منصوب وعلامة نصبه </a:t>
            </a:r>
            <a:r>
              <a:rPr lang="ar-JO" sz="2800" b="1" dirty="0" smtClean="0">
                <a:solidFill>
                  <a:srgbClr val="FF0000"/>
                </a:solidFill>
              </a:rPr>
              <a:t>الفتحة، وهو مضاف.</a:t>
            </a:r>
            <a:endParaRPr lang="ar-JO" sz="2800" b="1" dirty="0">
              <a:solidFill>
                <a:srgbClr val="FF0000"/>
              </a:solidFill>
            </a:endParaRPr>
          </a:p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   الواثقين </a:t>
            </a:r>
            <a:r>
              <a:rPr lang="ar-JO" sz="2800" b="1" dirty="0">
                <a:solidFill>
                  <a:srgbClr val="FF0000"/>
                </a:solidFill>
              </a:rPr>
              <a:t>: مضاف إليه مجرور وعلامة جره </a:t>
            </a:r>
            <a:r>
              <a:rPr lang="ar-JO" sz="2800" b="1" dirty="0" smtClean="0">
                <a:solidFill>
                  <a:srgbClr val="FF0000"/>
                </a:solidFill>
              </a:rPr>
              <a:t>الياء لأنه جمع مذكر سالم.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0584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685486" y="586823"/>
            <a:ext cx="2432560" cy="390106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96160" y="1120985"/>
            <a:ext cx="7276441" cy="55030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4000" b="1" dirty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endParaRPr lang="en-US" sz="2000" b="1" dirty="0"/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يستذكر الطالب </a:t>
            </a:r>
            <a:r>
              <a:rPr lang="ar-JO" sz="2800" b="1" dirty="0" smtClean="0">
                <a:solidFill>
                  <a:prstClr val="black"/>
                </a:solidFill>
              </a:rPr>
              <a:t>المصادر.</a:t>
            </a: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يتعرف الطالب المفعول </a:t>
            </a:r>
            <a:r>
              <a:rPr lang="ar-JO" sz="2800" b="1" dirty="0" smtClean="0">
                <a:solidFill>
                  <a:prstClr val="black"/>
                </a:solidFill>
              </a:rPr>
              <a:t>المطلق.</a:t>
            </a:r>
            <a:endParaRPr lang="ar-JO" sz="2800" b="1" dirty="0" smtClean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endParaRPr lang="ar-JO" sz="2800" b="1" dirty="0">
              <a:solidFill>
                <a:prstClr val="black"/>
              </a:solidFill>
            </a:endParaRPr>
          </a:p>
          <a:p>
            <a:pPr marL="514350" lvl="0" indent="-514350" algn="r" rtl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ar-JO" sz="2800" b="1" dirty="0" smtClean="0">
                <a:solidFill>
                  <a:prstClr val="black"/>
                </a:solidFill>
              </a:rPr>
              <a:t>يتعرف الفائدة من استخدام المفعول </a:t>
            </a:r>
            <a:r>
              <a:rPr lang="ar-JO" sz="2800" b="1" dirty="0" smtClean="0">
                <a:solidFill>
                  <a:prstClr val="black"/>
                </a:solidFill>
              </a:rPr>
              <a:t>المطلق.</a:t>
            </a:r>
            <a:endParaRPr lang="ar-JO" sz="2800" b="1" dirty="0">
              <a:solidFill>
                <a:prstClr val="black"/>
              </a:solidFill>
            </a:endParaRPr>
          </a:p>
          <a:p>
            <a:pPr lvl="0" algn="r" rtl="1">
              <a:spcBef>
                <a:spcPct val="20000"/>
              </a:spcBef>
              <a:defRPr/>
            </a:pPr>
            <a:endParaRPr lang="ar-JO" sz="2800" b="1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0B4E7-E65A-7A03-6B1F-F0C945735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746" y="1638417"/>
            <a:ext cx="2417321" cy="24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30269" y="79806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03:00</a:t>
              </a:r>
              <a:r>
                <a:rPr lang="en-US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1211830"/>
            <a:ext cx="8900742" cy="2383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80" y="821751"/>
            <a:ext cx="1303373" cy="1385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5323" y="173575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ـًا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70866" y="1745428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ـًا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3887" y="21528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صبرَ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09040" y="2614560"/>
            <a:ext cx="173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انطلاقَ السهمِ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41316" y="3099261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ـًا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90212" y="310099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ـًا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4" name="Double Wave 43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63448" y="1231872"/>
            <a:ext cx="1308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ص 108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58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0818" y="48992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4" y="837474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2" y="1866017"/>
            <a:ext cx="8705871" cy="40562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99568" y="2512935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تأثيرًا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9515" y="3037972"/>
            <a:ext cx="10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انهمارًا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8838" y="3595567"/>
            <a:ext cx="10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استبسالَ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6400" y="4181805"/>
            <a:ext cx="11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انتفاعًا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81741" y="4671592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افتخارَ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29912" y="5213945"/>
            <a:ext cx="11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استنشاقًا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6" name="Double Wave 55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23296" y="1922063"/>
            <a:ext cx="11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ص 107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4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5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59593" y="1253532"/>
            <a:ext cx="755514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>
                <a:solidFill>
                  <a:srgbClr val="002060"/>
                </a:solidFill>
              </a:rPr>
              <a:t>التقويم التكويني :</a:t>
            </a:r>
          </a:p>
          <a:p>
            <a:pPr algn="r" rtl="1"/>
            <a:r>
              <a:rPr lang="ar-JO" sz="2400" b="1" dirty="0" smtClean="0"/>
              <a:t>الكلمة التي وردت مفعولا لأجله في عبارة: ( </a:t>
            </a:r>
            <a:r>
              <a:rPr lang="ar-JO" sz="2400" b="1" dirty="0" smtClean="0">
                <a:solidFill>
                  <a:srgbClr val="C00000"/>
                </a:solidFill>
              </a:rPr>
              <a:t>زرت مركز رعاية الأيتام  زيارةً سريعة للمساعدة والعودة إلى البيت</a:t>
            </a:r>
            <a:r>
              <a:rPr lang="ar-JO" sz="2400" b="1" dirty="0" smtClean="0"/>
              <a:t>) </a:t>
            </a:r>
            <a:r>
              <a:rPr lang="ar-JO" sz="2400" b="1" dirty="0"/>
              <a:t>:</a:t>
            </a:r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/>
              <a:t>أ ) </a:t>
            </a:r>
            <a:r>
              <a:rPr lang="ar-JO" sz="2400" b="1" dirty="0" smtClean="0"/>
              <a:t>رعايةَ </a:t>
            </a:r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ب) سريعةً </a:t>
            </a:r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ج) مركزَ </a:t>
            </a:r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 smtClean="0"/>
              <a:t>د) زيارةً</a:t>
            </a:r>
            <a:endParaRPr lang="ar-JO" sz="2400" b="1" dirty="0"/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58" y="1928485"/>
            <a:ext cx="1673435" cy="1778677"/>
          </a:xfrm>
          <a:prstGeom prst="rect">
            <a:avLst/>
          </a:prstGeom>
        </p:spPr>
      </p:pic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9249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59593" y="1253532"/>
            <a:ext cx="755514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>
                <a:solidFill>
                  <a:srgbClr val="002060"/>
                </a:solidFill>
              </a:rPr>
              <a:t>التقويم التكويني :</a:t>
            </a:r>
          </a:p>
          <a:p>
            <a:pPr algn="r" rtl="1"/>
            <a:r>
              <a:rPr lang="ar-JO" sz="2400" b="1" dirty="0" smtClean="0"/>
              <a:t>الكلمة التي وردت مفعولا لأجله في عبارة: ( </a:t>
            </a:r>
            <a:r>
              <a:rPr lang="ar-JO" sz="2400" b="1" dirty="0" smtClean="0">
                <a:solidFill>
                  <a:srgbClr val="C00000"/>
                </a:solidFill>
              </a:rPr>
              <a:t>زرت مركز رعاية الأيتام  زيارةً سريعة للمساعدة والعودة إلى البيت</a:t>
            </a:r>
            <a:r>
              <a:rPr lang="ar-JO" sz="2400" b="1" dirty="0" smtClean="0"/>
              <a:t>) </a:t>
            </a:r>
            <a:r>
              <a:rPr lang="ar-JO" sz="2400" b="1" dirty="0"/>
              <a:t>:</a:t>
            </a:r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/>
              <a:t>أ ) </a:t>
            </a:r>
            <a:r>
              <a:rPr lang="ar-JO" sz="2400" b="1" dirty="0" smtClean="0"/>
              <a:t>رعايةَ </a:t>
            </a:r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ب) سريعةً </a:t>
            </a:r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/>
              <a:t>ج) مركزَ </a:t>
            </a:r>
          </a:p>
          <a:p>
            <a:pPr algn="r" rtl="1"/>
            <a:endParaRPr lang="ar-JO" sz="2400" b="1" dirty="0"/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د) زيارةً</a:t>
            </a:r>
            <a:endParaRPr lang="ar-JO" sz="2400" b="1" dirty="0">
              <a:solidFill>
                <a:srgbClr val="FF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JO" sz="2400" b="1" dirty="0">
              <a:solidFill>
                <a:srgbClr val="C00000"/>
              </a:solidFill>
            </a:endParaRPr>
          </a:p>
          <a:p>
            <a:pPr algn="r" rtl="1"/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58" y="1928485"/>
            <a:ext cx="1673435" cy="1778677"/>
          </a:xfrm>
          <a:prstGeom prst="rect">
            <a:avLst/>
          </a:prstGeom>
        </p:spPr>
      </p:pic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2883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َّف 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rgbClr val="C00000"/>
                </a:solidFill>
              </a:rPr>
              <a:t>أسئلة التَّمايز- تتابع دائري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 flipH="1">
            <a:off x="2854226" y="1692239"/>
            <a:ext cx="2287136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6B38B-CD6B-B074-60C2-276E96A6B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44" y="2128027"/>
            <a:ext cx="1390008" cy="1396105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480FEFC-EFBB-6848-AA0C-8DBD4372EF83}"/>
              </a:ext>
            </a:extLst>
          </p:cNvPr>
          <p:cNvSpPr/>
          <p:nvPr/>
        </p:nvSpPr>
        <p:spPr>
          <a:xfrm>
            <a:off x="192077" y="3950814"/>
            <a:ext cx="3195003" cy="1515346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 rtl="1">
              <a:buFontTx/>
              <a:buChar char="-"/>
            </a:pPr>
            <a:r>
              <a:rPr lang="ar-JO" sz="2400" b="1" dirty="0">
                <a:solidFill>
                  <a:schemeClr val="tx1"/>
                </a:solidFill>
              </a:rPr>
              <a:t>برأيك ما الذي </a:t>
            </a:r>
            <a:r>
              <a:rPr lang="ar-JO" sz="2400" b="1" dirty="0" smtClean="0">
                <a:solidFill>
                  <a:schemeClr val="tx1"/>
                </a:solidFill>
              </a:rPr>
              <a:t>يستفيده المتكلم من استخدام المفعول لأجله؟</a:t>
            </a:r>
            <a:endParaRPr lang="ar-JO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94" y="2155281"/>
            <a:ext cx="5870825" cy="12679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21073" y="3814504"/>
            <a:ext cx="394377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JO" sz="2400" b="1" dirty="0" smtClean="0">
                <a:solidFill>
                  <a:srgbClr val="FF0000"/>
                </a:solidFill>
              </a:rPr>
              <a:t>استجبتُ لأوامرِ المدرِّبِ استجابةً.</a:t>
            </a:r>
          </a:p>
          <a:p>
            <a:pPr algn="r"/>
            <a:endParaRPr lang="ar-JO" sz="2400" b="1" dirty="0">
              <a:solidFill>
                <a:srgbClr val="FF0000"/>
              </a:solidFill>
            </a:endParaRPr>
          </a:p>
          <a:p>
            <a:pPr algn="r"/>
            <a:r>
              <a:rPr lang="ar-JO" sz="2400" b="1" dirty="0" smtClean="0">
                <a:solidFill>
                  <a:srgbClr val="FF0000"/>
                </a:solidFill>
              </a:rPr>
              <a:t>فهّمتُ أخي درسَ القواعدِ إفهامَ المعلّم.</a:t>
            </a:r>
          </a:p>
          <a:p>
            <a:pPr algn="r"/>
            <a:endParaRPr lang="ar-JO" sz="2400" b="1" dirty="0">
              <a:solidFill>
                <a:srgbClr val="FF0000"/>
              </a:solidFill>
            </a:endParaRPr>
          </a:p>
          <a:p>
            <a:pPr algn="r"/>
            <a:r>
              <a:rPr lang="ar-JO" sz="2400" b="1" dirty="0" smtClean="0">
                <a:solidFill>
                  <a:srgbClr val="FF0000"/>
                </a:solidFill>
              </a:rPr>
              <a:t>درتُ حولَ الملعبِ دوراتٍ عدّة.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3" name="Double Wave 62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4" name="Double Wave 63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999109" y="1746604"/>
            <a:ext cx="11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ص 108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79373-B118-02DE-D457-085F1F7A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2523685-DA5F-D27A-E219-0FA08A4418C6}"/>
              </a:ext>
            </a:extLst>
          </p:cNvPr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BA84C55-AAA7-2C6C-1B37-1D15D3DA8039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76ED547-27B4-C365-23D0-9D1F47F5D6A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C84A269-1F73-BC96-F93F-77FB2FF15DC4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َّف 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EA652-389F-607B-143C-18B6DD27669B}"/>
              </a:ext>
            </a:extLst>
          </p:cNvPr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64A314-6E29-DB7C-E5AF-CC93C78BB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92CC011-FE22-F16F-F2E6-55322BEAC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FC50BC5-9B25-9E33-D410-54D86829C0D3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F7010086-549E-87F4-74BA-FF067DDDD338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324DEEF2-AF4C-36E9-935C-7997D03F3C1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2D7DF2-B1BB-A7FA-A9BE-F97ED4DD08A2}"/>
              </a:ext>
            </a:extLst>
          </p:cNvPr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solidFill>
                  <a:srgbClr val="C00000"/>
                </a:solidFill>
              </a:rPr>
              <a:t>الربط بالحياة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3EFBA19-74F4-C67E-896F-B65B9F98A792}"/>
              </a:ext>
            </a:extLst>
          </p:cNvPr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8D92E38-A34C-036C-4A03-CA92078FD2BE}"/>
              </a:ext>
            </a:extLst>
          </p:cNvPr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2B0333F-9EE9-ED71-DC16-E6DE035F7468}"/>
              </a:ext>
            </a:extLst>
          </p:cNvPr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F8EF581-FA7A-8016-DE3A-E429C926F9FB}"/>
              </a:ext>
            </a:extLst>
          </p:cNvPr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3FD67A2-B9BF-5596-2940-CA0512A28D05}"/>
              </a:ext>
            </a:extLst>
          </p:cNvPr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B1438F3-708B-5B2A-ADB4-97BF0D3101C8}"/>
              </a:ext>
            </a:extLst>
          </p:cNvPr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F989BF2-73AA-2FDD-77B4-276B273A00CA}"/>
              </a:ext>
            </a:extLst>
          </p:cNvPr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FD6DBA7-DF51-6D1C-1D3C-74A0C4F9610F}"/>
              </a:ext>
            </a:extLst>
          </p:cNvPr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35F85817-F9C8-A044-78D9-10C3D1A7FE18}"/>
              </a:ext>
            </a:extLst>
          </p:cNvPr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F891BD1-E6CC-018D-344C-86291607ACAB}"/>
              </a:ext>
            </a:extLst>
          </p:cNvPr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97D16F3-DBF9-2659-93E6-5771B675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56DEE-3127-BD5F-0093-2D996B798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44" y="2128027"/>
            <a:ext cx="1390008" cy="139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0E6CE9-3156-AE95-0689-737B6F94E106}"/>
              </a:ext>
            </a:extLst>
          </p:cNvPr>
          <p:cNvSpPr txBox="1"/>
          <p:nvPr/>
        </p:nvSpPr>
        <p:spPr>
          <a:xfrm>
            <a:off x="1868254" y="2265526"/>
            <a:ext cx="7108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 smtClean="0"/>
              <a:t>استخدم المفعول المطلق في جمل مفيدة توضح من </a:t>
            </a:r>
          </a:p>
          <a:p>
            <a:pPr algn="r"/>
            <a:endParaRPr lang="ar-JO" sz="3200" b="1" dirty="0"/>
          </a:p>
          <a:p>
            <a:pPr algn="r"/>
            <a:r>
              <a:rPr lang="ar-JO" sz="3200" b="1" dirty="0" smtClean="0"/>
              <a:t>خلالها انتماءك لوطنك.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5620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16000" y="1298870"/>
            <a:ext cx="81977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/>
              <a:t>تقويم ختامي:</a:t>
            </a:r>
          </a:p>
          <a:p>
            <a:pPr algn="r" rtl="1"/>
            <a:endParaRPr lang="ar-JO" sz="3200" b="1" dirty="0"/>
          </a:p>
          <a:p>
            <a:pPr algn="r" rtl="1"/>
            <a:r>
              <a:rPr lang="ar-JO" sz="3200" b="1" dirty="0" smtClean="0">
                <a:solidFill>
                  <a:srgbClr val="FF0000"/>
                </a:solidFill>
              </a:rPr>
              <a:t>الجملة التي تحتوي على مفعول مطلق يفيد بيان النوع:</a:t>
            </a:r>
          </a:p>
          <a:p>
            <a:pPr algn="r" rtl="1"/>
            <a:endParaRPr lang="ar-JO" sz="3200" b="1" dirty="0">
              <a:solidFill>
                <a:srgbClr val="FF000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أ </a:t>
            </a:r>
            <a:r>
              <a:rPr lang="ar-JO" sz="2400" b="1" dirty="0" smtClean="0">
                <a:solidFill>
                  <a:srgbClr val="7030A0"/>
                </a:solidFill>
              </a:rPr>
              <a:t>) أقبل الرجل مسرعًا</a:t>
            </a: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ب ) </a:t>
            </a:r>
            <a:r>
              <a:rPr lang="ar-JO" sz="2400" b="1" dirty="0" smtClean="0">
                <a:solidFill>
                  <a:srgbClr val="7030A0"/>
                </a:solidFill>
              </a:rPr>
              <a:t>وقف الجندي على الحدود وقوفا طويلاً</a:t>
            </a:r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ج ) </a:t>
            </a:r>
            <a:r>
              <a:rPr lang="ar-JO" sz="2400" b="1" dirty="0" smtClean="0">
                <a:solidFill>
                  <a:srgbClr val="7030A0"/>
                </a:solidFill>
              </a:rPr>
              <a:t>سامحتُ المخطَئ مسامحة</a:t>
            </a:r>
            <a:endParaRPr lang="ar-JO" sz="2800" b="1" dirty="0"/>
          </a:p>
        </p:txBody>
      </p:sp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5820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 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16000" y="1298870"/>
            <a:ext cx="81977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/>
              <a:t>تقويم ختامي:</a:t>
            </a:r>
          </a:p>
          <a:p>
            <a:pPr algn="r" rtl="1"/>
            <a:endParaRPr lang="ar-JO" sz="3200" b="1" dirty="0"/>
          </a:p>
          <a:p>
            <a:pPr algn="r" rtl="1"/>
            <a:r>
              <a:rPr lang="ar-JO" sz="3200" b="1" dirty="0" smtClean="0">
                <a:solidFill>
                  <a:srgbClr val="FF0000"/>
                </a:solidFill>
              </a:rPr>
              <a:t>الجملة التي تحتوي على مفعول مطلق يفيد بيان النوع:</a:t>
            </a:r>
          </a:p>
          <a:p>
            <a:pPr algn="r" rtl="1"/>
            <a:endParaRPr lang="ar-JO" sz="3200" b="1" dirty="0">
              <a:solidFill>
                <a:srgbClr val="FF000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أ </a:t>
            </a:r>
            <a:r>
              <a:rPr lang="ar-JO" sz="2400" b="1" dirty="0" smtClean="0">
                <a:solidFill>
                  <a:srgbClr val="7030A0"/>
                </a:solidFill>
              </a:rPr>
              <a:t>) أقبل الرجل مسرعًا</a:t>
            </a: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FF0000"/>
                </a:solidFill>
              </a:rPr>
              <a:t>ب ) </a:t>
            </a:r>
            <a:r>
              <a:rPr lang="ar-JO" sz="2400" b="1" dirty="0" smtClean="0">
                <a:solidFill>
                  <a:srgbClr val="FF0000"/>
                </a:solidFill>
              </a:rPr>
              <a:t>وقف الجندي على الحدود وقوفا طويلاً</a:t>
            </a:r>
            <a:endParaRPr lang="ar-JO" sz="2400" b="1" dirty="0">
              <a:solidFill>
                <a:srgbClr val="FF0000"/>
              </a:solidFill>
            </a:endParaRPr>
          </a:p>
          <a:p>
            <a:pPr algn="r" rtl="1"/>
            <a:endParaRPr lang="ar-JO" sz="2400" b="1" dirty="0">
              <a:solidFill>
                <a:srgbClr val="7030A0"/>
              </a:solidFill>
            </a:endParaRPr>
          </a:p>
          <a:p>
            <a:pPr algn="r" rtl="1"/>
            <a:r>
              <a:rPr lang="ar-JO" sz="2400" b="1" dirty="0">
                <a:solidFill>
                  <a:srgbClr val="7030A0"/>
                </a:solidFill>
              </a:rPr>
              <a:t>ج ) </a:t>
            </a:r>
            <a:r>
              <a:rPr lang="ar-JO" sz="2400" b="1" dirty="0" smtClean="0">
                <a:solidFill>
                  <a:srgbClr val="7030A0"/>
                </a:solidFill>
              </a:rPr>
              <a:t>سامحتُ المخطَئ مسامحة</a:t>
            </a:r>
            <a:endParaRPr lang="ar-JO" sz="2800" b="1" dirty="0"/>
          </a:p>
        </p:txBody>
      </p:sp>
      <p:sp>
        <p:nvSpPr>
          <p:cNvPr id="27" name="Double Wave 2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4376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91621" y="1129573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50"/>
                </a:solidFill>
              </a:rPr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3040824" y="1160350"/>
            <a:ext cx="371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 </a:t>
            </a:r>
            <a:endParaRPr lang="ar-JO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12" y="1989024"/>
            <a:ext cx="8211696" cy="39057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61721" y="2627120"/>
            <a:ext cx="788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مصدر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765578" y="2743768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تأكيده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16212" y="3092506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نوعه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073254" y="3876589"/>
            <a:ext cx="1104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000" b="1" dirty="0" smtClean="0">
                <a:solidFill>
                  <a:srgbClr val="FF0000"/>
                </a:solidFill>
              </a:rPr>
              <a:t>مضاف إليه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4678589" y="4276699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النوع</a:t>
            </a:r>
            <a:endParaRPr lang="en-US" dirty="0"/>
          </a:p>
        </p:txBody>
      </p:sp>
      <p:sp>
        <p:nvSpPr>
          <p:cNvPr id="44" name="Double Wave 43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82044" y="1238965"/>
            <a:ext cx="114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ص 106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20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31" grpId="0"/>
      <p:bldP spid="32" grpId="0"/>
      <p:bldP spid="34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الكلمة التي دلّت على حدث غير مُرتبط بزمن هي: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انتبهْ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ب ) </a:t>
            </a:r>
            <a:r>
              <a:rPr lang="ar-JO" sz="2800" b="1" dirty="0" smtClean="0"/>
              <a:t>انتباه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) </a:t>
            </a:r>
            <a:r>
              <a:rPr lang="ar-JO" sz="2800" b="1" dirty="0" smtClean="0"/>
              <a:t>ينتبهُ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انتبهَ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40" y="2395760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29" name="Double Wave 28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0" name="Double Wave 29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310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7" y="1139785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>
                <a:solidFill>
                  <a:srgbClr val="00B0F0"/>
                </a:solidFill>
              </a:rPr>
              <a:t>َّ</a:t>
            </a:r>
            <a:r>
              <a:rPr lang="ar-SA" sz="3200" b="1" dirty="0">
                <a:solidFill>
                  <a:srgbClr val="00B0F0"/>
                </a:solidFill>
              </a:rPr>
              <a:t>قويم القبلي </a:t>
            </a:r>
            <a:r>
              <a:rPr lang="ar-SA" sz="4000" b="1" dirty="0">
                <a:solidFill>
                  <a:srgbClr val="00B0F0"/>
                </a:solidFill>
              </a:rPr>
              <a:t>:</a:t>
            </a:r>
            <a:endParaRPr lang="ar-JO" sz="4000" b="1" dirty="0">
              <a:solidFill>
                <a:srgbClr val="00B0F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B050"/>
                </a:solidFill>
              </a:rPr>
              <a:t>الكلمة التي دلّت على حدث غير مُرتبط بزمن هي: </a:t>
            </a:r>
            <a:endParaRPr lang="ar-JO" sz="2800" b="1" dirty="0">
              <a:solidFill>
                <a:srgbClr val="00B050"/>
              </a:solidFill>
            </a:endParaRPr>
          </a:p>
          <a:p>
            <a:pPr algn="r" rtl="1"/>
            <a:endParaRPr lang="ar-JO" sz="4000" b="1" dirty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/>
              <a:t>أ ) </a:t>
            </a:r>
            <a:r>
              <a:rPr lang="ar-JO" sz="2800" b="1" dirty="0" smtClean="0"/>
              <a:t>انتبهْ</a:t>
            </a:r>
            <a:endParaRPr lang="ar-JO" sz="2800" b="1" dirty="0"/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ب ) </a:t>
            </a:r>
            <a:r>
              <a:rPr lang="ar-JO" sz="2800" b="1" dirty="0" smtClean="0">
                <a:solidFill>
                  <a:srgbClr val="FF0000"/>
                </a:solidFill>
              </a:rPr>
              <a:t>انتباه</a:t>
            </a:r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/>
              <a:t>ج ) </a:t>
            </a:r>
            <a:r>
              <a:rPr lang="ar-JO" sz="2800" b="1" dirty="0" smtClean="0"/>
              <a:t>ينتبهُ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د) انتبهَ</a:t>
            </a:r>
            <a:endParaRPr lang="ar-JO" sz="2800" b="1" dirty="0"/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201" y="1107139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50" y="3136653"/>
            <a:ext cx="2775269" cy="2775269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2324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469" y="543006"/>
            <a:ext cx="1280691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22329" y="1174875"/>
            <a:ext cx="8143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00B0F0"/>
                </a:solidFill>
              </a:rPr>
              <a:t>الت</a:t>
            </a:r>
            <a:r>
              <a:rPr lang="ar-JO" sz="3200" b="1" dirty="0" smtClean="0">
                <a:solidFill>
                  <a:srgbClr val="00B0F0"/>
                </a:solidFill>
              </a:rPr>
              <a:t>َّمهيد</a:t>
            </a:r>
            <a:r>
              <a:rPr lang="ar-SA" sz="4000" b="1" dirty="0" smtClean="0">
                <a:solidFill>
                  <a:srgbClr val="00B0F0"/>
                </a:solidFill>
              </a:rPr>
              <a:t>:</a:t>
            </a:r>
            <a:r>
              <a:rPr lang="en-US" sz="4000" b="1" dirty="0" smtClean="0">
                <a:solidFill>
                  <a:srgbClr val="00B0F0"/>
                </a:solidFill>
              </a:rPr>
              <a:t> </a:t>
            </a:r>
            <a:r>
              <a:rPr lang="ar-JO" sz="4000" b="1" dirty="0" smtClean="0">
                <a:solidFill>
                  <a:srgbClr val="00B0F0"/>
                </a:solidFill>
              </a:rPr>
              <a:t> </a:t>
            </a:r>
            <a:r>
              <a:rPr lang="ar-JO" sz="2400" b="1" dirty="0" smtClean="0">
                <a:solidFill>
                  <a:srgbClr val="00B0F0"/>
                </a:solidFill>
              </a:rPr>
              <a:t>عرّف المصدر الصّريح وبيّن علامتهُ الإعرابية.</a:t>
            </a:r>
            <a:endParaRPr lang="ar-JO" sz="2400" b="1" dirty="0">
              <a:solidFill>
                <a:srgbClr val="00B0F0"/>
              </a:solidFill>
            </a:endParaRPr>
          </a:p>
          <a:p>
            <a:pPr algn="r" rtl="1"/>
            <a:endParaRPr lang="ar-JO" sz="2800" b="1" dirty="0">
              <a:solidFill>
                <a:srgbClr val="FF0000"/>
              </a:solidFill>
            </a:endParaRPr>
          </a:p>
          <a:p>
            <a:pPr algn="r" rtl="1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20" y="1323366"/>
            <a:ext cx="952488" cy="956666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pic>
        <p:nvPicPr>
          <p:cNvPr id="2" name="المصدر وأنواع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4595" y="2006633"/>
            <a:ext cx="7667978" cy="4313238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0684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9" y="101305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04160" y="1100499"/>
            <a:ext cx="50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</a:rPr>
              <a:t>الت</a:t>
            </a:r>
            <a:r>
              <a:rPr lang="ar-JO" sz="3200" b="1" dirty="0">
                <a:solidFill>
                  <a:srgbClr val="C00000"/>
                </a:solidFill>
              </a:rPr>
              <a:t>َّ</a:t>
            </a:r>
            <a:r>
              <a:rPr lang="ar-SA" sz="3200" b="1" dirty="0">
                <a:solidFill>
                  <a:srgbClr val="C00000"/>
                </a:solidFill>
              </a:rPr>
              <a:t>قديم 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8355F-3B43-4BAE-9E97-F13249DF8A06}"/>
              </a:ext>
            </a:extLst>
          </p:cNvPr>
          <p:cNvSpPr txBox="1"/>
          <p:nvPr/>
        </p:nvSpPr>
        <p:spPr>
          <a:xfrm>
            <a:off x="2142565" y="1120984"/>
            <a:ext cx="743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ar-JO" sz="2400" b="1" dirty="0" smtClean="0"/>
          </a:p>
          <a:p>
            <a:pPr algn="ctr" rtl="1"/>
            <a:endParaRPr lang="ar-JO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580" y="1040617"/>
            <a:ext cx="1038418" cy="1103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56" y="1693639"/>
            <a:ext cx="6312903" cy="4412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8662" y="3878004"/>
            <a:ext cx="109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انطلاقًا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6126" y="4361825"/>
            <a:ext cx="109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استخدامًا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73729" y="3372824"/>
            <a:ext cx="109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دِفاعًا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3417" y="3864060"/>
            <a:ext cx="109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ارتفاعًا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64138" y="5152083"/>
            <a:ext cx="406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علاقة اشتقاق فالمصدر يُشتق من فعله.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08014" y="6010697"/>
            <a:ext cx="755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الفعل يدل على حدث وزمن بينما المصدر يدل على حدث دون زمن.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8" y="2265526"/>
            <a:ext cx="2172003" cy="2410161"/>
          </a:xfrm>
          <a:prstGeom prst="rect">
            <a:avLst/>
          </a:prstGeom>
        </p:spPr>
      </p:pic>
      <p:sp>
        <p:nvSpPr>
          <p:cNvPr id="57" name="Double Wave 56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3381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23493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04:00</a:t>
              </a:r>
              <a:r>
                <a:rPr lang="en-US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89686" y="1100499"/>
            <a:ext cx="8700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200" b="1" dirty="0" smtClean="0">
                <a:solidFill>
                  <a:srgbClr val="C00000"/>
                </a:solidFill>
              </a:rPr>
              <a:t>التقديم (مهمّة)</a:t>
            </a:r>
            <a:r>
              <a:rPr lang="ar-SA" sz="3200" b="1" dirty="0" smtClean="0">
                <a:solidFill>
                  <a:srgbClr val="C00000"/>
                </a:solidFill>
              </a:rPr>
              <a:t>:</a:t>
            </a:r>
            <a:r>
              <a:rPr lang="ar-JO" sz="3200" b="1" dirty="0" smtClean="0">
                <a:solidFill>
                  <a:srgbClr val="C00000"/>
                </a:solidFill>
              </a:rPr>
              <a:t> اقرأ الجمل وحلّلها وأجب عمّا يليها من أسئلة.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8355F-3B43-4BAE-9E97-F13249DF8A06}"/>
              </a:ext>
            </a:extLst>
          </p:cNvPr>
          <p:cNvSpPr txBox="1"/>
          <p:nvPr/>
        </p:nvSpPr>
        <p:spPr>
          <a:xfrm>
            <a:off x="1699847" y="1794252"/>
            <a:ext cx="7748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endParaRPr lang="ar-JO" sz="2400" b="1" dirty="0">
              <a:solidFill>
                <a:srgbClr val="00B0F0"/>
              </a:solidFill>
            </a:endParaRPr>
          </a:p>
          <a:p>
            <a:pPr algn="r" rtl="1"/>
            <a:endParaRPr lang="ar-JO" sz="2400" b="1" dirty="0" smtClean="0">
              <a:solidFill>
                <a:srgbClr val="00B0F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23" y="957134"/>
            <a:ext cx="1159484" cy="1232404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8" y="6176237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069324" y="2243226"/>
            <a:ext cx="6550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200" b="1" dirty="0" smtClean="0"/>
              <a:t>1- قال تعالى: "و</a:t>
            </a:r>
            <a:r>
              <a:rPr lang="ar-JO" sz="3200" b="1" dirty="0" smtClean="0">
                <a:solidFill>
                  <a:srgbClr val="FF0000"/>
                </a:solidFill>
              </a:rPr>
              <a:t>كلَّمَ </a:t>
            </a:r>
            <a:r>
              <a:rPr lang="ar-JO" sz="3200" b="1" dirty="0" smtClean="0"/>
              <a:t>اللهُ موسى </a:t>
            </a:r>
            <a:r>
              <a:rPr lang="ar-JO" sz="3200" b="1" dirty="0" smtClean="0">
                <a:solidFill>
                  <a:srgbClr val="00B0F0"/>
                </a:solidFill>
              </a:rPr>
              <a:t>تكليمًا</a:t>
            </a:r>
            <a:r>
              <a:rPr lang="ar-JO" sz="3200" b="1" dirty="0" smtClean="0"/>
              <a:t>".</a:t>
            </a:r>
          </a:p>
          <a:p>
            <a:pPr algn="r" rtl="1"/>
            <a:endParaRPr lang="ar-JO" sz="3200" b="1" dirty="0"/>
          </a:p>
          <a:p>
            <a:pPr algn="r" rtl="1"/>
            <a:r>
              <a:rPr lang="ar-JO" sz="3200" b="1" dirty="0" smtClean="0"/>
              <a:t>2- كأنَّ التمثالَ </a:t>
            </a:r>
            <a:r>
              <a:rPr lang="ar-JO" sz="3200" b="1" dirty="0" smtClean="0">
                <a:solidFill>
                  <a:srgbClr val="FF0000"/>
                </a:solidFill>
              </a:rPr>
              <a:t>يُحلِّقُ</a:t>
            </a:r>
            <a:r>
              <a:rPr lang="ar-JO" sz="3200" b="1" dirty="0" smtClean="0"/>
              <a:t> </a:t>
            </a:r>
            <a:r>
              <a:rPr lang="ar-JO" sz="3200" b="1" dirty="0" smtClean="0">
                <a:solidFill>
                  <a:srgbClr val="00B0F0"/>
                </a:solidFill>
              </a:rPr>
              <a:t>تحليقَ</a:t>
            </a:r>
            <a:r>
              <a:rPr lang="ar-JO" sz="3200" b="1" dirty="0" smtClean="0"/>
              <a:t> الطّيرِ.</a:t>
            </a:r>
          </a:p>
          <a:p>
            <a:pPr algn="r" rtl="1"/>
            <a:endParaRPr lang="ar-JO" sz="3200" b="1" dirty="0"/>
          </a:p>
          <a:p>
            <a:pPr algn="r" rtl="1"/>
            <a:r>
              <a:rPr lang="ar-JO" sz="3200" b="1" dirty="0" smtClean="0"/>
              <a:t>3- </a:t>
            </a:r>
            <a:r>
              <a:rPr lang="ar-JO" sz="3200" b="1" dirty="0" smtClean="0">
                <a:solidFill>
                  <a:srgbClr val="FF0000"/>
                </a:solidFill>
              </a:rPr>
              <a:t>ابتسمَ</a:t>
            </a:r>
            <a:r>
              <a:rPr lang="ar-JO" sz="3200" b="1" dirty="0" smtClean="0"/>
              <a:t> ليَ الرّجلُ </a:t>
            </a:r>
            <a:r>
              <a:rPr lang="ar-JO" sz="3200" b="1" dirty="0" smtClean="0">
                <a:solidFill>
                  <a:srgbClr val="00B0F0"/>
                </a:solidFill>
              </a:rPr>
              <a:t>ابتسامةً</a:t>
            </a:r>
            <a:r>
              <a:rPr lang="ar-JO" sz="3200" b="1" dirty="0" smtClean="0"/>
              <a:t> </a:t>
            </a:r>
            <a:r>
              <a:rPr lang="ar-JO" sz="3200" b="1" dirty="0" smtClean="0">
                <a:solidFill>
                  <a:srgbClr val="00B050"/>
                </a:solidFill>
              </a:rPr>
              <a:t>واهيةً</a:t>
            </a:r>
            <a:r>
              <a:rPr lang="ar-JO" sz="3200" b="1" dirty="0" smtClean="0"/>
              <a:t>.</a:t>
            </a:r>
          </a:p>
          <a:p>
            <a:pPr algn="r" rtl="1"/>
            <a:endParaRPr lang="ar-JO" sz="3200" b="1" dirty="0"/>
          </a:p>
          <a:p>
            <a:pPr algn="r" rtl="1"/>
            <a:r>
              <a:rPr lang="ar-JO" sz="3200" b="1" dirty="0" smtClean="0"/>
              <a:t>4- </a:t>
            </a:r>
            <a:r>
              <a:rPr lang="ar-JO" sz="3200" b="1" dirty="0" smtClean="0">
                <a:solidFill>
                  <a:srgbClr val="FF0000"/>
                </a:solidFill>
              </a:rPr>
              <a:t>نظرَ</a:t>
            </a:r>
            <a:r>
              <a:rPr lang="ar-JO" sz="3200" b="1" dirty="0" smtClean="0"/>
              <a:t> ليَ المدرّبُ </a:t>
            </a:r>
            <a:r>
              <a:rPr lang="ar-JO" sz="3200" b="1" dirty="0" smtClean="0">
                <a:solidFill>
                  <a:srgbClr val="00B0F0"/>
                </a:solidFill>
              </a:rPr>
              <a:t>نظرتينِ</a:t>
            </a:r>
            <a:r>
              <a:rPr lang="ar-JO" sz="3200" b="1" dirty="0" smtClean="0"/>
              <a:t> بعينيهِ.</a:t>
            </a:r>
            <a:endParaRPr lang="ar-SA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31590" y="2033612"/>
            <a:ext cx="41581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/>
              <a:t>* في الجمل الأربعة نلاحظ أنّ الكلمات الملوّنة بالأحمر أفعال ومصادرُها الكلمات الملوّنة بالأزرق.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1- </a:t>
            </a:r>
            <a:r>
              <a:rPr lang="ar-JO" sz="2400" b="1" dirty="0" smtClean="0"/>
              <a:t>في الجملة الأولى ما المعنى الذي أضافتهُ (تكليمًا) من حيث القوّة؟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2- </a:t>
            </a:r>
            <a:r>
              <a:rPr lang="ar-JO" sz="2400" b="1" dirty="0" smtClean="0"/>
              <a:t>في الجملتين الثانية والثالثة ما الذي حدّد نوع التحليق وما صفة الابتسامة؟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3-</a:t>
            </a:r>
            <a:r>
              <a:rPr lang="ar-JO" sz="2400" b="1" dirty="0" smtClean="0"/>
              <a:t> ما الفائدة التي أضافتها المصادر في الجملتين الثانية والثالثة؟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4-</a:t>
            </a:r>
            <a:r>
              <a:rPr lang="ar-JO" sz="2400" b="1" dirty="0" smtClean="0"/>
              <a:t> في الجملة الرابعة دلّ المصدر على مثنىً، فما الفائدة التي أضافها إلى الجملة؟</a:t>
            </a:r>
            <a:endParaRPr lang="ar-SA" sz="2400" b="1" dirty="0"/>
          </a:p>
        </p:txBody>
      </p:sp>
      <p:sp>
        <p:nvSpPr>
          <p:cNvPr id="32" name="Double Wave 31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7500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اللُّغة العربيَّة</a:t>
            </a:r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836790" y="617411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5"/>
            <a:ext cx="1074350" cy="752288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prstClr val="white"/>
                </a:solidFill>
              </a:rPr>
              <a:t>ألواح صغيرة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8344B-2A44-6730-6205-166C2C35A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08" y="2479522"/>
            <a:ext cx="1390008" cy="1396105"/>
          </a:xfrm>
          <a:prstGeom prst="rect">
            <a:avLst/>
          </a:prstGeom>
        </p:spPr>
      </p:pic>
      <p:sp>
        <p:nvSpPr>
          <p:cNvPr id="27" name="Flowchart: Alternate Process 26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9686" y="1100499"/>
            <a:ext cx="8700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3200" b="1" dirty="0" smtClean="0">
                <a:solidFill>
                  <a:srgbClr val="C00000"/>
                </a:solidFill>
              </a:rPr>
              <a:t>التقديم : التغذية الراجعة.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2329" y="2033612"/>
            <a:ext cx="80813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JO" sz="2400" b="1" dirty="0" smtClean="0"/>
              <a:t>في الجمل الأربعة نلاحظ أنّ الكلمات الملوّنة بالأحمر أفعال ومصادرُها الكلمات الملوّنة بالأزرق.</a:t>
            </a:r>
          </a:p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1- </a:t>
            </a:r>
            <a:r>
              <a:rPr lang="ar-JO" sz="2400" b="1" dirty="0" smtClean="0"/>
              <a:t>في الجملة الأولى ما المعنى الذي أضافتهُ (تكليمًا) من حيث القوّة؟</a:t>
            </a:r>
          </a:p>
          <a:p>
            <a:pPr algn="r" rtl="1"/>
            <a:r>
              <a:rPr lang="ar-JO" sz="2400" b="1" dirty="0"/>
              <a:t> </a:t>
            </a:r>
            <a:r>
              <a:rPr lang="ar-JO" sz="2400" b="1" dirty="0" smtClean="0"/>
              <a:t>    </a:t>
            </a:r>
            <a:r>
              <a:rPr lang="ar-JO" sz="2400" b="1" dirty="0" smtClean="0">
                <a:solidFill>
                  <a:srgbClr val="FF0000"/>
                </a:solidFill>
              </a:rPr>
              <a:t>تأكيد حدوث الفعل.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2- </a:t>
            </a:r>
            <a:r>
              <a:rPr lang="ar-JO" sz="2400" b="1" dirty="0" smtClean="0"/>
              <a:t>في الجملتين الثانية والثالثة ما الذي حدّد نوع التحليق وما صفة الابتسامة؟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     الذي حدّد نوع التحليق المضاف إليه (الطير) </a:t>
            </a:r>
          </a:p>
          <a:p>
            <a:pPr algn="r" rtl="1"/>
            <a:r>
              <a:rPr lang="ar-JO" sz="2400" b="1" dirty="0">
                <a:solidFill>
                  <a:srgbClr val="FF000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    الذي حدّد نوع الابتسامة النعت / الصفة (واهية)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3-</a:t>
            </a:r>
            <a:r>
              <a:rPr lang="ar-JO" sz="2400" b="1" dirty="0" smtClean="0"/>
              <a:t> ما الفائدة التي أضافتها المصادر في الجملتين الثانية والثالثة؟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     بيان نوع الفعل</a:t>
            </a: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4-</a:t>
            </a:r>
            <a:r>
              <a:rPr lang="ar-JO" sz="2400" b="1" dirty="0" smtClean="0"/>
              <a:t> في الجملة الرابعة دلّ المصدر على مثنىً، فما الفائدة التي أضافها إلى الجملة؟ </a:t>
            </a:r>
          </a:p>
          <a:p>
            <a:pPr algn="r" rtl="1"/>
            <a:r>
              <a:rPr lang="ar-JO" sz="2400" b="1" dirty="0">
                <a:solidFill>
                  <a:srgbClr val="FF0000"/>
                </a:solidFill>
              </a:rPr>
              <a:t> </a:t>
            </a:r>
            <a:r>
              <a:rPr lang="ar-JO" sz="2400" b="1" dirty="0" smtClean="0">
                <a:solidFill>
                  <a:srgbClr val="FF0000"/>
                </a:solidFill>
              </a:rPr>
              <a:t>    بيان العدد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599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>
              <a:solidFill>
                <a:prstClr val="white"/>
              </a:solidFill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اللُّغة العربيَّة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974293" y="611164"/>
            <a:ext cx="1859392" cy="3995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َّ</a:t>
            </a:r>
            <a:r>
              <a:rPr lang="ar-SA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ف :</a:t>
            </a:r>
            <a:r>
              <a:rPr lang="ar-JO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 </a:t>
            </a:r>
            <a:r>
              <a:rPr lang="en-US" sz="12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200" b="1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2068" y="28053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02:00</a:t>
              </a:r>
              <a:r>
                <a:rPr lang="en-US" sz="1600" b="1" dirty="0" smtClean="0">
                  <a:solidFill>
                    <a:prstClr val="white"/>
                  </a:solidFill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solidFill>
                    <a:prstClr val="white"/>
                  </a:solidFill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46738" y="1065807"/>
            <a:ext cx="7975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JO" sz="2800" b="1" dirty="0" smtClean="0">
              <a:solidFill>
                <a:srgbClr val="FF0000"/>
              </a:solidFill>
            </a:endParaRPr>
          </a:p>
          <a:p>
            <a:pPr algn="r" rtl="1"/>
            <a:endParaRPr lang="ar-JO" sz="2800" b="1" dirty="0" smtClean="0">
              <a:solidFill>
                <a:srgbClr val="FF0000"/>
              </a:solidFill>
            </a:endParaRPr>
          </a:p>
          <a:p>
            <a:pPr algn="r" rtl="1"/>
            <a:r>
              <a:rPr lang="ar-JO" sz="2800" b="1" dirty="0">
                <a:solidFill>
                  <a:srgbClr val="FF0000"/>
                </a:solidFill>
              </a:rPr>
              <a:t> </a:t>
            </a:r>
            <a:r>
              <a:rPr lang="ar-JO" sz="2800" b="1" dirty="0" smtClean="0">
                <a:solidFill>
                  <a:srgbClr val="FF0000"/>
                </a:solidFill>
              </a:rPr>
              <a:t> 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" y="621084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215979" y="79767"/>
            <a:ext cx="3174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التقويم التكويني ص107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4CE09-5DF4-93BE-7FF4-D6162CE7A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30" y="1080919"/>
            <a:ext cx="1061910" cy="1128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21" y="1174544"/>
            <a:ext cx="7830643" cy="5410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4718" y="1958936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33685" y="2646810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06218" y="3301385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68318" y="4274138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04864" y="4979364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93381" y="1951808"/>
            <a:ext cx="74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93381" y="2032605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68318" y="2602594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68317" y="2690331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40850" y="3295945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8757" y="3372667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27581" y="4205804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24164" y="4274138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79469" y="5263939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95783" y="5319085"/>
            <a:ext cx="7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b="1" dirty="0" smtClean="0">
                <a:solidFill>
                  <a:srgbClr val="FF0000"/>
                </a:solidFill>
              </a:rPr>
              <a:t>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5" name="Double Wave 6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6" name="Double Wave 65"/>
          <p:cNvSpPr/>
          <p:nvPr/>
        </p:nvSpPr>
        <p:spPr>
          <a:xfrm>
            <a:off x="843280" y="603566"/>
            <a:ext cx="3134118" cy="35212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المفعول المطلق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8515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4" grpId="0"/>
      <p:bldP spid="35" grpId="0"/>
      <p:bldP spid="4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1840</Words>
  <Application>Microsoft Office PowerPoint</Application>
  <PresentationFormat>Widescreen</PresentationFormat>
  <Paragraphs>677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382</cp:revision>
  <cp:lastPrinted>2024-02-20T07:15:00Z</cp:lastPrinted>
  <dcterms:created xsi:type="dcterms:W3CDTF">2019-06-13T08:00:41Z</dcterms:created>
  <dcterms:modified xsi:type="dcterms:W3CDTF">2025-11-12T16:59:04Z</dcterms:modified>
</cp:coreProperties>
</file>