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4" r:id="rId3"/>
    <p:sldId id="286" r:id="rId4"/>
    <p:sldId id="283" r:id="rId5"/>
    <p:sldId id="284" r:id="rId6"/>
    <p:sldId id="289" r:id="rId7"/>
    <p:sldId id="285" r:id="rId8"/>
    <p:sldId id="287" r:id="rId9"/>
  </p:sldIdLst>
  <p:sldSz cx="9753600" cy="73152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69AB"/>
    <a:srgbClr val="E3CCE3"/>
    <a:srgbClr val="31859C"/>
    <a:srgbClr val="C3D69B"/>
    <a:srgbClr val="62ACC7"/>
    <a:srgbClr val="82B04A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165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0FD65E-1090-4ADB-8B22-543D92B7739F}" type="datetimeFigureOut">
              <a:rPr lang="ar-JO" smtClean="0"/>
              <a:t>03/06/1447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A403C3-DFD6-4DB7-AEDF-3E5D7C8A025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9137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3E6E8D5D-6591-70C6-857B-C2C7AEFD2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" t="32670" r="-781" b="21372"/>
          <a:stretch/>
        </p:blipFill>
        <p:spPr>
          <a:xfrm>
            <a:off x="0" y="571500"/>
            <a:ext cx="9829800" cy="6591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AD80-F4A5-45ED-3E90-EA2F58E63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86045703-1545-9DDB-4F90-44C824C34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7C5457-7275-5178-9423-4B22C5AA9A34}"/>
              </a:ext>
            </a:extLst>
          </p:cNvPr>
          <p:cNvGrpSpPr/>
          <p:nvPr/>
        </p:nvGrpSpPr>
        <p:grpSpPr>
          <a:xfrm>
            <a:off x="446314" y="557756"/>
            <a:ext cx="8860972" cy="6605044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9F856D6A-1B76-104C-825D-95C24D67D00E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A1DD3DD5-0033-3174-FE9F-7B4871E7393E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صورة 2" descr="صورة تحتوي على نص, لقطة شاش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90367F8-95D0-1415-085B-6F4B4D740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2" y="1915884"/>
            <a:ext cx="8456215" cy="3483431"/>
          </a:xfrm>
          <a:prstGeom prst="rect">
            <a:avLst/>
          </a:prstGeom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8AA66CB-1522-DCEA-D3BD-B3CEFCE572C5}"/>
              </a:ext>
            </a:extLst>
          </p:cNvPr>
          <p:cNvSpPr/>
          <p:nvPr/>
        </p:nvSpPr>
        <p:spPr>
          <a:xfrm>
            <a:off x="648692" y="1752600"/>
            <a:ext cx="559970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E5CE8EA-40DE-97C6-A972-A6866A343AF8}"/>
              </a:ext>
            </a:extLst>
          </p:cNvPr>
          <p:cNvSpPr/>
          <p:nvPr/>
        </p:nvSpPr>
        <p:spPr>
          <a:xfrm>
            <a:off x="5715000" y="32003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واحِدَةً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05C8DF-C59E-D94F-DA27-5B12097806F8}"/>
              </a:ext>
            </a:extLst>
          </p:cNvPr>
          <p:cNvSpPr/>
          <p:nvPr/>
        </p:nvSpPr>
        <p:spPr>
          <a:xfrm>
            <a:off x="4572000" y="3582722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اثْنَين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6EF637F-97A8-885B-C7BA-0E93388C325B}"/>
              </a:ext>
            </a:extLst>
          </p:cNvPr>
          <p:cNvSpPr/>
          <p:nvPr/>
        </p:nvSpPr>
        <p:spPr>
          <a:xfrm>
            <a:off x="5867400" y="436907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أربَعَةُ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94406ED-B829-6E4A-8D76-261CDFCA8D31}"/>
              </a:ext>
            </a:extLst>
          </p:cNvPr>
          <p:cNvSpPr/>
          <p:nvPr/>
        </p:nvSpPr>
        <p:spPr>
          <a:xfrm>
            <a:off x="3124200" y="443098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عَشْرَ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5C4BFDA-887C-783F-6494-A47E3FF43D21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(97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24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BF372-886E-1AD0-0E49-2B0C347C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B128A285-9B02-C71A-A52C-84543D9C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E85933F-6A71-40CC-976A-3D9704D6CAB6}"/>
              </a:ext>
            </a:extLst>
          </p:cNvPr>
          <p:cNvGrpSpPr/>
          <p:nvPr/>
        </p:nvGrpSpPr>
        <p:grpSpPr>
          <a:xfrm>
            <a:off x="446314" y="507652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A2A38CE7-A26F-96D0-B3C0-CB0210737F0C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F763AEF-2EC3-BBD8-7C3A-76313087BE74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صورة 2" descr="صورة تحتوي على نص, لقطة شاش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F08C6FD-0C82-82B1-F163-4B6CCCB35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8"/>
          <a:stretch>
            <a:fillRect/>
          </a:stretch>
        </p:blipFill>
        <p:spPr>
          <a:xfrm>
            <a:off x="648692" y="940006"/>
            <a:ext cx="8456215" cy="5435187"/>
          </a:xfrm>
          <a:prstGeom prst="rect">
            <a:avLst/>
          </a:prstGeom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E7F87-AB6F-8A16-019E-21BF8D198906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4091CF2-BE85-6647-D384-9B1975219328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136D33-00AA-9E07-9D75-C2CC91529EDF}"/>
              </a:ext>
            </a:extLst>
          </p:cNvPr>
          <p:cNvSpPr/>
          <p:nvPr/>
        </p:nvSpPr>
        <p:spPr>
          <a:xfrm>
            <a:off x="3505200" y="3505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يطابِقانِ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9894D61-B13F-F4BC-C606-BEAA256BABE4}"/>
              </a:ext>
            </a:extLst>
          </p:cNvPr>
          <p:cNvSpPr/>
          <p:nvPr/>
        </p:nvSpPr>
        <p:spPr>
          <a:xfrm>
            <a:off x="4572000" y="3865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DA7E1A6-390D-FB12-3257-5B957AAA35F0}"/>
              </a:ext>
            </a:extLst>
          </p:cNvPr>
          <p:cNvSpPr/>
          <p:nvPr/>
        </p:nvSpPr>
        <p:spPr>
          <a:xfrm>
            <a:off x="5486400" y="5029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إحدى عَشرَةَ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9A04C5-CA99-171E-81E7-AA70D912B47D}"/>
              </a:ext>
            </a:extLst>
          </p:cNvPr>
          <p:cNvSpPr/>
          <p:nvPr/>
        </p:nvSpPr>
        <p:spPr>
          <a:xfrm>
            <a:off x="2590800" y="5029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نَدوَةً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AA35DFD-B5D3-9D7E-775D-DD7F0B436CEC}"/>
              </a:ext>
            </a:extLst>
          </p:cNvPr>
          <p:cNvSpPr/>
          <p:nvPr/>
        </p:nvSpPr>
        <p:spPr>
          <a:xfrm>
            <a:off x="5486400" y="5389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اثنا عَشَرَ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AD210BE-4C2D-CC4A-150E-F53B3F5F4919}"/>
              </a:ext>
            </a:extLst>
          </p:cNvPr>
          <p:cNvSpPr/>
          <p:nvPr/>
        </p:nvSpPr>
        <p:spPr>
          <a:xfrm>
            <a:off x="2590800" y="5389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كاتِبًا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C38194A-731F-40C0-559A-8CD51797A4B3}"/>
              </a:ext>
            </a:extLst>
          </p:cNvPr>
          <p:cNvSpPr/>
          <p:nvPr/>
        </p:nvSpPr>
        <p:spPr>
          <a:xfrm>
            <a:off x="5486400" y="57487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اثنَتا عَشرَةَ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4BADC94-1109-DA42-46F2-EAD10550F03D}"/>
              </a:ext>
            </a:extLst>
          </p:cNvPr>
          <p:cNvSpPr/>
          <p:nvPr/>
        </p:nvSpPr>
        <p:spPr>
          <a:xfrm>
            <a:off x="2590799" y="5736923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كاتِبَةً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87BB4D8-C186-5C25-68E0-61BC2994ECFB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(97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89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86A53-24D4-5083-4CED-38D815906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C4BD182F-EB16-D10A-C2A3-8E2FE3142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E273EC-AEA7-2E61-B45C-E523D3BB9DB1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E909973A-9300-9C0D-FC04-0DBCA81646D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1FB6F652-C88E-1EFE-BF7B-988B5E662AB6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03E5492E-9E9E-34A5-9B20-DF3F6DF4E03D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B29BB74-C4B2-5DC5-2E5E-27A4C71D18D9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E13E43C-A482-44B5-4008-9E607C3DE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9855"/>
            <a:ext cx="8458713" cy="5160748"/>
          </a:xfrm>
          <a:prstGeom prst="rect">
            <a:avLst/>
          </a:prstGeom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82484C8-E444-E7FD-85E2-0F1011383067}"/>
              </a:ext>
            </a:extLst>
          </p:cNvPr>
          <p:cNvSpPr/>
          <p:nvPr/>
        </p:nvSpPr>
        <p:spPr>
          <a:xfrm>
            <a:off x="6553200" y="5410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FBD64CE-504E-7F02-D7B7-8C577F35F0E4}"/>
              </a:ext>
            </a:extLst>
          </p:cNvPr>
          <p:cNvSpPr/>
          <p:nvPr/>
        </p:nvSpPr>
        <p:spPr>
          <a:xfrm>
            <a:off x="4113549" y="574994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55D5B02-4B6E-83F3-24C5-2D72208EB242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450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6BB4-AFD5-6828-F4B9-EB3C885FD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1907DA59-A18E-47C6-B7D2-0C332F7C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9C8781F-5EA6-6B23-F919-42D58239DACD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EB0F9D8C-F652-DBEE-924B-F8FB8F698C6E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C179494-3A37-7159-BE7B-54618EAE75F8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B761C80C-4290-B0E7-A01D-BF551E4B0BF7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93C1A0C-F479-6773-170A-3EE7666779E2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C8B07CC-EC61-88D5-D58F-7375DCB72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9855"/>
            <a:ext cx="8458713" cy="3714545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6BE6ECE-9DB7-F924-D03D-C5D8BE89A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4671635"/>
            <a:ext cx="8451217" cy="1916444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BCD70AB-4F11-4C63-6376-1C33086FD01A}"/>
              </a:ext>
            </a:extLst>
          </p:cNvPr>
          <p:cNvSpPr/>
          <p:nvPr/>
        </p:nvSpPr>
        <p:spPr>
          <a:xfrm>
            <a:off x="3505200" y="462174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02D8B45-AED9-AC05-DD64-ACA1010C05E2}"/>
              </a:ext>
            </a:extLst>
          </p:cNvPr>
          <p:cNvSpPr/>
          <p:nvPr/>
        </p:nvSpPr>
        <p:spPr>
          <a:xfrm>
            <a:off x="6553200" y="49691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355CAF4-DE38-D6A9-00A8-7A730DC6AF94}"/>
              </a:ext>
            </a:extLst>
          </p:cNvPr>
          <p:cNvSpPr/>
          <p:nvPr/>
        </p:nvSpPr>
        <p:spPr>
          <a:xfrm>
            <a:off x="3962400" y="528215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CAC4C67-0038-8AE4-50FC-258127DC19AD}"/>
              </a:ext>
            </a:extLst>
          </p:cNvPr>
          <p:cNvSpPr/>
          <p:nvPr/>
        </p:nvSpPr>
        <p:spPr>
          <a:xfrm>
            <a:off x="3962400" y="570651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3EFBB1D-DC7D-01C6-E4F2-2BDCB51AABA0}"/>
              </a:ext>
            </a:extLst>
          </p:cNvPr>
          <p:cNvSpPr/>
          <p:nvPr/>
        </p:nvSpPr>
        <p:spPr>
          <a:xfrm>
            <a:off x="3733800" y="614401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C33505-E37D-664F-E0AA-A4C239B99E6C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9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B77F-254F-558C-9D43-AAC233149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6CD8FC58-C0A8-FEDC-630E-F2046D95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47FFED0-CF43-F40B-28C5-2C9F9533EA24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31B09245-A209-11CF-700F-B08ACAC0E3B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FEFFCD51-D7A9-8215-67D8-873D897B32F6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52B865-ABE1-7E09-E415-EF0387F0C43B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012461E-C9C6-5081-D045-9861B800B1C7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70B6EB0-7D85-22A1-A672-17F0DE80B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3" b="8333"/>
          <a:stretch>
            <a:fillRect/>
          </a:stretch>
        </p:blipFill>
        <p:spPr>
          <a:xfrm>
            <a:off x="653282" y="1254891"/>
            <a:ext cx="8458713" cy="1626081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رسال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BA39648-F166-2903-42B9-94E0D5061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63542"/>
          <a:stretch>
            <a:fillRect/>
          </a:stretch>
        </p:blipFill>
        <p:spPr>
          <a:xfrm>
            <a:off x="646194" y="3275740"/>
            <a:ext cx="8458713" cy="2722642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527E562-7F6A-6558-80AB-46EAB204A0AA}"/>
              </a:ext>
            </a:extLst>
          </p:cNvPr>
          <p:cNvSpPr/>
          <p:nvPr/>
        </p:nvSpPr>
        <p:spPr>
          <a:xfrm>
            <a:off x="8438984" y="2209800"/>
            <a:ext cx="66717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C7528B3-7646-AD26-4BD3-36F7673C87DB}"/>
              </a:ext>
            </a:extLst>
          </p:cNvPr>
          <p:cNvSpPr/>
          <p:nvPr/>
        </p:nvSpPr>
        <p:spPr>
          <a:xfrm>
            <a:off x="579208" y="2602118"/>
            <a:ext cx="66717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9778F7-427F-C496-BEFC-76AF8EB3E62E}"/>
              </a:ext>
            </a:extLst>
          </p:cNvPr>
          <p:cNvSpPr/>
          <p:nvPr/>
        </p:nvSpPr>
        <p:spPr>
          <a:xfrm>
            <a:off x="4350488" y="169283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مُذَكَّرًا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98BF59-018E-D230-D0AE-62D53F4AE66E}"/>
              </a:ext>
            </a:extLst>
          </p:cNvPr>
          <p:cNvSpPr/>
          <p:nvPr/>
        </p:nvSpPr>
        <p:spPr>
          <a:xfrm>
            <a:off x="6818859" y="206793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مُذَكَّرًا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1FB44B-15B7-CBB3-889A-6BB1193AB75D}"/>
              </a:ext>
            </a:extLst>
          </p:cNvPr>
          <p:cNvSpPr/>
          <p:nvPr/>
        </p:nvSpPr>
        <p:spPr>
          <a:xfrm>
            <a:off x="3283688" y="20845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مُؤَنَّثًا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92B6825-C066-8804-5471-3E4B47042F33}"/>
              </a:ext>
            </a:extLst>
          </p:cNvPr>
          <p:cNvSpPr/>
          <p:nvPr/>
        </p:nvSpPr>
        <p:spPr>
          <a:xfrm>
            <a:off x="6869606" y="243448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مُؤَنَّثًا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E35FD29-C2BE-6865-A03C-D691866151C5}"/>
              </a:ext>
            </a:extLst>
          </p:cNvPr>
          <p:cNvSpPr/>
          <p:nvPr/>
        </p:nvSpPr>
        <p:spPr>
          <a:xfrm>
            <a:off x="2971800" y="3886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التَّذكْيرِ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685880-9C73-C836-C642-32F15ECE9EC6}"/>
              </a:ext>
            </a:extLst>
          </p:cNvPr>
          <p:cNvSpPr/>
          <p:nvPr/>
        </p:nvSpPr>
        <p:spPr>
          <a:xfrm>
            <a:off x="6324600" y="464330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التَّأنيثِ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7FF41C2-A396-62D5-B849-0FB62B7FBEDB}"/>
              </a:ext>
            </a:extLst>
          </p:cNvPr>
          <p:cNvSpPr/>
          <p:nvPr/>
        </p:nvSpPr>
        <p:spPr>
          <a:xfrm>
            <a:off x="5029200" y="467484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يُطابِقُ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BAC051B-6E60-4CD0-BADD-ECAAED482231}"/>
              </a:ext>
            </a:extLst>
          </p:cNvPr>
          <p:cNvSpPr/>
          <p:nvPr/>
        </p:nvSpPr>
        <p:spPr>
          <a:xfrm>
            <a:off x="1459043" y="465444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التَّذكْيرِ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286C07D-5D19-73DE-3302-23227FA9400D}"/>
              </a:ext>
            </a:extLst>
          </p:cNvPr>
          <p:cNvSpPr/>
          <p:nvPr/>
        </p:nvSpPr>
        <p:spPr>
          <a:xfrm>
            <a:off x="6305052" y="506280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التَّأنيثِ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F55D40C-30C3-5A29-22FD-FF8830ED9127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0BA28CE-7B17-9AD4-4A1C-5730B8EBCF1B}"/>
              </a:ext>
            </a:extLst>
          </p:cNvPr>
          <p:cNvSpPr/>
          <p:nvPr/>
        </p:nvSpPr>
        <p:spPr>
          <a:xfrm>
            <a:off x="670480" y="2755316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(99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07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7784-9FAD-5AFE-3CBC-616AA190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6F211CF2-9474-2449-88C5-BAECF686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EED02B-171D-0986-DB15-C436D88755AA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F7236AD1-A346-A93A-D961-28DA97109407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E07F9D8-270A-A0FA-0CFB-2F3063998552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46D42D70-685B-1F28-E177-ADBD9800029E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6C30F1F-E7BE-C92C-9C32-17A969808F6C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رسال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3C72C42-8AB3-5EC6-4877-ACFDED703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995136"/>
            <a:ext cx="8459338" cy="5459388"/>
          </a:xfrm>
          <a:prstGeom prst="rect">
            <a:avLst/>
          </a:prstGeom>
          <a:ln>
            <a:noFill/>
          </a:ln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E003217D-E182-E7ED-9CD9-DE7F1D0FAB44}"/>
              </a:ext>
            </a:extLst>
          </p:cNvPr>
          <p:cNvCxnSpPr/>
          <p:nvPr/>
        </p:nvCxnSpPr>
        <p:spPr>
          <a:xfrm>
            <a:off x="5486400" y="28194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3D1A38-E976-BA5A-CD41-29F3ADA89BFA}"/>
              </a:ext>
            </a:extLst>
          </p:cNvPr>
          <p:cNvGrpSpPr/>
          <p:nvPr/>
        </p:nvGrpSpPr>
        <p:grpSpPr>
          <a:xfrm>
            <a:off x="4925988" y="2819400"/>
            <a:ext cx="457200" cy="76200"/>
            <a:chOff x="3962400" y="1524000"/>
            <a:chExt cx="457200" cy="76200"/>
          </a:xfrm>
        </p:grpSpPr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86F34AB4-3732-274C-1D55-0D88A4FEF31B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C8A2A011-8A86-D34A-0824-15A26F11D7B7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6CF5640D-17D3-712A-FBA7-18C9832911EA}"/>
              </a:ext>
            </a:extLst>
          </p:cNvPr>
          <p:cNvCxnSpPr/>
          <p:nvPr/>
        </p:nvCxnSpPr>
        <p:spPr>
          <a:xfrm>
            <a:off x="5721927" y="32766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9C6E99C-7A1D-896D-C581-096D712AFDB9}"/>
              </a:ext>
            </a:extLst>
          </p:cNvPr>
          <p:cNvGrpSpPr/>
          <p:nvPr/>
        </p:nvGrpSpPr>
        <p:grpSpPr>
          <a:xfrm>
            <a:off x="5105400" y="3300957"/>
            <a:ext cx="457200" cy="76200"/>
            <a:chOff x="3962400" y="1524000"/>
            <a:chExt cx="457200" cy="76200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04655C2F-8FA8-BBF4-8B0C-029F5C87AE1F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955E478D-A791-3075-04D3-390F0985CC26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7FA15540-98AF-9B2E-84D7-73A978D1B315}"/>
              </a:ext>
            </a:extLst>
          </p:cNvPr>
          <p:cNvCxnSpPr/>
          <p:nvPr/>
        </p:nvCxnSpPr>
        <p:spPr>
          <a:xfrm>
            <a:off x="6477000" y="37338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C031C46-BEFB-AAAC-6EFE-B9D417ABB411}"/>
              </a:ext>
            </a:extLst>
          </p:cNvPr>
          <p:cNvGrpSpPr/>
          <p:nvPr/>
        </p:nvGrpSpPr>
        <p:grpSpPr>
          <a:xfrm>
            <a:off x="5791200" y="3758157"/>
            <a:ext cx="457200" cy="76200"/>
            <a:chOff x="3962400" y="1524000"/>
            <a:chExt cx="457200" cy="76200"/>
          </a:xfrm>
        </p:grpSpPr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9D327147-D81F-8A06-F74D-85A82E9E7D8F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232905E0-F669-4ECE-4D87-584BF9D65C54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38A559A-9DED-EE64-30AE-111E6D252E96}"/>
              </a:ext>
            </a:extLst>
          </p:cNvPr>
          <p:cNvSpPr/>
          <p:nvPr/>
        </p:nvSpPr>
        <p:spPr>
          <a:xfrm>
            <a:off x="4925988" y="47956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خَمْسَةَ عَشَرَ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EC5BC81-A023-397C-A577-953895964CD2}"/>
              </a:ext>
            </a:extLst>
          </p:cNvPr>
          <p:cNvSpPr/>
          <p:nvPr/>
        </p:nvSpPr>
        <p:spPr>
          <a:xfrm>
            <a:off x="1600200" y="47956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ثَلاثَ عَشْرَةَ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2AE676E-D906-BD19-C444-D4C651908E25}"/>
              </a:ext>
            </a:extLst>
          </p:cNvPr>
          <p:cNvSpPr/>
          <p:nvPr/>
        </p:nvSpPr>
        <p:spPr>
          <a:xfrm>
            <a:off x="5029199" y="562728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سَبْعَة عَشْرَ</a:t>
            </a:r>
          </a:p>
        </p:txBody>
      </p:sp>
    </p:spTree>
    <p:extLst>
      <p:ext uri="{BB962C8B-B14F-4D97-AF65-F5344CB8AC3E}">
        <p14:creationId xmlns:p14="http://schemas.microsoft.com/office/powerpoint/2010/main" val="8515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B565-C83E-E5E8-55C1-70AC7AFD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06FA5A30-AA09-01EF-FC13-AF658F66A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86980C2-9379-3F2A-F584-1CEECD5FC207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4AB67FE9-C010-A025-063B-C0E1ADE7079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CC980E79-0015-A9AC-4A0B-693BEB73E7B3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18CFFE3-CC8B-90D4-C77C-71376A53F0C5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CA3BAC9-18BF-FC6A-1FD6-0E88CAAA3001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رسالة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EAF703C-C11D-4F53-B96E-829D36C1B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7677"/>
            <a:ext cx="8458713" cy="394905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DBC119A-7152-FBEE-CCD8-64317F66351A}"/>
              </a:ext>
            </a:extLst>
          </p:cNvPr>
          <p:cNvSpPr/>
          <p:nvPr/>
        </p:nvSpPr>
        <p:spPr>
          <a:xfrm>
            <a:off x="8285334" y="840377"/>
            <a:ext cx="819573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7" name="صورة 6" descr="صورة تحتوي على نص, رسالة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D64C2EA-A64C-8A40-3506-B87421940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31592" y="5811124"/>
            <a:ext cx="5549388" cy="4173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2204D53-641D-B40A-2D75-EBA364412F66}"/>
              </a:ext>
            </a:extLst>
          </p:cNvPr>
          <p:cNvSpPr/>
          <p:nvPr/>
        </p:nvSpPr>
        <p:spPr>
          <a:xfrm>
            <a:off x="7772400" y="5943600"/>
            <a:ext cx="762000" cy="477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FB997EC-4AD8-04FA-D0E7-EFBAD6D4A440}"/>
              </a:ext>
            </a:extLst>
          </p:cNvPr>
          <p:cNvSpPr/>
          <p:nvPr/>
        </p:nvSpPr>
        <p:spPr>
          <a:xfrm>
            <a:off x="7579061" y="6182116"/>
            <a:ext cx="762000" cy="35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5B7F1CD-DB94-40E5-F511-D17740619320}"/>
              </a:ext>
            </a:extLst>
          </p:cNvPr>
          <p:cNvSpPr/>
          <p:nvPr/>
        </p:nvSpPr>
        <p:spPr>
          <a:xfrm>
            <a:off x="5029200" y="153270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اثنتا عَشْرَةَ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E91FF3E-D753-26AD-82EE-A9CD2FF7A75D}"/>
              </a:ext>
            </a:extLst>
          </p:cNvPr>
          <p:cNvSpPr/>
          <p:nvPr/>
        </p:nvSpPr>
        <p:spPr>
          <a:xfrm>
            <a:off x="5181600" y="195990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اثنا عَشَرَ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BCA613A-F404-8321-E5FD-CD3D632A6435}"/>
              </a:ext>
            </a:extLst>
          </p:cNvPr>
          <p:cNvSpPr/>
          <p:nvPr/>
        </p:nvSpPr>
        <p:spPr>
          <a:xfrm>
            <a:off x="4469183" y="235580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أَحدَ عَشَرَ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65CECE1-7094-6A2E-05BB-91272FCD7BAB}"/>
              </a:ext>
            </a:extLst>
          </p:cNvPr>
          <p:cNvSpPr/>
          <p:nvPr/>
        </p:nvSpPr>
        <p:spPr>
          <a:xfrm>
            <a:off x="5181600" y="4161131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قرأتُ أربعةَ عَشَرَ كتابًا.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042859C-5975-9EA0-8EF6-65AB251EB4A8}"/>
              </a:ext>
            </a:extLst>
          </p:cNvPr>
          <p:cNvSpPr/>
          <p:nvPr/>
        </p:nvSpPr>
        <p:spPr>
          <a:xfrm>
            <a:off x="1752600" y="4161131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حضرتُ أربعَ عَشْرةَ محاضرةً.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4BE6F6B-1209-8E64-3BDA-18976C98C285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(100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383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109</Words>
  <Application>Microsoft Office PowerPoint</Application>
  <PresentationFormat>Custom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علامات إعراب المفرد والمثنى والجمع للصف السادس الابتدائي.pptx</dc:title>
  <dc:creator>user</dc:creator>
  <cp:lastModifiedBy>GTR6</cp:lastModifiedBy>
  <cp:revision>28</cp:revision>
  <dcterms:created xsi:type="dcterms:W3CDTF">2006-08-16T00:00:00Z</dcterms:created>
  <dcterms:modified xsi:type="dcterms:W3CDTF">2025-11-23T08:40:01Z</dcterms:modified>
  <dc:identifier>DAGuD25ciGk</dc:identifier>
</cp:coreProperties>
</file>