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88" r:id="rId3"/>
    <p:sldId id="292" r:id="rId4"/>
    <p:sldId id="289" r:id="rId5"/>
    <p:sldId id="29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2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7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0061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7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9941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61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23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94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3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8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4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9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1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8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3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E839E-6A7F-4818-A12C-9597760A7D0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7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7.xml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7" Type="http://schemas.openxmlformats.org/officeDocument/2006/relationships/image" Target="../media/image8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7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7.xml" /><Relationship Id="rId6" Type="http://schemas.openxmlformats.org/officeDocument/2006/relationships/image" Target="../media/image11.png" /><Relationship Id="rId5" Type="http://schemas.openxmlformats.org/officeDocument/2006/relationships/image" Target="../media/image10.png" /><Relationship Id="rId4" Type="http://schemas.openxmlformats.org/officeDocument/2006/relationships/image" Target="../media/image9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7.xml" /><Relationship Id="rId6" Type="http://schemas.openxmlformats.org/officeDocument/2006/relationships/image" Target="../media/image14.png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4015" y="392853"/>
            <a:ext cx="7766936" cy="2631701"/>
          </a:xfrm>
        </p:spPr>
        <p:txBody>
          <a:bodyPr/>
          <a:lstStyle/>
          <a:p>
            <a:pPr algn="ctr"/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الوحدة الرّابعة </a:t>
            </a:r>
            <a:b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نصّ القراءة </a:t>
            </a:r>
            <a:b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من جواهر الأدب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02522" y="3269684"/>
            <a:ext cx="5641145" cy="2686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5400" b="1" dirty="0">
                <a:latin typeface="Arial" panose="020B0604020202020204" pitchFamily="34" charset="0"/>
                <a:cs typeface="Arial" panose="020B0604020202020204" pitchFamily="34" charset="0"/>
              </a:rPr>
              <a:t>حِكَمٌ شعريّة</a:t>
            </a:r>
          </a:p>
          <a:p>
            <a:pPr algn="ctr"/>
            <a:r>
              <a:rPr lang="ar-JO" sz="5400" b="1">
                <a:latin typeface="Arial" panose="020B0604020202020204" pitchFamily="34" charset="0"/>
                <a:cs typeface="Arial" panose="020B0604020202020204" pitchFamily="34" charset="0"/>
              </a:rPr>
              <a:t>حلّ الأسئلة 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42023">
            <a:off x="256832" y="645024"/>
            <a:ext cx="3371042" cy="2127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350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7890" y="1174543"/>
            <a:ext cx="732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: </a:t>
            </a:r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09" y="2250095"/>
            <a:ext cx="8925628" cy="44094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6764" y="2908765"/>
            <a:ext cx="1042276" cy="506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يُصلح 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166764" y="3618950"/>
            <a:ext cx="1042276" cy="587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ارتفع بها 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3767662" y="4793259"/>
            <a:ext cx="1042276" cy="346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يخدع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6889921" y="4793259"/>
            <a:ext cx="1042276" cy="426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حافة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6889921" y="5802314"/>
            <a:ext cx="1042276" cy="506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يفرّق 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3892358" y="5738962"/>
            <a:ext cx="1042276" cy="506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العدوّ 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868967" y="5791344"/>
            <a:ext cx="1042276" cy="506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الخيانة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958408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7890" y="1174543"/>
            <a:ext cx="732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 </a:t>
            </a:r>
            <a:endParaRPr lang="ar-SA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837" y="711576"/>
            <a:ext cx="7344800" cy="3704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440" y="4095256"/>
            <a:ext cx="9668327" cy="285470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115434" y="5130267"/>
            <a:ext cx="482731" cy="345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8955168" y="6341190"/>
            <a:ext cx="482731" cy="345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4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677920" y="14482"/>
            <a:ext cx="7851047" cy="573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من خلال إستارتيجية الدائرة المستديرة كل طالب يجيب حسب رقمه 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316394" y="3056841"/>
            <a:ext cx="1730326" cy="572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الغدر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947497" y="2982323"/>
            <a:ext cx="1730326" cy="572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الخداع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9" y="5123714"/>
            <a:ext cx="3630030" cy="6700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40969"/>
            <a:ext cx="3798277" cy="5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9298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7890" y="1202678"/>
            <a:ext cx="732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 </a:t>
            </a:r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49149" y="271233"/>
            <a:ext cx="7146388" cy="1085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بالتعاون مع فريقك أجب عن السؤالين الآتيين</a:t>
            </a:r>
            <a:r>
              <a:rPr lang="en-US" dirty="0"/>
              <a:t> 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87" y="1202678"/>
            <a:ext cx="7598676" cy="42889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7890" y="2849117"/>
            <a:ext cx="3886742" cy="24270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558" y="5491585"/>
            <a:ext cx="7621064" cy="83831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49149" y="5949056"/>
            <a:ext cx="3798296" cy="450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/>
              <a:t>الغرض الشعري: الحكمة</a:t>
            </a:r>
            <a:r>
              <a:rPr lang="ar-J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2527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7890" y="1202678"/>
            <a:ext cx="732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 </a:t>
            </a:r>
            <a:endParaRPr lang="ar-SA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29556" y="61885"/>
            <a:ext cx="1716103" cy="525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التّمايز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301" y="1537141"/>
            <a:ext cx="8192654" cy="1784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64" y="3775715"/>
            <a:ext cx="9424109" cy="2962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489531" y="2060361"/>
            <a:ext cx="4123478" cy="40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حلو الكلام / مخادع / قلبه مليء بالحقد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4658" y="3144685"/>
            <a:ext cx="6703748" cy="4239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8439" y="5474432"/>
            <a:ext cx="5350257" cy="65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أسلوب الشافعي مباشر ، أما صالح بعد القدوس يعتمد على الصورة الفنية ؛ لإيصال المعنى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6239523"/>
            <a:ext cx="3425165" cy="502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الخيانة وغدر الصّديق والنّفاق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75759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5498</TotalTime>
  <Words>161</Words>
  <Application>Microsoft Office PowerPoint</Application>
  <PresentationFormat>شاشة عريضة</PresentationFormat>
  <Paragraphs>75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Facet</vt:lpstr>
      <vt:lpstr>الوحدة الرّابعة  نصّ القراءة  من جواهر الأدب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Enas Turk</cp:lastModifiedBy>
  <cp:revision>47</cp:revision>
  <dcterms:created xsi:type="dcterms:W3CDTF">2025-11-09T10:36:35Z</dcterms:created>
  <dcterms:modified xsi:type="dcterms:W3CDTF">2025-12-14T07:42:25Z</dcterms:modified>
</cp:coreProperties>
</file>