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71" r:id="rId3"/>
    <p:sldId id="368" r:id="rId4"/>
    <p:sldId id="369" r:id="rId5"/>
    <p:sldId id="3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7B"/>
    <a:srgbClr val="ED13BE"/>
    <a:srgbClr val="219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الرّابع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 وأخواتها</a:t>
            </a: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وَطَني الأرْدنُّ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36711" t="19400" r="13947" b="7816"/>
          <a:stretch>
            <a:fillRect/>
          </a:stretch>
        </p:blipFill>
        <p:spPr>
          <a:xfrm>
            <a:off x="1219200" y="950911"/>
            <a:ext cx="10138611" cy="5907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3505" y="457200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042" y="4571999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الإنسانُ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1429" y="4571998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عجولًا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3505" y="4957009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أمسى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7467" y="4957008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الأردنُّ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2532" y="4957007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حاضنًا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3505" y="5304637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صارت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8570" y="5304636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البِذرتانِ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8442" y="5304635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شَجَرَتَيْنِ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3505" y="5652263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يَظَلُّ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4122" y="5652262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الأردنيّونَ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6218" y="5652261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مُحافظينَ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9229" t="22677" r="12500" b="6411"/>
          <a:stretch>
            <a:fillRect/>
          </a:stretch>
        </p:blipFill>
        <p:spPr>
          <a:xfrm>
            <a:off x="1844843" y="959168"/>
            <a:ext cx="9264436" cy="58172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2358" y="235819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مُعتِدلًا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2358" y="2830881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ثلجًا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2358" y="3429000"/>
            <a:ext cx="1491916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صادقًا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0405" y="6075947"/>
            <a:ext cx="2947737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ظَلَّت الموظَّفتانِ مُتعاوِنَتَيْنِ.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3756" y="6087978"/>
            <a:ext cx="2947737" cy="38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ظَلَّت المُوظَّفاتُ مُتعاوِناتٍ.</a:t>
            </a:r>
            <a:endParaRPr lang="en-US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صفحة49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7836" t="25859" r="18172" b="43479"/>
          <a:stretch>
            <a:fillRect/>
          </a:stretch>
        </p:blipFill>
        <p:spPr>
          <a:xfrm>
            <a:off x="1719618" y="1015834"/>
            <a:ext cx="9376012" cy="3009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6604" t="32828" r="16045" b="39198"/>
          <a:stretch>
            <a:fillRect/>
          </a:stretch>
        </p:blipFill>
        <p:spPr>
          <a:xfrm>
            <a:off x="1842448" y="4008287"/>
            <a:ext cx="9253182" cy="24539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60558" y="1753189"/>
            <a:ext cx="1215405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الحلمُ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8337" y="1753189"/>
            <a:ext cx="1068752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حقيقةً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3655" y="2452818"/>
            <a:ext cx="1068751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القطعُ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2988" y="2520436"/>
            <a:ext cx="106875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شاهدةً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7624" y="3527057"/>
            <a:ext cx="1442363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الحضاراتُ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7823" y="3599230"/>
            <a:ext cx="1068751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حيّةً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274" y="6293767"/>
            <a:ext cx="602782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أصبحت المحافظةُ على البيئةِ ضرورةً للحفاظِ على ثرواتنا.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654076"/>
            <a:ext cx="6027820" cy="336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زالت حمايةُ البيئةِ المائيّةِ جزءًا أساسيًّا من حماية الثّروات الوطنيّةِ.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822713" y="0"/>
            <a:ext cx="5885216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أبني لُغتي: كتاب الطّالب صفحة50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7052" t="25262" r="16381" b="10428"/>
          <a:stretch>
            <a:fillRect/>
          </a:stretch>
        </p:blipFill>
        <p:spPr>
          <a:xfrm>
            <a:off x="1078172" y="935637"/>
            <a:ext cx="9908275" cy="59052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7780" y="3860512"/>
            <a:ext cx="6111058" cy="100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أصبحَ: فعل ماضِ ناقص مبني على الفتح.</a:t>
            </a:r>
          </a:p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فؤادُ: اسم أصبحَ مرفوع وعلامة رفعه الضّمّة.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7780" y="4922118"/>
            <a:ext cx="6111058" cy="1000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بحرًا: خبركانت منصوب وعلامة نصبه تنوين الفتح.</a:t>
            </a:r>
            <a:endParaRPr lang="en-US" sz="2400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115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Arabic Typesetting</vt:lpstr>
      <vt:lpstr>Arial</vt:lpstr>
      <vt:lpstr>Simplified Arabic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GTR6</cp:lastModifiedBy>
  <cp:revision>199</cp:revision>
  <dcterms:created xsi:type="dcterms:W3CDTF">2024-02-10T08:29:00Z</dcterms:created>
  <dcterms:modified xsi:type="dcterms:W3CDTF">2025-11-02T08:50:21Z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869771128F3B4470B675E020EE4E463E_13</vt:lpwstr>
  </property>
  <property fmtid="{D5CDD505-2E9C-101B-9397-08002B2CF9AE}" pid="3" name="KSOProductBuildVer">
    <vt:lpwstr>1033-12.2.0.22549</vt:lpwstr>
  </property>
</Properties>
</file>