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7"/>
  </p:notesMasterIdLst>
  <p:sldIdLst>
    <p:sldId id="311" r:id="rId2"/>
    <p:sldId id="292" r:id="rId3"/>
    <p:sldId id="322" r:id="rId4"/>
    <p:sldId id="323" r:id="rId5"/>
    <p:sldId id="32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5B521-CDAE-450F-91ED-343E7A70D31B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F6520-2DC7-45AB-8871-9B7A32F9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2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5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5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7811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5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53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18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15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6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4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6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7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2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5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1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685F-7026-4572-BE4C-B7B387C76C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F312-05CA-489F-9054-04E080B5FE5D}" type="datetimeFigureOut">
              <a:rPr lang="en-US" smtClean="0"/>
              <a:t>11/2/2025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1097280" rtl="1"/>
              <a:t>12/05/1447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1097280"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1097280"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9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22D3F2F7-CEE4-A522-D7D1-05D8D7A4B13F}"/>
              </a:ext>
            </a:extLst>
          </p:cNvPr>
          <p:cNvSpPr txBox="1">
            <a:spLocks/>
          </p:cNvSpPr>
          <p:nvPr/>
        </p:nvSpPr>
        <p:spPr>
          <a:xfrm>
            <a:off x="1279038" y="767805"/>
            <a:ext cx="5208104" cy="25187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</a:t>
            </a:r>
            <a:r>
              <a:rPr lang="ar-JO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الثّانية </a:t>
            </a:r>
            <a:r>
              <a:rPr lang="ar-SA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  <a:endParaRPr lang="ar-JO" sz="8000" b="1" dirty="0">
              <a:solidFill>
                <a:srgbClr val="00B0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>
              <a:buNone/>
            </a:pPr>
            <a:r>
              <a:rPr lang="ar-JO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أُردُنُّ أنتَ الهَوى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FD5DA51-46E6-DE04-4DCC-3A7700F2C5E7}"/>
              </a:ext>
            </a:extLst>
          </p:cNvPr>
          <p:cNvSpPr txBox="1">
            <a:spLocks/>
          </p:cNvSpPr>
          <p:nvPr/>
        </p:nvSpPr>
        <p:spPr>
          <a:xfrm>
            <a:off x="156320" y="3506756"/>
            <a:ext cx="6778870" cy="29707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JO" sz="8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الدّرس الثّالث :</a:t>
            </a:r>
            <a:br>
              <a:rPr lang="ar-JO" sz="8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JO" sz="80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أكتب</a:t>
            </a:r>
          </a:p>
          <a:p>
            <a:pPr algn="ctr"/>
            <a:r>
              <a:rPr lang="ar-JO" sz="80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الهمزة المتطرّفة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BE5DD-1E38-F93C-5CD0-B9D783C01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34" t="19955" r="25962" b="24458"/>
          <a:stretch>
            <a:fillRect/>
          </a:stretch>
        </p:blipFill>
        <p:spPr bwMode="auto">
          <a:xfrm>
            <a:off x="6323943" y="250063"/>
            <a:ext cx="5711737" cy="6513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28108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EC3F42D2-4A38-CDE9-92EB-826202D8259E}"/>
              </a:ext>
            </a:extLst>
          </p:cNvPr>
          <p:cNvSpPr/>
          <p:nvPr/>
        </p:nvSpPr>
        <p:spPr>
          <a:xfrm>
            <a:off x="1378634" y="207377"/>
            <a:ext cx="8750103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أكتب إملاءً صحيحًا(كتاب الطالب صفحة41)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51E738-F39B-2D50-C252-EC8D47FC97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115" t="38148" r="14962" b="23679"/>
          <a:stretch>
            <a:fillRect/>
          </a:stretch>
        </p:blipFill>
        <p:spPr>
          <a:xfrm>
            <a:off x="699754" y="1215904"/>
            <a:ext cx="10792492" cy="51989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3131EF-637A-03DE-6107-B5281FDE67E7}"/>
              </a:ext>
            </a:extLst>
          </p:cNvPr>
          <p:cNvSpPr/>
          <p:nvPr/>
        </p:nvSpPr>
        <p:spPr>
          <a:xfrm>
            <a:off x="7512147" y="3216226"/>
            <a:ext cx="1322364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شيء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5CE78F-D957-6C22-ADD6-EC0BD566D406}"/>
              </a:ext>
            </a:extLst>
          </p:cNvPr>
          <p:cNvSpPr/>
          <p:nvPr/>
        </p:nvSpPr>
        <p:spPr>
          <a:xfrm>
            <a:off x="7512147" y="3771425"/>
            <a:ext cx="1322364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ضوء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C87534-D6FD-75B7-BC4B-1B0A1E215686}"/>
              </a:ext>
            </a:extLst>
          </p:cNvPr>
          <p:cNvSpPr/>
          <p:nvPr/>
        </p:nvSpPr>
        <p:spPr>
          <a:xfrm>
            <a:off x="7512147" y="4315287"/>
            <a:ext cx="1322364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جزْء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AEAAB8-E876-B599-ED14-298406DF58D7}"/>
              </a:ext>
            </a:extLst>
          </p:cNvPr>
          <p:cNvSpPr/>
          <p:nvPr/>
        </p:nvSpPr>
        <p:spPr>
          <a:xfrm>
            <a:off x="4991686" y="3216226"/>
            <a:ext cx="1322364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الشّاطِىء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2E3867-C592-071F-6B82-CC46BA78F622}"/>
              </a:ext>
            </a:extLst>
          </p:cNvPr>
          <p:cNvSpPr/>
          <p:nvPr/>
        </p:nvSpPr>
        <p:spPr>
          <a:xfrm>
            <a:off x="1230570" y="2679310"/>
            <a:ext cx="1322364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ملجأٌ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7ADD68-1FC3-C062-89C2-F9F8B616FDC7}"/>
              </a:ext>
            </a:extLst>
          </p:cNvPr>
          <p:cNvSpPr/>
          <p:nvPr/>
        </p:nvSpPr>
        <p:spPr>
          <a:xfrm>
            <a:off x="2726787" y="2679310"/>
            <a:ext cx="1322364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بؤبؤٌ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3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DF0A8-B769-DE1D-55DC-442EBE6EF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02CB7B7F-43AA-8B43-E1EC-9C3EBF505097}"/>
              </a:ext>
            </a:extLst>
          </p:cNvPr>
          <p:cNvSpPr/>
          <p:nvPr/>
        </p:nvSpPr>
        <p:spPr>
          <a:xfrm>
            <a:off x="1378634" y="207377"/>
            <a:ext cx="8750103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أكتب إملاءً صحيحًا(كتاب الطالب صفحة41)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D5584-7705-9C75-D11A-7410410BC4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385" t="45538" r="16115" b="21010"/>
          <a:stretch>
            <a:fillRect/>
          </a:stretch>
        </p:blipFill>
        <p:spPr>
          <a:xfrm>
            <a:off x="397195" y="1215904"/>
            <a:ext cx="11180515" cy="54238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9825A0-2E82-B70D-B795-B167E56D34F7}"/>
              </a:ext>
            </a:extLst>
          </p:cNvPr>
          <p:cNvSpPr/>
          <p:nvPr/>
        </p:nvSpPr>
        <p:spPr>
          <a:xfrm>
            <a:off x="1477108" y="3216226"/>
            <a:ext cx="1742050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حرف ساكن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97CB5C-82AE-3574-2E28-E370EA453428}"/>
              </a:ext>
            </a:extLst>
          </p:cNvPr>
          <p:cNvSpPr/>
          <p:nvPr/>
        </p:nvSpPr>
        <p:spPr>
          <a:xfrm>
            <a:off x="8314006" y="3927814"/>
            <a:ext cx="2009336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على ألف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91A8BB-6110-996B-A2A8-F541AB44E50D}"/>
              </a:ext>
            </a:extLst>
          </p:cNvPr>
          <p:cNvSpPr/>
          <p:nvPr/>
        </p:nvSpPr>
        <p:spPr>
          <a:xfrm>
            <a:off x="8384343" y="4713260"/>
            <a:ext cx="2009336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على واو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6A3303-2FFC-8E0D-B0B6-10403BE7C355}"/>
              </a:ext>
            </a:extLst>
          </p:cNvPr>
          <p:cNvSpPr/>
          <p:nvPr/>
        </p:nvSpPr>
        <p:spPr>
          <a:xfrm>
            <a:off x="1230570" y="4713260"/>
            <a:ext cx="2009336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الضّمة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807972-63F7-43C5-6EB5-91D615FB50A3}"/>
              </a:ext>
            </a:extLst>
          </p:cNvPr>
          <p:cNvSpPr/>
          <p:nvPr/>
        </p:nvSpPr>
        <p:spPr>
          <a:xfrm>
            <a:off x="1230570" y="5463718"/>
            <a:ext cx="2009336" cy="425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الكسرة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7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6794E-D697-9A1F-991C-F3EAEA80B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76D43CE6-EA07-E6F5-C2E4-BD537B06E48D}"/>
              </a:ext>
            </a:extLst>
          </p:cNvPr>
          <p:cNvSpPr/>
          <p:nvPr/>
        </p:nvSpPr>
        <p:spPr>
          <a:xfrm>
            <a:off x="1378634" y="207377"/>
            <a:ext cx="8750103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أكتب إملاءً صحيحًا(كتاب الطالب صفحة42)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F4E557-8CFA-44AF-C3B2-A1791DE01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346" t="22551" r="14154" b="5415"/>
          <a:stretch>
            <a:fillRect/>
          </a:stretch>
        </p:blipFill>
        <p:spPr>
          <a:xfrm>
            <a:off x="1230571" y="1121777"/>
            <a:ext cx="10122058" cy="573622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857F029-6077-68D8-1B9E-54CC80BF1C7F}"/>
              </a:ext>
            </a:extLst>
          </p:cNvPr>
          <p:cNvSpPr/>
          <p:nvPr/>
        </p:nvSpPr>
        <p:spPr>
          <a:xfrm>
            <a:off x="8285870" y="1782958"/>
            <a:ext cx="478302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EE1D22-22C6-AAF0-C85F-120849EA2E2E}"/>
              </a:ext>
            </a:extLst>
          </p:cNvPr>
          <p:cNvSpPr/>
          <p:nvPr/>
        </p:nvSpPr>
        <p:spPr>
          <a:xfrm>
            <a:off x="4893212" y="1782957"/>
            <a:ext cx="478302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1AF4FB-1C2B-56B0-E1E6-4FC6670765DE}"/>
              </a:ext>
            </a:extLst>
          </p:cNvPr>
          <p:cNvSpPr/>
          <p:nvPr/>
        </p:nvSpPr>
        <p:spPr>
          <a:xfrm>
            <a:off x="9340947" y="2215415"/>
            <a:ext cx="478302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ؤ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37B8F07-F56C-DCD0-BD30-B3BB53142706}"/>
              </a:ext>
            </a:extLst>
          </p:cNvPr>
          <p:cNvSpPr/>
          <p:nvPr/>
        </p:nvSpPr>
        <p:spPr>
          <a:xfrm>
            <a:off x="6513339" y="2215415"/>
            <a:ext cx="478302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ئ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78D32B-19D0-3142-F30F-97F7604F9088}"/>
              </a:ext>
            </a:extLst>
          </p:cNvPr>
          <p:cNvSpPr/>
          <p:nvPr/>
        </p:nvSpPr>
        <p:spPr>
          <a:xfrm>
            <a:off x="5709138" y="2215415"/>
            <a:ext cx="478302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1FACC20-8D45-F712-4398-A661200DA69F}"/>
              </a:ext>
            </a:extLst>
          </p:cNvPr>
          <p:cNvSpPr/>
          <p:nvPr/>
        </p:nvSpPr>
        <p:spPr>
          <a:xfrm>
            <a:off x="9650435" y="2683413"/>
            <a:ext cx="478302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7C6BB1D-0C5C-7400-0F60-05618705FC9F}"/>
              </a:ext>
            </a:extLst>
          </p:cNvPr>
          <p:cNvSpPr/>
          <p:nvPr/>
        </p:nvSpPr>
        <p:spPr>
          <a:xfrm>
            <a:off x="5383239" y="2683412"/>
            <a:ext cx="478302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22BA49B-2E8C-2EF8-2329-92EFAB9EB2F6}"/>
              </a:ext>
            </a:extLst>
          </p:cNvPr>
          <p:cNvSpPr/>
          <p:nvPr/>
        </p:nvSpPr>
        <p:spPr>
          <a:xfrm>
            <a:off x="4006944" y="2683412"/>
            <a:ext cx="478302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CAE02D-A80C-9954-92AE-CFB4BBBCDDBB}"/>
              </a:ext>
            </a:extLst>
          </p:cNvPr>
          <p:cNvSpPr/>
          <p:nvPr/>
        </p:nvSpPr>
        <p:spPr>
          <a:xfrm>
            <a:off x="6991641" y="3848564"/>
            <a:ext cx="1137141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دفْء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0AB0AAE-DBF3-D5D1-6D7D-D29BE1BF1429}"/>
              </a:ext>
            </a:extLst>
          </p:cNvPr>
          <p:cNvSpPr/>
          <p:nvPr/>
        </p:nvSpPr>
        <p:spPr>
          <a:xfrm>
            <a:off x="8438270" y="1935358"/>
            <a:ext cx="478302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D56C52A-FD5C-C632-1F91-AB577013B495}"/>
              </a:ext>
            </a:extLst>
          </p:cNvPr>
          <p:cNvSpPr/>
          <p:nvPr/>
        </p:nvSpPr>
        <p:spPr>
          <a:xfrm>
            <a:off x="6991640" y="4355001"/>
            <a:ext cx="1137141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شاطىء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A7A35FA-F4AA-DBAD-5162-38F17A140EFE}"/>
              </a:ext>
            </a:extLst>
          </p:cNvPr>
          <p:cNvSpPr/>
          <p:nvPr/>
        </p:nvSpPr>
        <p:spPr>
          <a:xfrm>
            <a:off x="6991640" y="5100063"/>
            <a:ext cx="1137141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سماء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24718B6-4032-CC09-4C01-0909899B1865}"/>
              </a:ext>
            </a:extLst>
          </p:cNvPr>
          <p:cNvSpPr/>
          <p:nvPr/>
        </p:nvSpPr>
        <p:spPr>
          <a:xfrm>
            <a:off x="6989295" y="5988150"/>
            <a:ext cx="1137141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لؤلؤ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E7AD96-7FDB-0C1C-0892-ED5AE83EAB05}"/>
              </a:ext>
            </a:extLst>
          </p:cNvPr>
          <p:cNvSpPr/>
          <p:nvPr/>
        </p:nvSpPr>
        <p:spPr>
          <a:xfrm>
            <a:off x="4893212" y="6403672"/>
            <a:ext cx="1137141" cy="506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هادىء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6238C3-90C7-5D23-650F-0F6C0F045B37}"/>
              </a:ext>
            </a:extLst>
          </p:cNvPr>
          <p:cNvCxnSpPr/>
          <p:nvPr/>
        </p:nvCxnSpPr>
        <p:spPr>
          <a:xfrm flipH="1">
            <a:off x="2363372" y="4355001"/>
            <a:ext cx="22648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20F6DF3-D370-61F1-D494-236B28715468}"/>
              </a:ext>
            </a:extLst>
          </p:cNvPr>
          <p:cNvCxnSpPr>
            <a:cxnSpLocks/>
          </p:cNvCxnSpPr>
          <p:nvPr/>
        </p:nvCxnSpPr>
        <p:spPr>
          <a:xfrm>
            <a:off x="5132363" y="4608219"/>
            <a:ext cx="0" cy="11101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881C4A9-FC59-1600-CBEE-786EAF72F173}"/>
              </a:ext>
            </a:extLst>
          </p:cNvPr>
          <p:cNvCxnSpPr/>
          <p:nvPr/>
        </p:nvCxnSpPr>
        <p:spPr>
          <a:xfrm flipH="1">
            <a:off x="2994074" y="6247107"/>
            <a:ext cx="22648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3C551E8-3EAF-1C6B-996C-AA5D290BFB90}"/>
              </a:ext>
            </a:extLst>
          </p:cNvPr>
          <p:cNvCxnSpPr/>
          <p:nvPr/>
        </p:nvCxnSpPr>
        <p:spPr>
          <a:xfrm flipH="1">
            <a:off x="1742045" y="4861438"/>
            <a:ext cx="22648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0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CBC2D-C045-C842-18C5-33BB0A30C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76F41292-5572-CED1-2BAC-B57CD2BEA8F2}"/>
              </a:ext>
            </a:extLst>
          </p:cNvPr>
          <p:cNvSpPr/>
          <p:nvPr/>
        </p:nvSpPr>
        <p:spPr>
          <a:xfrm>
            <a:off x="1378634" y="207377"/>
            <a:ext cx="8750103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أكتب إملاءً صحيحًا(كتاب الطالب صفحة42)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FA2131-54F5-E2C7-12EF-17A1916475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461" t="43278" r="13462" b="32710"/>
          <a:stretch>
            <a:fillRect/>
          </a:stretch>
        </p:blipFill>
        <p:spPr>
          <a:xfrm>
            <a:off x="415904" y="1706406"/>
            <a:ext cx="11360192" cy="3850331"/>
          </a:xfrm>
          <a:prstGeom prst="rect">
            <a:avLst/>
          </a:prstGeom>
        </p:spPr>
      </p:pic>
      <p:sp>
        <p:nvSpPr>
          <p:cNvPr id="9" name="Google Shape;1089;p34">
            <a:extLst>
              <a:ext uri="{FF2B5EF4-FFF2-40B4-BE49-F238E27FC236}">
                <a16:creationId xmlns:a16="http://schemas.microsoft.com/office/drawing/2014/main" id="{526CB309-D22B-BCBD-CD68-FE42520142E0}"/>
              </a:ext>
            </a:extLst>
          </p:cNvPr>
          <p:cNvSpPr txBox="1"/>
          <p:nvPr/>
        </p:nvSpPr>
        <p:spPr>
          <a:xfrm>
            <a:off x="1144172" y="3932444"/>
            <a:ext cx="8349320" cy="42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600" b="1" dirty="0">
                <a:solidFill>
                  <a:srgbClr val="EE0000"/>
                </a:solidFill>
                <a:latin typeface="Arial" panose="020B0604020202020204" pitchFamily="34" charset="0"/>
                <a:ea typeface="Patrick Hand SC"/>
                <a:cs typeface="Arial" panose="020B0604020202020204" pitchFamily="34" charset="0"/>
                <a:sym typeface="Patrick Hand SC"/>
              </a:rPr>
              <a:t>الهمزة سبقت بحرف حركته فتحة، فكتبت على ألف .</a:t>
            </a:r>
            <a:endParaRPr sz="3600" b="1" dirty="0">
              <a:solidFill>
                <a:srgbClr val="EE0000"/>
              </a:solidFill>
              <a:latin typeface="Arial" panose="020B0604020202020204" pitchFamily="34" charset="0"/>
              <a:ea typeface="Patrick Hand SC"/>
              <a:cs typeface="Arial" panose="020B0604020202020204" pitchFamily="34" charset="0"/>
              <a:sym typeface="Patrick Hand SC"/>
            </a:endParaRPr>
          </a:p>
        </p:txBody>
      </p:sp>
      <p:sp>
        <p:nvSpPr>
          <p:cNvPr id="10" name="Google Shape;1090;p34">
            <a:extLst>
              <a:ext uri="{FF2B5EF4-FFF2-40B4-BE49-F238E27FC236}">
                <a16:creationId xmlns:a16="http://schemas.microsoft.com/office/drawing/2014/main" id="{6371240D-B518-8B59-6F97-E3D10202141E}"/>
              </a:ext>
            </a:extLst>
          </p:cNvPr>
          <p:cNvSpPr txBox="1"/>
          <p:nvPr/>
        </p:nvSpPr>
        <p:spPr>
          <a:xfrm>
            <a:off x="712175" y="4727843"/>
            <a:ext cx="8603126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ar-JO" sz="3600" b="1" dirty="0">
                <a:solidFill>
                  <a:srgbClr val="EE0000"/>
                </a:solidFill>
                <a:latin typeface="Arial" panose="020B0604020202020204" pitchFamily="34" charset="0"/>
                <a:ea typeface="Patrick Hand SC"/>
                <a:cs typeface="Arial" panose="020B0604020202020204" pitchFamily="34" charset="0"/>
                <a:sym typeface="Patrick Hand SC"/>
              </a:rPr>
              <a:t>الهمزة سبقت بحرف حركته ضمّة، فكتبت على واو.</a:t>
            </a:r>
            <a:endParaRPr sz="3600" b="1" dirty="0">
              <a:solidFill>
                <a:srgbClr val="EE0000"/>
              </a:solidFill>
              <a:latin typeface="Arial" panose="020B0604020202020204" pitchFamily="34" charset="0"/>
              <a:ea typeface="Patrick Hand SC"/>
              <a:cs typeface="Arial" panose="020B0604020202020204" pitchFamily="34" charset="0"/>
              <a:sym typeface="Patrick Hand SC"/>
            </a:endParaRPr>
          </a:p>
        </p:txBody>
      </p:sp>
    </p:spTree>
    <p:extLst>
      <p:ext uri="{BB962C8B-B14F-4D97-AF65-F5344CB8AC3E}">
        <p14:creationId xmlns:p14="http://schemas.microsoft.com/office/powerpoint/2010/main" val="368398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92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Arabic Typesetting</vt:lpstr>
      <vt:lpstr>Arial</vt:lpstr>
      <vt:lpstr>Calibri</vt:lpstr>
      <vt:lpstr>Patrick Hand SC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آيات الفطافطة</dc:creator>
  <cp:lastModifiedBy>GTR6</cp:lastModifiedBy>
  <cp:revision>102</cp:revision>
  <dcterms:created xsi:type="dcterms:W3CDTF">2024-02-17T18:35:37Z</dcterms:created>
  <dcterms:modified xsi:type="dcterms:W3CDTF">2025-11-02T09:37:26Z</dcterms:modified>
</cp:coreProperties>
</file>