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92" r:id="rId3"/>
    <p:sldId id="289" r:id="rId4"/>
    <p:sldId id="2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2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7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0061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941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61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23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94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3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8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4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9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1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8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E839E-6A7F-4818-A12C-9597760A7D0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4A40FF-ABDB-49F3-B836-47CA4BAC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7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التاريخ :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إلى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709" y="2250095"/>
            <a:ext cx="8925628" cy="44094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6764" y="2908765"/>
            <a:ext cx="1042276" cy="506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يُصلح 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166764" y="3618950"/>
            <a:ext cx="1042276" cy="587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ارتفع بها 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3767662" y="4793259"/>
            <a:ext cx="1042276" cy="346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يخدع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6889921" y="4793259"/>
            <a:ext cx="1042276" cy="426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حافة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>
          <a:xfrm>
            <a:off x="6889921" y="5802314"/>
            <a:ext cx="1042276" cy="506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يفرّق 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3892358" y="5738962"/>
            <a:ext cx="1042276" cy="506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العدوّ </a:t>
            </a:r>
            <a:endParaRPr lang="en-US" b="1" dirty="0"/>
          </a:p>
        </p:txBody>
      </p:sp>
      <p:sp>
        <p:nvSpPr>
          <p:cNvPr id="33" name="Rectangle 32"/>
          <p:cNvSpPr/>
          <p:nvPr/>
        </p:nvSpPr>
        <p:spPr>
          <a:xfrm>
            <a:off x="868967" y="5791344"/>
            <a:ext cx="1042276" cy="506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/>
              <a:t>الخيانة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958408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التاريخ :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إلى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137890" y="1174543"/>
            <a:ext cx="732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 </a:t>
            </a:r>
            <a:endParaRPr lang="ar-SA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8837" y="711576"/>
            <a:ext cx="7344800" cy="37043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8440" y="4095256"/>
            <a:ext cx="9668327" cy="285470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778240" y="2743768"/>
            <a:ext cx="482731" cy="345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2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859894" y="2711824"/>
            <a:ext cx="482731" cy="345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3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15434" y="5130267"/>
            <a:ext cx="482731" cy="345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8955168" y="6341190"/>
            <a:ext cx="482731" cy="345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16394" y="3056841"/>
            <a:ext cx="1730326" cy="572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الغدر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947497" y="2982323"/>
            <a:ext cx="1730326" cy="572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الخداع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39" y="5123714"/>
            <a:ext cx="3630030" cy="67005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240969"/>
            <a:ext cx="3798277" cy="53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39298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التاريخ :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إلى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137890" y="1202678"/>
            <a:ext cx="732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 </a:t>
            </a:r>
            <a:endParaRPr lang="ar-SA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349149" y="271233"/>
            <a:ext cx="7146388" cy="10855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/>
              <a:t>بالتعاون مع فريقك أجب عن السؤالين الآتيين</a:t>
            </a:r>
            <a:r>
              <a:rPr lang="en-US" dirty="0"/>
              <a:t> </a:t>
            </a:r>
            <a:r>
              <a:rPr lang="ar-JO" dirty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2687" y="1202678"/>
            <a:ext cx="7598676" cy="42889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7890" y="2849117"/>
            <a:ext cx="3886742" cy="24270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9558" y="5491585"/>
            <a:ext cx="7621064" cy="83831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349149" y="5949056"/>
            <a:ext cx="3798296" cy="45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/>
              <a:t>الغرض الشعري: الحكمة</a:t>
            </a:r>
            <a:r>
              <a:rPr lang="ar-JO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2527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التاريخ :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إلى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/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20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137890" y="1202678"/>
            <a:ext cx="7327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 </a:t>
            </a:r>
            <a:endParaRPr lang="ar-SA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23495" y="1054973"/>
            <a:ext cx="842275" cy="421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1+4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301" y="1537141"/>
            <a:ext cx="8192654" cy="17842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9" name="Rectangle 28"/>
          <p:cNvSpPr/>
          <p:nvPr/>
        </p:nvSpPr>
        <p:spPr>
          <a:xfrm>
            <a:off x="8603384" y="3237493"/>
            <a:ext cx="842275" cy="421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1+4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764" y="3775715"/>
            <a:ext cx="9424109" cy="2962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1489531" y="2060361"/>
            <a:ext cx="4123478" cy="408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>
                <a:latin typeface="Arial" panose="020B0604020202020204" pitchFamily="34" charset="0"/>
                <a:cs typeface="Arial" panose="020B0604020202020204" pitchFamily="34" charset="0"/>
              </a:rPr>
              <a:t>حلو الكلام / مخادع / قلبه مليء بالحقد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4658" y="3144685"/>
            <a:ext cx="6703748" cy="4239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8439" y="5474432"/>
            <a:ext cx="5350257" cy="65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latin typeface="Arial" panose="020B0604020202020204" pitchFamily="34" charset="0"/>
                <a:cs typeface="Arial" panose="020B0604020202020204" pitchFamily="34" charset="0"/>
              </a:rPr>
              <a:t>أسلوب الشافعي مباشر ، أما صالح بعد القدوس يعتمد على الصورة الفنية ؛ لإيصال المعنى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6239523"/>
            <a:ext cx="3425165" cy="502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latin typeface="Arial" panose="020B0604020202020204" pitchFamily="34" charset="0"/>
                <a:cs typeface="Arial" panose="020B0604020202020204" pitchFamily="34" charset="0"/>
              </a:rPr>
              <a:t>الخيانة وغدر الصّديق والنّفاق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75759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5497</TotalTime>
  <Words>189</Words>
  <Application>Microsoft Office PowerPoint</Application>
  <PresentationFormat>Widescreen</PresentationFormat>
  <Paragraphs>74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Adobe Arabic</vt:lpstr>
      <vt:lpstr>Arial</vt:lpstr>
      <vt:lpstr>Calibri</vt:lpstr>
      <vt:lpstr>HelveticaNeueLT Arabic 45 Light</vt:lpstr>
      <vt:lpstr>HelveticaNeueLT Arabic 55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آيات الفطافطة</cp:lastModifiedBy>
  <cp:revision>45</cp:revision>
  <dcterms:created xsi:type="dcterms:W3CDTF">2025-11-09T10:36:35Z</dcterms:created>
  <dcterms:modified xsi:type="dcterms:W3CDTF">2025-12-13T15:02:23Z</dcterms:modified>
</cp:coreProperties>
</file>