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0"/>
  </p:notesMasterIdLst>
  <p:sldIdLst>
    <p:sldId id="256" r:id="rId2"/>
    <p:sldId id="274" r:id="rId3"/>
    <p:sldId id="286" r:id="rId4"/>
    <p:sldId id="283" r:id="rId5"/>
    <p:sldId id="284" r:id="rId6"/>
    <p:sldId id="289" r:id="rId7"/>
    <p:sldId id="285" r:id="rId8"/>
    <p:sldId id="287" r:id="rId9"/>
  </p:sldIdLst>
  <p:sldSz cx="9753600" cy="73152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469AB"/>
    <a:srgbClr val="E3CCE3"/>
    <a:srgbClr val="31859C"/>
    <a:srgbClr val="C3D69B"/>
    <a:srgbClr val="62ACC7"/>
    <a:srgbClr val="82B04A"/>
    <a:srgbClr val="B7DE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60" d="100"/>
          <a:sy n="60" d="100"/>
        </p:scale>
        <p:origin x="1572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JO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F40FD65E-1090-4ADB-8B22-543D92B7739F}" type="datetimeFigureOut">
              <a:rPr lang="ar-JO" smtClean="0"/>
              <a:t>23/06/1447</a:t>
            </a:fld>
            <a:endParaRPr lang="ar-JO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JO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JO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JO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21A403C3-DFD6-4DB7-AEDF-3E5D7C8A025C}" type="slidenum">
              <a:rPr lang="ar-JO" smtClean="0"/>
              <a:t>‹#›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39913716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رسم 7">
            <a:extLst>
              <a:ext uri="{FF2B5EF4-FFF2-40B4-BE49-F238E27FC236}">
                <a16:creationId xmlns:a16="http://schemas.microsoft.com/office/drawing/2014/main" id="{3E6E8D5D-6591-70C6-857B-C2C7AEFD24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81" t="32670" r="-781" b="21372"/>
          <a:stretch/>
        </p:blipFill>
        <p:spPr>
          <a:xfrm>
            <a:off x="0" y="571500"/>
            <a:ext cx="9829800" cy="65913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CEAD80-F4A5-45ED-3E90-EA2F58E639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رسم 7">
            <a:extLst>
              <a:ext uri="{FF2B5EF4-FFF2-40B4-BE49-F238E27FC236}">
                <a16:creationId xmlns:a16="http://schemas.microsoft.com/office/drawing/2014/main" id="{86045703-1545-9DDB-4F90-44C824C34A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  <p:grpSp>
        <p:nvGrpSpPr>
          <p:cNvPr id="2" name="مجموعة 1">
            <a:extLst>
              <a:ext uri="{FF2B5EF4-FFF2-40B4-BE49-F238E27FC236}">
                <a16:creationId xmlns:a16="http://schemas.microsoft.com/office/drawing/2014/main" id="{717C5457-7275-5178-9423-4B22C5AA9A34}"/>
              </a:ext>
            </a:extLst>
          </p:cNvPr>
          <p:cNvGrpSpPr/>
          <p:nvPr/>
        </p:nvGrpSpPr>
        <p:grpSpPr>
          <a:xfrm>
            <a:off x="446314" y="557756"/>
            <a:ext cx="8860972" cy="6605044"/>
            <a:chOff x="141514" y="329156"/>
            <a:chExt cx="8860972" cy="6199688"/>
          </a:xfrm>
        </p:grpSpPr>
        <p:sp>
          <p:nvSpPr>
            <p:cNvPr id="11" name="Rectangle 45">
              <a:extLst>
                <a:ext uri="{FF2B5EF4-FFF2-40B4-BE49-F238E27FC236}">
                  <a16:creationId xmlns:a16="http://schemas.microsoft.com/office/drawing/2014/main" id="{9F856D6A-1B76-104C-825D-95C24D67D00E}"/>
                </a:ext>
              </a:extLst>
            </p:cNvPr>
            <p:cNvSpPr/>
            <p:nvPr/>
          </p:nvSpPr>
          <p:spPr>
            <a:xfrm>
              <a:off x="141514" y="329156"/>
              <a:ext cx="8860972" cy="6199688"/>
            </a:xfrm>
            <a:prstGeom prst="rect">
              <a:avLst/>
            </a:prstGeom>
            <a:solidFill>
              <a:srgbClr val="B469AB"/>
            </a:solidFill>
            <a:ln>
              <a:solidFill>
                <a:srgbClr val="232321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981765707">
                    <a:custGeom>
                      <a:avLst/>
                      <a:gdLst>
                        <a:gd name="connsiteX0" fmla="*/ 0 w 8860972"/>
                        <a:gd name="connsiteY0" fmla="*/ 0 h 6199688"/>
                        <a:gd name="connsiteX1" fmla="*/ 8860972 w 8860972"/>
                        <a:gd name="connsiteY1" fmla="*/ 0 h 6199688"/>
                        <a:gd name="connsiteX2" fmla="*/ 8860972 w 8860972"/>
                        <a:gd name="connsiteY2" fmla="*/ 6199688 h 6199688"/>
                        <a:gd name="connsiteX3" fmla="*/ 0 w 8860972"/>
                        <a:gd name="connsiteY3" fmla="*/ 6199688 h 6199688"/>
                        <a:gd name="connsiteX4" fmla="*/ 0 w 8860972"/>
                        <a:gd name="connsiteY4" fmla="*/ 0 h 619968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8860972" h="6199688" fill="none" extrusionOk="0">
                          <a:moveTo>
                            <a:pt x="0" y="0"/>
                          </a:moveTo>
                          <a:cubicBezTo>
                            <a:pt x="2891760" y="-33775"/>
                            <a:pt x="7468840" y="138873"/>
                            <a:pt x="8860972" y="0"/>
                          </a:cubicBezTo>
                          <a:cubicBezTo>
                            <a:pt x="8787201" y="1155402"/>
                            <a:pt x="8705089" y="4528667"/>
                            <a:pt x="8860972" y="6199688"/>
                          </a:cubicBezTo>
                          <a:cubicBezTo>
                            <a:pt x="4552996" y="6062358"/>
                            <a:pt x="1517452" y="6061832"/>
                            <a:pt x="0" y="6199688"/>
                          </a:cubicBezTo>
                          <a:cubicBezTo>
                            <a:pt x="152408" y="4991982"/>
                            <a:pt x="73868" y="2480995"/>
                            <a:pt x="0" y="0"/>
                          </a:cubicBezTo>
                          <a:close/>
                        </a:path>
                        <a:path w="8860972" h="6199688" stroke="0" extrusionOk="0">
                          <a:moveTo>
                            <a:pt x="0" y="0"/>
                          </a:moveTo>
                          <a:cubicBezTo>
                            <a:pt x="3001426" y="-101487"/>
                            <a:pt x="7174647" y="-162162"/>
                            <a:pt x="8860972" y="0"/>
                          </a:cubicBezTo>
                          <a:cubicBezTo>
                            <a:pt x="8921685" y="2958667"/>
                            <a:pt x="8799900" y="4533835"/>
                            <a:pt x="8860972" y="6199688"/>
                          </a:cubicBezTo>
                          <a:cubicBezTo>
                            <a:pt x="7763480" y="6249753"/>
                            <a:pt x="1423461" y="6041239"/>
                            <a:pt x="0" y="6199688"/>
                          </a:cubicBezTo>
                          <a:cubicBezTo>
                            <a:pt x="-24452" y="3522589"/>
                            <a:pt x="-67663" y="643492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Rectangle 46">
              <a:extLst>
                <a:ext uri="{FF2B5EF4-FFF2-40B4-BE49-F238E27FC236}">
                  <a16:creationId xmlns:a16="http://schemas.microsoft.com/office/drawing/2014/main" id="{A1DD3DD5-0033-3174-FE9F-7B4871E7393E}"/>
                </a:ext>
              </a:extLst>
            </p:cNvPr>
            <p:cNvSpPr/>
            <p:nvPr/>
          </p:nvSpPr>
          <p:spPr>
            <a:xfrm>
              <a:off x="244728" y="447950"/>
              <a:ext cx="8654546" cy="59621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3" name="صورة 2" descr="صورة تحتوي على نص, لقطة شاشة, خط يد, الخط&#10;&#10;قد يكون المحتوى الذي تم إنشاؤه بواسطة الذكاء الاصطناعي غير صحيح.">
            <a:extLst>
              <a:ext uri="{FF2B5EF4-FFF2-40B4-BE49-F238E27FC236}">
                <a16:creationId xmlns:a16="http://schemas.microsoft.com/office/drawing/2014/main" id="{890367F8-95D0-1415-085B-6F4B4D7400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8692" y="1915884"/>
            <a:ext cx="8456215" cy="3483431"/>
          </a:xfrm>
          <a:prstGeom prst="rect">
            <a:avLst/>
          </a:prstGeom>
          <a:ln>
            <a:noFill/>
          </a:ln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D8AA66CB-1522-DCEA-D3BD-B3CEFCE572C5}"/>
              </a:ext>
            </a:extLst>
          </p:cNvPr>
          <p:cNvSpPr/>
          <p:nvPr/>
        </p:nvSpPr>
        <p:spPr>
          <a:xfrm>
            <a:off x="648692" y="1752600"/>
            <a:ext cx="5599708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4E5CE8EA-40DE-97C6-A972-A6866A343AF8}"/>
              </a:ext>
            </a:extLst>
          </p:cNvPr>
          <p:cNvSpPr/>
          <p:nvPr/>
        </p:nvSpPr>
        <p:spPr>
          <a:xfrm>
            <a:off x="5715000" y="3200399"/>
            <a:ext cx="1524001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sz="2000" b="1" dirty="0">
                <a:solidFill>
                  <a:srgbClr val="C22226"/>
                </a:solidFill>
              </a:rPr>
              <a:t>واحِدَةً</a:t>
            </a: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6305C8DF-C59E-D94F-DA27-5B12097806F8}"/>
              </a:ext>
            </a:extLst>
          </p:cNvPr>
          <p:cNvSpPr/>
          <p:nvPr/>
        </p:nvSpPr>
        <p:spPr>
          <a:xfrm>
            <a:off x="4572000" y="3582722"/>
            <a:ext cx="1524001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sz="2000" b="1" dirty="0">
                <a:solidFill>
                  <a:srgbClr val="C22226"/>
                </a:solidFill>
              </a:rPr>
              <a:t>اثْنَين</a:t>
            </a: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16EF637F-97A8-885B-C7BA-0E93388C325B}"/>
              </a:ext>
            </a:extLst>
          </p:cNvPr>
          <p:cNvSpPr/>
          <p:nvPr/>
        </p:nvSpPr>
        <p:spPr>
          <a:xfrm>
            <a:off x="5867400" y="4369078"/>
            <a:ext cx="1524001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sz="2000" b="1" dirty="0">
                <a:solidFill>
                  <a:srgbClr val="C22226"/>
                </a:solidFill>
              </a:rPr>
              <a:t>أربَعَةُ</a:t>
            </a: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F94406ED-B829-6E4A-8D76-261CDFCA8D31}"/>
              </a:ext>
            </a:extLst>
          </p:cNvPr>
          <p:cNvSpPr/>
          <p:nvPr/>
        </p:nvSpPr>
        <p:spPr>
          <a:xfrm>
            <a:off x="3124200" y="4430989"/>
            <a:ext cx="1524001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sz="2000" b="1" dirty="0">
                <a:solidFill>
                  <a:srgbClr val="C22226"/>
                </a:solidFill>
              </a:rPr>
              <a:t>عَشْرَ</a:t>
            </a: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F5C4BFDA-887C-783F-6494-A47E3FF43D21}"/>
              </a:ext>
            </a:extLst>
          </p:cNvPr>
          <p:cNvSpPr/>
          <p:nvPr/>
        </p:nvSpPr>
        <p:spPr>
          <a:xfrm>
            <a:off x="557549" y="671293"/>
            <a:ext cx="2895600" cy="762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ar-JO" sz="2000" b="1" dirty="0">
                <a:solidFill>
                  <a:srgbClr val="C22226"/>
                </a:solidFill>
              </a:rPr>
              <a:t>كِتابُ الطَّالبِ، صفحَة: (</a:t>
            </a:r>
            <a:r>
              <a:rPr lang="en-US" sz="2000" b="1" dirty="0">
                <a:solidFill>
                  <a:srgbClr val="C22226"/>
                </a:solidFill>
              </a:rPr>
              <a:t>(97</a:t>
            </a:r>
            <a:r>
              <a:rPr lang="ar-JO" sz="2000" b="1" dirty="0">
                <a:solidFill>
                  <a:srgbClr val="C22226"/>
                </a:solidFill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242412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4BF372-886E-1AD0-0E49-2B0C347C86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رسم 7">
            <a:extLst>
              <a:ext uri="{FF2B5EF4-FFF2-40B4-BE49-F238E27FC236}">
                <a16:creationId xmlns:a16="http://schemas.microsoft.com/office/drawing/2014/main" id="{B128A285-9B02-C71A-A52C-84543D9C2D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  <p:grpSp>
        <p:nvGrpSpPr>
          <p:cNvPr id="2" name="مجموعة 1">
            <a:extLst>
              <a:ext uri="{FF2B5EF4-FFF2-40B4-BE49-F238E27FC236}">
                <a16:creationId xmlns:a16="http://schemas.microsoft.com/office/drawing/2014/main" id="{BE85933F-6A71-40CC-976A-3D9704D6CAB6}"/>
              </a:ext>
            </a:extLst>
          </p:cNvPr>
          <p:cNvGrpSpPr/>
          <p:nvPr/>
        </p:nvGrpSpPr>
        <p:grpSpPr>
          <a:xfrm>
            <a:off x="446314" y="507652"/>
            <a:ext cx="8860972" cy="6199688"/>
            <a:chOff x="141514" y="329156"/>
            <a:chExt cx="8860972" cy="6199688"/>
          </a:xfrm>
        </p:grpSpPr>
        <p:sp>
          <p:nvSpPr>
            <p:cNvPr id="11" name="Rectangle 45">
              <a:extLst>
                <a:ext uri="{FF2B5EF4-FFF2-40B4-BE49-F238E27FC236}">
                  <a16:creationId xmlns:a16="http://schemas.microsoft.com/office/drawing/2014/main" id="{A2A38CE7-A26F-96D0-B3C0-CB0210737F0C}"/>
                </a:ext>
              </a:extLst>
            </p:cNvPr>
            <p:cNvSpPr/>
            <p:nvPr/>
          </p:nvSpPr>
          <p:spPr>
            <a:xfrm>
              <a:off x="141514" y="329156"/>
              <a:ext cx="8860972" cy="6199688"/>
            </a:xfrm>
            <a:prstGeom prst="rect">
              <a:avLst/>
            </a:prstGeom>
            <a:solidFill>
              <a:srgbClr val="B469AB"/>
            </a:solidFill>
            <a:ln>
              <a:solidFill>
                <a:srgbClr val="232321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981765707">
                    <a:custGeom>
                      <a:avLst/>
                      <a:gdLst>
                        <a:gd name="connsiteX0" fmla="*/ 0 w 8860972"/>
                        <a:gd name="connsiteY0" fmla="*/ 0 h 6199688"/>
                        <a:gd name="connsiteX1" fmla="*/ 8860972 w 8860972"/>
                        <a:gd name="connsiteY1" fmla="*/ 0 h 6199688"/>
                        <a:gd name="connsiteX2" fmla="*/ 8860972 w 8860972"/>
                        <a:gd name="connsiteY2" fmla="*/ 6199688 h 6199688"/>
                        <a:gd name="connsiteX3" fmla="*/ 0 w 8860972"/>
                        <a:gd name="connsiteY3" fmla="*/ 6199688 h 6199688"/>
                        <a:gd name="connsiteX4" fmla="*/ 0 w 8860972"/>
                        <a:gd name="connsiteY4" fmla="*/ 0 h 619968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8860972" h="6199688" fill="none" extrusionOk="0">
                          <a:moveTo>
                            <a:pt x="0" y="0"/>
                          </a:moveTo>
                          <a:cubicBezTo>
                            <a:pt x="2891760" y="-33775"/>
                            <a:pt x="7468840" y="138873"/>
                            <a:pt x="8860972" y="0"/>
                          </a:cubicBezTo>
                          <a:cubicBezTo>
                            <a:pt x="8787201" y="1155402"/>
                            <a:pt x="8705089" y="4528667"/>
                            <a:pt x="8860972" y="6199688"/>
                          </a:cubicBezTo>
                          <a:cubicBezTo>
                            <a:pt x="4552996" y="6062358"/>
                            <a:pt x="1517452" y="6061832"/>
                            <a:pt x="0" y="6199688"/>
                          </a:cubicBezTo>
                          <a:cubicBezTo>
                            <a:pt x="152408" y="4991982"/>
                            <a:pt x="73868" y="2480995"/>
                            <a:pt x="0" y="0"/>
                          </a:cubicBezTo>
                          <a:close/>
                        </a:path>
                        <a:path w="8860972" h="6199688" stroke="0" extrusionOk="0">
                          <a:moveTo>
                            <a:pt x="0" y="0"/>
                          </a:moveTo>
                          <a:cubicBezTo>
                            <a:pt x="3001426" y="-101487"/>
                            <a:pt x="7174647" y="-162162"/>
                            <a:pt x="8860972" y="0"/>
                          </a:cubicBezTo>
                          <a:cubicBezTo>
                            <a:pt x="8921685" y="2958667"/>
                            <a:pt x="8799900" y="4533835"/>
                            <a:pt x="8860972" y="6199688"/>
                          </a:cubicBezTo>
                          <a:cubicBezTo>
                            <a:pt x="7763480" y="6249753"/>
                            <a:pt x="1423461" y="6041239"/>
                            <a:pt x="0" y="6199688"/>
                          </a:cubicBezTo>
                          <a:cubicBezTo>
                            <a:pt x="-24452" y="3522589"/>
                            <a:pt x="-67663" y="643492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Rectangle 46">
              <a:extLst>
                <a:ext uri="{FF2B5EF4-FFF2-40B4-BE49-F238E27FC236}">
                  <a16:creationId xmlns:a16="http://schemas.microsoft.com/office/drawing/2014/main" id="{3F763AEF-2EC3-BBD8-7C3A-76313087BE74}"/>
                </a:ext>
              </a:extLst>
            </p:cNvPr>
            <p:cNvSpPr/>
            <p:nvPr/>
          </p:nvSpPr>
          <p:spPr>
            <a:xfrm>
              <a:off x="244728" y="447950"/>
              <a:ext cx="8654546" cy="59621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3" name="صورة 2" descr="صورة تحتوي على نص, لقطة شاشة, خط يد, الخط&#10;&#10;قد يكون المحتوى الذي تم إنشاؤه بواسطة الذكاء الاصطناعي غير صحيح.">
            <a:extLst>
              <a:ext uri="{FF2B5EF4-FFF2-40B4-BE49-F238E27FC236}">
                <a16:creationId xmlns:a16="http://schemas.microsoft.com/office/drawing/2014/main" id="{6F08C6FD-0C82-82B1-F163-4B6CCCB351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828"/>
          <a:stretch>
            <a:fillRect/>
          </a:stretch>
        </p:blipFill>
        <p:spPr>
          <a:xfrm>
            <a:off x="648692" y="940006"/>
            <a:ext cx="8456215" cy="5435187"/>
          </a:xfrm>
          <a:prstGeom prst="rect">
            <a:avLst/>
          </a:prstGeom>
          <a:ln>
            <a:noFill/>
          </a:ln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419E7F87-AB6F-8A16-019E-21BF8D198906}"/>
              </a:ext>
            </a:extLst>
          </p:cNvPr>
          <p:cNvSpPr/>
          <p:nvPr/>
        </p:nvSpPr>
        <p:spPr>
          <a:xfrm>
            <a:off x="560470" y="6019800"/>
            <a:ext cx="1039730" cy="5548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34091CF2-BE85-6647-D384-9B1975219328}"/>
              </a:ext>
            </a:extLst>
          </p:cNvPr>
          <p:cNvSpPr/>
          <p:nvPr/>
        </p:nvSpPr>
        <p:spPr>
          <a:xfrm>
            <a:off x="1447800" y="6324599"/>
            <a:ext cx="1039730" cy="960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DC136D33-00AA-9E07-9D75-C2CC91529EDF}"/>
              </a:ext>
            </a:extLst>
          </p:cNvPr>
          <p:cNvSpPr/>
          <p:nvPr/>
        </p:nvSpPr>
        <p:spPr>
          <a:xfrm>
            <a:off x="3505200" y="3505200"/>
            <a:ext cx="1524001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sz="2000" b="1" dirty="0">
                <a:solidFill>
                  <a:srgbClr val="C22226"/>
                </a:solidFill>
              </a:rPr>
              <a:t>يطابِقانِ</a:t>
            </a: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C9894D61-B13F-F4BC-C606-BEAA256BABE4}"/>
              </a:ext>
            </a:extLst>
          </p:cNvPr>
          <p:cNvSpPr/>
          <p:nvPr/>
        </p:nvSpPr>
        <p:spPr>
          <a:xfrm>
            <a:off x="4572000" y="3865529"/>
            <a:ext cx="1524001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sz="2000" b="1" dirty="0">
                <a:solidFill>
                  <a:srgbClr val="C22226"/>
                </a:solidFill>
              </a:rPr>
              <a:t>الفَتحة</a:t>
            </a: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5DA7E1A6-390D-FB12-3257-5B957AAA35F0}"/>
              </a:ext>
            </a:extLst>
          </p:cNvPr>
          <p:cNvSpPr/>
          <p:nvPr/>
        </p:nvSpPr>
        <p:spPr>
          <a:xfrm>
            <a:off x="5486400" y="5029200"/>
            <a:ext cx="1524001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sz="2000" b="1" dirty="0">
                <a:solidFill>
                  <a:srgbClr val="C22226"/>
                </a:solidFill>
              </a:rPr>
              <a:t>إحدى عَشرَةَ</a:t>
            </a: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D49A04C5-CA99-171E-81E7-AA70D912B47D}"/>
              </a:ext>
            </a:extLst>
          </p:cNvPr>
          <p:cNvSpPr/>
          <p:nvPr/>
        </p:nvSpPr>
        <p:spPr>
          <a:xfrm>
            <a:off x="2590800" y="5029200"/>
            <a:ext cx="1524001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sz="2000" b="1" dirty="0">
                <a:solidFill>
                  <a:srgbClr val="C22226"/>
                </a:solidFill>
              </a:rPr>
              <a:t>نَدوَةً</a:t>
            </a: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6AA35DFD-B5D3-9D7E-775D-DD7F0B436CEC}"/>
              </a:ext>
            </a:extLst>
          </p:cNvPr>
          <p:cNvSpPr/>
          <p:nvPr/>
        </p:nvSpPr>
        <p:spPr>
          <a:xfrm>
            <a:off x="5486400" y="5389529"/>
            <a:ext cx="1524001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sz="2000" b="1" dirty="0">
                <a:solidFill>
                  <a:srgbClr val="C22226"/>
                </a:solidFill>
              </a:rPr>
              <a:t>اثنا عَشَرَ</a:t>
            </a: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3AD210BE-4C2D-CC4A-150E-F53B3F5F4919}"/>
              </a:ext>
            </a:extLst>
          </p:cNvPr>
          <p:cNvSpPr/>
          <p:nvPr/>
        </p:nvSpPr>
        <p:spPr>
          <a:xfrm>
            <a:off x="2590800" y="5389529"/>
            <a:ext cx="1524001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sz="2000" b="1" dirty="0">
                <a:solidFill>
                  <a:srgbClr val="C22226"/>
                </a:solidFill>
              </a:rPr>
              <a:t>كاتِبًا</a:t>
            </a: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4C38194A-731F-40C0-559A-8CD51797A4B3}"/>
              </a:ext>
            </a:extLst>
          </p:cNvPr>
          <p:cNvSpPr/>
          <p:nvPr/>
        </p:nvSpPr>
        <p:spPr>
          <a:xfrm>
            <a:off x="5486400" y="5748790"/>
            <a:ext cx="1524001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sz="2000" b="1" dirty="0">
                <a:solidFill>
                  <a:srgbClr val="C22226"/>
                </a:solidFill>
              </a:rPr>
              <a:t>اثنَتا عَشرَةَ</a:t>
            </a: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E4BADC94-1109-DA42-46F2-EAD10550F03D}"/>
              </a:ext>
            </a:extLst>
          </p:cNvPr>
          <p:cNvSpPr/>
          <p:nvPr/>
        </p:nvSpPr>
        <p:spPr>
          <a:xfrm>
            <a:off x="2590799" y="5736923"/>
            <a:ext cx="1524001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sz="2000" b="1" dirty="0">
                <a:solidFill>
                  <a:srgbClr val="C22226"/>
                </a:solidFill>
              </a:rPr>
              <a:t>كاتِبَةً</a:t>
            </a: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687BB4D8-C186-5C25-68E0-61BC2994ECFB}"/>
              </a:ext>
            </a:extLst>
          </p:cNvPr>
          <p:cNvSpPr/>
          <p:nvPr/>
        </p:nvSpPr>
        <p:spPr>
          <a:xfrm>
            <a:off x="557549" y="671293"/>
            <a:ext cx="2895600" cy="762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ar-JO" sz="2000" b="1" dirty="0">
                <a:solidFill>
                  <a:srgbClr val="C22226"/>
                </a:solidFill>
              </a:rPr>
              <a:t>كِتابُ الطَّالبِ، صفحَة: (</a:t>
            </a:r>
            <a:r>
              <a:rPr lang="en-US" sz="2000" b="1" dirty="0">
                <a:solidFill>
                  <a:srgbClr val="C22226"/>
                </a:solidFill>
              </a:rPr>
              <a:t>(97</a:t>
            </a:r>
            <a:r>
              <a:rPr lang="ar-JO" sz="2000" b="1" dirty="0">
                <a:solidFill>
                  <a:srgbClr val="C22226"/>
                </a:solidFill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128915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0" grpId="0"/>
      <p:bldP spid="12" grpId="0"/>
      <p:bldP spid="13" grpId="0"/>
      <p:bldP spid="14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486A53-24D4-5083-4CED-38D8159064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رسم 7">
            <a:extLst>
              <a:ext uri="{FF2B5EF4-FFF2-40B4-BE49-F238E27FC236}">
                <a16:creationId xmlns:a16="http://schemas.microsoft.com/office/drawing/2014/main" id="{C4BD182F-EB16-D10A-C2A3-8E2FE31423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  <p:grpSp>
        <p:nvGrpSpPr>
          <p:cNvPr id="2" name="مجموعة 1">
            <a:extLst>
              <a:ext uri="{FF2B5EF4-FFF2-40B4-BE49-F238E27FC236}">
                <a16:creationId xmlns:a16="http://schemas.microsoft.com/office/drawing/2014/main" id="{DEE273EC-AEA7-2E61-B45C-E523D3BB9DB1}"/>
              </a:ext>
            </a:extLst>
          </p:cNvPr>
          <p:cNvGrpSpPr/>
          <p:nvPr/>
        </p:nvGrpSpPr>
        <p:grpSpPr>
          <a:xfrm>
            <a:off x="446314" y="557756"/>
            <a:ext cx="8860972" cy="6199688"/>
            <a:chOff x="141514" y="329156"/>
            <a:chExt cx="8860972" cy="6199688"/>
          </a:xfrm>
        </p:grpSpPr>
        <p:sp>
          <p:nvSpPr>
            <p:cNvPr id="11" name="Rectangle 45">
              <a:extLst>
                <a:ext uri="{FF2B5EF4-FFF2-40B4-BE49-F238E27FC236}">
                  <a16:creationId xmlns:a16="http://schemas.microsoft.com/office/drawing/2014/main" id="{E909973A-9300-9C0D-FC04-0DBCA81646D1}"/>
                </a:ext>
              </a:extLst>
            </p:cNvPr>
            <p:cNvSpPr/>
            <p:nvPr/>
          </p:nvSpPr>
          <p:spPr>
            <a:xfrm>
              <a:off x="141514" y="329156"/>
              <a:ext cx="8860972" cy="6199688"/>
            </a:xfrm>
            <a:prstGeom prst="rect">
              <a:avLst/>
            </a:prstGeom>
            <a:solidFill>
              <a:srgbClr val="B469AB"/>
            </a:solidFill>
            <a:ln>
              <a:solidFill>
                <a:srgbClr val="232321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981765707">
                    <a:custGeom>
                      <a:avLst/>
                      <a:gdLst>
                        <a:gd name="connsiteX0" fmla="*/ 0 w 8860972"/>
                        <a:gd name="connsiteY0" fmla="*/ 0 h 6199688"/>
                        <a:gd name="connsiteX1" fmla="*/ 8860972 w 8860972"/>
                        <a:gd name="connsiteY1" fmla="*/ 0 h 6199688"/>
                        <a:gd name="connsiteX2" fmla="*/ 8860972 w 8860972"/>
                        <a:gd name="connsiteY2" fmla="*/ 6199688 h 6199688"/>
                        <a:gd name="connsiteX3" fmla="*/ 0 w 8860972"/>
                        <a:gd name="connsiteY3" fmla="*/ 6199688 h 6199688"/>
                        <a:gd name="connsiteX4" fmla="*/ 0 w 8860972"/>
                        <a:gd name="connsiteY4" fmla="*/ 0 h 619968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8860972" h="6199688" fill="none" extrusionOk="0">
                          <a:moveTo>
                            <a:pt x="0" y="0"/>
                          </a:moveTo>
                          <a:cubicBezTo>
                            <a:pt x="2891760" y="-33775"/>
                            <a:pt x="7468840" y="138873"/>
                            <a:pt x="8860972" y="0"/>
                          </a:cubicBezTo>
                          <a:cubicBezTo>
                            <a:pt x="8787201" y="1155402"/>
                            <a:pt x="8705089" y="4528667"/>
                            <a:pt x="8860972" y="6199688"/>
                          </a:cubicBezTo>
                          <a:cubicBezTo>
                            <a:pt x="4552996" y="6062358"/>
                            <a:pt x="1517452" y="6061832"/>
                            <a:pt x="0" y="6199688"/>
                          </a:cubicBezTo>
                          <a:cubicBezTo>
                            <a:pt x="152408" y="4991982"/>
                            <a:pt x="73868" y="2480995"/>
                            <a:pt x="0" y="0"/>
                          </a:cubicBezTo>
                          <a:close/>
                        </a:path>
                        <a:path w="8860972" h="6199688" stroke="0" extrusionOk="0">
                          <a:moveTo>
                            <a:pt x="0" y="0"/>
                          </a:moveTo>
                          <a:cubicBezTo>
                            <a:pt x="3001426" y="-101487"/>
                            <a:pt x="7174647" y="-162162"/>
                            <a:pt x="8860972" y="0"/>
                          </a:cubicBezTo>
                          <a:cubicBezTo>
                            <a:pt x="8921685" y="2958667"/>
                            <a:pt x="8799900" y="4533835"/>
                            <a:pt x="8860972" y="6199688"/>
                          </a:cubicBezTo>
                          <a:cubicBezTo>
                            <a:pt x="7763480" y="6249753"/>
                            <a:pt x="1423461" y="6041239"/>
                            <a:pt x="0" y="6199688"/>
                          </a:cubicBezTo>
                          <a:cubicBezTo>
                            <a:pt x="-24452" y="3522589"/>
                            <a:pt x="-67663" y="643492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Rectangle 46">
              <a:extLst>
                <a:ext uri="{FF2B5EF4-FFF2-40B4-BE49-F238E27FC236}">
                  <a16:creationId xmlns:a16="http://schemas.microsoft.com/office/drawing/2014/main" id="{1FB6F652-C88E-1EFE-BF7B-988B5E662AB6}"/>
                </a:ext>
              </a:extLst>
            </p:cNvPr>
            <p:cNvSpPr/>
            <p:nvPr/>
          </p:nvSpPr>
          <p:spPr>
            <a:xfrm>
              <a:off x="244728" y="447950"/>
              <a:ext cx="8654546" cy="59621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مستطيل 2">
            <a:extLst>
              <a:ext uri="{FF2B5EF4-FFF2-40B4-BE49-F238E27FC236}">
                <a16:creationId xmlns:a16="http://schemas.microsoft.com/office/drawing/2014/main" id="{03E5492E-9E9E-34A5-9B20-DF3F6DF4E03D}"/>
              </a:ext>
            </a:extLst>
          </p:cNvPr>
          <p:cNvSpPr/>
          <p:nvPr/>
        </p:nvSpPr>
        <p:spPr>
          <a:xfrm>
            <a:off x="560470" y="6019800"/>
            <a:ext cx="1039730" cy="5548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7B29BB74-C4B2-5DC5-2E5E-27A4C71D18D9}"/>
              </a:ext>
            </a:extLst>
          </p:cNvPr>
          <p:cNvSpPr/>
          <p:nvPr/>
        </p:nvSpPr>
        <p:spPr>
          <a:xfrm>
            <a:off x="1447800" y="6324599"/>
            <a:ext cx="1039730" cy="960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pic>
        <p:nvPicPr>
          <p:cNvPr id="5" name="صورة 4" descr="صورة تحتوي على نص, خط يد, رسالة, الخط&#10;&#10;قد يكون المحتوى الذي تم إنشاؤه بواسطة الذكاء الاصطناعي غير صحيح.">
            <a:extLst>
              <a:ext uri="{FF2B5EF4-FFF2-40B4-BE49-F238E27FC236}">
                <a16:creationId xmlns:a16="http://schemas.microsoft.com/office/drawing/2014/main" id="{5E13E43C-A482-44B5-4008-9E607C3DE7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6194" y="1009855"/>
            <a:ext cx="8458713" cy="5160748"/>
          </a:xfrm>
          <a:prstGeom prst="rect">
            <a:avLst/>
          </a:prstGeom>
          <a:ln>
            <a:noFill/>
          </a:ln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082484C8-E444-E7FD-85E2-0F1011383067}"/>
              </a:ext>
            </a:extLst>
          </p:cNvPr>
          <p:cNvSpPr/>
          <p:nvPr/>
        </p:nvSpPr>
        <p:spPr>
          <a:xfrm>
            <a:off x="6553200" y="5410200"/>
            <a:ext cx="1524001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sz="2000" b="1" dirty="0">
                <a:solidFill>
                  <a:srgbClr val="C22226"/>
                </a:solidFill>
              </a:rPr>
              <a:t>مُذَكَّر</a:t>
            </a: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3FBD64CE-504E-7F02-D7B7-8C577F35F0E4}"/>
              </a:ext>
            </a:extLst>
          </p:cNvPr>
          <p:cNvSpPr/>
          <p:nvPr/>
        </p:nvSpPr>
        <p:spPr>
          <a:xfrm>
            <a:off x="4113549" y="5749940"/>
            <a:ext cx="1524001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sz="2000" b="1" dirty="0">
                <a:solidFill>
                  <a:srgbClr val="C22226"/>
                </a:solidFill>
              </a:rPr>
              <a:t>مُذَكَّر</a:t>
            </a: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055D5B02-4B6E-83F3-24C5-2D72208EB242}"/>
              </a:ext>
            </a:extLst>
          </p:cNvPr>
          <p:cNvSpPr/>
          <p:nvPr/>
        </p:nvSpPr>
        <p:spPr>
          <a:xfrm>
            <a:off x="557549" y="671293"/>
            <a:ext cx="2895600" cy="762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ar-JO" sz="2000" b="1" dirty="0">
                <a:solidFill>
                  <a:srgbClr val="C22226"/>
                </a:solidFill>
              </a:rPr>
              <a:t>كِتابُ الطَّالبِ، صفحَة: (</a:t>
            </a:r>
            <a:r>
              <a:rPr lang="en-US" sz="2000" b="1" dirty="0">
                <a:solidFill>
                  <a:srgbClr val="C22226"/>
                </a:solidFill>
              </a:rPr>
              <a:t>(98</a:t>
            </a:r>
            <a:r>
              <a:rPr lang="ar-JO" sz="2000" b="1" dirty="0">
                <a:solidFill>
                  <a:srgbClr val="C22226"/>
                </a:solidFill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544502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A26BB4-AFD5-6828-F4B9-EB3C885FD2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رسم 7">
            <a:extLst>
              <a:ext uri="{FF2B5EF4-FFF2-40B4-BE49-F238E27FC236}">
                <a16:creationId xmlns:a16="http://schemas.microsoft.com/office/drawing/2014/main" id="{1907DA59-A18E-47C6-B7D2-0C332F7CFE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  <p:grpSp>
        <p:nvGrpSpPr>
          <p:cNvPr id="2" name="مجموعة 1">
            <a:extLst>
              <a:ext uri="{FF2B5EF4-FFF2-40B4-BE49-F238E27FC236}">
                <a16:creationId xmlns:a16="http://schemas.microsoft.com/office/drawing/2014/main" id="{69C8781F-5EA6-6B23-F919-42D58239DACD}"/>
              </a:ext>
            </a:extLst>
          </p:cNvPr>
          <p:cNvGrpSpPr/>
          <p:nvPr/>
        </p:nvGrpSpPr>
        <p:grpSpPr>
          <a:xfrm>
            <a:off x="446314" y="557756"/>
            <a:ext cx="8860972" cy="6199688"/>
            <a:chOff x="141514" y="329156"/>
            <a:chExt cx="8860972" cy="6199688"/>
          </a:xfrm>
        </p:grpSpPr>
        <p:sp>
          <p:nvSpPr>
            <p:cNvPr id="11" name="Rectangle 45">
              <a:extLst>
                <a:ext uri="{FF2B5EF4-FFF2-40B4-BE49-F238E27FC236}">
                  <a16:creationId xmlns:a16="http://schemas.microsoft.com/office/drawing/2014/main" id="{EB0F9D8C-F652-DBEE-924B-F8FB8F698C6E}"/>
                </a:ext>
              </a:extLst>
            </p:cNvPr>
            <p:cNvSpPr/>
            <p:nvPr/>
          </p:nvSpPr>
          <p:spPr>
            <a:xfrm>
              <a:off x="141514" y="329156"/>
              <a:ext cx="8860972" cy="6199688"/>
            </a:xfrm>
            <a:prstGeom prst="rect">
              <a:avLst/>
            </a:prstGeom>
            <a:solidFill>
              <a:srgbClr val="B469AB"/>
            </a:solidFill>
            <a:ln>
              <a:solidFill>
                <a:srgbClr val="232321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981765707">
                    <a:custGeom>
                      <a:avLst/>
                      <a:gdLst>
                        <a:gd name="connsiteX0" fmla="*/ 0 w 8860972"/>
                        <a:gd name="connsiteY0" fmla="*/ 0 h 6199688"/>
                        <a:gd name="connsiteX1" fmla="*/ 8860972 w 8860972"/>
                        <a:gd name="connsiteY1" fmla="*/ 0 h 6199688"/>
                        <a:gd name="connsiteX2" fmla="*/ 8860972 w 8860972"/>
                        <a:gd name="connsiteY2" fmla="*/ 6199688 h 6199688"/>
                        <a:gd name="connsiteX3" fmla="*/ 0 w 8860972"/>
                        <a:gd name="connsiteY3" fmla="*/ 6199688 h 6199688"/>
                        <a:gd name="connsiteX4" fmla="*/ 0 w 8860972"/>
                        <a:gd name="connsiteY4" fmla="*/ 0 h 619968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8860972" h="6199688" fill="none" extrusionOk="0">
                          <a:moveTo>
                            <a:pt x="0" y="0"/>
                          </a:moveTo>
                          <a:cubicBezTo>
                            <a:pt x="2891760" y="-33775"/>
                            <a:pt x="7468840" y="138873"/>
                            <a:pt x="8860972" y="0"/>
                          </a:cubicBezTo>
                          <a:cubicBezTo>
                            <a:pt x="8787201" y="1155402"/>
                            <a:pt x="8705089" y="4528667"/>
                            <a:pt x="8860972" y="6199688"/>
                          </a:cubicBezTo>
                          <a:cubicBezTo>
                            <a:pt x="4552996" y="6062358"/>
                            <a:pt x="1517452" y="6061832"/>
                            <a:pt x="0" y="6199688"/>
                          </a:cubicBezTo>
                          <a:cubicBezTo>
                            <a:pt x="152408" y="4991982"/>
                            <a:pt x="73868" y="2480995"/>
                            <a:pt x="0" y="0"/>
                          </a:cubicBezTo>
                          <a:close/>
                        </a:path>
                        <a:path w="8860972" h="6199688" stroke="0" extrusionOk="0">
                          <a:moveTo>
                            <a:pt x="0" y="0"/>
                          </a:moveTo>
                          <a:cubicBezTo>
                            <a:pt x="3001426" y="-101487"/>
                            <a:pt x="7174647" y="-162162"/>
                            <a:pt x="8860972" y="0"/>
                          </a:cubicBezTo>
                          <a:cubicBezTo>
                            <a:pt x="8921685" y="2958667"/>
                            <a:pt x="8799900" y="4533835"/>
                            <a:pt x="8860972" y="6199688"/>
                          </a:cubicBezTo>
                          <a:cubicBezTo>
                            <a:pt x="7763480" y="6249753"/>
                            <a:pt x="1423461" y="6041239"/>
                            <a:pt x="0" y="6199688"/>
                          </a:cubicBezTo>
                          <a:cubicBezTo>
                            <a:pt x="-24452" y="3522589"/>
                            <a:pt x="-67663" y="643492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Rectangle 46">
              <a:extLst>
                <a:ext uri="{FF2B5EF4-FFF2-40B4-BE49-F238E27FC236}">
                  <a16:creationId xmlns:a16="http://schemas.microsoft.com/office/drawing/2014/main" id="{3C179494-3A37-7159-BE7B-54618EAE75F8}"/>
                </a:ext>
              </a:extLst>
            </p:cNvPr>
            <p:cNvSpPr/>
            <p:nvPr/>
          </p:nvSpPr>
          <p:spPr>
            <a:xfrm>
              <a:off x="244728" y="447950"/>
              <a:ext cx="8654546" cy="59621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مستطيل 2">
            <a:extLst>
              <a:ext uri="{FF2B5EF4-FFF2-40B4-BE49-F238E27FC236}">
                <a16:creationId xmlns:a16="http://schemas.microsoft.com/office/drawing/2014/main" id="{B761C80C-4290-B0E7-A01D-BF551E4B0BF7}"/>
              </a:ext>
            </a:extLst>
          </p:cNvPr>
          <p:cNvSpPr/>
          <p:nvPr/>
        </p:nvSpPr>
        <p:spPr>
          <a:xfrm>
            <a:off x="560470" y="6019800"/>
            <a:ext cx="1039730" cy="5548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893C1A0C-F479-6773-170A-3EE7666779E2}"/>
              </a:ext>
            </a:extLst>
          </p:cNvPr>
          <p:cNvSpPr/>
          <p:nvPr/>
        </p:nvSpPr>
        <p:spPr>
          <a:xfrm>
            <a:off x="1447800" y="6324599"/>
            <a:ext cx="1039730" cy="960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pic>
        <p:nvPicPr>
          <p:cNvPr id="5" name="صورة 4" descr="صورة تحتوي على نص, خط يد, رسالة, الخط&#10;&#10;قد يكون المحتوى الذي تم إنشاؤه بواسطة الذكاء الاصطناعي غير صحيح.">
            <a:extLst>
              <a:ext uri="{FF2B5EF4-FFF2-40B4-BE49-F238E27FC236}">
                <a16:creationId xmlns:a16="http://schemas.microsoft.com/office/drawing/2014/main" id="{7C8B07CC-EC61-88D5-D58F-7375DCB72FD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6194" y="1009855"/>
            <a:ext cx="8458713" cy="3714545"/>
          </a:xfrm>
          <a:prstGeom prst="rect">
            <a:avLst/>
          </a:prstGeom>
          <a:ln>
            <a:noFill/>
          </a:ln>
        </p:spPr>
      </p:pic>
      <p:pic>
        <p:nvPicPr>
          <p:cNvPr id="6" name="صورة 5" descr="صورة تحتوي على نص, خط يد, رسالة, الخط&#10;&#10;قد يكون المحتوى الذي تم إنشاؤه بواسطة الذكاء الاصطناعي غير صحيح.">
            <a:extLst>
              <a:ext uri="{FF2B5EF4-FFF2-40B4-BE49-F238E27FC236}">
                <a16:creationId xmlns:a16="http://schemas.microsoft.com/office/drawing/2014/main" id="{B6BE6ECE-9DB7-F924-D03D-C5D8BE89AF8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6194" y="4671635"/>
            <a:ext cx="8451217" cy="1916444"/>
          </a:xfrm>
          <a:prstGeom prst="rect">
            <a:avLst/>
          </a:prstGeom>
          <a:ln>
            <a:noFill/>
          </a:ln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DBCD70AB-4F11-4C63-6376-1C33086FD01A}"/>
              </a:ext>
            </a:extLst>
          </p:cNvPr>
          <p:cNvSpPr/>
          <p:nvPr/>
        </p:nvSpPr>
        <p:spPr>
          <a:xfrm>
            <a:off x="3505200" y="4621741"/>
            <a:ext cx="1524001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sz="2000" b="1" dirty="0">
                <a:solidFill>
                  <a:srgbClr val="C22226"/>
                </a:solidFill>
              </a:rPr>
              <a:t>مُذَكَّر</a:t>
            </a: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702D8B45-AED9-AC05-DD64-ACA1010C05E2}"/>
              </a:ext>
            </a:extLst>
          </p:cNvPr>
          <p:cNvSpPr/>
          <p:nvPr/>
        </p:nvSpPr>
        <p:spPr>
          <a:xfrm>
            <a:off x="6553200" y="4969190"/>
            <a:ext cx="1524001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sz="2000" b="1" dirty="0">
                <a:solidFill>
                  <a:srgbClr val="C22226"/>
                </a:solidFill>
              </a:rPr>
              <a:t>مُؤَنَّث</a:t>
            </a: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E355CAF4-DE38-D6A9-00A8-7A730DC6AF94}"/>
              </a:ext>
            </a:extLst>
          </p:cNvPr>
          <p:cNvSpPr/>
          <p:nvPr/>
        </p:nvSpPr>
        <p:spPr>
          <a:xfrm>
            <a:off x="3962400" y="5282156"/>
            <a:ext cx="1524001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sz="2000" b="1" dirty="0">
                <a:solidFill>
                  <a:srgbClr val="C22226"/>
                </a:solidFill>
              </a:rPr>
              <a:t>مُؤَنَّث</a:t>
            </a: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ACAC4C67-0038-8AE4-50FC-258127DC19AD}"/>
              </a:ext>
            </a:extLst>
          </p:cNvPr>
          <p:cNvSpPr/>
          <p:nvPr/>
        </p:nvSpPr>
        <p:spPr>
          <a:xfrm>
            <a:off x="3962400" y="5706517"/>
            <a:ext cx="1524001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sz="2000" b="1" dirty="0">
                <a:solidFill>
                  <a:srgbClr val="C22226"/>
                </a:solidFill>
              </a:rPr>
              <a:t>الفَتح</a:t>
            </a: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43EFBB1D-DC7D-01C6-E4F2-2BDCB51AABA0}"/>
              </a:ext>
            </a:extLst>
          </p:cNvPr>
          <p:cNvSpPr/>
          <p:nvPr/>
        </p:nvSpPr>
        <p:spPr>
          <a:xfrm>
            <a:off x="3733800" y="6144015"/>
            <a:ext cx="1524001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sz="2000" b="1" dirty="0">
                <a:solidFill>
                  <a:srgbClr val="C22226"/>
                </a:solidFill>
              </a:rPr>
              <a:t>الفَتح</a:t>
            </a: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FFC33505-E37D-664F-E0AA-A4C239B99E6C}"/>
              </a:ext>
            </a:extLst>
          </p:cNvPr>
          <p:cNvSpPr/>
          <p:nvPr/>
        </p:nvSpPr>
        <p:spPr>
          <a:xfrm>
            <a:off x="557549" y="671293"/>
            <a:ext cx="2895600" cy="762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ar-JO" sz="2000" b="1" dirty="0">
                <a:solidFill>
                  <a:srgbClr val="C22226"/>
                </a:solidFill>
              </a:rPr>
              <a:t>كِتابُ الطَّالبِ، صفحَة: (</a:t>
            </a:r>
            <a:r>
              <a:rPr lang="en-US" sz="2000" b="1" dirty="0">
                <a:solidFill>
                  <a:srgbClr val="C22226"/>
                </a:solidFill>
              </a:rPr>
              <a:t>(98</a:t>
            </a:r>
            <a:r>
              <a:rPr lang="ar-JO" sz="2000" b="1" dirty="0">
                <a:solidFill>
                  <a:srgbClr val="C22226"/>
                </a:solidFill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22934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  <p:bldP spid="12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FAB77F-254F-558C-9D43-AAC2331491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رسم 7">
            <a:extLst>
              <a:ext uri="{FF2B5EF4-FFF2-40B4-BE49-F238E27FC236}">
                <a16:creationId xmlns:a16="http://schemas.microsoft.com/office/drawing/2014/main" id="{6CD8FC58-C0A8-FEDC-630E-F2046D95F6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  <p:grpSp>
        <p:nvGrpSpPr>
          <p:cNvPr id="2" name="مجموعة 1">
            <a:extLst>
              <a:ext uri="{FF2B5EF4-FFF2-40B4-BE49-F238E27FC236}">
                <a16:creationId xmlns:a16="http://schemas.microsoft.com/office/drawing/2014/main" id="{247FFED0-CF43-F40B-28C5-2C9F9533EA24}"/>
              </a:ext>
            </a:extLst>
          </p:cNvPr>
          <p:cNvGrpSpPr/>
          <p:nvPr/>
        </p:nvGrpSpPr>
        <p:grpSpPr>
          <a:xfrm>
            <a:off x="446314" y="557756"/>
            <a:ext cx="8860972" cy="6199688"/>
            <a:chOff x="141514" y="329156"/>
            <a:chExt cx="8860972" cy="6199688"/>
          </a:xfrm>
        </p:grpSpPr>
        <p:sp>
          <p:nvSpPr>
            <p:cNvPr id="11" name="Rectangle 45">
              <a:extLst>
                <a:ext uri="{FF2B5EF4-FFF2-40B4-BE49-F238E27FC236}">
                  <a16:creationId xmlns:a16="http://schemas.microsoft.com/office/drawing/2014/main" id="{31B09245-A209-11CF-700F-B08ACAC0E3B1}"/>
                </a:ext>
              </a:extLst>
            </p:cNvPr>
            <p:cNvSpPr/>
            <p:nvPr/>
          </p:nvSpPr>
          <p:spPr>
            <a:xfrm>
              <a:off x="141514" y="329156"/>
              <a:ext cx="8860972" cy="6199688"/>
            </a:xfrm>
            <a:prstGeom prst="rect">
              <a:avLst/>
            </a:prstGeom>
            <a:solidFill>
              <a:srgbClr val="B469AB"/>
            </a:solidFill>
            <a:ln>
              <a:solidFill>
                <a:srgbClr val="232321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981765707">
                    <a:custGeom>
                      <a:avLst/>
                      <a:gdLst>
                        <a:gd name="connsiteX0" fmla="*/ 0 w 8860972"/>
                        <a:gd name="connsiteY0" fmla="*/ 0 h 6199688"/>
                        <a:gd name="connsiteX1" fmla="*/ 8860972 w 8860972"/>
                        <a:gd name="connsiteY1" fmla="*/ 0 h 6199688"/>
                        <a:gd name="connsiteX2" fmla="*/ 8860972 w 8860972"/>
                        <a:gd name="connsiteY2" fmla="*/ 6199688 h 6199688"/>
                        <a:gd name="connsiteX3" fmla="*/ 0 w 8860972"/>
                        <a:gd name="connsiteY3" fmla="*/ 6199688 h 6199688"/>
                        <a:gd name="connsiteX4" fmla="*/ 0 w 8860972"/>
                        <a:gd name="connsiteY4" fmla="*/ 0 h 619968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8860972" h="6199688" fill="none" extrusionOk="0">
                          <a:moveTo>
                            <a:pt x="0" y="0"/>
                          </a:moveTo>
                          <a:cubicBezTo>
                            <a:pt x="2891760" y="-33775"/>
                            <a:pt x="7468840" y="138873"/>
                            <a:pt x="8860972" y="0"/>
                          </a:cubicBezTo>
                          <a:cubicBezTo>
                            <a:pt x="8787201" y="1155402"/>
                            <a:pt x="8705089" y="4528667"/>
                            <a:pt x="8860972" y="6199688"/>
                          </a:cubicBezTo>
                          <a:cubicBezTo>
                            <a:pt x="4552996" y="6062358"/>
                            <a:pt x="1517452" y="6061832"/>
                            <a:pt x="0" y="6199688"/>
                          </a:cubicBezTo>
                          <a:cubicBezTo>
                            <a:pt x="152408" y="4991982"/>
                            <a:pt x="73868" y="2480995"/>
                            <a:pt x="0" y="0"/>
                          </a:cubicBezTo>
                          <a:close/>
                        </a:path>
                        <a:path w="8860972" h="6199688" stroke="0" extrusionOk="0">
                          <a:moveTo>
                            <a:pt x="0" y="0"/>
                          </a:moveTo>
                          <a:cubicBezTo>
                            <a:pt x="3001426" y="-101487"/>
                            <a:pt x="7174647" y="-162162"/>
                            <a:pt x="8860972" y="0"/>
                          </a:cubicBezTo>
                          <a:cubicBezTo>
                            <a:pt x="8921685" y="2958667"/>
                            <a:pt x="8799900" y="4533835"/>
                            <a:pt x="8860972" y="6199688"/>
                          </a:cubicBezTo>
                          <a:cubicBezTo>
                            <a:pt x="7763480" y="6249753"/>
                            <a:pt x="1423461" y="6041239"/>
                            <a:pt x="0" y="6199688"/>
                          </a:cubicBezTo>
                          <a:cubicBezTo>
                            <a:pt x="-24452" y="3522589"/>
                            <a:pt x="-67663" y="643492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Rectangle 46">
              <a:extLst>
                <a:ext uri="{FF2B5EF4-FFF2-40B4-BE49-F238E27FC236}">
                  <a16:creationId xmlns:a16="http://schemas.microsoft.com/office/drawing/2014/main" id="{FEFFCD51-D7A9-8215-67D8-873D897B32F6}"/>
                </a:ext>
              </a:extLst>
            </p:cNvPr>
            <p:cNvSpPr/>
            <p:nvPr/>
          </p:nvSpPr>
          <p:spPr>
            <a:xfrm>
              <a:off x="244728" y="447950"/>
              <a:ext cx="8654546" cy="59621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مستطيل 2">
            <a:extLst>
              <a:ext uri="{FF2B5EF4-FFF2-40B4-BE49-F238E27FC236}">
                <a16:creationId xmlns:a16="http://schemas.microsoft.com/office/drawing/2014/main" id="{2D52B865-ABE1-7E09-E415-EF0387F0C43B}"/>
              </a:ext>
            </a:extLst>
          </p:cNvPr>
          <p:cNvSpPr/>
          <p:nvPr/>
        </p:nvSpPr>
        <p:spPr>
          <a:xfrm>
            <a:off x="560470" y="6019800"/>
            <a:ext cx="1039730" cy="5548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0012461E-C9C6-5081-D045-9861B800B1C7}"/>
              </a:ext>
            </a:extLst>
          </p:cNvPr>
          <p:cNvSpPr/>
          <p:nvPr/>
        </p:nvSpPr>
        <p:spPr>
          <a:xfrm>
            <a:off x="1447800" y="6324599"/>
            <a:ext cx="1039730" cy="960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pic>
        <p:nvPicPr>
          <p:cNvPr id="5" name="صورة 4" descr="صورة تحتوي على نص, خط يد, رسالة, الخط&#10;&#10;قد يكون المحتوى الذي تم إنشاؤه بواسطة الذكاء الاصطناعي غير صحيح.">
            <a:extLst>
              <a:ext uri="{FF2B5EF4-FFF2-40B4-BE49-F238E27FC236}">
                <a16:creationId xmlns:a16="http://schemas.microsoft.com/office/drawing/2014/main" id="{A70B6EB0-7D85-22A1-A672-17F0DE80BC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083" b="8333"/>
          <a:stretch>
            <a:fillRect/>
          </a:stretch>
        </p:blipFill>
        <p:spPr>
          <a:xfrm>
            <a:off x="653282" y="1254891"/>
            <a:ext cx="8458713" cy="1626081"/>
          </a:xfrm>
          <a:prstGeom prst="rect">
            <a:avLst/>
          </a:prstGeom>
          <a:ln>
            <a:noFill/>
          </a:ln>
        </p:spPr>
      </p:pic>
      <p:pic>
        <p:nvPicPr>
          <p:cNvPr id="6" name="صورة 5" descr="صورة تحتوي على نص, رسالة, خط يد, الخط&#10;&#10;قد يكون المحتوى الذي تم إنشاؤه بواسطة الذكاء الاصطناعي غير صحيح.">
            <a:extLst>
              <a:ext uri="{FF2B5EF4-FFF2-40B4-BE49-F238E27FC236}">
                <a16:creationId xmlns:a16="http://schemas.microsoft.com/office/drawing/2014/main" id="{3BA39648-F166-2903-42B9-94E0D5061F5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40" b="63542"/>
          <a:stretch>
            <a:fillRect/>
          </a:stretch>
        </p:blipFill>
        <p:spPr>
          <a:xfrm>
            <a:off x="646194" y="3275740"/>
            <a:ext cx="8458713" cy="2722642"/>
          </a:xfrm>
          <a:prstGeom prst="rect">
            <a:avLst/>
          </a:prstGeom>
          <a:ln>
            <a:noFill/>
          </a:ln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F527E562-7F6A-6558-80AB-46EAB204A0AA}"/>
              </a:ext>
            </a:extLst>
          </p:cNvPr>
          <p:cNvSpPr/>
          <p:nvPr/>
        </p:nvSpPr>
        <p:spPr>
          <a:xfrm>
            <a:off x="8438984" y="2209800"/>
            <a:ext cx="667173" cy="1219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8C7528B3-7646-AD26-4BD3-36F7673C87DB}"/>
              </a:ext>
            </a:extLst>
          </p:cNvPr>
          <p:cNvSpPr/>
          <p:nvPr/>
        </p:nvSpPr>
        <p:spPr>
          <a:xfrm>
            <a:off x="579208" y="2602118"/>
            <a:ext cx="667173" cy="1219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E89778F7-427F-C496-BEFC-76AF8EB3E62E}"/>
              </a:ext>
            </a:extLst>
          </p:cNvPr>
          <p:cNvSpPr/>
          <p:nvPr/>
        </p:nvSpPr>
        <p:spPr>
          <a:xfrm>
            <a:off x="4350488" y="1692837"/>
            <a:ext cx="1524001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sz="2000" b="1" dirty="0">
                <a:solidFill>
                  <a:srgbClr val="C22226"/>
                </a:solidFill>
              </a:rPr>
              <a:t>مُذَكَّرًا</a:t>
            </a: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A298BF59-018E-D230-D0AE-62D53F4AE66E}"/>
              </a:ext>
            </a:extLst>
          </p:cNvPr>
          <p:cNvSpPr/>
          <p:nvPr/>
        </p:nvSpPr>
        <p:spPr>
          <a:xfrm>
            <a:off x="6818859" y="2067931"/>
            <a:ext cx="1524001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sz="2000" b="1" dirty="0">
                <a:solidFill>
                  <a:srgbClr val="C22226"/>
                </a:solidFill>
              </a:rPr>
              <a:t>مُذَكَّرًا</a:t>
            </a: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191FB44B-15B7-CBB3-889A-6BB1193AB75D}"/>
              </a:ext>
            </a:extLst>
          </p:cNvPr>
          <p:cNvSpPr/>
          <p:nvPr/>
        </p:nvSpPr>
        <p:spPr>
          <a:xfrm>
            <a:off x="3283688" y="2084546"/>
            <a:ext cx="1524001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sz="2000" b="1" dirty="0">
                <a:solidFill>
                  <a:srgbClr val="C22226"/>
                </a:solidFill>
              </a:rPr>
              <a:t>مُؤَنَّثًا</a:t>
            </a: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492B6825-C066-8804-5471-3E4B47042F33}"/>
              </a:ext>
            </a:extLst>
          </p:cNvPr>
          <p:cNvSpPr/>
          <p:nvPr/>
        </p:nvSpPr>
        <p:spPr>
          <a:xfrm>
            <a:off x="6869606" y="2434481"/>
            <a:ext cx="1524001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sz="2000" b="1" dirty="0">
                <a:solidFill>
                  <a:srgbClr val="C22226"/>
                </a:solidFill>
              </a:rPr>
              <a:t>مُؤَنَّثًا</a:t>
            </a: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0E35FD29-C2BE-6865-A03C-D691866151C5}"/>
              </a:ext>
            </a:extLst>
          </p:cNvPr>
          <p:cNvSpPr/>
          <p:nvPr/>
        </p:nvSpPr>
        <p:spPr>
          <a:xfrm>
            <a:off x="2971800" y="3886200"/>
            <a:ext cx="1524001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sz="2000" b="1" dirty="0">
                <a:solidFill>
                  <a:srgbClr val="C22226"/>
                </a:solidFill>
              </a:rPr>
              <a:t>التَّذكْيرِ</a:t>
            </a: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1B685880-9C73-C836-C642-32F15ECE9EC6}"/>
              </a:ext>
            </a:extLst>
          </p:cNvPr>
          <p:cNvSpPr/>
          <p:nvPr/>
        </p:nvSpPr>
        <p:spPr>
          <a:xfrm>
            <a:off x="6324600" y="4643307"/>
            <a:ext cx="1524001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sz="2000" b="1" dirty="0">
                <a:solidFill>
                  <a:srgbClr val="C22226"/>
                </a:solidFill>
              </a:rPr>
              <a:t>التَّأنيثِ</a:t>
            </a:r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07FF41C2-A396-62D5-B849-0FB62B7FBEDB}"/>
              </a:ext>
            </a:extLst>
          </p:cNvPr>
          <p:cNvSpPr/>
          <p:nvPr/>
        </p:nvSpPr>
        <p:spPr>
          <a:xfrm>
            <a:off x="5029200" y="4674847"/>
            <a:ext cx="1524001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sz="2000" b="1" dirty="0">
                <a:solidFill>
                  <a:srgbClr val="C22226"/>
                </a:solidFill>
              </a:rPr>
              <a:t>يُطابِقُ</a:t>
            </a:r>
          </a:p>
        </p:txBody>
      </p:sp>
      <p:sp>
        <p:nvSpPr>
          <p:cNvPr id="19" name="مستطيل 18">
            <a:extLst>
              <a:ext uri="{FF2B5EF4-FFF2-40B4-BE49-F238E27FC236}">
                <a16:creationId xmlns:a16="http://schemas.microsoft.com/office/drawing/2014/main" id="{0BAC051B-6E60-4CD0-BADD-ECAAED482231}"/>
              </a:ext>
            </a:extLst>
          </p:cNvPr>
          <p:cNvSpPr/>
          <p:nvPr/>
        </p:nvSpPr>
        <p:spPr>
          <a:xfrm>
            <a:off x="1459043" y="4654445"/>
            <a:ext cx="1524001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sz="2000" b="1" dirty="0">
                <a:solidFill>
                  <a:srgbClr val="C22226"/>
                </a:solidFill>
              </a:rPr>
              <a:t>التَّذكْيرِ</a:t>
            </a:r>
          </a:p>
        </p:txBody>
      </p:sp>
      <p:sp>
        <p:nvSpPr>
          <p:cNvPr id="20" name="مستطيل 19">
            <a:extLst>
              <a:ext uri="{FF2B5EF4-FFF2-40B4-BE49-F238E27FC236}">
                <a16:creationId xmlns:a16="http://schemas.microsoft.com/office/drawing/2014/main" id="{5286C07D-5D19-73DE-3302-23227FA9400D}"/>
              </a:ext>
            </a:extLst>
          </p:cNvPr>
          <p:cNvSpPr/>
          <p:nvPr/>
        </p:nvSpPr>
        <p:spPr>
          <a:xfrm>
            <a:off x="6305052" y="5062808"/>
            <a:ext cx="1524001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sz="2000" b="1" dirty="0">
                <a:solidFill>
                  <a:srgbClr val="C22226"/>
                </a:solidFill>
              </a:rPr>
              <a:t>التَّأنيثِ</a:t>
            </a:r>
          </a:p>
        </p:txBody>
      </p:sp>
      <p:sp>
        <p:nvSpPr>
          <p:cNvPr id="21" name="مستطيل 20">
            <a:extLst>
              <a:ext uri="{FF2B5EF4-FFF2-40B4-BE49-F238E27FC236}">
                <a16:creationId xmlns:a16="http://schemas.microsoft.com/office/drawing/2014/main" id="{CF55D40C-30C3-5A29-22FD-FF8830ED9127}"/>
              </a:ext>
            </a:extLst>
          </p:cNvPr>
          <p:cNvSpPr/>
          <p:nvPr/>
        </p:nvSpPr>
        <p:spPr>
          <a:xfrm>
            <a:off x="557549" y="671293"/>
            <a:ext cx="2895600" cy="762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ar-JO" sz="2000" b="1" dirty="0">
                <a:solidFill>
                  <a:srgbClr val="C22226"/>
                </a:solidFill>
              </a:rPr>
              <a:t>كِتابُ الطَّالبِ، صفحَة: (</a:t>
            </a:r>
            <a:r>
              <a:rPr lang="en-US" sz="2000" b="1" dirty="0">
                <a:solidFill>
                  <a:srgbClr val="C22226"/>
                </a:solidFill>
              </a:rPr>
              <a:t>(98</a:t>
            </a:r>
            <a:r>
              <a:rPr lang="ar-JO" sz="2000" b="1" dirty="0">
                <a:solidFill>
                  <a:srgbClr val="C22226"/>
                </a:solidFill>
              </a:rPr>
              <a:t>  </a:t>
            </a:r>
          </a:p>
        </p:txBody>
      </p:sp>
      <p:sp>
        <p:nvSpPr>
          <p:cNvPr id="22" name="مستطيل 21">
            <a:extLst>
              <a:ext uri="{FF2B5EF4-FFF2-40B4-BE49-F238E27FC236}">
                <a16:creationId xmlns:a16="http://schemas.microsoft.com/office/drawing/2014/main" id="{40BA28CE-7B17-9AD4-4A1C-5730B8EBCF1B}"/>
              </a:ext>
            </a:extLst>
          </p:cNvPr>
          <p:cNvSpPr/>
          <p:nvPr/>
        </p:nvSpPr>
        <p:spPr>
          <a:xfrm>
            <a:off x="670480" y="2755316"/>
            <a:ext cx="2895600" cy="762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ar-JO" sz="2000" b="1" dirty="0">
                <a:solidFill>
                  <a:srgbClr val="C22226"/>
                </a:solidFill>
              </a:rPr>
              <a:t>كِتابُ الطَّالبِ، صفحَة: (</a:t>
            </a:r>
            <a:r>
              <a:rPr lang="en-US" sz="2000" b="1" dirty="0">
                <a:solidFill>
                  <a:srgbClr val="C22226"/>
                </a:solidFill>
              </a:rPr>
              <a:t>(99</a:t>
            </a:r>
            <a:r>
              <a:rPr lang="ar-JO" sz="2000" b="1" dirty="0">
                <a:solidFill>
                  <a:srgbClr val="C22226"/>
                </a:solidFill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240725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3" grpId="0"/>
      <p:bldP spid="14" grpId="0"/>
      <p:bldP spid="15" grpId="0"/>
      <p:bldP spid="16" grpId="0"/>
      <p:bldP spid="17" grpId="0"/>
      <p:bldP spid="19" grpId="0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E87784-9FAD-5AFE-3CBC-616AA190A2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رسم 7">
            <a:extLst>
              <a:ext uri="{FF2B5EF4-FFF2-40B4-BE49-F238E27FC236}">
                <a16:creationId xmlns:a16="http://schemas.microsoft.com/office/drawing/2014/main" id="{6F211CF2-9474-2449-88C5-BAECF6867C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  <p:grpSp>
        <p:nvGrpSpPr>
          <p:cNvPr id="2" name="مجموعة 1">
            <a:extLst>
              <a:ext uri="{FF2B5EF4-FFF2-40B4-BE49-F238E27FC236}">
                <a16:creationId xmlns:a16="http://schemas.microsoft.com/office/drawing/2014/main" id="{2CEED02B-171D-0986-DB15-C436D88755AA}"/>
              </a:ext>
            </a:extLst>
          </p:cNvPr>
          <p:cNvGrpSpPr/>
          <p:nvPr/>
        </p:nvGrpSpPr>
        <p:grpSpPr>
          <a:xfrm>
            <a:off x="446314" y="557756"/>
            <a:ext cx="8860972" cy="6199688"/>
            <a:chOff x="141514" y="329156"/>
            <a:chExt cx="8860972" cy="6199688"/>
          </a:xfrm>
        </p:grpSpPr>
        <p:sp>
          <p:nvSpPr>
            <p:cNvPr id="11" name="Rectangle 45">
              <a:extLst>
                <a:ext uri="{FF2B5EF4-FFF2-40B4-BE49-F238E27FC236}">
                  <a16:creationId xmlns:a16="http://schemas.microsoft.com/office/drawing/2014/main" id="{F7236AD1-A346-A93A-D961-28DA97109407}"/>
                </a:ext>
              </a:extLst>
            </p:cNvPr>
            <p:cNvSpPr/>
            <p:nvPr/>
          </p:nvSpPr>
          <p:spPr>
            <a:xfrm>
              <a:off x="141514" y="329156"/>
              <a:ext cx="8860972" cy="6199688"/>
            </a:xfrm>
            <a:prstGeom prst="rect">
              <a:avLst/>
            </a:prstGeom>
            <a:solidFill>
              <a:srgbClr val="B469AB"/>
            </a:solidFill>
            <a:ln>
              <a:solidFill>
                <a:srgbClr val="232321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981765707">
                    <a:custGeom>
                      <a:avLst/>
                      <a:gdLst>
                        <a:gd name="connsiteX0" fmla="*/ 0 w 8860972"/>
                        <a:gd name="connsiteY0" fmla="*/ 0 h 6199688"/>
                        <a:gd name="connsiteX1" fmla="*/ 8860972 w 8860972"/>
                        <a:gd name="connsiteY1" fmla="*/ 0 h 6199688"/>
                        <a:gd name="connsiteX2" fmla="*/ 8860972 w 8860972"/>
                        <a:gd name="connsiteY2" fmla="*/ 6199688 h 6199688"/>
                        <a:gd name="connsiteX3" fmla="*/ 0 w 8860972"/>
                        <a:gd name="connsiteY3" fmla="*/ 6199688 h 6199688"/>
                        <a:gd name="connsiteX4" fmla="*/ 0 w 8860972"/>
                        <a:gd name="connsiteY4" fmla="*/ 0 h 619968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8860972" h="6199688" fill="none" extrusionOk="0">
                          <a:moveTo>
                            <a:pt x="0" y="0"/>
                          </a:moveTo>
                          <a:cubicBezTo>
                            <a:pt x="2891760" y="-33775"/>
                            <a:pt x="7468840" y="138873"/>
                            <a:pt x="8860972" y="0"/>
                          </a:cubicBezTo>
                          <a:cubicBezTo>
                            <a:pt x="8787201" y="1155402"/>
                            <a:pt x="8705089" y="4528667"/>
                            <a:pt x="8860972" y="6199688"/>
                          </a:cubicBezTo>
                          <a:cubicBezTo>
                            <a:pt x="4552996" y="6062358"/>
                            <a:pt x="1517452" y="6061832"/>
                            <a:pt x="0" y="6199688"/>
                          </a:cubicBezTo>
                          <a:cubicBezTo>
                            <a:pt x="152408" y="4991982"/>
                            <a:pt x="73868" y="2480995"/>
                            <a:pt x="0" y="0"/>
                          </a:cubicBezTo>
                          <a:close/>
                        </a:path>
                        <a:path w="8860972" h="6199688" stroke="0" extrusionOk="0">
                          <a:moveTo>
                            <a:pt x="0" y="0"/>
                          </a:moveTo>
                          <a:cubicBezTo>
                            <a:pt x="3001426" y="-101487"/>
                            <a:pt x="7174647" y="-162162"/>
                            <a:pt x="8860972" y="0"/>
                          </a:cubicBezTo>
                          <a:cubicBezTo>
                            <a:pt x="8921685" y="2958667"/>
                            <a:pt x="8799900" y="4533835"/>
                            <a:pt x="8860972" y="6199688"/>
                          </a:cubicBezTo>
                          <a:cubicBezTo>
                            <a:pt x="7763480" y="6249753"/>
                            <a:pt x="1423461" y="6041239"/>
                            <a:pt x="0" y="6199688"/>
                          </a:cubicBezTo>
                          <a:cubicBezTo>
                            <a:pt x="-24452" y="3522589"/>
                            <a:pt x="-67663" y="643492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Rectangle 46">
              <a:extLst>
                <a:ext uri="{FF2B5EF4-FFF2-40B4-BE49-F238E27FC236}">
                  <a16:creationId xmlns:a16="http://schemas.microsoft.com/office/drawing/2014/main" id="{3E07F9D8-270A-A0FA-0CFB-2F3063998552}"/>
                </a:ext>
              </a:extLst>
            </p:cNvPr>
            <p:cNvSpPr/>
            <p:nvPr/>
          </p:nvSpPr>
          <p:spPr>
            <a:xfrm>
              <a:off x="244728" y="447950"/>
              <a:ext cx="8654546" cy="59621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مستطيل 2">
            <a:extLst>
              <a:ext uri="{FF2B5EF4-FFF2-40B4-BE49-F238E27FC236}">
                <a16:creationId xmlns:a16="http://schemas.microsoft.com/office/drawing/2014/main" id="{46D42D70-685B-1F28-E177-ADBD9800029E}"/>
              </a:ext>
            </a:extLst>
          </p:cNvPr>
          <p:cNvSpPr/>
          <p:nvPr/>
        </p:nvSpPr>
        <p:spPr>
          <a:xfrm>
            <a:off x="560470" y="6019800"/>
            <a:ext cx="1039730" cy="5548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B6C30F1F-E7BE-C92C-9C32-17A969808F6C}"/>
              </a:ext>
            </a:extLst>
          </p:cNvPr>
          <p:cNvSpPr/>
          <p:nvPr/>
        </p:nvSpPr>
        <p:spPr>
          <a:xfrm>
            <a:off x="1447800" y="6324599"/>
            <a:ext cx="1039730" cy="960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pic>
        <p:nvPicPr>
          <p:cNvPr id="5" name="صورة 4" descr="صورة تحتوي على نص, رسالة, خط يد, الخط&#10;&#10;قد يكون المحتوى الذي تم إنشاؤه بواسطة الذكاء الاصطناعي غير صحيح.">
            <a:extLst>
              <a:ext uri="{FF2B5EF4-FFF2-40B4-BE49-F238E27FC236}">
                <a16:creationId xmlns:a16="http://schemas.microsoft.com/office/drawing/2014/main" id="{C3C72C42-8AB3-5EC6-4877-ACFDED703F5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6194" y="995136"/>
            <a:ext cx="8459338" cy="5459388"/>
          </a:xfrm>
          <a:prstGeom prst="rect">
            <a:avLst/>
          </a:prstGeom>
          <a:ln>
            <a:noFill/>
          </a:ln>
        </p:spPr>
      </p:pic>
      <p:cxnSp>
        <p:nvCxnSpPr>
          <p:cNvPr id="6" name="رابط مستقيم 5">
            <a:extLst>
              <a:ext uri="{FF2B5EF4-FFF2-40B4-BE49-F238E27FC236}">
                <a16:creationId xmlns:a16="http://schemas.microsoft.com/office/drawing/2014/main" id="{E003217D-E182-E7ED-9CD9-DE7F1D0FAB44}"/>
              </a:ext>
            </a:extLst>
          </p:cNvPr>
          <p:cNvCxnSpPr/>
          <p:nvPr/>
        </p:nvCxnSpPr>
        <p:spPr>
          <a:xfrm>
            <a:off x="5486400" y="2819400"/>
            <a:ext cx="457200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463D1A38-E976-BA5A-CD41-29F3ADA89BFA}"/>
              </a:ext>
            </a:extLst>
          </p:cNvPr>
          <p:cNvGrpSpPr/>
          <p:nvPr/>
        </p:nvGrpSpPr>
        <p:grpSpPr>
          <a:xfrm>
            <a:off x="4925988" y="2819400"/>
            <a:ext cx="457200" cy="76200"/>
            <a:chOff x="3962400" y="1524000"/>
            <a:chExt cx="457200" cy="76200"/>
          </a:xfrm>
        </p:grpSpPr>
        <p:cxnSp>
          <p:nvCxnSpPr>
            <p:cNvPr id="9" name="رابط مستقيم 8">
              <a:extLst>
                <a:ext uri="{FF2B5EF4-FFF2-40B4-BE49-F238E27FC236}">
                  <a16:creationId xmlns:a16="http://schemas.microsoft.com/office/drawing/2014/main" id="{86F34AB4-3732-274C-1D55-0D88A4FEF31B}"/>
                </a:ext>
              </a:extLst>
            </p:cNvPr>
            <p:cNvCxnSpPr/>
            <p:nvPr/>
          </p:nvCxnSpPr>
          <p:spPr>
            <a:xfrm>
              <a:off x="3962400" y="1524000"/>
              <a:ext cx="457200" cy="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رابط مستقيم 9">
              <a:extLst>
                <a:ext uri="{FF2B5EF4-FFF2-40B4-BE49-F238E27FC236}">
                  <a16:creationId xmlns:a16="http://schemas.microsoft.com/office/drawing/2014/main" id="{C8A2A011-8A86-D34A-0824-15A26F11D7B7}"/>
                </a:ext>
              </a:extLst>
            </p:cNvPr>
            <p:cNvCxnSpPr/>
            <p:nvPr/>
          </p:nvCxnSpPr>
          <p:spPr>
            <a:xfrm>
              <a:off x="3962400" y="1600200"/>
              <a:ext cx="457200" cy="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12" name="رابط مستقيم 11">
            <a:extLst>
              <a:ext uri="{FF2B5EF4-FFF2-40B4-BE49-F238E27FC236}">
                <a16:creationId xmlns:a16="http://schemas.microsoft.com/office/drawing/2014/main" id="{6CF5640D-17D3-712A-FBA7-18C9832911EA}"/>
              </a:ext>
            </a:extLst>
          </p:cNvPr>
          <p:cNvCxnSpPr/>
          <p:nvPr/>
        </p:nvCxnSpPr>
        <p:spPr>
          <a:xfrm>
            <a:off x="5721927" y="3276600"/>
            <a:ext cx="457200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69C6E99C-7A1D-896D-C581-096D712AFDB9}"/>
              </a:ext>
            </a:extLst>
          </p:cNvPr>
          <p:cNvGrpSpPr/>
          <p:nvPr/>
        </p:nvGrpSpPr>
        <p:grpSpPr>
          <a:xfrm>
            <a:off x="5105400" y="3300957"/>
            <a:ext cx="457200" cy="76200"/>
            <a:chOff x="3962400" y="1524000"/>
            <a:chExt cx="457200" cy="76200"/>
          </a:xfrm>
        </p:grpSpPr>
        <p:cxnSp>
          <p:nvCxnSpPr>
            <p:cNvPr id="14" name="رابط مستقيم 13">
              <a:extLst>
                <a:ext uri="{FF2B5EF4-FFF2-40B4-BE49-F238E27FC236}">
                  <a16:creationId xmlns:a16="http://schemas.microsoft.com/office/drawing/2014/main" id="{04655C2F-8FA8-BBF4-8B0C-029F5C87AE1F}"/>
                </a:ext>
              </a:extLst>
            </p:cNvPr>
            <p:cNvCxnSpPr/>
            <p:nvPr/>
          </p:nvCxnSpPr>
          <p:spPr>
            <a:xfrm>
              <a:off x="3962400" y="1524000"/>
              <a:ext cx="457200" cy="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رابط مستقيم 14">
              <a:extLst>
                <a:ext uri="{FF2B5EF4-FFF2-40B4-BE49-F238E27FC236}">
                  <a16:creationId xmlns:a16="http://schemas.microsoft.com/office/drawing/2014/main" id="{955E478D-A791-3075-04D3-390F0985CC26}"/>
                </a:ext>
              </a:extLst>
            </p:cNvPr>
            <p:cNvCxnSpPr/>
            <p:nvPr/>
          </p:nvCxnSpPr>
          <p:spPr>
            <a:xfrm>
              <a:off x="3962400" y="1600200"/>
              <a:ext cx="457200" cy="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16" name="رابط مستقيم 15">
            <a:extLst>
              <a:ext uri="{FF2B5EF4-FFF2-40B4-BE49-F238E27FC236}">
                <a16:creationId xmlns:a16="http://schemas.microsoft.com/office/drawing/2014/main" id="{7FA15540-98AF-9B2E-84D7-73A978D1B315}"/>
              </a:ext>
            </a:extLst>
          </p:cNvPr>
          <p:cNvCxnSpPr/>
          <p:nvPr/>
        </p:nvCxnSpPr>
        <p:spPr>
          <a:xfrm>
            <a:off x="6477000" y="3733800"/>
            <a:ext cx="457200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17" name="مجموعة 16">
            <a:extLst>
              <a:ext uri="{FF2B5EF4-FFF2-40B4-BE49-F238E27FC236}">
                <a16:creationId xmlns:a16="http://schemas.microsoft.com/office/drawing/2014/main" id="{FC031C46-BEFB-AAAC-6EFE-B9D417ABB411}"/>
              </a:ext>
            </a:extLst>
          </p:cNvPr>
          <p:cNvGrpSpPr/>
          <p:nvPr/>
        </p:nvGrpSpPr>
        <p:grpSpPr>
          <a:xfrm>
            <a:off x="5791200" y="3758157"/>
            <a:ext cx="457200" cy="76200"/>
            <a:chOff x="3962400" y="1524000"/>
            <a:chExt cx="457200" cy="76200"/>
          </a:xfrm>
        </p:grpSpPr>
        <p:cxnSp>
          <p:nvCxnSpPr>
            <p:cNvPr id="19" name="رابط مستقيم 18">
              <a:extLst>
                <a:ext uri="{FF2B5EF4-FFF2-40B4-BE49-F238E27FC236}">
                  <a16:creationId xmlns:a16="http://schemas.microsoft.com/office/drawing/2014/main" id="{9D327147-D81F-8A06-F74D-85A82E9E7D8F}"/>
                </a:ext>
              </a:extLst>
            </p:cNvPr>
            <p:cNvCxnSpPr/>
            <p:nvPr/>
          </p:nvCxnSpPr>
          <p:spPr>
            <a:xfrm>
              <a:off x="3962400" y="1524000"/>
              <a:ext cx="457200" cy="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رابط مستقيم 19">
              <a:extLst>
                <a:ext uri="{FF2B5EF4-FFF2-40B4-BE49-F238E27FC236}">
                  <a16:creationId xmlns:a16="http://schemas.microsoft.com/office/drawing/2014/main" id="{232905E0-F669-4ECE-4D87-584BF9D65C54}"/>
                </a:ext>
              </a:extLst>
            </p:cNvPr>
            <p:cNvCxnSpPr/>
            <p:nvPr/>
          </p:nvCxnSpPr>
          <p:spPr>
            <a:xfrm>
              <a:off x="3962400" y="1600200"/>
              <a:ext cx="457200" cy="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1" name="مستطيل 20">
            <a:extLst>
              <a:ext uri="{FF2B5EF4-FFF2-40B4-BE49-F238E27FC236}">
                <a16:creationId xmlns:a16="http://schemas.microsoft.com/office/drawing/2014/main" id="{D38A559A-9DED-EE64-30AE-111E6D252E96}"/>
              </a:ext>
            </a:extLst>
          </p:cNvPr>
          <p:cNvSpPr/>
          <p:nvPr/>
        </p:nvSpPr>
        <p:spPr>
          <a:xfrm>
            <a:off x="4925988" y="4795690"/>
            <a:ext cx="1524001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sz="2000" b="1" dirty="0">
                <a:solidFill>
                  <a:srgbClr val="C22226"/>
                </a:solidFill>
              </a:rPr>
              <a:t>خَمْسَةَ عَشَرَ</a:t>
            </a:r>
          </a:p>
        </p:txBody>
      </p:sp>
      <p:sp>
        <p:nvSpPr>
          <p:cNvPr id="22" name="مستطيل 21">
            <a:extLst>
              <a:ext uri="{FF2B5EF4-FFF2-40B4-BE49-F238E27FC236}">
                <a16:creationId xmlns:a16="http://schemas.microsoft.com/office/drawing/2014/main" id="{4EC5BC81-A023-397C-A577-953895964CD2}"/>
              </a:ext>
            </a:extLst>
          </p:cNvPr>
          <p:cNvSpPr/>
          <p:nvPr/>
        </p:nvSpPr>
        <p:spPr>
          <a:xfrm>
            <a:off x="1600200" y="4795690"/>
            <a:ext cx="1524001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sz="2000" b="1" dirty="0">
                <a:solidFill>
                  <a:srgbClr val="C22226"/>
                </a:solidFill>
              </a:rPr>
              <a:t>ثَلاثَ عَشْرَةَ</a:t>
            </a:r>
          </a:p>
        </p:txBody>
      </p:sp>
      <p:sp>
        <p:nvSpPr>
          <p:cNvPr id="23" name="مستطيل 22">
            <a:extLst>
              <a:ext uri="{FF2B5EF4-FFF2-40B4-BE49-F238E27FC236}">
                <a16:creationId xmlns:a16="http://schemas.microsoft.com/office/drawing/2014/main" id="{02AE676E-D906-BD19-C444-D4C651908E25}"/>
              </a:ext>
            </a:extLst>
          </p:cNvPr>
          <p:cNvSpPr/>
          <p:nvPr/>
        </p:nvSpPr>
        <p:spPr>
          <a:xfrm>
            <a:off x="5029199" y="5627284"/>
            <a:ext cx="1524001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sz="2000" b="1" dirty="0">
                <a:solidFill>
                  <a:srgbClr val="C22226"/>
                </a:solidFill>
              </a:rPr>
              <a:t>سَبْعَة عَشْرَ</a:t>
            </a:r>
          </a:p>
        </p:txBody>
      </p:sp>
    </p:spTree>
    <p:extLst>
      <p:ext uri="{BB962C8B-B14F-4D97-AF65-F5344CB8AC3E}">
        <p14:creationId xmlns:p14="http://schemas.microsoft.com/office/powerpoint/2010/main" val="851512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0CB565-C83E-E5E8-55C1-70AC7AFDAF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رسم 7">
            <a:extLst>
              <a:ext uri="{FF2B5EF4-FFF2-40B4-BE49-F238E27FC236}">
                <a16:creationId xmlns:a16="http://schemas.microsoft.com/office/drawing/2014/main" id="{06FA5A30-AA09-01EF-FC13-AF658F66A5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  <p:grpSp>
        <p:nvGrpSpPr>
          <p:cNvPr id="2" name="مجموعة 1">
            <a:extLst>
              <a:ext uri="{FF2B5EF4-FFF2-40B4-BE49-F238E27FC236}">
                <a16:creationId xmlns:a16="http://schemas.microsoft.com/office/drawing/2014/main" id="{C86980C2-9379-3F2A-F584-1CEECD5FC207}"/>
              </a:ext>
            </a:extLst>
          </p:cNvPr>
          <p:cNvGrpSpPr/>
          <p:nvPr/>
        </p:nvGrpSpPr>
        <p:grpSpPr>
          <a:xfrm>
            <a:off x="446314" y="557756"/>
            <a:ext cx="8860972" cy="6199688"/>
            <a:chOff x="141514" y="329156"/>
            <a:chExt cx="8860972" cy="6199688"/>
          </a:xfrm>
        </p:grpSpPr>
        <p:sp>
          <p:nvSpPr>
            <p:cNvPr id="11" name="Rectangle 45">
              <a:extLst>
                <a:ext uri="{FF2B5EF4-FFF2-40B4-BE49-F238E27FC236}">
                  <a16:creationId xmlns:a16="http://schemas.microsoft.com/office/drawing/2014/main" id="{4AB67FE9-C010-A025-063B-C0E1ADE70791}"/>
                </a:ext>
              </a:extLst>
            </p:cNvPr>
            <p:cNvSpPr/>
            <p:nvPr/>
          </p:nvSpPr>
          <p:spPr>
            <a:xfrm>
              <a:off x="141514" y="329156"/>
              <a:ext cx="8860972" cy="6199688"/>
            </a:xfrm>
            <a:prstGeom prst="rect">
              <a:avLst/>
            </a:prstGeom>
            <a:solidFill>
              <a:srgbClr val="B469AB"/>
            </a:solidFill>
            <a:ln>
              <a:solidFill>
                <a:srgbClr val="232321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981765707">
                    <a:custGeom>
                      <a:avLst/>
                      <a:gdLst>
                        <a:gd name="connsiteX0" fmla="*/ 0 w 8860972"/>
                        <a:gd name="connsiteY0" fmla="*/ 0 h 6199688"/>
                        <a:gd name="connsiteX1" fmla="*/ 8860972 w 8860972"/>
                        <a:gd name="connsiteY1" fmla="*/ 0 h 6199688"/>
                        <a:gd name="connsiteX2" fmla="*/ 8860972 w 8860972"/>
                        <a:gd name="connsiteY2" fmla="*/ 6199688 h 6199688"/>
                        <a:gd name="connsiteX3" fmla="*/ 0 w 8860972"/>
                        <a:gd name="connsiteY3" fmla="*/ 6199688 h 6199688"/>
                        <a:gd name="connsiteX4" fmla="*/ 0 w 8860972"/>
                        <a:gd name="connsiteY4" fmla="*/ 0 h 619968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8860972" h="6199688" fill="none" extrusionOk="0">
                          <a:moveTo>
                            <a:pt x="0" y="0"/>
                          </a:moveTo>
                          <a:cubicBezTo>
                            <a:pt x="2891760" y="-33775"/>
                            <a:pt x="7468840" y="138873"/>
                            <a:pt x="8860972" y="0"/>
                          </a:cubicBezTo>
                          <a:cubicBezTo>
                            <a:pt x="8787201" y="1155402"/>
                            <a:pt x="8705089" y="4528667"/>
                            <a:pt x="8860972" y="6199688"/>
                          </a:cubicBezTo>
                          <a:cubicBezTo>
                            <a:pt x="4552996" y="6062358"/>
                            <a:pt x="1517452" y="6061832"/>
                            <a:pt x="0" y="6199688"/>
                          </a:cubicBezTo>
                          <a:cubicBezTo>
                            <a:pt x="152408" y="4991982"/>
                            <a:pt x="73868" y="2480995"/>
                            <a:pt x="0" y="0"/>
                          </a:cubicBezTo>
                          <a:close/>
                        </a:path>
                        <a:path w="8860972" h="6199688" stroke="0" extrusionOk="0">
                          <a:moveTo>
                            <a:pt x="0" y="0"/>
                          </a:moveTo>
                          <a:cubicBezTo>
                            <a:pt x="3001426" y="-101487"/>
                            <a:pt x="7174647" y="-162162"/>
                            <a:pt x="8860972" y="0"/>
                          </a:cubicBezTo>
                          <a:cubicBezTo>
                            <a:pt x="8921685" y="2958667"/>
                            <a:pt x="8799900" y="4533835"/>
                            <a:pt x="8860972" y="6199688"/>
                          </a:cubicBezTo>
                          <a:cubicBezTo>
                            <a:pt x="7763480" y="6249753"/>
                            <a:pt x="1423461" y="6041239"/>
                            <a:pt x="0" y="6199688"/>
                          </a:cubicBezTo>
                          <a:cubicBezTo>
                            <a:pt x="-24452" y="3522589"/>
                            <a:pt x="-67663" y="643492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Rectangle 46">
              <a:extLst>
                <a:ext uri="{FF2B5EF4-FFF2-40B4-BE49-F238E27FC236}">
                  <a16:creationId xmlns:a16="http://schemas.microsoft.com/office/drawing/2014/main" id="{CC980E79-0015-A9AC-4A0B-693BEB73E7B3}"/>
                </a:ext>
              </a:extLst>
            </p:cNvPr>
            <p:cNvSpPr/>
            <p:nvPr/>
          </p:nvSpPr>
          <p:spPr>
            <a:xfrm>
              <a:off x="244728" y="447950"/>
              <a:ext cx="8654546" cy="59621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مستطيل 2">
            <a:extLst>
              <a:ext uri="{FF2B5EF4-FFF2-40B4-BE49-F238E27FC236}">
                <a16:creationId xmlns:a16="http://schemas.microsoft.com/office/drawing/2014/main" id="{618CFFE3-CC8B-90D4-C77C-71376A53F0C5}"/>
              </a:ext>
            </a:extLst>
          </p:cNvPr>
          <p:cNvSpPr/>
          <p:nvPr/>
        </p:nvSpPr>
        <p:spPr>
          <a:xfrm>
            <a:off x="560470" y="6019800"/>
            <a:ext cx="1039730" cy="5548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3CA3BAC9-18BF-FC6A-1FD6-0E88CAAA3001}"/>
              </a:ext>
            </a:extLst>
          </p:cNvPr>
          <p:cNvSpPr/>
          <p:nvPr/>
        </p:nvSpPr>
        <p:spPr>
          <a:xfrm>
            <a:off x="1447800" y="6324599"/>
            <a:ext cx="1039730" cy="960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pic>
        <p:nvPicPr>
          <p:cNvPr id="5" name="صورة 4" descr="صورة تحتوي على نص, رسالة, لقطة شاشة, الخط&#10;&#10;قد يكون المحتوى الذي تم إنشاؤه بواسطة الذكاء الاصطناعي غير صحيح.">
            <a:extLst>
              <a:ext uri="{FF2B5EF4-FFF2-40B4-BE49-F238E27FC236}">
                <a16:creationId xmlns:a16="http://schemas.microsoft.com/office/drawing/2014/main" id="{AEAF703C-C11D-4F53-B96E-829D36C1B04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6194" y="1007677"/>
            <a:ext cx="8458713" cy="3949054"/>
          </a:xfrm>
          <a:prstGeom prst="rect">
            <a:avLst/>
          </a:prstGeom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EDBC119A-7152-FBEE-CCD8-64317F66351A}"/>
              </a:ext>
            </a:extLst>
          </p:cNvPr>
          <p:cNvSpPr/>
          <p:nvPr/>
        </p:nvSpPr>
        <p:spPr>
          <a:xfrm>
            <a:off x="8285334" y="840377"/>
            <a:ext cx="819573" cy="1143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pic>
        <p:nvPicPr>
          <p:cNvPr id="7" name="صورة 6" descr="صورة تحتوي على نص, رسالة, لقطة شاشة, الخط&#10;&#10;قد يكون المحتوى الذي تم إنشاؤه بواسطة الذكاء الاصطناعي غير صحيح.">
            <a:extLst>
              <a:ext uri="{FF2B5EF4-FFF2-40B4-BE49-F238E27FC236}">
                <a16:creationId xmlns:a16="http://schemas.microsoft.com/office/drawing/2014/main" id="{0D64C2EA-A64C-8A40-3506-B874219408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731592" y="5811124"/>
            <a:ext cx="5549388" cy="417351"/>
          </a:xfrm>
          <a:prstGeom prst="rect">
            <a:avLst/>
          </a:prstGeom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72204D53-641D-B40A-2D75-EBA364412F66}"/>
              </a:ext>
            </a:extLst>
          </p:cNvPr>
          <p:cNvSpPr/>
          <p:nvPr/>
        </p:nvSpPr>
        <p:spPr>
          <a:xfrm>
            <a:off x="7772400" y="5943600"/>
            <a:ext cx="762000" cy="477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AFB997EC-4AD8-04FA-D0E7-EFBAD6D4A440}"/>
              </a:ext>
            </a:extLst>
          </p:cNvPr>
          <p:cNvSpPr/>
          <p:nvPr/>
        </p:nvSpPr>
        <p:spPr>
          <a:xfrm>
            <a:off x="7579061" y="6182116"/>
            <a:ext cx="762000" cy="3573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E5B7F1CD-DB94-40E5-F511-D17740619320}"/>
              </a:ext>
            </a:extLst>
          </p:cNvPr>
          <p:cNvSpPr/>
          <p:nvPr/>
        </p:nvSpPr>
        <p:spPr>
          <a:xfrm>
            <a:off x="5029200" y="1532708"/>
            <a:ext cx="1524001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sz="2000" b="1" dirty="0">
                <a:solidFill>
                  <a:srgbClr val="C22226"/>
                </a:solidFill>
              </a:rPr>
              <a:t>اثنتا عَشْرَةَ</a:t>
            </a: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BE91FF3E-D753-26AD-82EE-A9CD2FF7A75D}"/>
              </a:ext>
            </a:extLst>
          </p:cNvPr>
          <p:cNvSpPr/>
          <p:nvPr/>
        </p:nvSpPr>
        <p:spPr>
          <a:xfrm>
            <a:off x="5181600" y="1959904"/>
            <a:ext cx="1524001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sz="2000" b="1" dirty="0">
                <a:solidFill>
                  <a:srgbClr val="C22226"/>
                </a:solidFill>
              </a:rPr>
              <a:t>اثنا عَشَرَ</a:t>
            </a: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FBCA613A-F404-8321-E5FD-CD3D632A6435}"/>
              </a:ext>
            </a:extLst>
          </p:cNvPr>
          <p:cNvSpPr/>
          <p:nvPr/>
        </p:nvSpPr>
        <p:spPr>
          <a:xfrm>
            <a:off x="4469183" y="2355804"/>
            <a:ext cx="1524001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sz="2000" b="1" dirty="0">
                <a:solidFill>
                  <a:srgbClr val="C22226"/>
                </a:solidFill>
              </a:rPr>
              <a:t>أَحدَ عَشَرَ</a:t>
            </a: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F65CECE1-7094-6A2E-05BB-91272FCD7BAB}"/>
              </a:ext>
            </a:extLst>
          </p:cNvPr>
          <p:cNvSpPr/>
          <p:nvPr/>
        </p:nvSpPr>
        <p:spPr>
          <a:xfrm>
            <a:off x="5181600" y="4161131"/>
            <a:ext cx="30480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ar-JO" sz="2000" b="1" dirty="0">
                <a:solidFill>
                  <a:srgbClr val="C22226"/>
                </a:solidFill>
              </a:rPr>
              <a:t>قرأتُ أربعةَ عَشَرَ كتابًا.</a:t>
            </a: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2042859C-5975-9EA0-8EF6-65AB251EB4A8}"/>
              </a:ext>
            </a:extLst>
          </p:cNvPr>
          <p:cNvSpPr/>
          <p:nvPr/>
        </p:nvSpPr>
        <p:spPr>
          <a:xfrm>
            <a:off x="1752600" y="4161131"/>
            <a:ext cx="30480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ar-JO" sz="2000" b="1" dirty="0">
                <a:solidFill>
                  <a:srgbClr val="C22226"/>
                </a:solidFill>
              </a:rPr>
              <a:t>حضرتُ أربعَ عَشْرةَ محاضرةً.</a:t>
            </a:r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F4BE6F6B-1209-8E64-3BDA-18976C98C285}"/>
              </a:ext>
            </a:extLst>
          </p:cNvPr>
          <p:cNvSpPr/>
          <p:nvPr/>
        </p:nvSpPr>
        <p:spPr>
          <a:xfrm>
            <a:off x="557549" y="671293"/>
            <a:ext cx="2895600" cy="762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ar-JO" sz="2000" b="1" dirty="0">
                <a:solidFill>
                  <a:srgbClr val="C22226"/>
                </a:solidFill>
              </a:rPr>
              <a:t>كِتابُ الطَّالبِ، صفحَة: (</a:t>
            </a:r>
            <a:r>
              <a:rPr lang="en-US" sz="2000" b="1" dirty="0">
                <a:solidFill>
                  <a:srgbClr val="C22226"/>
                </a:solidFill>
              </a:rPr>
              <a:t>(100</a:t>
            </a:r>
            <a:r>
              <a:rPr lang="ar-JO" sz="2000" b="1" dirty="0">
                <a:solidFill>
                  <a:srgbClr val="C22226"/>
                </a:solidFill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938329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758</TotalTime>
  <Words>109</Words>
  <Application>Microsoft Office PowerPoint</Application>
  <PresentationFormat>Custom</PresentationFormat>
  <Paragraphs>43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Aptos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علامات إعراب المفرد والمثنى والجمع للصف السادس الابتدائي.pptx</dc:title>
  <dc:creator>user</dc:creator>
  <cp:lastModifiedBy>آيات الفطافطة</cp:lastModifiedBy>
  <cp:revision>28</cp:revision>
  <dcterms:created xsi:type="dcterms:W3CDTF">2006-08-16T00:00:00Z</dcterms:created>
  <dcterms:modified xsi:type="dcterms:W3CDTF">2025-12-13T15:03:09Z</dcterms:modified>
  <dc:identifier>DAGuD25ciGk</dc:identifier>
</cp:coreProperties>
</file>