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316" r:id="rId3"/>
    <p:sldId id="258" r:id="rId4"/>
    <p:sldId id="320" r:id="rId5"/>
    <p:sldId id="259" r:id="rId6"/>
    <p:sldId id="261" r:id="rId7"/>
    <p:sldId id="260" r:id="rId8"/>
    <p:sldId id="262" r:id="rId9"/>
    <p:sldId id="317" r:id="rId10"/>
    <p:sldId id="266" r:id="rId11"/>
    <p:sldId id="267" r:id="rId12"/>
    <p:sldId id="270" r:id="rId13"/>
    <p:sldId id="271" r:id="rId14"/>
    <p:sldId id="282" r:id="rId15"/>
    <p:sldId id="311" r:id="rId16"/>
    <p:sldId id="278" r:id="rId17"/>
    <p:sldId id="280" r:id="rId18"/>
    <p:sldId id="318" r:id="rId19"/>
    <p:sldId id="283" r:id="rId20"/>
    <p:sldId id="312" r:id="rId21"/>
    <p:sldId id="313" r:id="rId22"/>
    <p:sldId id="314" r:id="rId23"/>
    <p:sldId id="315" r:id="rId24"/>
    <p:sldId id="31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9752CE-114C-470E-A960-F1EF40A0F7B9}">
  <a:tblStyle styleId="{B79752CE-114C-470E-A960-F1EF40A0F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3F4F00-22E1-43DE-98BD-18DB9973E6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11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87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14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27c32a49f8_0_39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27c32a49f8_0_39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96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229b6bdb1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229b6bdb1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2247900" y="3691100"/>
            <a:ext cx="5669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subTitle" idx="1"/>
          </p:nvPr>
        </p:nvSpPr>
        <p:spPr>
          <a:xfrm>
            <a:off x="1226400" y="1371600"/>
            <a:ext cx="66912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7" name="Google Shape;347;p14"/>
          <p:cNvSpPr/>
          <p:nvPr/>
        </p:nvSpPr>
        <p:spPr>
          <a:xfrm rot="5400000">
            <a:off x="933794" y="4499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1079623">
            <a:off x="4425117" y="50776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"/>
          <p:cNvSpPr/>
          <p:nvPr/>
        </p:nvSpPr>
        <p:spPr>
          <a:xfrm rot="5400000">
            <a:off x="5193382" y="36274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"/>
          <p:cNvSpPr/>
          <p:nvPr/>
        </p:nvSpPr>
        <p:spPr>
          <a:xfrm rot="5540820">
            <a:off x="-2132" y="32377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"/>
          <p:cNvSpPr/>
          <p:nvPr/>
        </p:nvSpPr>
        <p:spPr>
          <a:xfrm rot="5400000">
            <a:off x="2043026" y="2886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4"/>
          <p:cNvSpPr/>
          <p:nvPr/>
        </p:nvSpPr>
        <p:spPr>
          <a:xfrm rot="5400000">
            <a:off x="2823718" y="62905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"/>
          <p:cNvSpPr/>
          <p:nvPr/>
        </p:nvSpPr>
        <p:spPr>
          <a:xfrm rot="274466">
            <a:off x="3591594" y="29061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"/>
          <p:cNvSpPr/>
          <p:nvPr/>
        </p:nvSpPr>
        <p:spPr>
          <a:xfrm rot="-4955068" flipH="1">
            <a:off x="7926524" y="459810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4"/>
          <p:cNvSpPr/>
          <p:nvPr/>
        </p:nvSpPr>
        <p:spPr>
          <a:xfrm rot="-9720377">
            <a:off x="7184738" y="4147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"/>
          <p:cNvSpPr/>
          <p:nvPr/>
        </p:nvSpPr>
        <p:spPr>
          <a:xfrm rot="-5400000">
            <a:off x="6439402" y="58924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"/>
          <p:cNvSpPr/>
          <p:nvPr/>
        </p:nvSpPr>
        <p:spPr>
          <a:xfrm rot="-5400000">
            <a:off x="5899386" y="39679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4"/>
          <p:cNvSpPr/>
          <p:nvPr/>
        </p:nvSpPr>
        <p:spPr>
          <a:xfrm rot="404198">
            <a:off x="8852415" y="33063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8568400" y="6290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/>
          <p:nvPr/>
        </p:nvSpPr>
        <p:spPr>
          <a:xfrm>
            <a:off x="68236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2809975" y="4641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_3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title"/>
          </p:nvPr>
        </p:nvSpPr>
        <p:spPr>
          <a:xfrm>
            <a:off x="720000" y="1628175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7"/>
          <p:cNvSpPr/>
          <p:nvPr/>
        </p:nvSpPr>
        <p:spPr>
          <a:xfrm rot="5400000">
            <a:off x="914969" y="477471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79623">
            <a:off x="4406292" y="483251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5400000">
            <a:off x="5174557" y="46874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 rot="5540820">
            <a:off x="-20957" y="464852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/>
          <p:nvPr/>
        </p:nvSpPr>
        <p:spPr>
          <a:xfrm rot="5400000">
            <a:off x="2024201" y="46133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"/>
          <p:cNvSpPr/>
          <p:nvPr/>
        </p:nvSpPr>
        <p:spPr>
          <a:xfrm rot="5400000">
            <a:off x="2804893" y="495380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"/>
          <p:cNvSpPr/>
          <p:nvPr/>
        </p:nvSpPr>
        <p:spPr>
          <a:xfrm rot="274466">
            <a:off x="3572769" y="461536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 rot="-4955068" flipH="1">
            <a:off x="7907699" y="4784560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-9720377">
            <a:off x="7165913" y="473952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-5400000">
            <a:off x="6420577" y="491399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-5400000">
            <a:off x="5880561" y="472154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404198">
            <a:off x="8833590" y="465538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8549575" y="49537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 rot="5400000">
            <a:off x="933807" y="2975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1079623">
            <a:off x="4425130" y="355363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/>
          <p:nvPr/>
        </p:nvSpPr>
        <p:spPr>
          <a:xfrm rot="5400000">
            <a:off x="5193394" y="21034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/>
          <p:nvPr/>
        </p:nvSpPr>
        <p:spPr>
          <a:xfrm rot="5540820">
            <a:off x="-2120" y="171370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7"/>
          <p:cNvSpPr/>
          <p:nvPr/>
        </p:nvSpPr>
        <p:spPr>
          <a:xfrm rot="5400000">
            <a:off x="2043038" y="1362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7"/>
          <p:cNvSpPr/>
          <p:nvPr/>
        </p:nvSpPr>
        <p:spPr>
          <a:xfrm rot="5400000">
            <a:off x="2823731" y="476654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7"/>
          <p:cNvSpPr/>
          <p:nvPr/>
        </p:nvSpPr>
        <p:spPr>
          <a:xfrm rot="274466">
            <a:off x="3591606" y="13821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7"/>
          <p:cNvSpPr/>
          <p:nvPr/>
        </p:nvSpPr>
        <p:spPr>
          <a:xfrm rot="138487" flipH="1">
            <a:off x="7926544" y="307417"/>
            <a:ext cx="413050" cy="27494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9720377">
            <a:off x="7184750" y="2623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7"/>
          <p:cNvSpPr/>
          <p:nvPr/>
        </p:nvSpPr>
        <p:spPr>
          <a:xfrm rot="-5400000">
            <a:off x="6439414" y="43684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7"/>
          <p:cNvSpPr/>
          <p:nvPr/>
        </p:nvSpPr>
        <p:spPr>
          <a:xfrm rot="-5400000">
            <a:off x="5899398" y="24439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"/>
          <p:cNvSpPr/>
          <p:nvPr/>
        </p:nvSpPr>
        <p:spPr>
          <a:xfrm rot="404198">
            <a:off x="8852427" y="178238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7"/>
          <p:cNvSpPr/>
          <p:nvPr/>
        </p:nvSpPr>
        <p:spPr>
          <a:xfrm>
            <a:off x="8568413" y="476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2"/>
          </p:nvPr>
        </p:nvSpPr>
        <p:spPr>
          <a:xfrm>
            <a:off x="870625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3"/>
          </p:nvPr>
        </p:nvSpPr>
        <p:spPr>
          <a:xfrm>
            <a:off x="5064000" y="2905125"/>
            <a:ext cx="3212700" cy="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1"/>
          </p:nvPr>
        </p:nvSpPr>
        <p:spPr>
          <a:xfrm>
            <a:off x="5060599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subTitle" idx="4"/>
          </p:nvPr>
        </p:nvSpPr>
        <p:spPr>
          <a:xfrm>
            <a:off x="867300" y="3314200"/>
            <a:ext cx="3212700" cy="1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21"/>
          <p:cNvSpPr/>
          <p:nvPr/>
        </p:nvSpPr>
        <p:spPr>
          <a:xfrm>
            <a:off x="855838" y="47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1"/>
          <p:cNvSpPr/>
          <p:nvPr/>
        </p:nvSpPr>
        <p:spPr>
          <a:xfrm>
            <a:off x="1819425" y="4662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1"/>
          <p:cNvSpPr/>
          <p:nvPr/>
        </p:nvSpPr>
        <p:spPr>
          <a:xfrm rot="444932" flipH="1">
            <a:off x="2605707" y="472775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191950" y="4702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5775650" y="4756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 rot="-4320374">
            <a:off x="3512091" y="4732803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>
            <a:off x="5185150" y="4623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7200925" y="469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/>
          <p:nvPr/>
        </p:nvSpPr>
        <p:spPr>
          <a:xfrm>
            <a:off x="8558050" y="4620238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"/>
          <p:cNvSpPr/>
          <p:nvPr/>
        </p:nvSpPr>
        <p:spPr>
          <a:xfrm rot="-4320377">
            <a:off x="6530484" y="47757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1"/>
          <p:cNvSpPr/>
          <p:nvPr/>
        </p:nvSpPr>
        <p:spPr>
          <a:xfrm>
            <a:off x="7939925" y="46617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21"/>
          <p:cNvGrpSpPr/>
          <p:nvPr/>
        </p:nvGrpSpPr>
        <p:grpSpPr>
          <a:xfrm rot="1885733">
            <a:off x="4179998" y="4580036"/>
            <a:ext cx="615648" cy="532654"/>
            <a:chOff x="968013" y="650077"/>
            <a:chExt cx="777108" cy="672348"/>
          </a:xfrm>
        </p:grpSpPr>
        <p:sp>
          <p:nvSpPr>
            <p:cNvPr id="531" name="Google Shape;531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6" name="Google Shape;646;p26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7" name="Google Shape;647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8" name="Google Shape;648;p26"/>
          <p:cNvSpPr txBox="1">
            <a:spLocks noGrp="1"/>
          </p:cNvSpPr>
          <p:nvPr>
            <p:ph type="subTitle" idx="3"/>
          </p:nvPr>
        </p:nvSpPr>
        <p:spPr>
          <a:xfrm>
            <a:off x="2223600" y="2723200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9" name="Google Shape;649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0" name="Google Shape;650;p26"/>
          <p:cNvSpPr txBox="1">
            <a:spLocks noGrp="1"/>
          </p:cNvSpPr>
          <p:nvPr>
            <p:ph type="subTitle" idx="5"/>
          </p:nvPr>
        </p:nvSpPr>
        <p:spPr>
          <a:xfrm>
            <a:off x="2223600" y="4034550"/>
            <a:ext cx="46968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1" name="Google Shape;651;p26"/>
          <p:cNvSpPr/>
          <p:nvPr/>
        </p:nvSpPr>
        <p:spPr>
          <a:xfrm rot="10800000">
            <a:off x="174679" y="386729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 rot="-1067460" flipH="1">
            <a:off x="150664" y="118727"/>
            <a:ext cx="413079" cy="27495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 rot="6479623">
            <a:off x="154692" y="100544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 rot="10800000">
            <a:off x="349154" y="177077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 rot="10800000">
            <a:off x="468799" y="324809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 rot="10800000">
            <a:off x="8678604" y="10448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 rot="6479623">
            <a:off x="8658617" y="4088671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 rot="10800000">
            <a:off x="8678604" y="478823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 rot="-10659180">
            <a:off x="8716129" y="13578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 rot="10800000">
            <a:off x="8777605" y="183522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/>
          <p:nvPr/>
        </p:nvSpPr>
        <p:spPr>
          <a:xfrm rot="10800000">
            <a:off x="156712" y="23789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6"/>
          <p:cNvSpPr/>
          <p:nvPr/>
        </p:nvSpPr>
        <p:spPr>
          <a:xfrm rot="10800000">
            <a:off x="8567649" y="262993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6"/>
          <p:cNvSpPr/>
          <p:nvPr/>
        </p:nvSpPr>
        <p:spPr>
          <a:xfrm rot="10800000">
            <a:off x="468799" y="474609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6"/>
          <p:cNvSpPr/>
          <p:nvPr/>
        </p:nvSpPr>
        <p:spPr>
          <a:xfrm rot="5674466">
            <a:off x="8749268" y="3313714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/>
          <p:nvPr/>
        </p:nvSpPr>
        <p:spPr>
          <a:xfrm rot="10800000">
            <a:off x="5353201" y="471204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"/>
          <p:cNvSpPr/>
          <p:nvPr/>
        </p:nvSpPr>
        <p:spPr>
          <a:xfrm rot="10800000">
            <a:off x="7318254" y="471204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"/>
          <p:cNvSpPr/>
          <p:nvPr/>
        </p:nvSpPr>
        <p:spPr>
          <a:xfrm rot="10800000">
            <a:off x="6227049" y="4132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6"/>
          <p:cNvSpPr/>
          <p:nvPr/>
        </p:nvSpPr>
        <p:spPr>
          <a:xfrm rot="10800000">
            <a:off x="2409979" y="34624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6"/>
          <p:cNvSpPr/>
          <p:nvPr/>
        </p:nvSpPr>
        <p:spPr>
          <a:xfrm rot="-1423183" flipH="1">
            <a:off x="4066460" y="4740276"/>
            <a:ext cx="413034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6"/>
          <p:cNvSpPr/>
          <p:nvPr/>
        </p:nvSpPr>
        <p:spPr>
          <a:xfrm rot="10800000">
            <a:off x="6389787" y="466992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"/>
          <p:cNvSpPr/>
          <p:nvPr/>
        </p:nvSpPr>
        <p:spPr>
          <a:xfrm rot="10800000">
            <a:off x="720166" y="725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6"/>
          <p:cNvSpPr/>
          <p:nvPr/>
        </p:nvSpPr>
        <p:spPr>
          <a:xfrm rot="10800000">
            <a:off x="3192741" y="7252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/>
          <p:nvPr/>
        </p:nvSpPr>
        <p:spPr>
          <a:xfrm rot="-1186994">
            <a:off x="7168853" y="159803"/>
            <a:ext cx="296962" cy="20363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6"/>
          <p:cNvSpPr/>
          <p:nvPr/>
        </p:nvSpPr>
        <p:spPr>
          <a:xfrm rot="-10395802">
            <a:off x="1097251" y="4576882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6"/>
          <p:cNvSpPr/>
          <p:nvPr/>
        </p:nvSpPr>
        <p:spPr>
          <a:xfrm rot="10800000">
            <a:off x="4701262" y="20614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6"/>
          <p:cNvSpPr/>
          <p:nvPr/>
        </p:nvSpPr>
        <p:spPr>
          <a:xfrm rot="10800000">
            <a:off x="3013654" y="456239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6"/>
          <p:cNvSpPr/>
          <p:nvPr/>
        </p:nvSpPr>
        <p:spPr>
          <a:xfrm rot="10800000">
            <a:off x="2008880" y="4755353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/>
          <p:nvPr/>
        </p:nvSpPr>
        <p:spPr>
          <a:xfrm rot="1244518">
            <a:off x="265049" y="2863822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9"/>
          <p:cNvSpPr/>
          <p:nvPr/>
        </p:nvSpPr>
        <p:spPr>
          <a:xfrm rot="10800000">
            <a:off x="2965292" y="2337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9"/>
          <p:cNvSpPr/>
          <p:nvPr/>
        </p:nvSpPr>
        <p:spPr>
          <a:xfrm flipH="1">
            <a:off x="2177324" y="184034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474733" y="7973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228061" y="260381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rot="10800000">
            <a:off x="474736" y="187712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rot="6479613">
            <a:off x="237858" y="133134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rot="10800000">
            <a:off x="7698441" y="4848590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9"/>
          <p:cNvSpPr/>
          <p:nvPr/>
        </p:nvSpPr>
        <p:spPr>
          <a:xfrm rot="-10659098">
            <a:off x="198695" y="237009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1404485" y="234959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3837986" y="3043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9"/>
          <p:cNvSpPr/>
          <p:nvPr/>
        </p:nvSpPr>
        <p:spPr>
          <a:xfrm rot="10800000">
            <a:off x="8633543" y="2514253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9"/>
          <p:cNvSpPr/>
          <p:nvPr/>
        </p:nvSpPr>
        <p:spPr>
          <a:xfrm rot="5674396">
            <a:off x="8684207" y="406911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5955000" y="47995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8454450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9"/>
          <p:cNvSpPr/>
          <p:nvPr/>
        </p:nvSpPr>
        <p:spPr>
          <a:xfrm>
            <a:off x="8802288" y="4767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9"/>
          <p:cNvSpPr/>
          <p:nvPr/>
        </p:nvSpPr>
        <p:spPr>
          <a:xfrm rot="4048916">
            <a:off x="8691684" y="3091728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7128325" y="4656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9"/>
          <p:cNvSpPr/>
          <p:nvPr/>
        </p:nvSpPr>
        <p:spPr>
          <a:xfrm>
            <a:off x="6607275" y="4885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7281876" y="30636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8575428" y="12833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9"/>
          <p:cNvSpPr/>
          <p:nvPr/>
        </p:nvSpPr>
        <p:spPr>
          <a:xfrm rot="10800000">
            <a:off x="8861168" y="20021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9"/>
          <p:cNvSpPr/>
          <p:nvPr/>
        </p:nvSpPr>
        <p:spPr>
          <a:xfrm rot="6479623">
            <a:off x="8698205" y="129270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10800000">
            <a:off x="7964543" y="12834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 rot="525784">
            <a:off x="8758139" y="691336"/>
            <a:ext cx="296982" cy="20364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6607276" y="7308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 rot="10800000">
            <a:off x="4452693" y="7307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>
            <a:off x="4916988" y="3604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9"/>
          <p:cNvSpPr/>
          <p:nvPr/>
        </p:nvSpPr>
        <p:spPr>
          <a:xfrm rot="140820">
            <a:off x="4836591" y="48209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4273613" y="4669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5500538" y="40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5564050" y="4656252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9"/>
          <p:cNvSpPr/>
          <p:nvPr/>
        </p:nvSpPr>
        <p:spPr>
          <a:xfrm>
            <a:off x="105063" y="352620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/>
          <p:nvPr/>
        </p:nvSpPr>
        <p:spPr>
          <a:xfrm rot="1068680">
            <a:off x="3416228" y="4657243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9"/>
          <p:cNvSpPr/>
          <p:nvPr/>
        </p:nvSpPr>
        <p:spPr>
          <a:xfrm rot="2468770">
            <a:off x="6078804" y="336402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9"/>
          <p:cNvSpPr/>
          <p:nvPr/>
        </p:nvSpPr>
        <p:spPr>
          <a:xfrm>
            <a:off x="366500" y="41044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>
            <a:off x="1111625" y="4829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/>
          <p:nvPr/>
        </p:nvSpPr>
        <p:spPr>
          <a:xfrm rot="-4320377">
            <a:off x="2120171" y="47118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9"/>
          <p:cNvSpPr/>
          <p:nvPr/>
        </p:nvSpPr>
        <p:spPr>
          <a:xfrm>
            <a:off x="3039950" y="4996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9"/>
          <p:cNvSpPr/>
          <p:nvPr/>
        </p:nvSpPr>
        <p:spPr>
          <a:xfrm>
            <a:off x="343050" y="462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61234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7965300" y="18183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0"/>
          <p:cNvSpPr/>
          <p:nvPr/>
        </p:nvSpPr>
        <p:spPr>
          <a:xfrm rot="-4320377">
            <a:off x="6203384" y="9857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0"/>
          <p:cNvSpPr/>
          <p:nvPr/>
        </p:nvSpPr>
        <p:spPr>
          <a:xfrm rot="444932" flipH="1">
            <a:off x="7848320" y="41100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0"/>
          <p:cNvSpPr/>
          <p:nvPr/>
        </p:nvSpPr>
        <p:spPr>
          <a:xfrm rot="1898423">
            <a:off x="7325395" y="2110627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0"/>
          <p:cNvSpPr/>
          <p:nvPr/>
        </p:nvSpPr>
        <p:spPr>
          <a:xfrm>
            <a:off x="7659863" y="832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0"/>
          <p:cNvSpPr/>
          <p:nvPr/>
        </p:nvSpPr>
        <p:spPr>
          <a:xfrm>
            <a:off x="5431125" y="4773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7691425" y="2743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6491350" y="1986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8521125" y="4736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0"/>
          <p:cNvSpPr/>
          <p:nvPr/>
        </p:nvSpPr>
        <p:spPr>
          <a:xfrm>
            <a:off x="8666150" y="22100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0"/>
          <p:cNvSpPr/>
          <p:nvPr/>
        </p:nvSpPr>
        <p:spPr>
          <a:xfrm rot="-1499472">
            <a:off x="7101989" y="4190027"/>
            <a:ext cx="296968" cy="20363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/>
          <p:nvPr/>
        </p:nvSpPr>
        <p:spPr>
          <a:xfrm>
            <a:off x="6102813" y="559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0"/>
          <p:cNvSpPr/>
          <p:nvPr/>
        </p:nvSpPr>
        <p:spPr>
          <a:xfrm>
            <a:off x="8295475" y="2669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0"/>
          <p:cNvSpPr/>
          <p:nvPr/>
        </p:nvSpPr>
        <p:spPr>
          <a:xfrm>
            <a:off x="7691425" y="12578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0"/>
          <p:cNvSpPr/>
          <p:nvPr/>
        </p:nvSpPr>
        <p:spPr>
          <a:xfrm rot="140820">
            <a:off x="7019629" y="26752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6540775" y="2964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7243825" y="1534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7594300" y="3312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0"/>
          <p:cNvSpPr/>
          <p:nvPr/>
        </p:nvSpPr>
        <p:spPr>
          <a:xfrm>
            <a:off x="840642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0"/>
          <p:cNvSpPr/>
          <p:nvPr/>
        </p:nvSpPr>
        <p:spPr>
          <a:xfrm rot="-4320377">
            <a:off x="8691071" y="40373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0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0"/>
          <p:cNvSpPr/>
          <p:nvPr/>
        </p:nvSpPr>
        <p:spPr>
          <a:xfrm rot="140820">
            <a:off x="7837116" y="352454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0"/>
          <p:cNvSpPr/>
          <p:nvPr/>
        </p:nvSpPr>
        <p:spPr>
          <a:xfrm rot="4048916">
            <a:off x="6167697" y="32674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38" name="Google Shape;838;p30"/>
          <p:cNvSpPr/>
          <p:nvPr/>
        </p:nvSpPr>
        <p:spPr>
          <a:xfrm>
            <a:off x="6702800" y="13336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0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0"/>
          <p:cNvSpPr/>
          <p:nvPr/>
        </p:nvSpPr>
        <p:spPr>
          <a:xfrm>
            <a:off x="8778650" y="18063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0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0"/>
          <p:cNvSpPr/>
          <p:nvPr/>
        </p:nvSpPr>
        <p:spPr>
          <a:xfrm>
            <a:off x="64818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0"/>
          <p:cNvSpPr/>
          <p:nvPr/>
        </p:nvSpPr>
        <p:spPr>
          <a:xfrm>
            <a:off x="8744575" y="28118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0"/>
          <p:cNvSpPr/>
          <p:nvPr/>
        </p:nvSpPr>
        <p:spPr>
          <a:xfrm>
            <a:off x="7428063" y="35169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0"/>
          <p:cNvSpPr/>
          <p:nvPr/>
        </p:nvSpPr>
        <p:spPr>
          <a:xfrm rot="4048916">
            <a:off x="7839209" y="47591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48" name="Google Shape;848;p30"/>
          <p:cNvSpPr/>
          <p:nvPr/>
        </p:nvSpPr>
        <p:spPr>
          <a:xfrm rot="-4320377">
            <a:off x="6298809" y="412681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0"/>
          <p:cNvSpPr/>
          <p:nvPr/>
        </p:nvSpPr>
        <p:spPr>
          <a:xfrm rot="2468770">
            <a:off x="6970729" y="87762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0"/>
          <p:cNvSpPr/>
          <p:nvPr/>
        </p:nvSpPr>
        <p:spPr>
          <a:xfrm>
            <a:off x="7195000" y="4723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0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0"/>
          <p:cNvSpPr/>
          <p:nvPr/>
        </p:nvSpPr>
        <p:spPr>
          <a:xfrm rot="140906">
            <a:off x="6783971" y="3666441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0"/>
          <p:cNvSpPr/>
          <p:nvPr/>
        </p:nvSpPr>
        <p:spPr>
          <a:xfrm>
            <a:off x="6289350" y="24481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rot="10800000">
            <a:off x="3264447" y="4882506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 rot="10800000">
            <a:off x="2775920" y="3326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 rot="10800000">
            <a:off x="696837" y="40605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 rot="10800000">
            <a:off x="865887" y="31438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 rot="6479623">
            <a:off x="2587825" y="397637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 rot="157688" flipH="1">
            <a:off x="748921" y="756286"/>
            <a:ext cx="413049" cy="27497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 rot="-8901577">
            <a:off x="1424567" y="2803499"/>
            <a:ext cx="260320" cy="22711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 rot="10800000">
            <a:off x="1239470" y="4198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 rot="10800000">
            <a:off x="3404007" y="187887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rot="10800000">
            <a:off x="1139762" y="2218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 rot="10800000">
            <a:off x="2299859" y="2975431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 rot="10800000">
            <a:off x="310062" y="22526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 rot="10800000">
            <a:off x="165037" y="27520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 rot="1312393">
            <a:off x="1611310" y="747585"/>
            <a:ext cx="296955" cy="20362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 rot="10800000">
            <a:off x="2796520" y="44704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 rot="10800000">
            <a:off x="603857" y="2361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10800000">
            <a:off x="1139762" y="37043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-10659180">
            <a:off x="1696000" y="222514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 rot="10800000">
            <a:off x="2290412" y="19975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 rot="10800000">
            <a:off x="1528463" y="3362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 rot="10800000">
            <a:off x="1177988" y="456516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 rot="10800000">
            <a:off x="424762" y="162431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6479623">
            <a:off x="100137" y="92478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10800000">
            <a:off x="2512387" y="480998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 rot="10800000">
            <a:off x="2067132" y="446913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10659180">
            <a:off x="878512" y="137583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0"/>
          <p:cNvSpPr/>
          <p:nvPr/>
        </p:nvSpPr>
        <p:spPr>
          <a:xfrm rot="-6751084">
            <a:off x="2552128" y="155391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81" name="Google Shape;881;p30"/>
          <p:cNvSpPr/>
          <p:nvPr/>
        </p:nvSpPr>
        <p:spPr>
          <a:xfrm rot="10800000">
            <a:off x="2069488" y="356279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 rot="10800000">
            <a:off x="344145" y="37724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10800000">
            <a:off x="120682" y="322391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/>
          <p:nvPr/>
        </p:nvSpPr>
        <p:spPr>
          <a:xfrm rot="10800000">
            <a:off x="812407" y="4844062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0"/>
          <p:cNvSpPr/>
          <p:nvPr/>
        </p:nvSpPr>
        <p:spPr>
          <a:xfrm rot="5674466">
            <a:off x="54188" y="4265429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0"/>
          <p:cNvSpPr/>
          <p:nvPr/>
        </p:nvSpPr>
        <p:spPr>
          <a:xfrm rot="-642310">
            <a:off x="1694835" y="4870228"/>
            <a:ext cx="296980" cy="20364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0"/>
          <p:cNvSpPr/>
          <p:nvPr/>
        </p:nvSpPr>
        <p:spPr>
          <a:xfrm rot="10800000">
            <a:off x="2290401" y="86519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0"/>
          <p:cNvSpPr/>
          <p:nvPr/>
        </p:nvSpPr>
        <p:spPr>
          <a:xfrm rot="10800000">
            <a:off x="86612" y="215032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0"/>
          <p:cNvSpPr/>
          <p:nvPr/>
        </p:nvSpPr>
        <p:spPr>
          <a:xfrm rot="10800000">
            <a:off x="1403124" y="144525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0"/>
          <p:cNvSpPr/>
          <p:nvPr/>
        </p:nvSpPr>
        <p:spPr>
          <a:xfrm rot="-6751084">
            <a:off x="880616" y="62241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91" name="Google Shape;891;p30"/>
          <p:cNvSpPr/>
          <p:nvPr/>
        </p:nvSpPr>
        <p:spPr>
          <a:xfrm rot="6479623">
            <a:off x="2492400" y="83534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rot="-8331230">
            <a:off x="1779231" y="4036497"/>
            <a:ext cx="260322" cy="22711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0"/>
          <p:cNvSpPr/>
          <p:nvPr/>
        </p:nvSpPr>
        <p:spPr>
          <a:xfrm rot="10800000">
            <a:off x="1704332" y="306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0"/>
          <p:cNvSpPr/>
          <p:nvPr/>
        </p:nvSpPr>
        <p:spPr>
          <a:xfrm rot="10800000">
            <a:off x="3063582" y="406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0"/>
          <p:cNvSpPr/>
          <p:nvPr/>
        </p:nvSpPr>
        <p:spPr>
          <a:xfrm rot="-10659094">
            <a:off x="2018901" y="1305247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 rot="10800000">
            <a:off x="2482938" y="244824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0"/>
          <p:cNvSpPr/>
          <p:nvPr/>
        </p:nvSpPr>
        <p:spPr>
          <a:xfrm>
            <a:off x="389001" y="-1033888"/>
            <a:ext cx="8121323" cy="721127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1" name="Google Shape;911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320377">
            <a:off x="369084" y="15920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57750" y="20335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203700" y="12789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140820">
            <a:off x="208516" y="6743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236838" y="65834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1308650" y="17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3076775" y="2052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 rot="1068680">
            <a:off x="2008315" y="8643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659488" y="31621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839825" y="35855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 rot="-4320377">
            <a:off x="8516046" y="42312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 rot="-5256418">
            <a:off x="7318007" y="4677333"/>
            <a:ext cx="179096" cy="17907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8641013" y="30910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 rot="-5256600">
            <a:off x="6297517" y="4711394"/>
            <a:ext cx="110947" cy="11094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/>
          <p:nvPr/>
        </p:nvSpPr>
        <p:spPr>
          <a:xfrm rot="-5256600">
            <a:off x="8873904" y="2563221"/>
            <a:ext cx="110947" cy="11094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 rot="-10381987">
            <a:off x="7947748" y="4750025"/>
            <a:ext cx="294662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6822163" y="48600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713225" y="704138"/>
            <a:ext cx="45597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722375" y="2141063"/>
            <a:ext cx="45414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/>
          <p:nvPr/>
        </p:nvSpPr>
        <p:spPr>
          <a:xfrm rot="5400000">
            <a:off x="914969" y="1706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 rot="1079623">
            <a:off x="5037105" y="22847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 rot="5400000">
            <a:off x="5489957" y="8345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/>
          <p:nvPr/>
        </p:nvSpPr>
        <p:spPr>
          <a:xfrm rot="5540820">
            <a:off x="-20957" y="4449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 rot="5400000">
            <a:off x="1708801" y="9365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 rot="5400000">
            <a:off x="2500093" y="349779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 rot="274466">
            <a:off x="3156969" y="11356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 rot="-2068082" flipH="1">
            <a:off x="3903619" y="-28877"/>
            <a:ext cx="668294" cy="578203"/>
            <a:chOff x="968013" y="650077"/>
            <a:chExt cx="777108" cy="672348"/>
          </a:xfrm>
        </p:grpSpPr>
        <p:sp>
          <p:nvSpPr>
            <p:cNvPr id="142" name="Google Shape;142;p7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7"/>
          <p:cNvSpPr/>
          <p:nvPr/>
        </p:nvSpPr>
        <p:spPr>
          <a:xfrm rot="-4955068" flipH="1">
            <a:off x="7907699" y="180535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 rot="-9720377">
            <a:off x="7165913" y="135496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-5400000">
            <a:off x="6420577" y="30997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5400000">
            <a:off x="5880561" y="117517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404198">
            <a:off x="8833590" y="51363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8549575" y="349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 rot="10800000">
            <a:off x="2000329" y="215582"/>
            <a:ext cx="5307022" cy="471233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10800000">
            <a:off x="6233885" y="4103449"/>
            <a:ext cx="129978" cy="12997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10800000">
            <a:off x="3229687" y="4386756"/>
            <a:ext cx="209818" cy="20981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10800000">
            <a:off x="2761328" y="4366666"/>
            <a:ext cx="129978" cy="12997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519559">
            <a:off x="1854122" y="3429830"/>
            <a:ext cx="256660" cy="20979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2699927">
            <a:off x="6552529" y="3851425"/>
            <a:ext cx="363362" cy="2970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049656">
            <a:off x="1861392" y="3113475"/>
            <a:ext cx="186452" cy="15242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5526763" y="7965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132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21025" y="44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-4320377">
            <a:off x="694171" y="10179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444932" flipH="1">
            <a:off x="8017357" y="435407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-4320374">
            <a:off x="1581091" y="55628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345063" y="484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13225" y="3954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4320377">
            <a:off x="3329209" y="48545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8261400" y="3202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369088" y="4773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389075" y="309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/>
          <p:nvPr/>
        </p:nvSpPr>
        <p:spPr>
          <a:xfrm rot="-4320377">
            <a:off x="246309" y="36093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76975" y="18144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/>
          <p:nvPr/>
        </p:nvSpPr>
        <p:spPr>
          <a:xfrm rot="2135160">
            <a:off x="108492" y="41861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201500" y="1154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423138" y="2149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167425" y="2602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 rot="140820">
            <a:off x="208516" y="50290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2091750" y="4499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2947675" y="119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236838" y="-608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874457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"/>
          <p:cNvSpPr/>
          <p:nvPr/>
        </p:nvSpPr>
        <p:spPr>
          <a:xfrm rot="-4320377">
            <a:off x="8516046" y="39550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8798925" y="1521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4048916">
            <a:off x="7454634" y="3795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8715125" y="2357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737675" y="17790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1376488" y="48098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835750" y="4499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842913" y="4402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 rot="4048916">
            <a:off x="2237447" y="47723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 rot="-4320377">
            <a:off x="6298809" y="48545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 rot="-4320374">
            <a:off x="7036779" y="4749703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307350" y="44361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5835750" y="49896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 rot="140906">
            <a:off x="6630509" y="4519229"/>
            <a:ext cx="207410" cy="16954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7693188" y="47408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739350" y="1307100"/>
            <a:ext cx="76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236861" y="138751"/>
            <a:ext cx="8207379" cy="7287689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>
            <a:off x="1695999" y="1212811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6218623" y="651189"/>
            <a:ext cx="324484" cy="32448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7066431" y="805735"/>
            <a:ext cx="201019" cy="2010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5280446">
            <a:off x="8273541" y="21311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-8100094">
            <a:off x="842266" y="1344231"/>
            <a:ext cx="561958" cy="45936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7750363">
            <a:off x="8370870" y="27091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1949700" y="1514400"/>
            <a:ext cx="52446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1949700" y="2989300"/>
            <a:ext cx="5244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7584163" y="10779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713213" y="17034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294963" y="901650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8134350" y="9016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21025" y="44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4320377">
            <a:off x="694171" y="101798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444932" flipH="1">
            <a:off x="8017357" y="435407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4320374">
            <a:off x="1494841" y="42594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000125" y="72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13225" y="3954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4320377">
            <a:off x="8032859" y="37331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261400" y="32028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8023400" y="14520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369088" y="477372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89075" y="30999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4320377">
            <a:off x="246309" y="3609364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6975" y="181443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2135160">
            <a:off x="108492" y="41861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201500" y="11542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>
            <a:off x="423138" y="2149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167425" y="2602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140820">
            <a:off x="208516" y="50290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2065475" y="698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2067450" y="119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236838" y="-60878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44575" y="3337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4320377">
            <a:off x="8516046" y="39550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6318800" y="1521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832200" y="561164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"/>
          <p:cNvSpPr/>
          <p:nvPr/>
        </p:nvSpPr>
        <p:spPr>
          <a:xfrm>
            <a:off x="8798925" y="1521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"/>
          <p:cNvSpPr/>
          <p:nvPr/>
        </p:nvSpPr>
        <p:spPr>
          <a:xfrm rot="140820">
            <a:off x="8645841" y="4742834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"/>
          <p:cNvSpPr/>
          <p:nvPr/>
        </p:nvSpPr>
        <p:spPr>
          <a:xfrm rot="4048916">
            <a:off x="7454634" y="379566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8715125" y="2357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8555188" y="1257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/>
          <p:nvPr/>
        </p:nvSpPr>
        <p:spPr>
          <a:xfrm>
            <a:off x="8737675" y="17790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086925" y="1862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 rot="-5125534">
            <a:off x="8661436" y="634957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1068680">
            <a:off x="7018465" y="67380"/>
            <a:ext cx="296977" cy="20364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509747" y="-2075406"/>
            <a:ext cx="8429314" cy="7484755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7234007" y="4099787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462270" y="4549793"/>
            <a:ext cx="333261" cy="333261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1718339" y="4517872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-5280446">
            <a:off x="8425941" y="25883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2699862">
            <a:off x="7740133" y="3699484"/>
            <a:ext cx="577163" cy="47177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-7750363">
            <a:off x="8523270" y="31663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22381" y="4080891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0800000">
            <a:off x="8355994" y="350312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1244518">
            <a:off x="206336" y="3021347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10800000">
            <a:off x="593567" y="4263593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10800000">
            <a:off x="8173619" y="4731767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6479613">
            <a:off x="8263658" y="4142998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 flipH="1">
            <a:off x="472349" y="585859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6479678">
            <a:off x="7391030" y="4706849"/>
            <a:ext cx="269812" cy="23540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10800000">
            <a:off x="8058618" y="5193089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10800000">
            <a:off x="8289445" y="1098267"/>
            <a:ext cx="181525" cy="1867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 rot="6479613">
            <a:off x="657318" y="1328836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10800000">
            <a:off x="461883" y="187849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 rot="10800000">
            <a:off x="779194" y="376376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 rot="10800000">
            <a:off x="8600600" y="250286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800000">
            <a:off x="8621323" y="19851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6479613">
            <a:off x="8727855" y="145711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10800000">
            <a:off x="8944806" y="33175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407788">
            <a:off x="8789964" y="833825"/>
            <a:ext cx="307803" cy="21106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0800000">
            <a:off x="8886370" y="407235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 rot="10800000">
            <a:off x="22686" y="239886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10800000">
            <a:off x="8851057" y="250074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10659098">
            <a:off x="8688691" y="4612833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10800000">
            <a:off x="6883782" y="447428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10800000">
            <a:off x="6820673" y="5006320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10800000">
            <a:off x="8718051" y="5193067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38914" y="17385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6479613">
            <a:off x="156508" y="1098817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475332" y="504040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10800000">
            <a:off x="2013839" y="4687118"/>
            <a:ext cx="114989" cy="11497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"/>
          <p:cNvSpPr/>
          <p:nvPr/>
        </p:nvSpPr>
        <p:spPr>
          <a:xfrm rot="10800000">
            <a:off x="-95246" y="50404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 rot="-10659098">
            <a:off x="-56355" y="218271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 rot="-6751207">
            <a:off x="1182642" y="4658778"/>
            <a:ext cx="301042" cy="33154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 rot="10800000">
            <a:off x="-69452" y="2686334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"/>
          <p:cNvSpPr/>
          <p:nvPr/>
        </p:nvSpPr>
        <p:spPr>
          <a:xfrm rot="10800000">
            <a:off x="228011" y="39650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38868" y="3424790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10800000">
            <a:off x="713352" y="5075721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5674396">
            <a:off x="-72530" y="447596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"/>
          <p:cNvSpPr/>
          <p:nvPr/>
        </p:nvSpPr>
        <p:spPr>
          <a:xfrm rot="-361624">
            <a:off x="1672226" y="5214408"/>
            <a:ext cx="307793" cy="21105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52088"/>
            <a:ext cx="65760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4" name="Google Shape;304;p11"/>
          <p:cNvSpPr txBox="1">
            <a:spLocks noGrp="1"/>
          </p:cNvSpPr>
          <p:nvPr>
            <p:ph type="subTitle" idx="1"/>
          </p:nvPr>
        </p:nvSpPr>
        <p:spPr>
          <a:xfrm>
            <a:off x="1284000" y="31943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2" name="Google Shape;332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6" name="Google Shape;336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7" r:id="rId13"/>
    <p:sldLayoutId id="2147483672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ipANiBsp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cccbb39a-a16d-40e2-8178-38d9bf44439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"/>
          <p:cNvSpPr/>
          <p:nvPr/>
        </p:nvSpPr>
        <p:spPr>
          <a:xfrm rot="10800000">
            <a:off x="2296467" y="3342722"/>
            <a:ext cx="4551071" cy="547329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5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 4 </a:t>
            </a:r>
            <a:endParaRPr dirty="0">
              <a:solidFill>
                <a:schemeClr val="dk2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grpSp>
        <p:nvGrpSpPr>
          <p:cNvPr id="927" name="Google Shape;927;p35"/>
          <p:cNvGrpSpPr/>
          <p:nvPr/>
        </p:nvGrpSpPr>
        <p:grpSpPr>
          <a:xfrm>
            <a:off x="6649199" y="1554770"/>
            <a:ext cx="1935956" cy="1517623"/>
            <a:chOff x="6649199" y="1554770"/>
            <a:chExt cx="1935956" cy="1517623"/>
          </a:xfrm>
        </p:grpSpPr>
        <p:sp>
          <p:nvSpPr>
            <p:cNvPr id="928" name="Google Shape;928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30" name="Google Shape;930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1" name="Google Shape;93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2"/>
                    </a:solidFill>
                  </a:endParaRPr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0" name="Google Shape;950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5"/>
          <p:cNvGrpSpPr/>
          <p:nvPr/>
        </p:nvGrpSpPr>
        <p:grpSpPr>
          <a:xfrm>
            <a:off x="855288" y="3017024"/>
            <a:ext cx="1066292" cy="1086816"/>
            <a:chOff x="855288" y="3017024"/>
            <a:chExt cx="1066292" cy="1086816"/>
          </a:xfrm>
        </p:grpSpPr>
        <p:sp>
          <p:nvSpPr>
            <p:cNvPr id="963" name="Google Shape;963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4" name="Google Shape;964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5" name="Google Shape;965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4" name="Google Shape;994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8" name="Google Shape;998;p35"/>
          <p:cNvGrpSpPr/>
          <p:nvPr/>
        </p:nvGrpSpPr>
        <p:grpSpPr>
          <a:xfrm>
            <a:off x="669286" y="1573888"/>
            <a:ext cx="1646325" cy="1118279"/>
            <a:chOff x="669286" y="1573888"/>
            <a:chExt cx="1646325" cy="1118279"/>
          </a:xfrm>
        </p:grpSpPr>
        <p:sp>
          <p:nvSpPr>
            <p:cNvPr id="999" name="Google Shape;999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1" name="Google Shape;1001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2" name="Google Shape;1002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7" name="Google Shape;1027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9" name="Google Shape;1029;p35"/>
          <p:cNvGrpSpPr/>
          <p:nvPr/>
        </p:nvGrpSpPr>
        <p:grpSpPr>
          <a:xfrm>
            <a:off x="6668535" y="352430"/>
            <a:ext cx="1327273" cy="1353272"/>
            <a:chOff x="6668535" y="352430"/>
            <a:chExt cx="1327273" cy="1353272"/>
          </a:xfrm>
        </p:grpSpPr>
        <p:sp>
          <p:nvSpPr>
            <p:cNvPr id="1030" name="Google Shape;1030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2" name="Google Shape;1032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5" name="Google Shape;1055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2" name="Google Shape;1062;p35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R1 </a:t>
            </a:r>
            <a:endParaRPr dirty="0"/>
          </a:p>
        </p:txBody>
      </p:sp>
      <p:sp>
        <p:nvSpPr>
          <p:cNvPr id="1063" name="Google Shape;1063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5" name="Google Shape;1065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9" name="Google Shape;1069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45"/>
          <p:cNvSpPr txBox="1">
            <a:spLocks noGrp="1"/>
          </p:cNvSpPr>
          <p:nvPr>
            <p:ph type="title"/>
          </p:nvPr>
        </p:nvSpPr>
        <p:spPr>
          <a:xfrm>
            <a:off x="627981" y="668193"/>
            <a:ext cx="76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about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" name="Google Shape;1721;p45">
            <a:extLst>
              <a:ext uri="{FF2B5EF4-FFF2-40B4-BE49-F238E27FC236}">
                <a16:creationId xmlns:a16="http://schemas.microsoft.com/office/drawing/2014/main" id="{C4EA9408-E84A-FE3D-0978-163E9092A7E1}"/>
              </a:ext>
            </a:extLst>
          </p:cNvPr>
          <p:cNvSpPr txBox="1">
            <a:spLocks/>
          </p:cNvSpPr>
          <p:nvPr/>
        </p:nvSpPr>
        <p:spPr>
          <a:xfrm>
            <a:off x="627981" y="2708029"/>
            <a:ext cx="7665300" cy="12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tan One"/>
              <a:buNone/>
              <a:defRPr sz="100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>
                <a:solidFill>
                  <a:schemeClr val="accent2"/>
                </a:solidFill>
              </a:rPr>
              <a:t>Today we will learn ………………… nouns</a:t>
            </a:r>
            <a:endParaRPr lang="en-US" sz="7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6"/>
          <p:cNvSpPr txBox="1">
            <a:spLocks noGrp="1"/>
          </p:cNvSpPr>
          <p:nvPr>
            <p:ph type="subTitle" idx="1"/>
          </p:nvPr>
        </p:nvSpPr>
        <p:spPr>
          <a:xfrm>
            <a:off x="2847108" y="436418"/>
            <a:ext cx="2441591" cy="820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Examples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727" name="Google Shape;1727;p46"/>
          <p:cNvSpPr txBox="1">
            <a:spLocks noGrp="1"/>
          </p:cNvSpPr>
          <p:nvPr>
            <p:ph type="title"/>
          </p:nvPr>
        </p:nvSpPr>
        <p:spPr>
          <a:xfrm>
            <a:off x="1233053" y="1430126"/>
            <a:ext cx="5669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talk </a:t>
            </a:r>
            <a:r>
              <a:rPr lang="en" b="1" dirty="0">
                <a:solidFill>
                  <a:schemeClr val="tx1"/>
                </a:solidFill>
              </a:rPr>
              <a:t>about</a:t>
            </a:r>
            <a:r>
              <a:rPr lang="en" dirty="0"/>
              <a:t> some new words today.</a:t>
            </a:r>
            <a:endParaRPr dirty="0"/>
          </a:p>
        </p:txBody>
      </p:sp>
      <p:grpSp>
        <p:nvGrpSpPr>
          <p:cNvPr id="8" name="Google Shape;1728;p46"/>
          <p:cNvGrpSpPr/>
          <p:nvPr/>
        </p:nvGrpSpPr>
        <p:grpSpPr>
          <a:xfrm rot="-1370894" flipH="1">
            <a:off x="731000" y="1457662"/>
            <a:ext cx="486900" cy="426570"/>
            <a:chOff x="968013" y="650077"/>
            <a:chExt cx="777108" cy="672348"/>
          </a:xfrm>
        </p:grpSpPr>
        <p:sp>
          <p:nvSpPr>
            <p:cNvPr id="9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727;p46"/>
          <p:cNvSpPr txBox="1">
            <a:spLocks/>
          </p:cNvSpPr>
          <p:nvPr/>
        </p:nvSpPr>
        <p:spPr>
          <a:xfrm>
            <a:off x="1233053" y="2134852"/>
            <a:ext cx="5669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tan One"/>
              <a:buNone/>
              <a:defRPr sz="21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He wants to ask the teacher </a:t>
            </a:r>
            <a:r>
              <a:rPr lang="en-US" b="1" dirty="0">
                <a:solidFill>
                  <a:schemeClr val="tx1"/>
                </a:solidFill>
              </a:rPr>
              <a:t>about</a:t>
            </a:r>
            <a:r>
              <a:rPr lang="en-US" dirty="0"/>
              <a:t> his marks.</a:t>
            </a:r>
          </a:p>
        </p:txBody>
      </p:sp>
      <p:grpSp>
        <p:nvGrpSpPr>
          <p:cNvPr id="13" name="Google Shape;1728;p46"/>
          <p:cNvGrpSpPr/>
          <p:nvPr/>
        </p:nvGrpSpPr>
        <p:grpSpPr>
          <a:xfrm rot="-1370894" flipH="1">
            <a:off x="731000" y="2162388"/>
            <a:ext cx="486900" cy="426570"/>
            <a:chOff x="968013" y="650077"/>
            <a:chExt cx="777108" cy="672348"/>
          </a:xfrm>
        </p:grpSpPr>
        <p:sp>
          <p:nvSpPr>
            <p:cNvPr id="14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27;p46"/>
          <p:cNvSpPr txBox="1">
            <a:spLocks/>
          </p:cNvSpPr>
          <p:nvPr/>
        </p:nvSpPr>
        <p:spPr>
          <a:xfrm>
            <a:off x="1233053" y="2925172"/>
            <a:ext cx="5669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tan One"/>
              <a:buNone/>
              <a:defRPr sz="21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Today we’re going to learn </a:t>
            </a:r>
            <a:r>
              <a:rPr lang="en-US" b="1" dirty="0">
                <a:solidFill>
                  <a:schemeClr val="tx1"/>
                </a:solidFill>
              </a:rPr>
              <a:t>about</a:t>
            </a:r>
            <a:r>
              <a:rPr lang="en-US" dirty="0"/>
              <a:t> addition.</a:t>
            </a:r>
          </a:p>
        </p:txBody>
      </p:sp>
      <p:grpSp>
        <p:nvGrpSpPr>
          <p:cNvPr id="18" name="Google Shape;1728;p46"/>
          <p:cNvGrpSpPr/>
          <p:nvPr/>
        </p:nvGrpSpPr>
        <p:grpSpPr>
          <a:xfrm rot="-1370894" flipH="1">
            <a:off x="731000" y="2952708"/>
            <a:ext cx="486900" cy="426570"/>
            <a:chOff x="968013" y="650077"/>
            <a:chExt cx="777108" cy="672348"/>
          </a:xfrm>
        </p:grpSpPr>
        <p:sp>
          <p:nvSpPr>
            <p:cNvPr id="19" name="Google Shape;1729;p46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30;p46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31;p46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932;p54"/>
          <p:cNvSpPr/>
          <p:nvPr/>
        </p:nvSpPr>
        <p:spPr>
          <a:xfrm>
            <a:off x="5157152" y="3585991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31;p38"/>
          <p:cNvSpPr txBox="1">
            <a:spLocks/>
          </p:cNvSpPr>
          <p:nvPr/>
        </p:nvSpPr>
        <p:spPr>
          <a:xfrm>
            <a:off x="4828581" y="3880726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24" name="Google Shape;1840;p50"/>
          <p:cNvGrpSpPr/>
          <p:nvPr/>
        </p:nvGrpSpPr>
        <p:grpSpPr>
          <a:xfrm>
            <a:off x="6956076" y="846859"/>
            <a:ext cx="1646325" cy="1118279"/>
            <a:chOff x="6570561" y="1291525"/>
            <a:chExt cx="1646325" cy="1118279"/>
          </a:xfrm>
        </p:grpSpPr>
        <p:grpSp>
          <p:nvGrpSpPr>
            <p:cNvPr id="25" name="Google Shape;1841;p50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36" name="Google Shape;1842;p50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843;p50"/>
              <p:cNvGrpSpPr/>
              <p:nvPr/>
            </p:nvGrpSpPr>
            <p:grpSpPr>
              <a:xfrm>
                <a:off x="669290" y="1573917"/>
                <a:ext cx="1646321" cy="1118250"/>
                <a:chOff x="669290" y="1689555"/>
                <a:chExt cx="1646321" cy="1118250"/>
              </a:xfrm>
            </p:grpSpPr>
            <p:grpSp>
              <p:nvGrpSpPr>
                <p:cNvPr id="38" name="Google Shape;1844;p50"/>
                <p:cNvGrpSpPr/>
                <p:nvPr/>
              </p:nvGrpSpPr>
              <p:grpSpPr>
                <a:xfrm>
                  <a:off x="669290" y="1689555"/>
                  <a:ext cx="1646321" cy="1118250"/>
                  <a:chOff x="415175" y="1554775"/>
                  <a:chExt cx="1910550" cy="1297725"/>
                </a:xfrm>
              </p:grpSpPr>
              <p:sp>
                <p:nvSpPr>
                  <p:cNvPr id="40" name="Google Shape;1845;p50"/>
                  <p:cNvSpPr/>
                  <p:nvPr/>
                </p:nvSpPr>
                <p:spPr>
                  <a:xfrm>
                    <a:off x="415175" y="2150200"/>
                    <a:ext cx="894825" cy="70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3" h="28092" extrusionOk="0">
                        <a:moveTo>
                          <a:pt x="21382" y="0"/>
                        </a:moveTo>
                        <a:cubicBezTo>
                          <a:pt x="19314" y="768"/>
                          <a:pt x="17546" y="2102"/>
                          <a:pt x="16846" y="4137"/>
                        </a:cubicBezTo>
                        <a:cubicBezTo>
                          <a:pt x="15878" y="6939"/>
                          <a:pt x="16512" y="9374"/>
                          <a:pt x="17246" y="12176"/>
                        </a:cubicBezTo>
                        <a:cubicBezTo>
                          <a:pt x="17379" y="12676"/>
                          <a:pt x="17546" y="13143"/>
                          <a:pt x="17680" y="13644"/>
                        </a:cubicBezTo>
                        <a:cubicBezTo>
                          <a:pt x="16445" y="13977"/>
                          <a:pt x="15311" y="14644"/>
                          <a:pt x="14778" y="15745"/>
                        </a:cubicBezTo>
                        <a:cubicBezTo>
                          <a:pt x="13977" y="17313"/>
                          <a:pt x="14411" y="18647"/>
                          <a:pt x="14411" y="20315"/>
                        </a:cubicBezTo>
                        <a:cubicBezTo>
                          <a:pt x="13944" y="20048"/>
                          <a:pt x="13410" y="19748"/>
                          <a:pt x="12876" y="19681"/>
                        </a:cubicBezTo>
                        <a:cubicBezTo>
                          <a:pt x="12741" y="19664"/>
                          <a:pt x="12612" y="19655"/>
                          <a:pt x="12488" y="19655"/>
                        </a:cubicBezTo>
                        <a:cubicBezTo>
                          <a:pt x="11666" y="19655"/>
                          <a:pt x="11075" y="20022"/>
                          <a:pt x="10408" y="20515"/>
                        </a:cubicBezTo>
                        <a:cubicBezTo>
                          <a:pt x="9774" y="20949"/>
                          <a:pt x="9174" y="21349"/>
                          <a:pt x="8540" y="21816"/>
                        </a:cubicBezTo>
                        <a:cubicBezTo>
                          <a:pt x="8506" y="21849"/>
                          <a:pt x="8440" y="21883"/>
                          <a:pt x="8406" y="21949"/>
                        </a:cubicBezTo>
                        <a:cubicBezTo>
                          <a:pt x="8306" y="21783"/>
                          <a:pt x="8240" y="21616"/>
                          <a:pt x="8173" y="21482"/>
                        </a:cubicBezTo>
                        <a:cubicBezTo>
                          <a:pt x="7706" y="20415"/>
                          <a:pt x="7539" y="19581"/>
                          <a:pt x="7539" y="18147"/>
                        </a:cubicBezTo>
                        <a:cubicBezTo>
                          <a:pt x="7539" y="17613"/>
                          <a:pt x="7606" y="15645"/>
                          <a:pt x="7639" y="14911"/>
                        </a:cubicBezTo>
                        <a:cubicBezTo>
                          <a:pt x="7228" y="14846"/>
                          <a:pt x="6821" y="14815"/>
                          <a:pt x="6420" y="14815"/>
                        </a:cubicBezTo>
                        <a:cubicBezTo>
                          <a:pt x="4348" y="14815"/>
                          <a:pt x="2454" y="15659"/>
                          <a:pt x="1168" y="17113"/>
                        </a:cubicBezTo>
                        <a:cubicBezTo>
                          <a:pt x="701" y="17713"/>
                          <a:pt x="301" y="18380"/>
                          <a:pt x="0" y="19114"/>
                        </a:cubicBezTo>
                        <a:cubicBezTo>
                          <a:pt x="2312" y="21100"/>
                          <a:pt x="5195" y="23054"/>
                          <a:pt x="8247" y="23054"/>
                        </a:cubicBezTo>
                        <a:cubicBezTo>
                          <a:pt x="8322" y="23054"/>
                          <a:pt x="8398" y="23053"/>
                          <a:pt x="8473" y="23050"/>
                        </a:cubicBezTo>
                        <a:cubicBezTo>
                          <a:pt x="8873" y="23984"/>
                          <a:pt x="9541" y="24885"/>
                          <a:pt x="10308" y="25552"/>
                        </a:cubicBezTo>
                        <a:cubicBezTo>
                          <a:pt x="11442" y="26519"/>
                          <a:pt x="12776" y="27320"/>
                          <a:pt x="14177" y="27587"/>
                        </a:cubicBezTo>
                        <a:cubicBezTo>
                          <a:pt x="14427" y="27637"/>
                          <a:pt x="14659" y="27660"/>
                          <a:pt x="14878" y="27660"/>
                        </a:cubicBezTo>
                        <a:cubicBezTo>
                          <a:pt x="15534" y="27660"/>
                          <a:pt x="16079" y="27453"/>
                          <a:pt x="16679" y="27153"/>
                        </a:cubicBezTo>
                        <a:cubicBezTo>
                          <a:pt x="17913" y="27620"/>
                          <a:pt x="19181" y="28054"/>
                          <a:pt x="20482" y="28087"/>
                        </a:cubicBezTo>
                        <a:cubicBezTo>
                          <a:pt x="20584" y="28090"/>
                          <a:pt x="20685" y="28091"/>
                          <a:pt x="20787" y="28091"/>
                        </a:cubicBezTo>
                        <a:cubicBezTo>
                          <a:pt x="23227" y="28091"/>
                          <a:pt x="25347" y="27314"/>
                          <a:pt x="26853" y="25552"/>
                        </a:cubicBezTo>
                        <a:cubicBezTo>
                          <a:pt x="27987" y="24218"/>
                          <a:pt x="28154" y="22717"/>
                          <a:pt x="27954" y="21015"/>
                        </a:cubicBezTo>
                        <a:cubicBezTo>
                          <a:pt x="30622" y="20081"/>
                          <a:pt x="32924" y="18314"/>
                          <a:pt x="34658" y="16145"/>
                        </a:cubicBezTo>
                        <a:cubicBezTo>
                          <a:pt x="35192" y="15445"/>
                          <a:pt x="35459" y="14711"/>
                          <a:pt x="35793" y="13877"/>
                        </a:cubicBezTo>
                        <a:cubicBezTo>
                          <a:pt x="35693" y="13644"/>
                          <a:pt x="35626" y="13410"/>
                          <a:pt x="35559" y="13210"/>
                        </a:cubicBezTo>
                        <a:cubicBezTo>
                          <a:pt x="34492" y="10341"/>
                          <a:pt x="32991" y="7839"/>
                          <a:pt x="30689" y="5671"/>
                        </a:cubicBezTo>
                        <a:cubicBezTo>
                          <a:pt x="27954" y="3069"/>
                          <a:pt x="24785" y="1535"/>
                          <a:pt x="2138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846;p50"/>
                  <p:cNvSpPr/>
                  <p:nvPr/>
                </p:nvSpPr>
                <p:spPr>
                  <a:xfrm>
                    <a:off x="1561825" y="2029600"/>
                    <a:ext cx="763900" cy="57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23149" extrusionOk="0">
                        <a:moveTo>
                          <a:pt x="7926" y="1"/>
                        </a:moveTo>
                        <a:cubicBezTo>
                          <a:pt x="7600" y="1"/>
                          <a:pt x="7270" y="19"/>
                          <a:pt x="6939" y="54"/>
                        </a:cubicBezTo>
                        <a:cubicBezTo>
                          <a:pt x="4704" y="2656"/>
                          <a:pt x="2702" y="5158"/>
                          <a:pt x="1368" y="8327"/>
                        </a:cubicBezTo>
                        <a:cubicBezTo>
                          <a:pt x="534" y="10362"/>
                          <a:pt x="101" y="12363"/>
                          <a:pt x="34" y="14398"/>
                        </a:cubicBezTo>
                        <a:cubicBezTo>
                          <a:pt x="0" y="15232"/>
                          <a:pt x="0" y="16099"/>
                          <a:pt x="67" y="16966"/>
                        </a:cubicBezTo>
                        <a:cubicBezTo>
                          <a:pt x="601" y="17467"/>
                          <a:pt x="1068" y="17934"/>
                          <a:pt x="1735" y="18301"/>
                        </a:cubicBezTo>
                        <a:cubicBezTo>
                          <a:pt x="3385" y="19112"/>
                          <a:pt x="5260" y="19575"/>
                          <a:pt x="7184" y="19575"/>
                        </a:cubicBezTo>
                        <a:cubicBezTo>
                          <a:pt x="7712" y="19575"/>
                          <a:pt x="8242" y="19540"/>
                          <a:pt x="8773" y="19468"/>
                        </a:cubicBezTo>
                        <a:cubicBezTo>
                          <a:pt x="9207" y="20936"/>
                          <a:pt x="9807" y="22037"/>
                          <a:pt x="11208" y="22671"/>
                        </a:cubicBezTo>
                        <a:cubicBezTo>
                          <a:pt x="11937" y="22996"/>
                          <a:pt x="12696" y="23149"/>
                          <a:pt x="13472" y="23149"/>
                        </a:cubicBezTo>
                        <a:cubicBezTo>
                          <a:pt x="14685" y="23149"/>
                          <a:pt x="15938" y="22775"/>
                          <a:pt x="17179" y="22103"/>
                        </a:cubicBezTo>
                        <a:cubicBezTo>
                          <a:pt x="18180" y="21570"/>
                          <a:pt x="19081" y="20702"/>
                          <a:pt x="19915" y="19835"/>
                        </a:cubicBezTo>
                        <a:cubicBezTo>
                          <a:pt x="20682" y="19835"/>
                          <a:pt x="21316" y="19735"/>
                          <a:pt x="22050" y="19168"/>
                        </a:cubicBezTo>
                        <a:cubicBezTo>
                          <a:pt x="23050" y="18434"/>
                          <a:pt x="23817" y="17333"/>
                          <a:pt x="24385" y="16133"/>
                        </a:cubicBezTo>
                        <a:cubicBezTo>
                          <a:pt x="24418" y="16099"/>
                          <a:pt x="24451" y="16032"/>
                          <a:pt x="24485" y="15999"/>
                        </a:cubicBezTo>
                        <a:cubicBezTo>
                          <a:pt x="24852" y="15165"/>
                          <a:pt x="25118" y="14164"/>
                          <a:pt x="25118" y="13264"/>
                        </a:cubicBezTo>
                        <a:cubicBezTo>
                          <a:pt x="25152" y="13230"/>
                          <a:pt x="25218" y="13197"/>
                          <a:pt x="25285" y="13164"/>
                        </a:cubicBezTo>
                        <a:cubicBezTo>
                          <a:pt x="27720" y="11930"/>
                          <a:pt x="29388" y="9194"/>
                          <a:pt x="30556" y="6692"/>
                        </a:cubicBezTo>
                        <a:cubicBezTo>
                          <a:pt x="30255" y="6392"/>
                          <a:pt x="29922" y="6125"/>
                          <a:pt x="29555" y="5892"/>
                        </a:cubicBezTo>
                        <a:cubicBezTo>
                          <a:pt x="28735" y="5388"/>
                          <a:pt x="27803" y="5139"/>
                          <a:pt x="26837" y="5139"/>
                        </a:cubicBezTo>
                        <a:cubicBezTo>
                          <a:pt x="25563" y="5139"/>
                          <a:pt x="24231" y="5572"/>
                          <a:pt x="23017" y="6426"/>
                        </a:cubicBezTo>
                        <a:cubicBezTo>
                          <a:pt x="23284" y="6993"/>
                          <a:pt x="24018" y="8527"/>
                          <a:pt x="24184" y="8927"/>
                        </a:cubicBezTo>
                        <a:cubicBezTo>
                          <a:pt x="24718" y="10262"/>
                          <a:pt x="24852" y="11029"/>
                          <a:pt x="24785" y="12330"/>
                        </a:cubicBezTo>
                        <a:cubicBezTo>
                          <a:pt x="24084" y="12196"/>
                          <a:pt x="23384" y="12096"/>
                          <a:pt x="22683" y="11996"/>
                        </a:cubicBezTo>
                        <a:cubicBezTo>
                          <a:pt x="22387" y="11947"/>
                          <a:pt x="22109" y="11911"/>
                          <a:pt x="21836" y="11911"/>
                        </a:cubicBezTo>
                        <a:cubicBezTo>
                          <a:pt x="21371" y="11911"/>
                          <a:pt x="20919" y="12015"/>
                          <a:pt x="20415" y="12330"/>
                        </a:cubicBezTo>
                        <a:cubicBezTo>
                          <a:pt x="20015" y="12597"/>
                          <a:pt x="19681" y="13064"/>
                          <a:pt x="19414" y="13464"/>
                        </a:cubicBezTo>
                        <a:cubicBezTo>
                          <a:pt x="18847" y="12130"/>
                          <a:pt x="18714" y="10895"/>
                          <a:pt x="17580" y="9961"/>
                        </a:cubicBezTo>
                        <a:cubicBezTo>
                          <a:pt x="17030" y="9503"/>
                          <a:pt x="16308" y="9328"/>
                          <a:pt x="15553" y="9328"/>
                        </a:cubicBezTo>
                        <a:cubicBezTo>
                          <a:pt x="15208" y="9328"/>
                          <a:pt x="14856" y="9365"/>
                          <a:pt x="14511" y="9428"/>
                        </a:cubicBezTo>
                        <a:cubicBezTo>
                          <a:pt x="14477" y="8994"/>
                          <a:pt x="14444" y="8560"/>
                          <a:pt x="14377" y="8127"/>
                        </a:cubicBezTo>
                        <a:cubicBezTo>
                          <a:pt x="14010" y="5558"/>
                          <a:pt x="13677" y="3357"/>
                          <a:pt x="11942" y="1522"/>
                        </a:cubicBezTo>
                        <a:cubicBezTo>
                          <a:pt x="10923" y="420"/>
                          <a:pt x="9472" y="1"/>
                          <a:pt x="792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847;p50"/>
                  <p:cNvSpPr/>
                  <p:nvPr/>
                </p:nvSpPr>
                <p:spPr>
                  <a:xfrm>
                    <a:off x="415175" y="2480425"/>
                    <a:ext cx="894825" cy="37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3" h="14883" extrusionOk="0">
                        <a:moveTo>
                          <a:pt x="35559" y="1"/>
                        </a:moveTo>
                        <a:cubicBezTo>
                          <a:pt x="32257" y="2636"/>
                          <a:pt x="28221" y="4304"/>
                          <a:pt x="24018" y="4604"/>
                        </a:cubicBezTo>
                        <a:cubicBezTo>
                          <a:pt x="24284" y="6672"/>
                          <a:pt x="23284" y="8841"/>
                          <a:pt x="21549" y="10008"/>
                        </a:cubicBezTo>
                        <a:cubicBezTo>
                          <a:pt x="20642" y="10601"/>
                          <a:pt x="19563" y="10902"/>
                          <a:pt x="18481" y="10902"/>
                        </a:cubicBezTo>
                        <a:cubicBezTo>
                          <a:pt x="17494" y="10902"/>
                          <a:pt x="16505" y="10651"/>
                          <a:pt x="15645" y="10141"/>
                        </a:cubicBezTo>
                        <a:cubicBezTo>
                          <a:pt x="14811" y="10716"/>
                          <a:pt x="13655" y="11143"/>
                          <a:pt x="12626" y="11143"/>
                        </a:cubicBezTo>
                        <a:cubicBezTo>
                          <a:pt x="12461" y="11143"/>
                          <a:pt x="12299" y="11132"/>
                          <a:pt x="12142" y="11109"/>
                        </a:cubicBezTo>
                        <a:cubicBezTo>
                          <a:pt x="11008" y="10909"/>
                          <a:pt x="9941" y="10275"/>
                          <a:pt x="9240" y="9374"/>
                        </a:cubicBezTo>
                        <a:cubicBezTo>
                          <a:pt x="9040" y="9107"/>
                          <a:pt x="8807" y="8841"/>
                          <a:pt x="8540" y="8607"/>
                        </a:cubicBezTo>
                        <a:cubicBezTo>
                          <a:pt x="8440" y="8507"/>
                          <a:pt x="8306" y="8374"/>
                          <a:pt x="8173" y="8273"/>
                        </a:cubicBezTo>
                        <a:cubicBezTo>
                          <a:pt x="6372" y="6772"/>
                          <a:pt x="3903" y="6039"/>
                          <a:pt x="2002" y="4537"/>
                        </a:cubicBezTo>
                        <a:cubicBezTo>
                          <a:pt x="1735" y="4337"/>
                          <a:pt x="1468" y="4137"/>
                          <a:pt x="1168" y="3904"/>
                        </a:cubicBezTo>
                        <a:cubicBezTo>
                          <a:pt x="701" y="4504"/>
                          <a:pt x="301" y="5171"/>
                          <a:pt x="0" y="5905"/>
                        </a:cubicBezTo>
                        <a:cubicBezTo>
                          <a:pt x="2312" y="7891"/>
                          <a:pt x="5195" y="9845"/>
                          <a:pt x="8247" y="9845"/>
                        </a:cubicBezTo>
                        <a:cubicBezTo>
                          <a:pt x="8322" y="9845"/>
                          <a:pt x="8398" y="9844"/>
                          <a:pt x="8473" y="9841"/>
                        </a:cubicBezTo>
                        <a:cubicBezTo>
                          <a:pt x="8873" y="10775"/>
                          <a:pt x="9541" y="11676"/>
                          <a:pt x="10308" y="12343"/>
                        </a:cubicBezTo>
                        <a:cubicBezTo>
                          <a:pt x="11442" y="13310"/>
                          <a:pt x="12776" y="14111"/>
                          <a:pt x="14177" y="14378"/>
                        </a:cubicBezTo>
                        <a:cubicBezTo>
                          <a:pt x="14427" y="14428"/>
                          <a:pt x="14659" y="14451"/>
                          <a:pt x="14878" y="14451"/>
                        </a:cubicBezTo>
                        <a:cubicBezTo>
                          <a:pt x="15534" y="14451"/>
                          <a:pt x="16079" y="14244"/>
                          <a:pt x="16679" y="13944"/>
                        </a:cubicBezTo>
                        <a:cubicBezTo>
                          <a:pt x="17913" y="14411"/>
                          <a:pt x="19181" y="14845"/>
                          <a:pt x="20482" y="14878"/>
                        </a:cubicBezTo>
                        <a:cubicBezTo>
                          <a:pt x="20584" y="14881"/>
                          <a:pt x="20685" y="14882"/>
                          <a:pt x="20787" y="14882"/>
                        </a:cubicBezTo>
                        <a:cubicBezTo>
                          <a:pt x="23227" y="14882"/>
                          <a:pt x="25347" y="14105"/>
                          <a:pt x="26853" y="12343"/>
                        </a:cubicBezTo>
                        <a:cubicBezTo>
                          <a:pt x="27987" y="11009"/>
                          <a:pt x="28154" y="9508"/>
                          <a:pt x="27954" y="7806"/>
                        </a:cubicBezTo>
                        <a:cubicBezTo>
                          <a:pt x="30622" y="6872"/>
                          <a:pt x="32924" y="5105"/>
                          <a:pt x="34658" y="2936"/>
                        </a:cubicBezTo>
                        <a:cubicBezTo>
                          <a:pt x="35192" y="2236"/>
                          <a:pt x="35459" y="1502"/>
                          <a:pt x="35793" y="668"/>
                        </a:cubicBezTo>
                        <a:cubicBezTo>
                          <a:pt x="35693" y="435"/>
                          <a:pt x="35626" y="201"/>
                          <a:pt x="3555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1848;p50"/>
                  <p:cNvSpPr/>
                  <p:nvPr/>
                </p:nvSpPr>
                <p:spPr>
                  <a:xfrm>
                    <a:off x="1561825" y="2389525"/>
                    <a:ext cx="609625" cy="21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5" h="8752" extrusionOk="0">
                        <a:moveTo>
                          <a:pt x="34" y="1"/>
                        </a:moveTo>
                        <a:cubicBezTo>
                          <a:pt x="0" y="835"/>
                          <a:pt x="0" y="1702"/>
                          <a:pt x="67" y="2569"/>
                        </a:cubicBezTo>
                        <a:cubicBezTo>
                          <a:pt x="601" y="3070"/>
                          <a:pt x="1068" y="3537"/>
                          <a:pt x="1735" y="3904"/>
                        </a:cubicBezTo>
                        <a:cubicBezTo>
                          <a:pt x="3385" y="4715"/>
                          <a:pt x="5260" y="5178"/>
                          <a:pt x="7184" y="5178"/>
                        </a:cubicBezTo>
                        <a:cubicBezTo>
                          <a:pt x="7712" y="5178"/>
                          <a:pt x="8242" y="5143"/>
                          <a:pt x="8773" y="5071"/>
                        </a:cubicBezTo>
                        <a:cubicBezTo>
                          <a:pt x="9207" y="6539"/>
                          <a:pt x="9807" y="7640"/>
                          <a:pt x="11208" y="8274"/>
                        </a:cubicBezTo>
                        <a:cubicBezTo>
                          <a:pt x="11937" y="8599"/>
                          <a:pt x="12696" y="8752"/>
                          <a:pt x="13472" y="8752"/>
                        </a:cubicBezTo>
                        <a:cubicBezTo>
                          <a:pt x="14685" y="8752"/>
                          <a:pt x="15938" y="8378"/>
                          <a:pt x="17179" y="7706"/>
                        </a:cubicBezTo>
                        <a:cubicBezTo>
                          <a:pt x="18180" y="7173"/>
                          <a:pt x="19081" y="6305"/>
                          <a:pt x="19915" y="5438"/>
                        </a:cubicBezTo>
                        <a:cubicBezTo>
                          <a:pt x="20682" y="5438"/>
                          <a:pt x="21316" y="5338"/>
                          <a:pt x="22050" y="4771"/>
                        </a:cubicBezTo>
                        <a:cubicBezTo>
                          <a:pt x="23050" y="4037"/>
                          <a:pt x="23817" y="2936"/>
                          <a:pt x="24385" y="1736"/>
                        </a:cubicBezTo>
                        <a:lnTo>
                          <a:pt x="24385" y="1736"/>
                        </a:lnTo>
                        <a:cubicBezTo>
                          <a:pt x="24218" y="1936"/>
                          <a:pt x="24051" y="2136"/>
                          <a:pt x="23817" y="2303"/>
                        </a:cubicBezTo>
                        <a:cubicBezTo>
                          <a:pt x="23167" y="2786"/>
                          <a:pt x="22350" y="3028"/>
                          <a:pt x="21532" y="3028"/>
                        </a:cubicBezTo>
                        <a:cubicBezTo>
                          <a:pt x="20715" y="3028"/>
                          <a:pt x="19898" y="2786"/>
                          <a:pt x="19248" y="2303"/>
                        </a:cubicBezTo>
                        <a:cubicBezTo>
                          <a:pt x="18495" y="3635"/>
                          <a:pt x="17211" y="4175"/>
                          <a:pt x="15830" y="4175"/>
                        </a:cubicBezTo>
                        <a:cubicBezTo>
                          <a:pt x="13719" y="4175"/>
                          <a:pt x="11383" y="2915"/>
                          <a:pt x="10375" y="1302"/>
                        </a:cubicBezTo>
                        <a:cubicBezTo>
                          <a:pt x="10352" y="1271"/>
                          <a:pt x="10115" y="1260"/>
                          <a:pt x="9759" y="1260"/>
                        </a:cubicBezTo>
                        <a:cubicBezTo>
                          <a:pt x="8766" y="1260"/>
                          <a:pt x="6842" y="1347"/>
                          <a:pt x="6000" y="1347"/>
                        </a:cubicBezTo>
                        <a:cubicBezTo>
                          <a:pt x="5829" y="1347"/>
                          <a:pt x="5703" y="1344"/>
                          <a:pt x="5638" y="1335"/>
                        </a:cubicBezTo>
                        <a:cubicBezTo>
                          <a:pt x="4003" y="1168"/>
                          <a:pt x="2402" y="835"/>
                          <a:pt x="834" y="301"/>
                        </a:cubicBezTo>
                        <a:cubicBezTo>
                          <a:pt x="568" y="201"/>
                          <a:pt x="301" y="10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849;p50"/>
                  <p:cNvSpPr/>
                  <p:nvPr/>
                </p:nvSpPr>
                <p:spPr>
                  <a:xfrm>
                    <a:off x="2188100" y="2176875"/>
                    <a:ext cx="137625" cy="18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5" h="7273" extrusionOk="0">
                        <a:moveTo>
                          <a:pt x="4504" y="1"/>
                        </a:moveTo>
                        <a:cubicBezTo>
                          <a:pt x="3770" y="2569"/>
                          <a:pt x="2202" y="4871"/>
                          <a:pt x="1" y="6372"/>
                        </a:cubicBezTo>
                        <a:cubicBezTo>
                          <a:pt x="101" y="6672"/>
                          <a:pt x="201" y="6973"/>
                          <a:pt x="234" y="7273"/>
                        </a:cubicBezTo>
                        <a:cubicBezTo>
                          <a:pt x="2669" y="6039"/>
                          <a:pt x="4337" y="3303"/>
                          <a:pt x="5505" y="801"/>
                        </a:cubicBezTo>
                        <a:cubicBezTo>
                          <a:pt x="5204" y="501"/>
                          <a:pt x="4871" y="234"/>
                          <a:pt x="4504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850;p50"/>
                  <p:cNvSpPr/>
                  <p:nvPr/>
                </p:nvSpPr>
                <p:spPr>
                  <a:xfrm>
                    <a:off x="1691075" y="2092025"/>
                    <a:ext cx="219350" cy="32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4" h="12979" extrusionOk="0">
                        <a:moveTo>
                          <a:pt x="3871" y="1"/>
                        </a:moveTo>
                        <a:cubicBezTo>
                          <a:pt x="3323" y="1"/>
                          <a:pt x="2792" y="118"/>
                          <a:pt x="2336" y="359"/>
                        </a:cubicBezTo>
                        <a:cubicBezTo>
                          <a:pt x="935" y="1093"/>
                          <a:pt x="434" y="3061"/>
                          <a:pt x="268" y="4529"/>
                        </a:cubicBezTo>
                        <a:cubicBezTo>
                          <a:pt x="1" y="6764"/>
                          <a:pt x="34" y="9066"/>
                          <a:pt x="234" y="11334"/>
                        </a:cubicBezTo>
                        <a:cubicBezTo>
                          <a:pt x="268" y="11901"/>
                          <a:pt x="434" y="12601"/>
                          <a:pt x="1035" y="12868"/>
                        </a:cubicBezTo>
                        <a:cubicBezTo>
                          <a:pt x="1211" y="12946"/>
                          <a:pt x="1398" y="12979"/>
                          <a:pt x="1583" y="12979"/>
                        </a:cubicBezTo>
                        <a:cubicBezTo>
                          <a:pt x="1714" y="12979"/>
                          <a:pt x="1845" y="12963"/>
                          <a:pt x="1969" y="12935"/>
                        </a:cubicBezTo>
                        <a:cubicBezTo>
                          <a:pt x="4137" y="12635"/>
                          <a:pt x="6038" y="11534"/>
                          <a:pt x="7206" y="9933"/>
                        </a:cubicBezTo>
                        <a:cubicBezTo>
                          <a:pt x="8340" y="8332"/>
                          <a:pt x="8774" y="6230"/>
                          <a:pt x="8340" y="4195"/>
                        </a:cubicBezTo>
                        <a:cubicBezTo>
                          <a:pt x="8073" y="2894"/>
                          <a:pt x="7439" y="1560"/>
                          <a:pt x="6239" y="760"/>
                        </a:cubicBezTo>
                        <a:cubicBezTo>
                          <a:pt x="5540" y="261"/>
                          <a:pt x="4687" y="1"/>
                          <a:pt x="3871" y="1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851;p50"/>
                  <p:cNvSpPr/>
                  <p:nvPr/>
                </p:nvSpPr>
                <p:spPr>
                  <a:xfrm>
                    <a:off x="1758625" y="2172675"/>
                    <a:ext cx="110100" cy="192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4" h="7718" extrusionOk="0">
                        <a:moveTo>
                          <a:pt x="3045" y="0"/>
                        </a:moveTo>
                        <a:cubicBezTo>
                          <a:pt x="2152" y="0"/>
                          <a:pt x="1516" y="852"/>
                          <a:pt x="1035" y="1670"/>
                        </a:cubicBezTo>
                        <a:cubicBezTo>
                          <a:pt x="568" y="2437"/>
                          <a:pt x="301" y="3304"/>
                          <a:pt x="134" y="4238"/>
                        </a:cubicBezTo>
                        <a:cubicBezTo>
                          <a:pt x="67" y="4605"/>
                          <a:pt x="34" y="5006"/>
                          <a:pt x="34" y="5439"/>
                        </a:cubicBezTo>
                        <a:cubicBezTo>
                          <a:pt x="1" y="6040"/>
                          <a:pt x="34" y="6674"/>
                          <a:pt x="134" y="7307"/>
                        </a:cubicBezTo>
                        <a:cubicBezTo>
                          <a:pt x="170" y="7574"/>
                          <a:pt x="385" y="7718"/>
                          <a:pt x="569" y="7718"/>
                        </a:cubicBezTo>
                        <a:cubicBezTo>
                          <a:pt x="730" y="7718"/>
                          <a:pt x="866" y="7608"/>
                          <a:pt x="835" y="7374"/>
                        </a:cubicBezTo>
                        <a:cubicBezTo>
                          <a:pt x="701" y="6407"/>
                          <a:pt x="701" y="5506"/>
                          <a:pt x="801" y="4639"/>
                        </a:cubicBezTo>
                        <a:cubicBezTo>
                          <a:pt x="1489" y="4042"/>
                          <a:pt x="2414" y="3446"/>
                          <a:pt x="3271" y="3446"/>
                        </a:cubicBezTo>
                        <a:cubicBezTo>
                          <a:pt x="3661" y="3446"/>
                          <a:pt x="4037" y="3569"/>
                          <a:pt x="4371" y="3872"/>
                        </a:cubicBezTo>
                        <a:cubicBezTo>
                          <a:pt x="4404" y="3872"/>
                          <a:pt x="4404" y="3872"/>
                          <a:pt x="4404" y="3838"/>
                        </a:cubicBezTo>
                        <a:cubicBezTo>
                          <a:pt x="3994" y="3066"/>
                          <a:pt x="3473" y="2793"/>
                          <a:pt x="2922" y="2793"/>
                        </a:cubicBezTo>
                        <a:cubicBezTo>
                          <a:pt x="2305" y="2793"/>
                          <a:pt x="1649" y="3135"/>
                          <a:pt x="1068" y="3505"/>
                        </a:cubicBezTo>
                        <a:cubicBezTo>
                          <a:pt x="1068" y="3471"/>
                          <a:pt x="1102" y="3471"/>
                          <a:pt x="1102" y="3438"/>
                        </a:cubicBezTo>
                        <a:cubicBezTo>
                          <a:pt x="1462" y="2296"/>
                          <a:pt x="2310" y="396"/>
                          <a:pt x="3718" y="396"/>
                        </a:cubicBezTo>
                        <a:cubicBezTo>
                          <a:pt x="3873" y="396"/>
                          <a:pt x="4035" y="419"/>
                          <a:pt x="4204" y="469"/>
                        </a:cubicBezTo>
                        <a:cubicBezTo>
                          <a:pt x="4204" y="469"/>
                          <a:pt x="4237" y="436"/>
                          <a:pt x="4204" y="436"/>
                        </a:cubicBezTo>
                        <a:cubicBezTo>
                          <a:pt x="3775" y="128"/>
                          <a:pt x="3391" y="0"/>
                          <a:pt x="3045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852;p50"/>
                  <p:cNvSpPr/>
                  <p:nvPr/>
                </p:nvSpPr>
                <p:spPr>
                  <a:xfrm>
                    <a:off x="953050" y="1704750"/>
                    <a:ext cx="891500" cy="9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60" h="36719" extrusionOk="0">
                        <a:moveTo>
                          <a:pt x="22305" y="0"/>
                        </a:moveTo>
                        <a:cubicBezTo>
                          <a:pt x="22187" y="0"/>
                          <a:pt x="22068" y="2"/>
                          <a:pt x="21950" y="6"/>
                        </a:cubicBezTo>
                        <a:cubicBezTo>
                          <a:pt x="17113" y="206"/>
                          <a:pt x="12443" y="1006"/>
                          <a:pt x="7840" y="2541"/>
                        </a:cubicBezTo>
                        <a:cubicBezTo>
                          <a:pt x="5171" y="3408"/>
                          <a:pt x="2903" y="5309"/>
                          <a:pt x="1569" y="7778"/>
                        </a:cubicBezTo>
                        <a:cubicBezTo>
                          <a:pt x="101" y="10446"/>
                          <a:pt x="1" y="13582"/>
                          <a:pt x="301" y="16551"/>
                        </a:cubicBezTo>
                        <a:cubicBezTo>
                          <a:pt x="801" y="21054"/>
                          <a:pt x="1969" y="25691"/>
                          <a:pt x="4537" y="29493"/>
                        </a:cubicBezTo>
                        <a:cubicBezTo>
                          <a:pt x="7980" y="34586"/>
                          <a:pt x="13484" y="36718"/>
                          <a:pt x="19292" y="36718"/>
                        </a:cubicBezTo>
                        <a:cubicBezTo>
                          <a:pt x="20294" y="36718"/>
                          <a:pt x="21305" y="36655"/>
                          <a:pt x="22317" y="36532"/>
                        </a:cubicBezTo>
                        <a:lnTo>
                          <a:pt x="22550" y="36498"/>
                        </a:lnTo>
                        <a:cubicBezTo>
                          <a:pt x="28921" y="35698"/>
                          <a:pt x="34992" y="31728"/>
                          <a:pt x="35593" y="24857"/>
                        </a:cubicBezTo>
                        <a:cubicBezTo>
                          <a:pt x="35660" y="24056"/>
                          <a:pt x="35660" y="23256"/>
                          <a:pt x="35559" y="22488"/>
                        </a:cubicBezTo>
                        <a:cubicBezTo>
                          <a:pt x="35026" y="17785"/>
                          <a:pt x="34192" y="13115"/>
                          <a:pt x="33091" y="8512"/>
                        </a:cubicBezTo>
                        <a:cubicBezTo>
                          <a:pt x="31885" y="3491"/>
                          <a:pt x="27397" y="0"/>
                          <a:pt x="22305" y="0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1853;p50"/>
                  <p:cNvSpPr/>
                  <p:nvPr/>
                </p:nvSpPr>
                <p:spPr>
                  <a:xfrm>
                    <a:off x="864650" y="2269675"/>
                    <a:ext cx="262725" cy="29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9" h="11899" extrusionOk="0">
                        <a:moveTo>
                          <a:pt x="4135" y="0"/>
                        </a:moveTo>
                        <a:cubicBezTo>
                          <a:pt x="2988" y="0"/>
                          <a:pt x="1720" y="676"/>
                          <a:pt x="968" y="1759"/>
                        </a:cubicBezTo>
                        <a:cubicBezTo>
                          <a:pt x="134" y="2927"/>
                          <a:pt x="1" y="4395"/>
                          <a:pt x="201" y="5696"/>
                        </a:cubicBezTo>
                        <a:cubicBezTo>
                          <a:pt x="501" y="7764"/>
                          <a:pt x="1602" y="9598"/>
                          <a:pt x="3270" y="10699"/>
                        </a:cubicBezTo>
                        <a:cubicBezTo>
                          <a:pt x="4439" y="11486"/>
                          <a:pt x="5881" y="11898"/>
                          <a:pt x="7376" y="11898"/>
                        </a:cubicBezTo>
                        <a:cubicBezTo>
                          <a:pt x="7971" y="11898"/>
                          <a:pt x="8575" y="11833"/>
                          <a:pt x="9174" y="11700"/>
                        </a:cubicBezTo>
                        <a:cubicBezTo>
                          <a:pt x="9474" y="11633"/>
                          <a:pt x="9808" y="11566"/>
                          <a:pt x="10041" y="11333"/>
                        </a:cubicBezTo>
                        <a:cubicBezTo>
                          <a:pt x="10508" y="10866"/>
                          <a:pt x="10408" y="10165"/>
                          <a:pt x="10275" y="9598"/>
                        </a:cubicBezTo>
                        <a:cubicBezTo>
                          <a:pt x="9674" y="7397"/>
                          <a:pt x="8874" y="5229"/>
                          <a:pt x="7873" y="3227"/>
                        </a:cubicBezTo>
                        <a:cubicBezTo>
                          <a:pt x="7206" y="1893"/>
                          <a:pt x="6105" y="225"/>
                          <a:pt x="4504" y="25"/>
                        </a:cubicBezTo>
                        <a:cubicBezTo>
                          <a:pt x="4383" y="8"/>
                          <a:pt x="4259" y="0"/>
                          <a:pt x="4135" y="0"/>
                        </a:cubicBezTo>
                        <a:close/>
                      </a:path>
                    </a:pathLst>
                  </a:custGeom>
                  <a:solidFill>
                    <a:srgbClr val="EDB5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1854;p50"/>
                  <p:cNvSpPr/>
                  <p:nvPr/>
                </p:nvSpPr>
                <p:spPr>
                  <a:xfrm>
                    <a:off x="903025" y="2377475"/>
                    <a:ext cx="171550" cy="14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2" h="5937" extrusionOk="0">
                        <a:moveTo>
                          <a:pt x="1494" y="0"/>
                        </a:moveTo>
                        <a:cubicBezTo>
                          <a:pt x="933" y="0"/>
                          <a:pt x="408" y="284"/>
                          <a:pt x="0" y="1083"/>
                        </a:cubicBezTo>
                        <a:cubicBezTo>
                          <a:pt x="0" y="1083"/>
                          <a:pt x="0" y="1098"/>
                          <a:pt x="10" y="1098"/>
                        </a:cubicBezTo>
                        <a:cubicBezTo>
                          <a:pt x="15" y="1098"/>
                          <a:pt x="23" y="1094"/>
                          <a:pt x="34" y="1083"/>
                        </a:cubicBezTo>
                        <a:cubicBezTo>
                          <a:pt x="376" y="776"/>
                          <a:pt x="758" y="651"/>
                          <a:pt x="1151" y="651"/>
                        </a:cubicBezTo>
                        <a:cubicBezTo>
                          <a:pt x="2253" y="651"/>
                          <a:pt x="3448" y="1629"/>
                          <a:pt x="4137" y="2318"/>
                        </a:cubicBezTo>
                        <a:cubicBezTo>
                          <a:pt x="4167" y="2348"/>
                          <a:pt x="4170" y="2378"/>
                          <a:pt x="4195" y="2383"/>
                        </a:cubicBezTo>
                        <a:lnTo>
                          <a:pt x="4195" y="2383"/>
                        </a:lnTo>
                        <a:cubicBezTo>
                          <a:pt x="3964" y="2360"/>
                          <a:pt x="3728" y="2344"/>
                          <a:pt x="3495" y="2344"/>
                        </a:cubicBezTo>
                        <a:cubicBezTo>
                          <a:pt x="2421" y="2344"/>
                          <a:pt x="1429" y="2687"/>
                          <a:pt x="1401" y="4219"/>
                        </a:cubicBezTo>
                        <a:cubicBezTo>
                          <a:pt x="1401" y="4219"/>
                          <a:pt x="1401" y="4234"/>
                          <a:pt x="1411" y="4234"/>
                        </a:cubicBezTo>
                        <a:cubicBezTo>
                          <a:pt x="1416" y="4234"/>
                          <a:pt x="1424" y="4230"/>
                          <a:pt x="1435" y="4219"/>
                        </a:cubicBezTo>
                        <a:cubicBezTo>
                          <a:pt x="1753" y="3349"/>
                          <a:pt x="2570" y="3073"/>
                          <a:pt x="3449" y="3073"/>
                        </a:cubicBezTo>
                        <a:cubicBezTo>
                          <a:pt x="3952" y="3073"/>
                          <a:pt x="4476" y="3164"/>
                          <a:pt x="4937" y="3285"/>
                        </a:cubicBezTo>
                        <a:cubicBezTo>
                          <a:pt x="5438" y="3985"/>
                          <a:pt x="5838" y="4819"/>
                          <a:pt x="6138" y="5720"/>
                        </a:cubicBezTo>
                        <a:cubicBezTo>
                          <a:pt x="6193" y="5873"/>
                          <a:pt x="6294" y="5936"/>
                          <a:pt x="6400" y="5936"/>
                        </a:cubicBezTo>
                        <a:cubicBezTo>
                          <a:pt x="6619" y="5936"/>
                          <a:pt x="6862" y="5667"/>
                          <a:pt x="6772" y="5353"/>
                        </a:cubicBezTo>
                        <a:cubicBezTo>
                          <a:pt x="6538" y="4753"/>
                          <a:pt x="6305" y="4152"/>
                          <a:pt x="6005" y="3619"/>
                        </a:cubicBezTo>
                        <a:cubicBezTo>
                          <a:pt x="5804" y="3252"/>
                          <a:pt x="5604" y="2918"/>
                          <a:pt x="5371" y="2618"/>
                        </a:cubicBezTo>
                        <a:cubicBezTo>
                          <a:pt x="4804" y="1851"/>
                          <a:pt x="4137" y="1217"/>
                          <a:pt x="3403" y="750"/>
                        </a:cubicBezTo>
                        <a:cubicBezTo>
                          <a:pt x="2802" y="361"/>
                          <a:pt x="2126" y="0"/>
                          <a:pt x="149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72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1855;p50"/>
                  <p:cNvSpPr/>
                  <p:nvPr/>
                </p:nvSpPr>
                <p:spPr>
                  <a:xfrm>
                    <a:off x="868825" y="1554775"/>
                    <a:ext cx="970725" cy="80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9" h="32195" extrusionOk="0">
                        <a:moveTo>
                          <a:pt x="22317" y="0"/>
                        </a:moveTo>
                        <a:cubicBezTo>
                          <a:pt x="19314" y="34"/>
                          <a:pt x="16346" y="634"/>
                          <a:pt x="13610" y="1735"/>
                        </a:cubicBezTo>
                        <a:cubicBezTo>
                          <a:pt x="11142" y="2769"/>
                          <a:pt x="5038" y="5471"/>
                          <a:pt x="4604" y="10808"/>
                        </a:cubicBezTo>
                        <a:cubicBezTo>
                          <a:pt x="4604" y="10755"/>
                          <a:pt x="4561" y="10732"/>
                          <a:pt x="4489" y="10732"/>
                        </a:cubicBezTo>
                        <a:cubicBezTo>
                          <a:pt x="4110" y="10732"/>
                          <a:pt x="2915" y="11358"/>
                          <a:pt x="2803" y="11442"/>
                        </a:cubicBezTo>
                        <a:cubicBezTo>
                          <a:pt x="2336" y="11876"/>
                          <a:pt x="1869" y="12242"/>
                          <a:pt x="1468" y="12776"/>
                        </a:cubicBezTo>
                        <a:cubicBezTo>
                          <a:pt x="1" y="14811"/>
                          <a:pt x="1" y="17413"/>
                          <a:pt x="501" y="19815"/>
                        </a:cubicBezTo>
                        <a:cubicBezTo>
                          <a:pt x="634" y="20315"/>
                          <a:pt x="768" y="20815"/>
                          <a:pt x="901" y="21316"/>
                        </a:cubicBezTo>
                        <a:cubicBezTo>
                          <a:pt x="1068" y="21816"/>
                          <a:pt x="1235" y="22316"/>
                          <a:pt x="1435" y="22817"/>
                        </a:cubicBezTo>
                        <a:cubicBezTo>
                          <a:pt x="2236" y="24985"/>
                          <a:pt x="3336" y="27020"/>
                          <a:pt x="4737" y="28854"/>
                        </a:cubicBezTo>
                        <a:cubicBezTo>
                          <a:pt x="5236" y="29547"/>
                          <a:pt x="6792" y="32194"/>
                          <a:pt x="7440" y="32194"/>
                        </a:cubicBezTo>
                        <a:cubicBezTo>
                          <a:pt x="7572" y="32194"/>
                          <a:pt x="7667" y="32084"/>
                          <a:pt x="7706" y="31823"/>
                        </a:cubicBezTo>
                        <a:cubicBezTo>
                          <a:pt x="8140" y="29088"/>
                          <a:pt x="9040" y="26519"/>
                          <a:pt x="10175" y="24151"/>
                        </a:cubicBezTo>
                        <a:cubicBezTo>
                          <a:pt x="11109" y="22150"/>
                          <a:pt x="12243" y="20315"/>
                          <a:pt x="13410" y="18680"/>
                        </a:cubicBezTo>
                        <a:cubicBezTo>
                          <a:pt x="16746" y="13944"/>
                          <a:pt x="20282" y="10942"/>
                          <a:pt x="20482" y="10942"/>
                        </a:cubicBezTo>
                        <a:cubicBezTo>
                          <a:pt x="21549" y="11042"/>
                          <a:pt x="24485" y="11575"/>
                          <a:pt x="27754" y="13143"/>
                        </a:cubicBezTo>
                        <a:cubicBezTo>
                          <a:pt x="29055" y="13744"/>
                          <a:pt x="30389" y="14511"/>
                          <a:pt x="31690" y="15445"/>
                        </a:cubicBezTo>
                        <a:cubicBezTo>
                          <a:pt x="34058" y="17179"/>
                          <a:pt x="36327" y="19514"/>
                          <a:pt x="37961" y="22683"/>
                        </a:cubicBezTo>
                        <a:cubicBezTo>
                          <a:pt x="37991" y="22713"/>
                          <a:pt x="38035" y="22730"/>
                          <a:pt x="38076" y="22730"/>
                        </a:cubicBezTo>
                        <a:cubicBezTo>
                          <a:pt x="38128" y="22730"/>
                          <a:pt x="38176" y="22705"/>
                          <a:pt x="38195" y="22650"/>
                        </a:cubicBezTo>
                        <a:cubicBezTo>
                          <a:pt x="38562" y="21216"/>
                          <a:pt x="38795" y="18180"/>
                          <a:pt x="38795" y="17680"/>
                        </a:cubicBezTo>
                        <a:cubicBezTo>
                          <a:pt x="38828" y="15778"/>
                          <a:pt x="38562" y="13877"/>
                          <a:pt x="38061" y="12076"/>
                        </a:cubicBezTo>
                        <a:cubicBezTo>
                          <a:pt x="37928" y="11575"/>
                          <a:pt x="37794" y="11042"/>
                          <a:pt x="37594" y="10541"/>
                        </a:cubicBezTo>
                        <a:cubicBezTo>
                          <a:pt x="37194" y="9307"/>
                          <a:pt x="36627" y="8006"/>
                          <a:pt x="35960" y="6839"/>
                        </a:cubicBezTo>
                        <a:cubicBezTo>
                          <a:pt x="35126" y="5304"/>
                          <a:pt x="34125" y="3903"/>
                          <a:pt x="32924" y="2869"/>
                        </a:cubicBezTo>
                        <a:cubicBezTo>
                          <a:pt x="29955" y="367"/>
                          <a:pt x="25819" y="0"/>
                          <a:pt x="22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856;p50"/>
                  <p:cNvSpPr/>
                  <p:nvPr/>
                </p:nvSpPr>
                <p:spPr>
                  <a:xfrm>
                    <a:off x="881350" y="2049300"/>
                    <a:ext cx="53375" cy="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5" h="3537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3" y="534"/>
                          <a:pt x="267" y="1034"/>
                          <a:pt x="400" y="1535"/>
                        </a:cubicBezTo>
                        <a:cubicBezTo>
                          <a:pt x="567" y="2035"/>
                          <a:pt x="734" y="2535"/>
                          <a:pt x="934" y="3036"/>
                        </a:cubicBezTo>
                        <a:cubicBezTo>
                          <a:pt x="1334" y="3236"/>
                          <a:pt x="1735" y="3369"/>
                          <a:pt x="2135" y="3536"/>
                        </a:cubicBezTo>
                        <a:cubicBezTo>
                          <a:pt x="2035" y="3036"/>
                          <a:pt x="1935" y="2535"/>
                          <a:pt x="1868" y="2035"/>
                        </a:cubicBezTo>
                        <a:cubicBezTo>
                          <a:pt x="1768" y="1535"/>
                          <a:pt x="1701" y="1001"/>
                          <a:pt x="1668" y="467"/>
                        </a:cubicBezTo>
                        <a:cubicBezTo>
                          <a:pt x="1234" y="367"/>
                          <a:pt x="801" y="267"/>
                          <a:pt x="400" y="134"/>
                        </a:cubicBezTo>
                        <a:cubicBezTo>
                          <a:pt x="267" y="100"/>
                          <a:pt x="133" y="6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857;p50"/>
                  <p:cNvSpPr/>
                  <p:nvPr/>
                </p:nvSpPr>
                <p:spPr>
                  <a:xfrm>
                    <a:off x="937200" y="2063475"/>
                    <a:ext cx="103450" cy="9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8" h="3870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34" y="1068"/>
                          <a:pt x="368" y="2135"/>
                          <a:pt x="668" y="3136"/>
                        </a:cubicBezTo>
                        <a:cubicBezTo>
                          <a:pt x="668" y="3169"/>
                          <a:pt x="668" y="3203"/>
                          <a:pt x="668" y="3236"/>
                        </a:cubicBezTo>
                        <a:cubicBezTo>
                          <a:pt x="1469" y="3469"/>
                          <a:pt x="2269" y="3670"/>
                          <a:pt x="3070" y="3803"/>
                        </a:cubicBezTo>
                        <a:cubicBezTo>
                          <a:pt x="3270" y="3836"/>
                          <a:pt x="3470" y="3836"/>
                          <a:pt x="3670" y="3870"/>
                        </a:cubicBezTo>
                        <a:cubicBezTo>
                          <a:pt x="3770" y="2602"/>
                          <a:pt x="3937" y="1368"/>
                          <a:pt x="4137" y="134"/>
                        </a:cubicBezTo>
                        <a:lnTo>
                          <a:pt x="4137" y="134"/>
                        </a:lnTo>
                        <a:cubicBezTo>
                          <a:pt x="3608" y="197"/>
                          <a:pt x="3084" y="226"/>
                          <a:pt x="2563" y="226"/>
                        </a:cubicBezTo>
                        <a:cubicBezTo>
                          <a:pt x="1704" y="226"/>
                          <a:pt x="852" y="146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858;p50"/>
                  <p:cNvSpPr/>
                  <p:nvPr/>
                </p:nvSpPr>
                <p:spPr>
                  <a:xfrm>
                    <a:off x="1059800" y="2021775"/>
                    <a:ext cx="144300" cy="14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2" h="5638" extrusionOk="0">
                        <a:moveTo>
                          <a:pt x="5771" y="0"/>
                        </a:moveTo>
                        <a:cubicBezTo>
                          <a:pt x="4003" y="768"/>
                          <a:pt x="2135" y="1301"/>
                          <a:pt x="34" y="1668"/>
                        </a:cubicBezTo>
                        <a:cubicBezTo>
                          <a:pt x="34" y="3003"/>
                          <a:pt x="0" y="4303"/>
                          <a:pt x="0" y="5638"/>
                        </a:cubicBezTo>
                        <a:cubicBezTo>
                          <a:pt x="868" y="5638"/>
                          <a:pt x="1702" y="5604"/>
                          <a:pt x="2536" y="5471"/>
                        </a:cubicBezTo>
                        <a:cubicBezTo>
                          <a:pt x="3470" y="3470"/>
                          <a:pt x="4604" y="1635"/>
                          <a:pt x="57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859;p50"/>
                  <p:cNvSpPr/>
                  <p:nvPr/>
                </p:nvSpPr>
                <p:spPr>
                  <a:xfrm>
                    <a:off x="1562650" y="1839975"/>
                    <a:ext cx="156800" cy="10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2" h="4037" extrusionOk="0">
                        <a:moveTo>
                          <a:pt x="3103" y="1"/>
                        </a:moveTo>
                        <a:cubicBezTo>
                          <a:pt x="3003" y="67"/>
                          <a:pt x="2903" y="134"/>
                          <a:pt x="2836" y="201"/>
                        </a:cubicBezTo>
                        <a:cubicBezTo>
                          <a:pt x="1869" y="868"/>
                          <a:pt x="968" y="1368"/>
                          <a:pt x="1" y="1735"/>
                        </a:cubicBezTo>
                        <a:cubicBezTo>
                          <a:pt x="1268" y="2336"/>
                          <a:pt x="2636" y="3103"/>
                          <a:pt x="3937" y="4037"/>
                        </a:cubicBezTo>
                        <a:cubicBezTo>
                          <a:pt x="4771" y="3803"/>
                          <a:pt x="5538" y="3470"/>
                          <a:pt x="6272" y="3036"/>
                        </a:cubicBezTo>
                        <a:cubicBezTo>
                          <a:pt x="5905" y="2602"/>
                          <a:pt x="5505" y="2202"/>
                          <a:pt x="5071" y="1802"/>
                        </a:cubicBezTo>
                        <a:cubicBezTo>
                          <a:pt x="4471" y="1235"/>
                          <a:pt x="3804" y="601"/>
                          <a:pt x="310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1860;p50"/>
                  <p:cNvSpPr/>
                  <p:nvPr/>
                </p:nvSpPr>
                <p:spPr>
                  <a:xfrm>
                    <a:off x="1749450" y="1724900"/>
                    <a:ext cx="59250" cy="10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4270" extrusionOk="0">
                        <a:moveTo>
                          <a:pt x="768" y="0"/>
                        </a:moveTo>
                        <a:cubicBezTo>
                          <a:pt x="501" y="334"/>
                          <a:pt x="268" y="601"/>
                          <a:pt x="1" y="901"/>
                        </a:cubicBezTo>
                        <a:cubicBezTo>
                          <a:pt x="801" y="1935"/>
                          <a:pt x="1469" y="3069"/>
                          <a:pt x="2069" y="4270"/>
                        </a:cubicBezTo>
                        <a:cubicBezTo>
                          <a:pt x="2169" y="4070"/>
                          <a:pt x="2269" y="3903"/>
                          <a:pt x="2369" y="3703"/>
                        </a:cubicBezTo>
                        <a:cubicBezTo>
                          <a:pt x="1969" y="2502"/>
                          <a:pt x="1402" y="1201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1861;p50"/>
                  <p:cNvSpPr/>
                  <p:nvPr/>
                </p:nvSpPr>
                <p:spPr>
                  <a:xfrm>
                    <a:off x="1654400" y="1754925"/>
                    <a:ext cx="133450" cy="14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8" h="5771" extrusionOk="0">
                        <a:moveTo>
                          <a:pt x="3503" y="0"/>
                        </a:moveTo>
                        <a:cubicBezTo>
                          <a:pt x="2469" y="1068"/>
                          <a:pt x="1301" y="2035"/>
                          <a:pt x="0" y="2969"/>
                        </a:cubicBezTo>
                        <a:cubicBezTo>
                          <a:pt x="601" y="3403"/>
                          <a:pt x="1134" y="3836"/>
                          <a:pt x="1701" y="4270"/>
                        </a:cubicBezTo>
                        <a:cubicBezTo>
                          <a:pt x="2302" y="4737"/>
                          <a:pt x="2902" y="5237"/>
                          <a:pt x="3503" y="5771"/>
                        </a:cubicBezTo>
                        <a:cubicBezTo>
                          <a:pt x="4203" y="5204"/>
                          <a:pt x="4804" y="4537"/>
                          <a:pt x="5337" y="3836"/>
                        </a:cubicBezTo>
                        <a:cubicBezTo>
                          <a:pt x="4837" y="2502"/>
                          <a:pt x="4236" y="1234"/>
                          <a:pt x="3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69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" name="Google Shape;1862;p50"/>
                <p:cNvSpPr/>
                <p:nvPr/>
              </p:nvSpPr>
              <p:spPr>
                <a:xfrm>
                  <a:off x="1784625" y="2328950"/>
                  <a:ext cx="107100" cy="1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4438" extrusionOk="0">
                      <a:moveTo>
                        <a:pt x="2202" y="1"/>
                      </a:moveTo>
                      <a:cubicBezTo>
                        <a:pt x="1002" y="1"/>
                        <a:pt x="1" y="968"/>
                        <a:pt x="1" y="2202"/>
                      </a:cubicBezTo>
                      <a:cubicBezTo>
                        <a:pt x="1" y="3437"/>
                        <a:pt x="1002" y="4437"/>
                        <a:pt x="2202" y="4437"/>
                      </a:cubicBezTo>
                      <a:cubicBezTo>
                        <a:pt x="3437" y="4437"/>
                        <a:pt x="4437" y="3437"/>
                        <a:pt x="4437" y="2202"/>
                      </a:cubicBezTo>
                      <a:cubicBezTo>
                        <a:pt x="4437" y="968"/>
                        <a:pt x="3437" y="1"/>
                        <a:pt x="2202" y="1"/>
                      </a:cubicBezTo>
                      <a:close/>
                    </a:path>
                  </a:pathLst>
                </a:custGeom>
                <a:solidFill>
                  <a:schemeClr val="accent5">
                    <a:alpha val="4509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863;p50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>
                <a:alpha val="5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4;p50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>
                <a:alpha val="5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5;p50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6;p50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7;p50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68;p50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9;p50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70;p50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1;p50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2;p50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/>
      <p:bldP spid="12" grpId="0"/>
      <p:bldP spid="17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9"/>
          <p:cNvSpPr txBox="1">
            <a:spLocks noGrp="1"/>
          </p:cNvSpPr>
          <p:nvPr>
            <p:ph type="title"/>
          </p:nvPr>
        </p:nvSpPr>
        <p:spPr>
          <a:xfrm>
            <a:off x="1090569" y="240309"/>
            <a:ext cx="65760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2"/>
                </a:solidFill>
              </a:rPr>
              <a:t>People </a:t>
            </a:r>
            <a:endParaRPr sz="8000" b="1" dirty="0">
              <a:solidFill>
                <a:schemeClr val="dk2"/>
              </a:solidFill>
            </a:endParaRPr>
          </a:p>
        </p:txBody>
      </p:sp>
      <p:grpSp>
        <p:nvGrpSpPr>
          <p:cNvPr id="1787" name="Google Shape;1787;p49"/>
          <p:cNvGrpSpPr/>
          <p:nvPr/>
        </p:nvGrpSpPr>
        <p:grpSpPr>
          <a:xfrm rot="1838297">
            <a:off x="1131466" y="2891552"/>
            <a:ext cx="1248121" cy="1080049"/>
            <a:chOff x="968013" y="650077"/>
            <a:chExt cx="777108" cy="672348"/>
          </a:xfrm>
        </p:grpSpPr>
        <p:sp>
          <p:nvSpPr>
            <p:cNvPr id="1788" name="Google Shape;1788;p4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GIF-ovi Animated Gif People | Tenor">
            <a:extLst>
              <a:ext uri="{FF2B5EF4-FFF2-40B4-BE49-F238E27FC236}">
                <a16:creationId xmlns:a16="http://schemas.microsoft.com/office/drawing/2014/main" id="{23F4ADEE-2F5D-A019-9A63-D8A6F10F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23" y="1805709"/>
            <a:ext cx="3685442" cy="20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0"/>
          <p:cNvSpPr txBox="1">
            <a:spLocks noGrp="1"/>
          </p:cNvSpPr>
          <p:nvPr>
            <p:ph type="title"/>
          </p:nvPr>
        </p:nvSpPr>
        <p:spPr>
          <a:xfrm>
            <a:off x="1907682" y="30751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Examples </a:t>
            </a:r>
            <a:endParaRPr sz="4800" b="1" dirty="0"/>
          </a:p>
        </p:txBody>
      </p:sp>
      <p:grpSp>
        <p:nvGrpSpPr>
          <p:cNvPr id="1805" name="Google Shape;1805;p50"/>
          <p:cNvGrpSpPr/>
          <p:nvPr/>
        </p:nvGrpSpPr>
        <p:grpSpPr>
          <a:xfrm>
            <a:off x="7342329" y="362362"/>
            <a:ext cx="1327273" cy="1353272"/>
            <a:chOff x="6651585" y="1733780"/>
            <a:chExt cx="1327273" cy="1353272"/>
          </a:xfrm>
        </p:grpSpPr>
        <p:grpSp>
          <p:nvGrpSpPr>
            <p:cNvPr id="1806" name="Google Shape;1806;p50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1807" name="Google Shape;1807;p50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8" name="Google Shape;1808;p50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809" name="Google Shape;1809;p50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50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50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50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50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50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50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50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50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50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0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50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50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50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50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50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50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50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50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50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50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50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1" name="Google Shape;1831;p50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1832" name="Google Shape;1832;p5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9" name="Google Shape;1839;p50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50"/>
          <p:cNvGrpSpPr/>
          <p:nvPr/>
        </p:nvGrpSpPr>
        <p:grpSpPr>
          <a:xfrm rot="-1933721" flipH="1">
            <a:off x="7155620" y="3558445"/>
            <a:ext cx="859749" cy="599495"/>
            <a:chOff x="1030693" y="760540"/>
            <a:chExt cx="651747" cy="454457"/>
          </a:xfrm>
        </p:grpSpPr>
        <p:sp>
          <p:nvSpPr>
            <p:cNvPr id="1874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321325" y="1363106"/>
            <a:ext cx="5595484" cy="768900"/>
          </a:xfrm>
        </p:spPr>
        <p:txBody>
          <a:bodyPr/>
          <a:lstStyle/>
          <a:p>
            <a:pPr algn="l"/>
            <a:r>
              <a:rPr lang="en-US" sz="2400" dirty="0"/>
              <a:t>There are so many </a:t>
            </a:r>
            <a:r>
              <a:rPr lang="en-US" sz="2400" b="1" dirty="0">
                <a:solidFill>
                  <a:schemeClr val="tx1"/>
                </a:solidFill>
              </a:rPr>
              <a:t>people</a:t>
            </a:r>
            <a:r>
              <a:rPr lang="en-US" sz="2400" dirty="0"/>
              <a:t> here </a:t>
            </a:r>
          </a:p>
        </p:txBody>
      </p:sp>
      <p:grpSp>
        <p:nvGrpSpPr>
          <p:cNvPr id="86" name="Google Shape;1873;p50"/>
          <p:cNvGrpSpPr/>
          <p:nvPr/>
        </p:nvGrpSpPr>
        <p:grpSpPr>
          <a:xfrm rot="-1933721" flipH="1">
            <a:off x="698280" y="1480677"/>
            <a:ext cx="578626" cy="491722"/>
            <a:chOff x="968013" y="650077"/>
            <a:chExt cx="777108" cy="672348"/>
          </a:xfrm>
        </p:grpSpPr>
        <p:sp>
          <p:nvSpPr>
            <p:cNvPr id="87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2"/>
          <p:cNvSpPr txBox="1">
            <a:spLocks/>
          </p:cNvSpPr>
          <p:nvPr/>
        </p:nvSpPr>
        <p:spPr>
          <a:xfrm>
            <a:off x="1252936" y="2128971"/>
            <a:ext cx="5595484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tan One"/>
              <a:buNone/>
              <a:defRPr sz="4500" b="0" i="0" u="none" strike="noStrike" cap="none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People</a:t>
            </a:r>
            <a:r>
              <a:rPr lang="en-US" sz="2400" dirty="0"/>
              <a:t> work in different jobs.</a:t>
            </a:r>
          </a:p>
        </p:txBody>
      </p:sp>
      <p:grpSp>
        <p:nvGrpSpPr>
          <p:cNvPr id="91" name="Google Shape;1873;p50"/>
          <p:cNvGrpSpPr/>
          <p:nvPr/>
        </p:nvGrpSpPr>
        <p:grpSpPr>
          <a:xfrm rot="-1933721" flipH="1">
            <a:off x="629891" y="2246542"/>
            <a:ext cx="578626" cy="491722"/>
            <a:chOff x="968013" y="650077"/>
            <a:chExt cx="777108" cy="672348"/>
          </a:xfrm>
        </p:grpSpPr>
        <p:sp>
          <p:nvSpPr>
            <p:cNvPr id="92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932;p54"/>
          <p:cNvSpPr/>
          <p:nvPr/>
        </p:nvSpPr>
        <p:spPr>
          <a:xfrm>
            <a:off x="5134744" y="3322672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131;p38"/>
          <p:cNvSpPr txBox="1">
            <a:spLocks/>
          </p:cNvSpPr>
          <p:nvPr/>
        </p:nvSpPr>
        <p:spPr>
          <a:xfrm>
            <a:off x="4756754" y="3950466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100" name="Google Shape;1873;p50"/>
          <p:cNvGrpSpPr/>
          <p:nvPr/>
        </p:nvGrpSpPr>
        <p:grpSpPr>
          <a:xfrm rot="-1933721" flipH="1">
            <a:off x="7167315" y="3551234"/>
            <a:ext cx="859749" cy="599495"/>
            <a:chOff x="1030693" y="760540"/>
            <a:chExt cx="651747" cy="454457"/>
          </a:xfrm>
        </p:grpSpPr>
        <p:sp>
          <p:nvSpPr>
            <p:cNvPr id="101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Google Shape;1909;p52"/>
          <p:cNvPicPr preferRelativeResize="0"/>
          <p:nvPr/>
        </p:nvPicPr>
        <p:blipFill rotWithShape="1">
          <a:blip r:embed="rId3">
            <a:alphaModFix/>
          </a:blip>
          <a:srcRect l="18288" r="54004" b="5249"/>
          <a:stretch/>
        </p:blipFill>
        <p:spPr>
          <a:xfrm>
            <a:off x="222422" y="3099538"/>
            <a:ext cx="1098903" cy="1927713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460000" algn="bl" rotWithShape="0">
              <a:schemeClr val="dk1">
                <a:alpha val="20000"/>
              </a:schemeClr>
            </a:outerShdw>
          </a:effectLst>
        </p:spPr>
      </p:pic>
      <p:pic>
        <p:nvPicPr>
          <p:cNvPr id="105" name="Google Shape;1912;p52"/>
          <p:cNvPicPr preferRelativeResize="0"/>
          <p:nvPr/>
        </p:nvPicPr>
        <p:blipFill rotWithShape="1">
          <a:blip r:embed="rId4">
            <a:alphaModFix/>
          </a:blip>
          <a:srcRect l="43976" r="21368"/>
          <a:stretch/>
        </p:blipFill>
        <p:spPr>
          <a:xfrm>
            <a:off x="1588939" y="3109147"/>
            <a:ext cx="1123088" cy="1918104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8" grpId="0" animBg="1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61"/>
          <p:cNvSpPr txBox="1">
            <a:spLocks noGrp="1"/>
          </p:cNvSpPr>
          <p:nvPr>
            <p:ph type="title"/>
          </p:nvPr>
        </p:nvSpPr>
        <p:spPr>
          <a:xfrm>
            <a:off x="1503053" y="1901148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Letter</a:t>
            </a:r>
            <a:endParaRPr sz="6000" b="1" dirty="0"/>
          </a:p>
        </p:txBody>
      </p:sp>
      <p:grpSp>
        <p:nvGrpSpPr>
          <p:cNvPr id="2166" name="Google Shape;2166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7" name="Google Shape;216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9" name="Google Shape;2169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0" name="Google Shape;2170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1" name="Google Shape;2171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2" name="Google Shape;2172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3" name="Google Shape;2173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5" name="Google Shape;2175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6" name="Google Shape;2176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7" name="Google Shape;2177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8" name="Google Shape;2178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9" name="Google Shape;2179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80" name="Google Shape;2180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1" name="Google Shape;2181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etter Email The Internet - Free GIF on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45" y="-51017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0"/>
          <p:cNvSpPr txBox="1">
            <a:spLocks noGrp="1"/>
          </p:cNvSpPr>
          <p:nvPr>
            <p:ph type="title"/>
          </p:nvPr>
        </p:nvSpPr>
        <p:spPr>
          <a:xfrm>
            <a:off x="1907682" y="30751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Examples </a:t>
            </a:r>
            <a:endParaRPr sz="4800" b="1" dirty="0"/>
          </a:p>
        </p:txBody>
      </p:sp>
      <p:grpSp>
        <p:nvGrpSpPr>
          <p:cNvPr id="1805" name="Google Shape;1805;p50"/>
          <p:cNvGrpSpPr/>
          <p:nvPr/>
        </p:nvGrpSpPr>
        <p:grpSpPr>
          <a:xfrm>
            <a:off x="7342329" y="362362"/>
            <a:ext cx="1327273" cy="1353272"/>
            <a:chOff x="6651585" y="1733780"/>
            <a:chExt cx="1327273" cy="1353272"/>
          </a:xfrm>
        </p:grpSpPr>
        <p:grpSp>
          <p:nvGrpSpPr>
            <p:cNvPr id="1806" name="Google Shape;1806;p50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1807" name="Google Shape;1807;p50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08" name="Google Shape;1808;p50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809" name="Google Shape;1809;p50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50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50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50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50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50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50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50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50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50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50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50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50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50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50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50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50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50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50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50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50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50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1" name="Google Shape;1831;p50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1832" name="Google Shape;1832;p5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9" name="Google Shape;1839;p50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50"/>
          <p:cNvGrpSpPr/>
          <p:nvPr/>
        </p:nvGrpSpPr>
        <p:grpSpPr>
          <a:xfrm rot="-1933721" flipH="1">
            <a:off x="7155620" y="3558445"/>
            <a:ext cx="859749" cy="599495"/>
            <a:chOff x="1030693" y="760540"/>
            <a:chExt cx="651747" cy="454457"/>
          </a:xfrm>
        </p:grpSpPr>
        <p:sp>
          <p:nvSpPr>
            <p:cNvPr id="1874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321325" y="1363106"/>
            <a:ext cx="5595484" cy="768900"/>
          </a:xfrm>
        </p:spPr>
        <p:txBody>
          <a:bodyPr/>
          <a:lstStyle/>
          <a:p>
            <a:pPr algn="l"/>
            <a:r>
              <a:rPr lang="en-US" sz="2400" dirty="0"/>
              <a:t>I wrote a </a:t>
            </a:r>
            <a:r>
              <a:rPr lang="en-US" sz="2400" b="1" dirty="0">
                <a:solidFill>
                  <a:schemeClr val="tx1"/>
                </a:solidFill>
              </a:rPr>
              <a:t>letter</a:t>
            </a:r>
            <a:r>
              <a:rPr lang="en-US" sz="2400" dirty="0"/>
              <a:t> to my mom.</a:t>
            </a:r>
          </a:p>
        </p:txBody>
      </p:sp>
      <p:grpSp>
        <p:nvGrpSpPr>
          <p:cNvPr id="86" name="Google Shape;1873;p50"/>
          <p:cNvGrpSpPr/>
          <p:nvPr/>
        </p:nvGrpSpPr>
        <p:grpSpPr>
          <a:xfrm rot="-1933721" flipH="1">
            <a:off x="698280" y="1480677"/>
            <a:ext cx="578626" cy="491722"/>
            <a:chOff x="968013" y="650077"/>
            <a:chExt cx="777108" cy="672348"/>
          </a:xfrm>
        </p:grpSpPr>
        <p:sp>
          <p:nvSpPr>
            <p:cNvPr id="87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2"/>
          <p:cNvSpPr txBox="1">
            <a:spLocks/>
          </p:cNvSpPr>
          <p:nvPr/>
        </p:nvSpPr>
        <p:spPr>
          <a:xfrm>
            <a:off x="1252935" y="2128971"/>
            <a:ext cx="6703269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tan One"/>
              <a:buNone/>
              <a:defRPr sz="4500" b="0" i="0" u="none" strike="noStrike" cap="none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/>
              <a:t>The received a </a:t>
            </a:r>
            <a:r>
              <a:rPr lang="en-US" sz="2400" b="1" dirty="0">
                <a:solidFill>
                  <a:schemeClr val="tx1"/>
                </a:solidFill>
              </a:rPr>
              <a:t>letter</a:t>
            </a:r>
            <a:r>
              <a:rPr lang="en-US" sz="2400" dirty="0"/>
              <a:t> from my best friend.</a:t>
            </a:r>
          </a:p>
        </p:txBody>
      </p:sp>
      <p:grpSp>
        <p:nvGrpSpPr>
          <p:cNvPr id="91" name="Google Shape;1873;p50"/>
          <p:cNvGrpSpPr/>
          <p:nvPr/>
        </p:nvGrpSpPr>
        <p:grpSpPr>
          <a:xfrm rot="-1933721" flipH="1">
            <a:off x="629891" y="2246542"/>
            <a:ext cx="578626" cy="491722"/>
            <a:chOff x="968013" y="650077"/>
            <a:chExt cx="777108" cy="672348"/>
          </a:xfrm>
        </p:grpSpPr>
        <p:sp>
          <p:nvSpPr>
            <p:cNvPr id="92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76;p50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932;p54"/>
          <p:cNvSpPr/>
          <p:nvPr/>
        </p:nvSpPr>
        <p:spPr>
          <a:xfrm>
            <a:off x="5342190" y="3405152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131;p38"/>
          <p:cNvSpPr txBox="1">
            <a:spLocks/>
          </p:cNvSpPr>
          <p:nvPr/>
        </p:nvSpPr>
        <p:spPr>
          <a:xfrm>
            <a:off x="5019447" y="3948988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  <p:grpSp>
        <p:nvGrpSpPr>
          <p:cNvPr id="100" name="Google Shape;1873;p50"/>
          <p:cNvGrpSpPr/>
          <p:nvPr/>
        </p:nvGrpSpPr>
        <p:grpSpPr>
          <a:xfrm rot="-1933721" flipH="1">
            <a:off x="7167315" y="3551234"/>
            <a:ext cx="859749" cy="599495"/>
            <a:chOff x="1030693" y="760540"/>
            <a:chExt cx="651747" cy="454457"/>
          </a:xfrm>
        </p:grpSpPr>
        <p:sp>
          <p:nvSpPr>
            <p:cNvPr id="101" name="Google Shape;1874;p50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75;p50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76;p50"/>
            <p:cNvSpPr/>
            <p:nvPr/>
          </p:nvSpPr>
          <p:spPr>
            <a:xfrm rot="20202527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nvelope Message Messaging - Free GIF on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2" y="3057502"/>
            <a:ext cx="2042590" cy="2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8" grpId="0" animBg="1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0" name="Google Shape;2020;p57"/>
          <p:cNvCxnSpPr/>
          <p:nvPr/>
        </p:nvCxnSpPr>
        <p:spPr>
          <a:xfrm rot="10800000">
            <a:off x="1628700" y="2873294"/>
            <a:ext cx="5762700" cy="0"/>
          </a:xfrm>
          <a:prstGeom prst="straightConnector1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24" name="Google Shape;2024;p57"/>
          <p:cNvGrpSpPr/>
          <p:nvPr/>
        </p:nvGrpSpPr>
        <p:grpSpPr>
          <a:xfrm>
            <a:off x="720000" y="1500650"/>
            <a:ext cx="7118581" cy="2610643"/>
            <a:chOff x="6351587" y="2510623"/>
            <a:chExt cx="1382075" cy="952675"/>
          </a:xfrm>
        </p:grpSpPr>
        <p:sp>
          <p:nvSpPr>
            <p:cNvPr id="2025" name="Google Shape;2025;p57"/>
            <p:cNvSpPr/>
            <p:nvPr/>
          </p:nvSpPr>
          <p:spPr>
            <a:xfrm rot="369" flipH="1">
              <a:off x="6351587" y="2510697"/>
              <a:ext cx="1382075" cy="57279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6" name="Google Shape;2026;p57"/>
            <p:cNvCxnSpPr/>
            <p:nvPr/>
          </p:nvCxnSpPr>
          <p:spPr>
            <a:xfrm rot="10800000">
              <a:off x="7042625" y="3083498"/>
              <a:ext cx="0" cy="3798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33" name="Google Shape;2033;p57"/>
          <p:cNvSpPr txBox="1">
            <a:spLocks noGrp="1"/>
          </p:cNvSpPr>
          <p:nvPr>
            <p:ph type="title"/>
          </p:nvPr>
        </p:nvSpPr>
        <p:spPr>
          <a:xfrm>
            <a:off x="636502" y="230484"/>
            <a:ext cx="7704000" cy="1273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 life application</a:t>
            </a:r>
            <a:br>
              <a:rPr lang="en-US" dirty="0"/>
            </a:br>
            <a:r>
              <a:rPr lang="en-US" dirty="0"/>
              <a:t>Critical thinking/ Buzz in</a:t>
            </a:r>
            <a:endParaRPr dirty="0"/>
          </a:p>
        </p:txBody>
      </p:sp>
      <p:sp>
        <p:nvSpPr>
          <p:cNvPr id="2040" name="Google Shape;2040;p57"/>
          <p:cNvSpPr txBox="1"/>
          <p:nvPr/>
        </p:nvSpPr>
        <p:spPr>
          <a:xfrm flipH="1">
            <a:off x="6340775" y="2722994"/>
            <a:ext cx="1403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2042" name="Google Shape;2042;p57"/>
          <p:cNvSpPr/>
          <p:nvPr/>
        </p:nvSpPr>
        <p:spPr>
          <a:xfrm>
            <a:off x="446125" y="32115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57"/>
          <p:cNvSpPr/>
          <p:nvPr/>
        </p:nvSpPr>
        <p:spPr>
          <a:xfrm>
            <a:off x="5411275" y="4681488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57"/>
          <p:cNvSpPr/>
          <p:nvPr/>
        </p:nvSpPr>
        <p:spPr>
          <a:xfrm>
            <a:off x="6018188" y="4935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57"/>
          <p:cNvSpPr/>
          <p:nvPr/>
        </p:nvSpPr>
        <p:spPr>
          <a:xfrm>
            <a:off x="446113" y="2462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57"/>
          <p:cNvSpPr/>
          <p:nvPr/>
        </p:nvSpPr>
        <p:spPr>
          <a:xfrm>
            <a:off x="8728038" y="2179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57"/>
          <p:cNvSpPr/>
          <p:nvPr/>
        </p:nvSpPr>
        <p:spPr>
          <a:xfrm>
            <a:off x="2661113" y="334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57"/>
          <p:cNvSpPr/>
          <p:nvPr/>
        </p:nvSpPr>
        <p:spPr>
          <a:xfrm rot="445172" flipH="1">
            <a:off x="7964141" y="4302078"/>
            <a:ext cx="302259" cy="20119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7"/>
          <p:cNvSpPr/>
          <p:nvPr/>
        </p:nvSpPr>
        <p:spPr>
          <a:xfrm>
            <a:off x="107463" y="2777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57"/>
          <p:cNvSpPr/>
          <p:nvPr/>
        </p:nvSpPr>
        <p:spPr>
          <a:xfrm>
            <a:off x="8552900" y="1817575"/>
            <a:ext cx="175146" cy="1801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57"/>
          <p:cNvSpPr/>
          <p:nvPr/>
        </p:nvSpPr>
        <p:spPr>
          <a:xfrm>
            <a:off x="8842338" y="1389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084;p58"/>
          <p:cNvSpPr txBox="1"/>
          <p:nvPr/>
        </p:nvSpPr>
        <p:spPr>
          <a:xfrm>
            <a:off x="1946127" y="1765716"/>
            <a:ext cx="4922264" cy="103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Have u ever written a letter, if so, to whom did you write it? </a:t>
            </a:r>
            <a:r>
              <a:rPr lang="en-US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Why</a:t>
            </a:r>
            <a:r>
              <a:rPr lang="en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 did you write it?</a:t>
            </a:r>
            <a:endParaRPr sz="2500" dirty="0">
              <a:solidFill>
                <a:schemeClr val="accent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pic>
        <p:nvPicPr>
          <p:cNvPr id="3074" name="Picture 2" descr="envelope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2" y="3023594"/>
            <a:ext cx="2421136" cy="24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agan Cliparts #152459 | Clipart Library">
            <a:extLst>
              <a:ext uri="{FF2B5EF4-FFF2-40B4-BE49-F238E27FC236}">
                <a16:creationId xmlns:a16="http://schemas.microsoft.com/office/drawing/2014/main" id="{186110A4-940B-C870-EC3A-0C018DD6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81" y="126023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59"/>
          <p:cNvSpPr/>
          <p:nvPr/>
        </p:nvSpPr>
        <p:spPr>
          <a:xfrm rot="10800000">
            <a:off x="720000" y="1357377"/>
            <a:ext cx="7595325" cy="1820064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59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4246323" cy="123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work/Round Table </a:t>
            </a:r>
            <a:endParaRPr dirty="0"/>
          </a:p>
        </p:txBody>
      </p:sp>
      <p:sp>
        <p:nvSpPr>
          <p:cNvPr id="2112" name="Google Shape;2112;p59"/>
          <p:cNvSpPr/>
          <p:nvPr/>
        </p:nvSpPr>
        <p:spPr>
          <a:xfrm>
            <a:off x="5229363" y="14740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9"/>
          <p:cNvSpPr/>
          <p:nvPr/>
        </p:nvSpPr>
        <p:spPr>
          <a:xfrm>
            <a:off x="7883425" y="4182713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59"/>
          <p:cNvSpPr/>
          <p:nvPr/>
        </p:nvSpPr>
        <p:spPr>
          <a:xfrm>
            <a:off x="6710438" y="4071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59"/>
          <p:cNvSpPr/>
          <p:nvPr/>
        </p:nvSpPr>
        <p:spPr>
          <a:xfrm>
            <a:off x="3325500" y="12442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9"/>
          <p:cNvSpPr/>
          <p:nvPr/>
        </p:nvSpPr>
        <p:spPr>
          <a:xfrm>
            <a:off x="3619063" y="418272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59"/>
          <p:cNvSpPr/>
          <p:nvPr/>
        </p:nvSpPr>
        <p:spPr>
          <a:xfrm>
            <a:off x="6764800" y="12442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59"/>
          <p:cNvSpPr/>
          <p:nvPr/>
        </p:nvSpPr>
        <p:spPr>
          <a:xfrm rot="445172" flipH="1">
            <a:off x="5241091" y="4201403"/>
            <a:ext cx="302259" cy="20119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59"/>
          <p:cNvSpPr/>
          <p:nvPr/>
        </p:nvSpPr>
        <p:spPr>
          <a:xfrm>
            <a:off x="1314338" y="13165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59"/>
          <p:cNvSpPr/>
          <p:nvPr/>
        </p:nvSpPr>
        <p:spPr>
          <a:xfrm>
            <a:off x="2088075" y="4182738"/>
            <a:ext cx="175146" cy="1801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59"/>
          <p:cNvSpPr/>
          <p:nvPr/>
        </p:nvSpPr>
        <p:spPr>
          <a:xfrm>
            <a:off x="4516513" y="47671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2" name="Google Shape;2122;p59"/>
          <p:cNvGrpSpPr/>
          <p:nvPr/>
        </p:nvGrpSpPr>
        <p:grpSpPr>
          <a:xfrm rot="-1187364" flipH="1">
            <a:off x="344557" y="4025893"/>
            <a:ext cx="1025085" cy="886895"/>
            <a:chOff x="968013" y="650077"/>
            <a:chExt cx="777108" cy="672348"/>
          </a:xfrm>
        </p:grpSpPr>
        <p:sp>
          <p:nvSpPr>
            <p:cNvPr id="2123" name="Google Shape;2123;p5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59"/>
          <p:cNvGrpSpPr/>
          <p:nvPr/>
        </p:nvGrpSpPr>
        <p:grpSpPr>
          <a:xfrm rot="-1933721" flipH="1">
            <a:off x="7829991" y="355513"/>
            <a:ext cx="1025119" cy="886925"/>
            <a:chOff x="968013" y="650077"/>
            <a:chExt cx="777108" cy="672348"/>
          </a:xfrm>
        </p:grpSpPr>
        <p:sp>
          <p:nvSpPr>
            <p:cNvPr id="2127" name="Google Shape;2127;p5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48641-D6D5-66C9-3455-3B3190425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16"/>
          <a:stretch>
            <a:fillRect/>
          </a:stretch>
        </p:blipFill>
        <p:spPr>
          <a:xfrm>
            <a:off x="4966323" y="216877"/>
            <a:ext cx="3818854" cy="49266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3369-2DF6-5B3B-BA94-D51DD4A6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off- touch down</a:t>
            </a:r>
          </a:p>
        </p:txBody>
      </p:sp>
      <p:pic>
        <p:nvPicPr>
          <p:cNvPr id="3074" name="Picture 2" descr="FJHS MATH-7: Reasonable Solutions">
            <a:extLst>
              <a:ext uri="{FF2B5EF4-FFF2-40B4-BE49-F238E27FC236}">
                <a16:creationId xmlns:a16="http://schemas.microsoft.com/office/drawing/2014/main" id="{962AB427-CE8D-5FB8-6AF2-6EC85727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490669"/>
            <a:ext cx="2631831" cy="13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2883F6-FE36-3C48-3A5F-1AEA46907FB8}"/>
              </a:ext>
            </a:extLst>
          </p:cNvPr>
          <p:cNvSpPr txBox="1">
            <a:spLocks/>
          </p:cNvSpPr>
          <p:nvPr/>
        </p:nvSpPr>
        <p:spPr>
          <a:xfrm>
            <a:off x="421061" y="1736255"/>
            <a:ext cx="7704000" cy="167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Take off if you hear one of the words we took in the following sentences. Touch down if not.</a:t>
            </a:r>
          </a:p>
        </p:txBody>
      </p:sp>
    </p:spTree>
    <p:extLst>
      <p:ext uri="{BB962C8B-B14F-4D97-AF65-F5344CB8AC3E}">
        <p14:creationId xmlns:p14="http://schemas.microsoft.com/office/powerpoint/2010/main" val="171004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3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36" t="25984" r="26452" b="54277"/>
          <a:stretch/>
        </p:blipFill>
        <p:spPr>
          <a:xfrm>
            <a:off x="1259039" y="2397066"/>
            <a:ext cx="5599331" cy="1313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6EDB-3D9F-2840-2515-E32CCA93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DA447-495F-DD8A-321D-233A9582471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89E333-F995-FE93-B1D5-9A5077722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https://www.youtube.com/watch?v=GkipANiBspE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4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2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61" t="46863" r="26681" b="35107"/>
          <a:stretch/>
        </p:blipFill>
        <p:spPr>
          <a:xfrm>
            <a:off x="1428987" y="2457996"/>
            <a:ext cx="6028172" cy="1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4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27" t="20746" r="25610" b="31218"/>
          <a:stretch/>
        </p:blipFill>
        <p:spPr>
          <a:xfrm>
            <a:off x="2165136" y="2098650"/>
            <a:ext cx="4549992" cy="24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1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2"/>
          <p:cNvSpPr txBox="1">
            <a:spLocks noGrp="1"/>
          </p:cNvSpPr>
          <p:nvPr>
            <p:ph type="title"/>
          </p:nvPr>
        </p:nvSpPr>
        <p:spPr>
          <a:xfrm>
            <a:off x="2466176" y="1305891"/>
            <a:ext cx="3688500" cy="1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Differntiation 1 </a:t>
            </a:r>
            <a:endParaRPr b="1" dirty="0"/>
          </a:p>
        </p:txBody>
      </p:sp>
      <p:grpSp>
        <p:nvGrpSpPr>
          <p:cNvPr id="2307" name="Google Shape;2307;p62"/>
          <p:cNvGrpSpPr/>
          <p:nvPr/>
        </p:nvGrpSpPr>
        <p:grpSpPr>
          <a:xfrm rot="552268">
            <a:off x="6943459" y="3946062"/>
            <a:ext cx="378883" cy="361453"/>
            <a:chOff x="5580879" y="2689650"/>
            <a:chExt cx="465121" cy="443725"/>
          </a:xfrm>
        </p:grpSpPr>
        <p:sp>
          <p:nvSpPr>
            <p:cNvPr id="2308" name="Google Shape;2308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0" name="Google Shape;231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1" name="Google Shape;231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2" name="Google Shape;231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3" name="Google Shape;2313;p62"/>
          <p:cNvGrpSpPr/>
          <p:nvPr/>
        </p:nvGrpSpPr>
        <p:grpSpPr>
          <a:xfrm rot="-856986">
            <a:off x="7057481" y="787143"/>
            <a:ext cx="350849" cy="360345"/>
            <a:chOff x="5580879" y="2689650"/>
            <a:chExt cx="465121" cy="443725"/>
          </a:xfrm>
        </p:grpSpPr>
        <p:sp>
          <p:nvSpPr>
            <p:cNvPr id="2314" name="Google Shape;231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6" name="Google Shape;231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7" name="Google Shape;231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8" name="Google Shape;231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9" name="Google Shape;2319;p62"/>
          <p:cNvGrpSpPr/>
          <p:nvPr/>
        </p:nvGrpSpPr>
        <p:grpSpPr>
          <a:xfrm rot="-1112321">
            <a:off x="4070579" y="767324"/>
            <a:ext cx="118038" cy="358876"/>
            <a:chOff x="5580879" y="2689650"/>
            <a:chExt cx="143791" cy="437175"/>
          </a:xfrm>
        </p:grpSpPr>
        <p:sp>
          <p:nvSpPr>
            <p:cNvPr id="2320" name="Google Shape;2320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21" name="Google Shape;232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28" name="Google Shape;2328;p62"/>
          <p:cNvGrpSpPr/>
          <p:nvPr/>
        </p:nvGrpSpPr>
        <p:grpSpPr>
          <a:xfrm rot="-456043">
            <a:off x="3325446" y="3946834"/>
            <a:ext cx="377319" cy="359918"/>
            <a:chOff x="5580879" y="2689650"/>
            <a:chExt cx="465121" cy="443725"/>
          </a:xfrm>
        </p:grpSpPr>
        <p:sp>
          <p:nvSpPr>
            <p:cNvPr id="2329" name="Google Shape;232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1" name="Google Shape;2331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2" name="Google Shape;2332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3" name="Google Shape;2333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4" name="Google Shape;2334;p62"/>
          <p:cNvGrpSpPr/>
          <p:nvPr/>
        </p:nvGrpSpPr>
        <p:grpSpPr>
          <a:xfrm rot="-2120382">
            <a:off x="4057024" y="3797949"/>
            <a:ext cx="118031" cy="358856"/>
            <a:chOff x="5580879" y="2689650"/>
            <a:chExt cx="143791" cy="437175"/>
          </a:xfrm>
        </p:grpSpPr>
        <p:sp>
          <p:nvSpPr>
            <p:cNvPr id="2335" name="Google Shape;2335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6" name="Google Shape;233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7" name="Google Shape;2337;p62"/>
          <p:cNvGrpSpPr/>
          <p:nvPr/>
        </p:nvGrpSpPr>
        <p:grpSpPr>
          <a:xfrm rot="552268">
            <a:off x="832214" y="928344"/>
            <a:ext cx="379722" cy="361589"/>
            <a:chOff x="5579849" y="2689650"/>
            <a:chExt cx="466151" cy="443892"/>
          </a:xfrm>
        </p:grpSpPr>
        <p:sp>
          <p:nvSpPr>
            <p:cNvPr id="2338" name="Google Shape;2338;p62"/>
            <p:cNvSpPr/>
            <p:nvPr/>
          </p:nvSpPr>
          <p:spPr>
            <a:xfrm>
              <a:off x="5579849" y="301604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2"/>
            <p:cNvSpPr/>
            <p:nvPr/>
          </p:nvSpPr>
          <p:spPr>
            <a:xfrm>
              <a:off x="5879756" y="3022592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0" name="Google Shape;234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1" name="Google Shape;2341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2" name="Google Shape;2342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43" name="Google Shape;2343;p62"/>
          <p:cNvGrpSpPr/>
          <p:nvPr/>
        </p:nvGrpSpPr>
        <p:grpSpPr>
          <a:xfrm rot="551995">
            <a:off x="5604922" y="690822"/>
            <a:ext cx="377323" cy="359922"/>
            <a:chOff x="5580879" y="2689650"/>
            <a:chExt cx="465121" cy="443725"/>
          </a:xfrm>
        </p:grpSpPr>
        <p:sp>
          <p:nvSpPr>
            <p:cNvPr id="2344" name="Google Shape;2344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6" name="Google Shape;2346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7" name="Google Shape;2347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8" name="Google Shape;2348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2" name="Google Shape;2352;p62"/>
          <p:cNvGrpSpPr/>
          <p:nvPr/>
        </p:nvGrpSpPr>
        <p:grpSpPr>
          <a:xfrm rot="551995">
            <a:off x="4701359" y="4013297"/>
            <a:ext cx="377323" cy="359922"/>
            <a:chOff x="5580879" y="2689650"/>
            <a:chExt cx="465121" cy="443725"/>
          </a:xfrm>
        </p:grpSpPr>
        <p:sp>
          <p:nvSpPr>
            <p:cNvPr id="2353" name="Google Shape;2353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2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55" name="Google Shape;2355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6" name="Google Shape;2356;p62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7" name="Google Shape;2357;p62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58" name="Google Shape;2358;p62"/>
          <p:cNvGrpSpPr/>
          <p:nvPr/>
        </p:nvGrpSpPr>
        <p:grpSpPr>
          <a:xfrm rot="-1112321">
            <a:off x="5566054" y="4013824"/>
            <a:ext cx="118038" cy="358876"/>
            <a:chOff x="5580879" y="2689650"/>
            <a:chExt cx="143791" cy="437175"/>
          </a:xfrm>
        </p:grpSpPr>
        <p:sp>
          <p:nvSpPr>
            <p:cNvPr id="2359" name="Google Shape;2359;p62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0" name="Google Shape;2360;p62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1" name="Google Shape;2361;p62"/>
          <p:cNvSpPr/>
          <p:nvPr/>
        </p:nvSpPr>
        <p:spPr>
          <a:xfrm>
            <a:off x="4408464" y="1366726"/>
            <a:ext cx="34609" cy="34609"/>
          </a:xfrm>
          <a:custGeom>
            <a:avLst/>
            <a:gdLst/>
            <a:ahLst/>
            <a:cxnLst/>
            <a:rect l="l" t="t" r="r" b="b"/>
            <a:pathLst>
              <a:path w="1703" h="1703" extrusionOk="0">
                <a:moveTo>
                  <a:pt x="851" y="1"/>
                </a:moveTo>
                <a:cubicBezTo>
                  <a:pt x="395" y="1"/>
                  <a:pt x="0" y="396"/>
                  <a:pt x="0" y="852"/>
                </a:cubicBezTo>
                <a:cubicBezTo>
                  <a:pt x="0" y="1308"/>
                  <a:pt x="426" y="1703"/>
                  <a:pt x="882" y="1703"/>
                </a:cubicBezTo>
                <a:cubicBezTo>
                  <a:pt x="1338" y="1703"/>
                  <a:pt x="1702" y="1277"/>
                  <a:pt x="1702" y="822"/>
                </a:cubicBezTo>
                <a:cubicBezTo>
                  <a:pt x="1702" y="366"/>
                  <a:pt x="1338" y="1"/>
                  <a:pt x="851" y="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62"/>
          <p:cNvSpPr/>
          <p:nvPr/>
        </p:nvSpPr>
        <p:spPr>
          <a:xfrm>
            <a:off x="7332120" y="1794757"/>
            <a:ext cx="16685" cy="17315"/>
          </a:xfrm>
          <a:custGeom>
            <a:avLst/>
            <a:gdLst/>
            <a:ahLst/>
            <a:cxnLst/>
            <a:rect l="l" t="t" r="r" b="b"/>
            <a:pathLst>
              <a:path w="821" h="852" extrusionOk="0">
                <a:moveTo>
                  <a:pt x="395" y="0"/>
                </a:moveTo>
                <a:cubicBezTo>
                  <a:pt x="183" y="0"/>
                  <a:pt x="0" y="183"/>
                  <a:pt x="0" y="426"/>
                </a:cubicBezTo>
                <a:cubicBezTo>
                  <a:pt x="0" y="669"/>
                  <a:pt x="183" y="852"/>
                  <a:pt x="395" y="852"/>
                </a:cubicBezTo>
                <a:cubicBezTo>
                  <a:pt x="638" y="852"/>
                  <a:pt x="821" y="669"/>
                  <a:pt x="821" y="426"/>
                </a:cubicBezTo>
                <a:cubicBezTo>
                  <a:pt x="821" y="183"/>
                  <a:pt x="638" y="0"/>
                  <a:pt x="3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62"/>
          <p:cNvSpPr/>
          <p:nvPr/>
        </p:nvSpPr>
        <p:spPr>
          <a:xfrm rot="10800000">
            <a:off x="1238410" y="4192990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62"/>
          <p:cNvSpPr/>
          <p:nvPr/>
        </p:nvSpPr>
        <p:spPr>
          <a:xfrm rot="10800000">
            <a:off x="4801045" y="87778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62"/>
          <p:cNvSpPr/>
          <p:nvPr/>
        </p:nvSpPr>
        <p:spPr>
          <a:xfrm rot="-605788">
            <a:off x="213307" y="923399"/>
            <a:ext cx="296961" cy="20362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2"/>
          <p:cNvSpPr/>
          <p:nvPr/>
        </p:nvSpPr>
        <p:spPr>
          <a:xfrm rot="-10659180">
            <a:off x="6418098" y="4483565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62"/>
          <p:cNvSpPr/>
          <p:nvPr/>
        </p:nvSpPr>
        <p:spPr>
          <a:xfrm rot="10800000">
            <a:off x="6195637" y="40043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62"/>
          <p:cNvSpPr/>
          <p:nvPr/>
        </p:nvSpPr>
        <p:spPr>
          <a:xfrm rot="10800000">
            <a:off x="7973755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62"/>
          <p:cNvSpPr/>
          <p:nvPr/>
        </p:nvSpPr>
        <p:spPr>
          <a:xfrm rot="5674466">
            <a:off x="6418099" y="1003370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62"/>
          <p:cNvSpPr/>
          <p:nvPr/>
        </p:nvSpPr>
        <p:spPr>
          <a:xfrm rot="10800000">
            <a:off x="3842893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62"/>
          <p:cNvSpPr/>
          <p:nvPr/>
        </p:nvSpPr>
        <p:spPr>
          <a:xfrm rot="10800000">
            <a:off x="1866274" y="106777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62"/>
          <p:cNvSpPr/>
          <p:nvPr/>
        </p:nvSpPr>
        <p:spPr>
          <a:xfrm rot="10800000">
            <a:off x="8341222" y="24491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62"/>
          <p:cNvSpPr/>
          <p:nvPr/>
        </p:nvSpPr>
        <p:spPr>
          <a:xfrm rot="10800000">
            <a:off x="8527722" y="4193003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2"/>
          <p:cNvSpPr/>
          <p:nvPr/>
        </p:nvSpPr>
        <p:spPr>
          <a:xfrm rot="6479623">
            <a:off x="8614598" y="3624965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2"/>
          <p:cNvSpPr/>
          <p:nvPr/>
        </p:nvSpPr>
        <p:spPr>
          <a:xfrm rot="10800000">
            <a:off x="7973743" y="85666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62"/>
          <p:cNvSpPr/>
          <p:nvPr/>
        </p:nvSpPr>
        <p:spPr>
          <a:xfrm rot="10800000">
            <a:off x="416557" y="1623560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62"/>
          <p:cNvSpPr/>
          <p:nvPr/>
        </p:nvSpPr>
        <p:spPr>
          <a:xfrm rot="6479623">
            <a:off x="8614598" y="1845490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62"/>
          <p:cNvSpPr/>
          <p:nvPr/>
        </p:nvSpPr>
        <p:spPr>
          <a:xfrm>
            <a:off x="3303310" y="865506"/>
            <a:ext cx="296972" cy="20363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62"/>
          <p:cNvSpPr/>
          <p:nvPr/>
        </p:nvSpPr>
        <p:spPr>
          <a:xfrm rot="10800000">
            <a:off x="626593" y="424389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62"/>
          <p:cNvSpPr/>
          <p:nvPr/>
        </p:nvSpPr>
        <p:spPr>
          <a:xfrm rot="-10659180">
            <a:off x="94123" y="2418277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62"/>
          <p:cNvSpPr/>
          <p:nvPr/>
        </p:nvSpPr>
        <p:spPr>
          <a:xfrm rot="10800000">
            <a:off x="8732962" y="275529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62"/>
          <p:cNvSpPr/>
          <p:nvPr/>
        </p:nvSpPr>
        <p:spPr>
          <a:xfrm rot="10800000">
            <a:off x="1646472" y="662978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2"/>
          <p:cNvSpPr/>
          <p:nvPr/>
        </p:nvSpPr>
        <p:spPr>
          <a:xfrm rot="-6751084">
            <a:off x="255877" y="3168132"/>
            <a:ext cx="290457" cy="31988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21" name="Google Shape;2421;p62"/>
          <p:cNvSpPr/>
          <p:nvPr/>
        </p:nvSpPr>
        <p:spPr>
          <a:xfrm rot="10800000">
            <a:off x="8430780" y="132852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2"/>
          <p:cNvSpPr/>
          <p:nvPr/>
        </p:nvSpPr>
        <p:spPr>
          <a:xfrm rot="5674466">
            <a:off x="137424" y="3856945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2"/>
          <p:cNvSpPr/>
          <p:nvPr/>
        </p:nvSpPr>
        <p:spPr>
          <a:xfrm rot="10800000">
            <a:off x="8762410" y="935665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836" t="32016" r="26680" b="50046"/>
          <a:stretch/>
        </p:blipFill>
        <p:spPr>
          <a:xfrm>
            <a:off x="1086248" y="2622498"/>
            <a:ext cx="6679040" cy="1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assessment/IRS</a:t>
            </a:r>
          </a:p>
        </p:txBody>
      </p:sp>
      <p:sp>
        <p:nvSpPr>
          <p:cNvPr id="3" name="Google Shape;2109;p59"/>
          <p:cNvSpPr/>
          <p:nvPr/>
        </p:nvSpPr>
        <p:spPr>
          <a:xfrm rot="10800000">
            <a:off x="720000" y="1357377"/>
            <a:ext cx="7595325" cy="1820064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084;p58"/>
          <p:cNvSpPr txBox="1"/>
          <p:nvPr/>
        </p:nvSpPr>
        <p:spPr>
          <a:xfrm>
            <a:off x="1805999" y="1855528"/>
            <a:ext cx="4922264" cy="103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rPr>
              <a:t>I wrote a ……………….. To my best friend.</a:t>
            </a:r>
            <a:endParaRPr sz="2500" dirty="0">
              <a:solidFill>
                <a:schemeClr val="accent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D75A9-9702-3215-ACD8-DC7F696DAFB8}"/>
              </a:ext>
            </a:extLst>
          </p:cNvPr>
          <p:cNvSpPr/>
          <p:nvPr/>
        </p:nvSpPr>
        <p:spPr>
          <a:xfrm>
            <a:off x="1172308" y="3399692"/>
            <a:ext cx="1834661" cy="5216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1. letter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1296D-EB34-91E0-96AE-59E0A83004D5}"/>
              </a:ext>
            </a:extLst>
          </p:cNvPr>
          <p:cNvSpPr/>
          <p:nvPr/>
        </p:nvSpPr>
        <p:spPr>
          <a:xfrm>
            <a:off x="4659923" y="3399692"/>
            <a:ext cx="1834661" cy="5216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2. People </a:t>
            </a:r>
          </a:p>
        </p:txBody>
      </p:sp>
    </p:spTree>
    <p:extLst>
      <p:ext uri="{BB962C8B-B14F-4D97-AF65-F5344CB8AC3E}">
        <p14:creationId xmlns:p14="http://schemas.microsoft.com/office/powerpoint/2010/main" val="36615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195B-C784-186C-B6F8-78A3278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739B9555-1995-C2AB-CCE0-80106C9A35F0}"/>
              </a:ext>
            </a:extLst>
          </p:cNvPr>
          <p:cNvSpPr txBox="1"/>
          <p:nvPr/>
        </p:nvSpPr>
        <p:spPr>
          <a:xfrm>
            <a:off x="2291862" y="1717431"/>
            <a:ext cx="431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https://create.kahoot.it/details/cccbb39a-a16d-40e2-8178-38d9bf444399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7"/>
          <p:cNvSpPr/>
          <p:nvPr/>
        </p:nvSpPr>
        <p:spPr>
          <a:xfrm>
            <a:off x="7091120" y="2592562"/>
            <a:ext cx="2088015" cy="844849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7"/>
          <p:cNvSpPr/>
          <p:nvPr/>
        </p:nvSpPr>
        <p:spPr>
          <a:xfrm flipH="1">
            <a:off x="1614598" y="3164896"/>
            <a:ext cx="3269128" cy="971356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7"/>
          <p:cNvSpPr/>
          <p:nvPr/>
        </p:nvSpPr>
        <p:spPr>
          <a:xfrm rot="10800000" flipH="1">
            <a:off x="1662078" y="1712148"/>
            <a:ext cx="4697157" cy="1125795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Intended outcomes:</a:t>
            </a:r>
            <a:endParaRPr dirty="0"/>
          </a:p>
        </p:txBody>
      </p:sp>
      <p:sp>
        <p:nvSpPr>
          <p:cNvPr id="1110" name="Google Shape;1110;p37"/>
          <p:cNvSpPr txBox="1">
            <a:spLocks noGrp="1"/>
          </p:cNvSpPr>
          <p:nvPr>
            <p:ph type="subTitle" idx="6"/>
          </p:nvPr>
        </p:nvSpPr>
        <p:spPr>
          <a:xfrm>
            <a:off x="594680" y="1000226"/>
            <a:ext cx="6606219" cy="73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t</a:t>
            </a:r>
            <a:r>
              <a:rPr lang="en-US" dirty="0"/>
              <a:t>he</a:t>
            </a:r>
            <a:r>
              <a:rPr lang="en" dirty="0"/>
              <a:t> end of this lesson students are expected to: 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1111" name="Google Shape;1111;p37"/>
          <p:cNvSpPr txBox="1">
            <a:spLocks noGrp="1"/>
          </p:cNvSpPr>
          <p:nvPr>
            <p:ph type="title" idx="2"/>
          </p:nvPr>
        </p:nvSpPr>
        <p:spPr>
          <a:xfrm>
            <a:off x="1817833" y="1842519"/>
            <a:ext cx="4541403" cy="865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Identify the vocabulary words.</a:t>
            </a:r>
            <a:endParaRPr sz="2000" dirty="0"/>
          </a:p>
        </p:txBody>
      </p:sp>
      <p:sp>
        <p:nvSpPr>
          <p:cNvPr id="1115" name="Google Shape;1115;p37"/>
          <p:cNvSpPr txBox="1">
            <a:spLocks noGrp="1"/>
          </p:cNvSpPr>
          <p:nvPr>
            <p:ph type="title" idx="5"/>
          </p:nvPr>
        </p:nvSpPr>
        <p:spPr>
          <a:xfrm>
            <a:off x="1761226" y="3443351"/>
            <a:ext cx="3288755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Use the words in sentences correctly.</a:t>
            </a:r>
            <a:endParaRPr sz="2000" dirty="0"/>
          </a:p>
        </p:txBody>
      </p:sp>
      <p:sp>
        <p:nvSpPr>
          <p:cNvPr id="1116" name="Google Shape;1116;p37"/>
          <p:cNvSpPr txBox="1">
            <a:spLocks noGrp="1"/>
          </p:cNvSpPr>
          <p:nvPr>
            <p:ph type="title" idx="7"/>
          </p:nvPr>
        </p:nvSpPr>
        <p:spPr>
          <a:xfrm>
            <a:off x="7231866" y="2680395"/>
            <a:ext cx="1912134" cy="495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Helping elderly</a:t>
            </a:r>
            <a:endParaRPr sz="1800" dirty="0"/>
          </a:p>
        </p:txBody>
      </p:sp>
      <p:sp>
        <p:nvSpPr>
          <p:cNvPr id="1118" name="Google Shape;1118;p37"/>
          <p:cNvSpPr/>
          <p:nvPr/>
        </p:nvSpPr>
        <p:spPr>
          <a:xfrm rot="3897647">
            <a:off x="658803" y="1901162"/>
            <a:ext cx="1196331" cy="83220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7"/>
          <p:cNvSpPr/>
          <p:nvPr/>
        </p:nvSpPr>
        <p:spPr>
          <a:xfrm rot="3810626">
            <a:off x="658800" y="3340163"/>
            <a:ext cx="1196337" cy="83219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7"/>
          <p:cNvSpPr txBox="1">
            <a:spLocks noGrp="1"/>
          </p:cNvSpPr>
          <p:nvPr>
            <p:ph type="title" idx="9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21" name="Google Shape;1121;p37"/>
          <p:cNvSpPr txBox="1">
            <a:spLocks noGrp="1"/>
          </p:cNvSpPr>
          <p:nvPr>
            <p:ph type="title" idx="13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23" name="Google Shape;1123;p37"/>
          <p:cNvSpPr/>
          <p:nvPr/>
        </p:nvSpPr>
        <p:spPr>
          <a:xfrm rot="3810626">
            <a:off x="6057334" y="2597055"/>
            <a:ext cx="1196337" cy="83219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7"/>
          <p:cNvSpPr txBox="1">
            <a:spLocks noGrp="1"/>
          </p:cNvSpPr>
          <p:nvPr>
            <p:ph type="title" idx="15"/>
          </p:nvPr>
        </p:nvSpPr>
        <p:spPr>
          <a:xfrm>
            <a:off x="6118819" y="2721577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DD2B-2761-1929-9F32-120B3F65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Pre-assessment /IRS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2552C7-A277-1C32-8DC7-02E1AB7AA82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90729" y="1795365"/>
            <a:ext cx="6001628" cy="354900"/>
          </a:xfrm>
        </p:spPr>
        <p:txBody>
          <a:bodyPr/>
          <a:lstStyle/>
          <a:p>
            <a:r>
              <a:rPr lang="en-US" dirty="0"/>
              <a:t>I use the pronouns she and he to talk about …....................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F63B56-E384-D112-3038-288724B8E1E3}"/>
              </a:ext>
            </a:extLst>
          </p:cNvPr>
          <p:cNvSpPr/>
          <p:nvPr/>
        </p:nvSpPr>
        <p:spPr>
          <a:xfrm>
            <a:off x="1310508" y="2768818"/>
            <a:ext cx="1852448" cy="6601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>
                <a:solidFill>
                  <a:srgbClr val="080807"/>
                </a:solidFill>
                <a:cs typeface="Arial"/>
              </a:rPr>
              <a:t>Boys and girls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1EB7A2-20EA-62F9-4FA7-6BBCF1CE9C15}"/>
              </a:ext>
            </a:extLst>
          </p:cNvPr>
          <p:cNvSpPr/>
          <p:nvPr/>
        </p:nvSpPr>
        <p:spPr>
          <a:xfrm>
            <a:off x="4993507" y="2768817"/>
            <a:ext cx="1852448" cy="6601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80807"/>
                </a:solidFill>
                <a:cs typeface="Arial"/>
              </a:rPr>
              <a:t>2. animals</a:t>
            </a:r>
          </a:p>
        </p:txBody>
      </p:sp>
    </p:spTree>
    <p:extLst>
      <p:ext uri="{BB962C8B-B14F-4D97-AF65-F5344CB8AC3E}">
        <p14:creationId xmlns:p14="http://schemas.microsoft.com/office/powerpoint/2010/main" val="65659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/>
          <p:nvPr/>
        </p:nvSpPr>
        <p:spPr>
          <a:xfrm>
            <a:off x="2162775" y="2968851"/>
            <a:ext cx="4742189" cy="593131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use the pronoun ……………… to talk about a boy.</a:t>
            </a:r>
            <a:endParaRPr dirty="0"/>
          </a:p>
        </p:txBody>
      </p:sp>
      <p:sp>
        <p:nvSpPr>
          <p:cNvPr id="1131" name="Google Shape;1131;p38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He </a:t>
            </a:r>
            <a:endParaRPr b="1" dirty="0"/>
          </a:p>
        </p:txBody>
      </p:sp>
      <p:grpSp>
        <p:nvGrpSpPr>
          <p:cNvPr id="1133" name="Google Shape;1133;p38"/>
          <p:cNvGrpSpPr/>
          <p:nvPr/>
        </p:nvGrpSpPr>
        <p:grpSpPr>
          <a:xfrm>
            <a:off x="6972101" y="876305"/>
            <a:ext cx="1105076" cy="994381"/>
            <a:chOff x="6972101" y="876305"/>
            <a:chExt cx="1105076" cy="994381"/>
          </a:xfrm>
        </p:grpSpPr>
        <p:sp>
          <p:nvSpPr>
            <p:cNvPr id="1134" name="Google Shape;1134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2" name="Google Shape;1162;p38"/>
          <p:cNvSpPr/>
          <p:nvPr/>
        </p:nvSpPr>
        <p:spPr>
          <a:xfrm rot="3363349">
            <a:off x="3715369" y="992373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"/>
          <p:cNvSpPr txBox="1">
            <a:spLocks noGrp="1"/>
          </p:cNvSpPr>
          <p:nvPr>
            <p:ph type="title" idx="2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5" name="Google Shape;1165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8"/>
          <p:cNvGrpSpPr/>
          <p:nvPr/>
        </p:nvGrpSpPr>
        <p:grpSpPr>
          <a:xfrm>
            <a:off x="939574" y="3499738"/>
            <a:ext cx="1288610" cy="967180"/>
            <a:chOff x="939574" y="3499738"/>
            <a:chExt cx="1288610" cy="967180"/>
          </a:xfrm>
        </p:grpSpPr>
        <p:sp>
          <p:nvSpPr>
            <p:cNvPr id="1173" name="Google Shape;1173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5" name="Google Shape;1175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9" name="Google Shape;1209;p38"/>
          <p:cNvGrpSpPr/>
          <p:nvPr/>
        </p:nvGrpSpPr>
        <p:grpSpPr>
          <a:xfrm>
            <a:off x="6972138" y="3272839"/>
            <a:ext cx="1422745" cy="1436587"/>
            <a:chOff x="6972138" y="3272839"/>
            <a:chExt cx="1422745" cy="1436587"/>
          </a:xfrm>
        </p:grpSpPr>
        <p:grpSp>
          <p:nvGrpSpPr>
            <p:cNvPr id="1210" name="Google Shape;1210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1" name="Google Shape;1211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2" name="Google Shape;1212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1" name="Google Shape;1241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3" name="Google Shape;1243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38"/>
          <p:cNvSpPr/>
          <p:nvPr/>
        </p:nvSpPr>
        <p:spPr>
          <a:xfrm>
            <a:off x="6553475" y="1173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8"/>
          <p:cNvSpPr/>
          <p:nvPr/>
        </p:nvSpPr>
        <p:spPr>
          <a:xfrm>
            <a:off x="6972150" y="2609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8"/>
          <p:cNvSpPr/>
          <p:nvPr/>
        </p:nvSpPr>
        <p:spPr>
          <a:xfrm>
            <a:off x="2478225" y="11730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8"/>
          <p:cNvSpPr/>
          <p:nvPr/>
        </p:nvSpPr>
        <p:spPr>
          <a:xfrm>
            <a:off x="5997425" y="911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8"/>
          <p:cNvSpPr/>
          <p:nvPr/>
        </p:nvSpPr>
        <p:spPr>
          <a:xfrm>
            <a:off x="7006213" y="2015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" name="Google Shape;1254;p38"/>
          <p:cNvGrpSpPr/>
          <p:nvPr/>
        </p:nvGrpSpPr>
        <p:grpSpPr>
          <a:xfrm>
            <a:off x="939568" y="866774"/>
            <a:ext cx="1127502" cy="1379505"/>
            <a:chOff x="939568" y="866774"/>
            <a:chExt cx="1127502" cy="1379505"/>
          </a:xfrm>
        </p:grpSpPr>
        <p:sp>
          <p:nvSpPr>
            <p:cNvPr id="1255" name="Google Shape;1255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6" name="Google Shape;1256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7" name="Google Shape;1257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0"/>
          <p:cNvSpPr txBox="1">
            <a:spLocks noGrp="1"/>
          </p:cNvSpPr>
          <p:nvPr>
            <p:ph type="title"/>
          </p:nvPr>
        </p:nvSpPr>
        <p:spPr>
          <a:xfrm>
            <a:off x="2575633" y="528828"/>
            <a:ext cx="3134247" cy="97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Examples </a:t>
            </a:r>
            <a:endParaRPr b="1" dirty="0"/>
          </a:p>
        </p:txBody>
      </p:sp>
      <p:sp>
        <p:nvSpPr>
          <p:cNvPr id="1361" name="Google Shape;1361;p40"/>
          <p:cNvSpPr txBox="1">
            <a:spLocks noGrp="1"/>
          </p:cNvSpPr>
          <p:nvPr>
            <p:ph type="subTitle" idx="1"/>
          </p:nvPr>
        </p:nvSpPr>
        <p:spPr>
          <a:xfrm>
            <a:off x="147462" y="1471358"/>
            <a:ext cx="3870533" cy="356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He</a:t>
            </a:r>
            <a:r>
              <a:rPr lang="en-US" sz="2000" b="1" dirty="0"/>
              <a:t> can hop on one leg.</a:t>
            </a:r>
            <a:endParaRPr sz="2000" b="1" dirty="0"/>
          </a:p>
        </p:txBody>
      </p:sp>
      <p:sp>
        <p:nvSpPr>
          <p:cNvPr id="1433" name="Google Shape;1433;p40"/>
          <p:cNvSpPr/>
          <p:nvPr/>
        </p:nvSpPr>
        <p:spPr>
          <a:xfrm rot="-9591703">
            <a:off x="6277401" y="1794283"/>
            <a:ext cx="1334351" cy="874858"/>
          </a:xfrm>
          <a:custGeom>
            <a:avLst/>
            <a:gdLst/>
            <a:ahLst/>
            <a:cxnLst/>
            <a:rect l="l" t="t" r="r" b="b"/>
            <a:pathLst>
              <a:path w="53372" h="34993" extrusionOk="0">
                <a:moveTo>
                  <a:pt x="0" y="1"/>
                </a:moveTo>
                <a:lnTo>
                  <a:pt x="0" y="1235"/>
                </a:lnTo>
                <a:cubicBezTo>
                  <a:pt x="667" y="1235"/>
                  <a:pt x="1301" y="1302"/>
                  <a:pt x="1935" y="1402"/>
                </a:cubicBezTo>
                <a:lnTo>
                  <a:pt x="2135" y="168"/>
                </a:lnTo>
                <a:cubicBezTo>
                  <a:pt x="1468" y="68"/>
                  <a:pt x="734" y="1"/>
                  <a:pt x="0" y="1"/>
                </a:cubicBezTo>
                <a:close/>
                <a:moveTo>
                  <a:pt x="4237" y="735"/>
                </a:moveTo>
                <a:lnTo>
                  <a:pt x="3803" y="1902"/>
                </a:lnTo>
                <a:cubicBezTo>
                  <a:pt x="4370" y="2136"/>
                  <a:pt x="4970" y="2403"/>
                  <a:pt x="5504" y="2736"/>
                </a:cubicBezTo>
                <a:lnTo>
                  <a:pt x="6171" y="1702"/>
                </a:lnTo>
                <a:cubicBezTo>
                  <a:pt x="5537" y="1302"/>
                  <a:pt x="4904" y="1002"/>
                  <a:pt x="4237" y="735"/>
                </a:cubicBezTo>
                <a:close/>
                <a:moveTo>
                  <a:pt x="7872" y="3003"/>
                </a:moveTo>
                <a:lnTo>
                  <a:pt x="7039" y="3904"/>
                </a:lnTo>
                <a:cubicBezTo>
                  <a:pt x="7472" y="4337"/>
                  <a:pt x="7906" y="4804"/>
                  <a:pt x="8339" y="5338"/>
                </a:cubicBezTo>
                <a:lnTo>
                  <a:pt x="9307" y="4571"/>
                </a:lnTo>
                <a:cubicBezTo>
                  <a:pt x="8873" y="4004"/>
                  <a:pt x="8373" y="3470"/>
                  <a:pt x="7872" y="3003"/>
                </a:cubicBezTo>
                <a:close/>
                <a:moveTo>
                  <a:pt x="10508" y="6339"/>
                </a:moveTo>
                <a:lnTo>
                  <a:pt x="9407" y="6973"/>
                </a:lnTo>
                <a:cubicBezTo>
                  <a:pt x="9707" y="7540"/>
                  <a:pt x="10007" y="8107"/>
                  <a:pt x="10308" y="8740"/>
                </a:cubicBezTo>
                <a:lnTo>
                  <a:pt x="11442" y="8240"/>
                </a:lnTo>
                <a:cubicBezTo>
                  <a:pt x="11141" y="7573"/>
                  <a:pt x="10841" y="6939"/>
                  <a:pt x="10508" y="6339"/>
                </a:cubicBezTo>
                <a:close/>
                <a:moveTo>
                  <a:pt x="12209" y="10175"/>
                </a:moveTo>
                <a:lnTo>
                  <a:pt x="11041" y="10608"/>
                </a:lnTo>
                <a:cubicBezTo>
                  <a:pt x="11242" y="11209"/>
                  <a:pt x="11442" y="11843"/>
                  <a:pt x="11642" y="12510"/>
                </a:cubicBezTo>
                <a:lnTo>
                  <a:pt x="12843" y="12176"/>
                </a:lnTo>
                <a:cubicBezTo>
                  <a:pt x="12643" y="11476"/>
                  <a:pt x="12442" y="10809"/>
                  <a:pt x="12209" y="10175"/>
                </a:cubicBezTo>
                <a:close/>
                <a:moveTo>
                  <a:pt x="13343" y="14211"/>
                </a:moveTo>
                <a:lnTo>
                  <a:pt x="12109" y="14478"/>
                </a:lnTo>
                <a:cubicBezTo>
                  <a:pt x="12276" y="15112"/>
                  <a:pt x="12409" y="15779"/>
                  <a:pt x="12542" y="16479"/>
                </a:cubicBezTo>
                <a:lnTo>
                  <a:pt x="13743" y="16246"/>
                </a:lnTo>
                <a:cubicBezTo>
                  <a:pt x="13643" y="15545"/>
                  <a:pt x="13476" y="14845"/>
                  <a:pt x="13343" y="14211"/>
                </a:cubicBezTo>
                <a:close/>
                <a:moveTo>
                  <a:pt x="14110" y="18281"/>
                </a:moveTo>
                <a:lnTo>
                  <a:pt x="12876" y="18481"/>
                </a:lnTo>
                <a:cubicBezTo>
                  <a:pt x="12976" y="19148"/>
                  <a:pt x="13076" y="19815"/>
                  <a:pt x="13176" y="20482"/>
                </a:cubicBezTo>
                <a:lnTo>
                  <a:pt x="14410" y="20315"/>
                </a:lnTo>
                <a:cubicBezTo>
                  <a:pt x="14310" y="19648"/>
                  <a:pt x="14210" y="18981"/>
                  <a:pt x="14110" y="18281"/>
                </a:cubicBezTo>
                <a:close/>
                <a:moveTo>
                  <a:pt x="14711" y="22350"/>
                </a:moveTo>
                <a:lnTo>
                  <a:pt x="13476" y="22517"/>
                </a:lnTo>
                <a:cubicBezTo>
                  <a:pt x="13577" y="23218"/>
                  <a:pt x="13643" y="23918"/>
                  <a:pt x="13743" y="24552"/>
                </a:cubicBezTo>
                <a:lnTo>
                  <a:pt x="14978" y="24352"/>
                </a:lnTo>
                <a:cubicBezTo>
                  <a:pt x="14877" y="23718"/>
                  <a:pt x="14811" y="23051"/>
                  <a:pt x="14711" y="22350"/>
                </a:cubicBezTo>
                <a:close/>
                <a:moveTo>
                  <a:pt x="15311" y="26353"/>
                </a:moveTo>
                <a:lnTo>
                  <a:pt x="14077" y="26620"/>
                </a:lnTo>
                <a:cubicBezTo>
                  <a:pt x="14244" y="27354"/>
                  <a:pt x="14410" y="27988"/>
                  <a:pt x="14544" y="28488"/>
                </a:cubicBezTo>
                <a:lnTo>
                  <a:pt x="14611" y="28688"/>
                </a:lnTo>
                <a:lnTo>
                  <a:pt x="15811" y="28254"/>
                </a:lnTo>
                <a:lnTo>
                  <a:pt x="15745" y="28121"/>
                </a:lnTo>
                <a:cubicBezTo>
                  <a:pt x="15611" y="27654"/>
                  <a:pt x="15445" y="27087"/>
                  <a:pt x="15311" y="26353"/>
                </a:cubicBezTo>
                <a:close/>
                <a:moveTo>
                  <a:pt x="35759" y="27254"/>
                </a:moveTo>
                <a:lnTo>
                  <a:pt x="35726" y="28521"/>
                </a:lnTo>
                <a:cubicBezTo>
                  <a:pt x="35959" y="28521"/>
                  <a:pt x="36526" y="28588"/>
                  <a:pt x="36593" y="29155"/>
                </a:cubicBezTo>
                <a:lnTo>
                  <a:pt x="37827" y="28955"/>
                </a:lnTo>
                <a:cubicBezTo>
                  <a:pt x="37694" y="27988"/>
                  <a:pt x="36893" y="27320"/>
                  <a:pt x="35759" y="27254"/>
                </a:cubicBezTo>
                <a:close/>
                <a:moveTo>
                  <a:pt x="33457" y="28521"/>
                </a:moveTo>
                <a:cubicBezTo>
                  <a:pt x="33357" y="28721"/>
                  <a:pt x="33291" y="28955"/>
                  <a:pt x="33291" y="29188"/>
                </a:cubicBezTo>
                <a:cubicBezTo>
                  <a:pt x="33291" y="29789"/>
                  <a:pt x="33591" y="30389"/>
                  <a:pt x="34191" y="31023"/>
                </a:cubicBezTo>
                <a:lnTo>
                  <a:pt x="35092" y="30156"/>
                </a:lnTo>
                <a:cubicBezTo>
                  <a:pt x="34758" y="29789"/>
                  <a:pt x="34558" y="29455"/>
                  <a:pt x="34558" y="29188"/>
                </a:cubicBezTo>
                <a:cubicBezTo>
                  <a:pt x="34558" y="29122"/>
                  <a:pt x="34558" y="29055"/>
                  <a:pt x="34592" y="29022"/>
                </a:cubicBezTo>
                <a:lnTo>
                  <a:pt x="33457" y="28521"/>
                </a:lnTo>
                <a:close/>
                <a:moveTo>
                  <a:pt x="52438" y="29555"/>
                </a:moveTo>
                <a:cubicBezTo>
                  <a:pt x="52004" y="30056"/>
                  <a:pt x="51537" y="30523"/>
                  <a:pt x="51037" y="30956"/>
                </a:cubicBezTo>
                <a:lnTo>
                  <a:pt x="51871" y="31890"/>
                </a:lnTo>
                <a:cubicBezTo>
                  <a:pt x="52371" y="31457"/>
                  <a:pt x="52905" y="30923"/>
                  <a:pt x="53372" y="30389"/>
                </a:cubicBezTo>
                <a:lnTo>
                  <a:pt x="52438" y="29555"/>
                </a:lnTo>
                <a:close/>
                <a:moveTo>
                  <a:pt x="16712" y="29822"/>
                </a:moveTo>
                <a:lnTo>
                  <a:pt x="15745" y="30623"/>
                </a:lnTo>
                <a:cubicBezTo>
                  <a:pt x="16178" y="31157"/>
                  <a:pt x="16745" y="31657"/>
                  <a:pt x="17379" y="32124"/>
                </a:cubicBezTo>
                <a:lnTo>
                  <a:pt x="18113" y="31123"/>
                </a:lnTo>
                <a:cubicBezTo>
                  <a:pt x="17546" y="30723"/>
                  <a:pt x="17079" y="30289"/>
                  <a:pt x="16712" y="29822"/>
                </a:cubicBezTo>
                <a:close/>
                <a:moveTo>
                  <a:pt x="36159" y="30690"/>
                </a:moveTo>
                <a:cubicBezTo>
                  <a:pt x="35859" y="31157"/>
                  <a:pt x="35459" y="31590"/>
                  <a:pt x="34925" y="31957"/>
                </a:cubicBezTo>
                <a:lnTo>
                  <a:pt x="35659" y="32958"/>
                </a:lnTo>
                <a:cubicBezTo>
                  <a:pt x="35859" y="32824"/>
                  <a:pt x="36026" y="32691"/>
                  <a:pt x="36193" y="32524"/>
                </a:cubicBezTo>
                <a:cubicBezTo>
                  <a:pt x="36693" y="32791"/>
                  <a:pt x="37227" y="33091"/>
                  <a:pt x="37794" y="33358"/>
                </a:cubicBezTo>
                <a:lnTo>
                  <a:pt x="38328" y="32224"/>
                </a:lnTo>
                <a:cubicBezTo>
                  <a:pt x="37861" y="31990"/>
                  <a:pt x="37427" y="31790"/>
                  <a:pt x="37060" y="31590"/>
                </a:cubicBezTo>
                <a:cubicBezTo>
                  <a:pt x="37127" y="31490"/>
                  <a:pt x="37160" y="31390"/>
                  <a:pt x="37227" y="31323"/>
                </a:cubicBezTo>
                <a:lnTo>
                  <a:pt x="36159" y="30690"/>
                </a:lnTo>
                <a:close/>
                <a:moveTo>
                  <a:pt x="19781" y="32091"/>
                </a:moveTo>
                <a:lnTo>
                  <a:pt x="19214" y="33225"/>
                </a:lnTo>
                <a:cubicBezTo>
                  <a:pt x="19848" y="33492"/>
                  <a:pt x="20515" y="33758"/>
                  <a:pt x="21215" y="33992"/>
                </a:cubicBezTo>
                <a:lnTo>
                  <a:pt x="21582" y="32791"/>
                </a:lnTo>
                <a:cubicBezTo>
                  <a:pt x="20948" y="32591"/>
                  <a:pt x="20315" y="32357"/>
                  <a:pt x="19781" y="32091"/>
                </a:cubicBezTo>
                <a:close/>
                <a:moveTo>
                  <a:pt x="49469" y="32091"/>
                </a:moveTo>
                <a:cubicBezTo>
                  <a:pt x="48902" y="32424"/>
                  <a:pt x="48335" y="32724"/>
                  <a:pt x="47734" y="32958"/>
                </a:cubicBezTo>
                <a:lnTo>
                  <a:pt x="48201" y="34125"/>
                </a:lnTo>
                <a:cubicBezTo>
                  <a:pt x="48868" y="33858"/>
                  <a:pt x="49502" y="33558"/>
                  <a:pt x="50136" y="33158"/>
                </a:cubicBezTo>
                <a:lnTo>
                  <a:pt x="49469" y="32091"/>
                </a:lnTo>
                <a:close/>
                <a:moveTo>
                  <a:pt x="33257" y="32824"/>
                </a:moveTo>
                <a:cubicBezTo>
                  <a:pt x="32690" y="33025"/>
                  <a:pt x="32056" y="33225"/>
                  <a:pt x="31389" y="33358"/>
                </a:cubicBezTo>
                <a:lnTo>
                  <a:pt x="31656" y="34592"/>
                </a:lnTo>
                <a:cubicBezTo>
                  <a:pt x="32390" y="34426"/>
                  <a:pt x="33090" y="34225"/>
                  <a:pt x="33691" y="33992"/>
                </a:cubicBezTo>
                <a:lnTo>
                  <a:pt x="33257" y="32824"/>
                </a:lnTo>
                <a:close/>
                <a:moveTo>
                  <a:pt x="40162" y="32958"/>
                </a:moveTo>
                <a:lnTo>
                  <a:pt x="39762" y="34159"/>
                </a:lnTo>
                <a:cubicBezTo>
                  <a:pt x="40462" y="34392"/>
                  <a:pt x="41130" y="34559"/>
                  <a:pt x="41830" y="34692"/>
                </a:cubicBezTo>
                <a:lnTo>
                  <a:pt x="42030" y="33458"/>
                </a:lnTo>
                <a:cubicBezTo>
                  <a:pt x="41430" y="33358"/>
                  <a:pt x="40796" y="33191"/>
                  <a:pt x="40162" y="32958"/>
                </a:cubicBezTo>
                <a:close/>
                <a:moveTo>
                  <a:pt x="23517" y="33291"/>
                </a:moveTo>
                <a:lnTo>
                  <a:pt x="23250" y="34526"/>
                </a:lnTo>
                <a:cubicBezTo>
                  <a:pt x="23917" y="34659"/>
                  <a:pt x="24618" y="34759"/>
                  <a:pt x="25352" y="34859"/>
                </a:cubicBezTo>
                <a:lnTo>
                  <a:pt x="25485" y="33592"/>
                </a:lnTo>
                <a:cubicBezTo>
                  <a:pt x="24818" y="33525"/>
                  <a:pt x="24151" y="33425"/>
                  <a:pt x="23517" y="33291"/>
                </a:cubicBezTo>
                <a:close/>
                <a:moveTo>
                  <a:pt x="45900" y="33492"/>
                </a:moveTo>
                <a:cubicBezTo>
                  <a:pt x="45299" y="33592"/>
                  <a:pt x="44699" y="33658"/>
                  <a:pt x="44065" y="33658"/>
                </a:cubicBezTo>
                <a:lnTo>
                  <a:pt x="43965" y="33658"/>
                </a:lnTo>
                <a:lnTo>
                  <a:pt x="43965" y="34893"/>
                </a:lnTo>
                <a:lnTo>
                  <a:pt x="44065" y="34893"/>
                </a:lnTo>
                <a:cubicBezTo>
                  <a:pt x="44765" y="34893"/>
                  <a:pt x="45466" y="34826"/>
                  <a:pt x="46133" y="34726"/>
                </a:cubicBezTo>
                <a:lnTo>
                  <a:pt x="45900" y="33492"/>
                </a:lnTo>
                <a:close/>
                <a:moveTo>
                  <a:pt x="29421" y="33658"/>
                </a:moveTo>
                <a:cubicBezTo>
                  <a:pt x="28887" y="33692"/>
                  <a:pt x="28320" y="33725"/>
                  <a:pt x="27720" y="33725"/>
                </a:cubicBezTo>
                <a:lnTo>
                  <a:pt x="27453" y="33725"/>
                </a:lnTo>
                <a:lnTo>
                  <a:pt x="27453" y="34993"/>
                </a:lnTo>
                <a:lnTo>
                  <a:pt x="27720" y="34993"/>
                </a:lnTo>
                <a:cubicBezTo>
                  <a:pt x="28354" y="34993"/>
                  <a:pt x="28954" y="34959"/>
                  <a:pt x="29555" y="34893"/>
                </a:cubicBezTo>
                <a:lnTo>
                  <a:pt x="29421" y="336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40"/>
          <p:cNvSpPr/>
          <p:nvPr/>
        </p:nvSpPr>
        <p:spPr>
          <a:xfrm rot="-8470808">
            <a:off x="5282718" y="3369442"/>
            <a:ext cx="2003267" cy="552362"/>
          </a:xfrm>
          <a:custGeom>
            <a:avLst/>
            <a:gdLst/>
            <a:ahLst/>
            <a:cxnLst/>
            <a:rect l="l" t="t" r="r" b="b"/>
            <a:pathLst>
              <a:path w="78758" h="21716" extrusionOk="0">
                <a:moveTo>
                  <a:pt x="54373" y="0"/>
                </a:moveTo>
                <a:cubicBezTo>
                  <a:pt x="53472" y="34"/>
                  <a:pt x="52672" y="601"/>
                  <a:pt x="52238" y="1535"/>
                </a:cubicBezTo>
                <a:lnTo>
                  <a:pt x="53372" y="2069"/>
                </a:lnTo>
                <a:cubicBezTo>
                  <a:pt x="53539" y="1702"/>
                  <a:pt x="53873" y="1268"/>
                  <a:pt x="54440" y="1235"/>
                </a:cubicBezTo>
                <a:lnTo>
                  <a:pt x="54373" y="0"/>
                </a:lnTo>
                <a:close/>
                <a:moveTo>
                  <a:pt x="56675" y="834"/>
                </a:moveTo>
                <a:lnTo>
                  <a:pt x="55941" y="1868"/>
                </a:lnTo>
                <a:lnTo>
                  <a:pt x="56041" y="1935"/>
                </a:lnTo>
                <a:cubicBezTo>
                  <a:pt x="56475" y="2269"/>
                  <a:pt x="56775" y="2702"/>
                  <a:pt x="56908" y="3169"/>
                </a:cubicBezTo>
                <a:lnTo>
                  <a:pt x="58109" y="2836"/>
                </a:lnTo>
                <a:cubicBezTo>
                  <a:pt x="57876" y="2069"/>
                  <a:pt x="57442" y="1435"/>
                  <a:pt x="56808" y="968"/>
                </a:cubicBezTo>
                <a:cubicBezTo>
                  <a:pt x="56775" y="901"/>
                  <a:pt x="56741" y="868"/>
                  <a:pt x="56675" y="834"/>
                </a:cubicBezTo>
                <a:close/>
                <a:moveTo>
                  <a:pt x="53106" y="3803"/>
                </a:moveTo>
                <a:lnTo>
                  <a:pt x="51871" y="3903"/>
                </a:lnTo>
                <a:cubicBezTo>
                  <a:pt x="51938" y="4670"/>
                  <a:pt x="52138" y="5438"/>
                  <a:pt x="52472" y="6138"/>
                </a:cubicBezTo>
                <a:lnTo>
                  <a:pt x="53606" y="5571"/>
                </a:lnTo>
                <a:cubicBezTo>
                  <a:pt x="53339" y="5037"/>
                  <a:pt x="53172" y="4404"/>
                  <a:pt x="53106" y="3803"/>
                </a:cubicBezTo>
                <a:close/>
                <a:moveTo>
                  <a:pt x="56908" y="4937"/>
                </a:moveTo>
                <a:cubicBezTo>
                  <a:pt x="56775" y="5504"/>
                  <a:pt x="56575" y="6105"/>
                  <a:pt x="56241" y="6739"/>
                </a:cubicBezTo>
                <a:lnTo>
                  <a:pt x="57342" y="7306"/>
                </a:lnTo>
                <a:cubicBezTo>
                  <a:pt x="57742" y="6572"/>
                  <a:pt x="57976" y="5871"/>
                  <a:pt x="58142" y="5204"/>
                </a:cubicBezTo>
                <a:lnTo>
                  <a:pt x="56908" y="4937"/>
                </a:lnTo>
                <a:close/>
                <a:moveTo>
                  <a:pt x="71469" y="6088"/>
                </a:moveTo>
                <a:cubicBezTo>
                  <a:pt x="71102" y="6088"/>
                  <a:pt x="70718" y="6105"/>
                  <a:pt x="70318" y="6138"/>
                </a:cubicBezTo>
                <a:lnTo>
                  <a:pt x="70451" y="7406"/>
                </a:lnTo>
                <a:cubicBezTo>
                  <a:pt x="70855" y="7351"/>
                  <a:pt x="71229" y="7326"/>
                  <a:pt x="71583" y="7326"/>
                </a:cubicBezTo>
                <a:cubicBezTo>
                  <a:pt x="71873" y="7326"/>
                  <a:pt x="72149" y="7342"/>
                  <a:pt x="72419" y="7372"/>
                </a:cubicBezTo>
                <a:lnTo>
                  <a:pt x="72519" y="6138"/>
                </a:lnTo>
                <a:cubicBezTo>
                  <a:pt x="72186" y="6105"/>
                  <a:pt x="71836" y="6088"/>
                  <a:pt x="71469" y="6088"/>
                </a:cubicBezTo>
                <a:close/>
                <a:moveTo>
                  <a:pt x="68183" y="6505"/>
                </a:moveTo>
                <a:cubicBezTo>
                  <a:pt x="67482" y="6672"/>
                  <a:pt x="66815" y="6839"/>
                  <a:pt x="66148" y="7005"/>
                </a:cubicBezTo>
                <a:lnTo>
                  <a:pt x="66448" y="8206"/>
                </a:lnTo>
                <a:cubicBezTo>
                  <a:pt x="67082" y="8039"/>
                  <a:pt x="67783" y="7873"/>
                  <a:pt x="68450" y="7739"/>
                </a:cubicBezTo>
                <a:lnTo>
                  <a:pt x="68183" y="6505"/>
                </a:lnTo>
                <a:close/>
                <a:moveTo>
                  <a:pt x="74721" y="6672"/>
                </a:moveTo>
                <a:lnTo>
                  <a:pt x="74221" y="7806"/>
                </a:lnTo>
                <a:cubicBezTo>
                  <a:pt x="74821" y="8073"/>
                  <a:pt x="75321" y="8373"/>
                  <a:pt x="75855" y="8807"/>
                </a:cubicBezTo>
                <a:lnTo>
                  <a:pt x="76656" y="7839"/>
                </a:lnTo>
                <a:cubicBezTo>
                  <a:pt x="76055" y="7339"/>
                  <a:pt x="75388" y="6939"/>
                  <a:pt x="74721" y="6672"/>
                </a:cubicBezTo>
                <a:close/>
                <a:moveTo>
                  <a:pt x="64147" y="7506"/>
                </a:moveTo>
                <a:cubicBezTo>
                  <a:pt x="63380" y="7673"/>
                  <a:pt x="62746" y="7806"/>
                  <a:pt x="62112" y="7939"/>
                </a:cubicBezTo>
                <a:lnTo>
                  <a:pt x="62345" y="9174"/>
                </a:lnTo>
                <a:cubicBezTo>
                  <a:pt x="62979" y="9040"/>
                  <a:pt x="63646" y="8907"/>
                  <a:pt x="64414" y="8707"/>
                </a:cubicBezTo>
                <a:lnTo>
                  <a:pt x="64147" y="7506"/>
                </a:lnTo>
                <a:close/>
                <a:moveTo>
                  <a:pt x="60111" y="8240"/>
                </a:moveTo>
                <a:cubicBezTo>
                  <a:pt x="59610" y="8273"/>
                  <a:pt x="59110" y="8306"/>
                  <a:pt x="58609" y="8306"/>
                </a:cubicBezTo>
                <a:cubicBezTo>
                  <a:pt x="58526" y="8323"/>
                  <a:pt x="58443" y="8331"/>
                  <a:pt x="58359" y="8331"/>
                </a:cubicBezTo>
                <a:cubicBezTo>
                  <a:pt x="58276" y="8331"/>
                  <a:pt x="58193" y="8323"/>
                  <a:pt x="58109" y="8306"/>
                </a:cubicBezTo>
                <a:lnTo>
                  <a:pt x="58076" y="9574"/>
                </a:lnTo>
                <a:lnTo>
                  <a:pt x="58643" y="9574"/>
                </a:lnTo>
                <a:cubicBezTo>
                  <a:pt x="59177" y="9541"/>
                  <a:pt x="59710" y="9507"/>
                  <a:pt x="60244" y="9474"/>
                </a:cubicBezTo>
                <a:lnTo>
                  <a:pt x="60111" y="8240"/>
                </a:lnTo>
                <a:close/>
                <a:moveTo>
                  <a:pt x="54673" y="7039"/>
                </a:moveTo>
                <a:lnTo>
                  <a:pt x="53839" y="7973"/>
                </a:lnTo>
                <a:cubicBezTo>
                  <a:pt x="54173" y="8273"/>
                  <a:pt x="54540" y="8540"/>
                  <a:pt x="54940" y="8740"/>
                </a:cubicBezTo>
                <a:cubicBezTo>
                  <a:pt x="54640" y="9140"/>
                  <a:pt x="54273" y="9574"/>
                  <a:pt x="53906" y="9974"/>
                </a:cubicBezTo>
                <a:lnTo>
                  <a:pt x="54840" y="10808"/>
                </a:lnTo>
                <a:cubicBezTo>
                  <a:pt x="55340" y="10274"/>
                  <a:pt x="55807" y="9707"/>
                  <a:pt x="56208" y="9140"/>
                </a:cubicBezTo>
                <a:lnTo>
                  <a:pt x="55908" y="8940"/>
                </a:lnTo>
                <a:lnTo>
                  <a:pt x="56274" y="7973"/>
                </a:lnTo>
                <a:cubicBezTo>
                  <a:pt x="55674" y="7773"/>
                  <a:pt x="55140" y="7439"/>
                  <a:pt x="54673" y="7039"/>
                </a:cubicBezTo>
                <a:close/>
                <a:moveTo>
                  <a:pt x="78190" y="9407"/>
                </a:moveTo>
                <a:lnTo>
                  <a:pt x="77223" y="10208"/>
                </a:lnTo>
                <a:cubicBezTo>
                  <a:pt x="77390" y="10408"/>
                  <a:pt x="77556" y="10641"/>
                  <a:pt x="77723" y="10875"/>
                </a:cubicBezTo>
                <a:lnTo>
                  <a:pt x="78757" y="10141"/>
                </a:lnTo>
                <a:cubicBezTo>
                  <a:pt x="78557" y="9907"/>
                  <a:pt x="78390" y="9641"/>
                  <a:pt x="78190" y="9407"/>
                </a:cubicBezTo>
                <a:close/>
                <a:moveTo>
                  <a:pt x="52472" y="11409"/>
                </a:moveTo>
                <a:cubicBezTo>
                  <a:pt x="51971" y="11876"/>
                  <a:pt x="51471" y="12309"/>
                  <a:pt x="50937" y="12743"/>
                </a:cubicBezTo>
                <a:lnTo>
                  <a:pt x="51705" y="13710"/>
                </a:lnTo>
                <a:cubicBezTo>
                  <a:pt x="52272" y="13277"/>
                  <a:pt x="52805" y="12810"/>
                  <a:pt x="53306" y="12343"/>
                </a:cubicBezTo>
                <a:lnTo>
                  <a:pt x="52472" y="11409"/>
                </a:lnTo>
                <a:close/>
                <a:moveTo>
                  <a:pt x="668" y="12376"/>
                </a:moveTo>
                <a:lnTo>
                  <a:pt x="1" y="13443"/>
                </a:lnTo>
                <a:cubicBezTo>
                  <a:pt x="34" y="13443"/>
                  <a:pt x="668" y="13877"/>
                  <a:pt x="1836" y="14511"/>
                </a:cubicBezTo>
                <a:lnTo>
                  <a:pt x="2436" y="13410"/>
                </a:lnTo>
                <a:cubicBezTo>
                  <a:pt x="1302" y="12776"/>
                  <a:pt x="668" y="12376"/>
                  <a:pt x="668" y="12376"/>
                </a:cubicBezTo>
                <a:close/>
                <a:moveTo>
                  <a:pt x="49269" y="13944"/>
                </a:moveTo>
                <a:cubicBezTo>
                  <a:pt x="48736" y="14344"/>
                  <a:pt x="48169" y="14711"/>
                  <a:pt x="47568" y="15078"/>
                </a:cubicBezTo>
                <a:lnTo>
                  <a:pt x="48202" y="16145"/>
                </a:lnTo>
                <a:cubicBezTo>
                  <a:pt x="48836" y="15778"/>
                  <a:pt x="49436" y="15378"/>
                  <a:pt x="50003" y="14978"/>
                </a:cubicBezTo>
                <a:lnTo>
                  <a:pt x="49269" y="13944"/>
                </a:lnTo>
                <a:close/>
                <a:moveTo>
                  <a:pt x="4271" y="14344"/>
                </a:moveTo>
                <a:lnTo>
                  <a:pt x="3737" y="15478"/>
                </a:lnTo>
                <a:cubicBezTo>
                  <a:pt x="4337" y="15778"/>
                  <a:pt x="5005" y="16079"/>
                  <a:pt x="5638" y="16379"/>
                </a:cubicBezTo>
                <a:lnTo>
                  <a:pt x="6139" y="15245"/>
                </a:lnTo>
                <a:cubicBezTo>
                  <a:pt x="5505" y="14944"/>
                  <a:pt x="4904" y="14644"/>
                  <a:pt x="4271" y="14344"/>
                </a:cubicBezTo>
                <a:close/>
                <a:moveTo>
                  <a:pt x="8040" y="16079"/>
                </a:moveTo>
                <a:lnTo>
                  <a:pt x="7573" y="17213"/>
                </a:lnTo>
                <a:cubicBezTo>
                  <a:pt x="8207" y="17480"/>
                  <a:pt x="8874" y="17746"/>
                  <a:pt x="9508" y="18013"/>
                </a:cubicBezTo>
                <a:lnTo>
                  <a:pt x="9975" y="16846"/>
                </a:lnTo>
                <a:cubicBezTo>
                  <a:pt x="9308" y="16579"/>
                  <a:pt x="8674" y="16345"/>
                  <a:pt x="8040" y="16079"/>
                </a:cubicBezTo>
                <a:close/>
                <a:moveTo>
                  <a:pt x="45800" y="16079"/>
                </a:moveTo>
                <a:cubicBezTo>
                  <a:pt x="45200" y="16412"/>
                  <a:pt x="44566" y="16712"/>
                  <a:pt x="43932" y="16979"/>
                </a:cubicBezTo>
                <a:lnTo>
                  <a:pt x="44466" y="18113"/>
                </a:lnTo>
                <a:cubicBezTo>
                  <a:pt x="45100" y="17813"/>
                  <a:pt x="45767" y="17513"/>
                  <a:pt x="46367" y="17179"/>
                </a:cubicBezTo>
                <a:lnTo>
                  <a:pt x="45800" y="16079"/>
                </a:lnTo>
                <a:close/>
                <a:moveTo>
                  <a:pt x="11909" y="17546"/>
                </a:moveTo>
                <a:lnTo>
                  <a:pt x="11509" y="18714"/>
                </a:lnTo>
                <a:cubicBezTo>
                  <a:pt x="12143" y="18947"/>
                  <a:pt x="12843" y="19181"/>
                  <a:pt x="13511" y="19381"/>
                </a:cubicBezTo>
                <a:lnTo>
                  <a:pt x="13878" y="18180"/>
                </a:lnTo>
                <a:cubicBezTo>
                  <a:pt x="13210" y="17980"/>
                  <a:pt x="12543" y="17780"/>
                  <a:pt x="11909" y="17546"/>
                </a:cubicBezTo>
                <a:close/>
                <a:moveTo>
                  <a:pt x="42064" y="17813"/>
                </a:moveTo>
                <a:cubicBezTo>
                  <a:pt x="41431" y="18047"/>
                  <a:pt x="40797" y="18280"/>
                  <a:pt x="40130" y="18514"/>
                </a:cubicBezTo>
                <a:lnTo>
                  <a:pt x="40530" y="19681"/>
                </a:lnTo>
                <a:cubicBezTo>
                  <a:pt x="41197" y="19481"/>
                  <a:pt x="41864" y="19214"/>
                  <a:pt x="42531" y="18947"/>
                </a:cubicBezTo>
                <a:lnTo>
                  <a:pt x="42064" y="17813"/>
                </a:lnTo>
                <a:close/>
                <a:moveTo>
                  <a:pt x="15846" y="18747"/>
                </a:moveTo>
                <a:lnTo>
                  <a:pt x="15512" y="19948"/>
                </a:lnTo>
                <a:cubicBezTo>
                  <a:pt x="16213" y="20148"/>
                  <a:pt x="16880" y="20315"/>
                  <a:pt x="17580" y="20448"/>
                </a:cubicBezTo>
                <a:lnTo>
                  <a:pt x="17847" y="19247"/>
                </a:lnTo>
                <a:cubicBezTo>
                  <a:pt x="17180" y="19081"/>
                  <a:pt x="16513" y="18914"/>
                  <a:pt x="15846" y="18747"/>
                </a:cubicBezTo>
                <a:close/>
                <a:moveTo>
                  <a:pt x="38162" y="19114"/>
                </a:moveTo>
                <a:cubicBezTo>
                  <a:pt x="37528" y="19281"/>
                  <a:pt x="36861" y="19448"/>
                  <a:pt x="36193" y="19614"/>
                </a:cubicBezTo>
                <a:lnTo>
                  <a:pt x="36460" y="20815"/>
                </a:lnTo>
                <a:cubicBezTo>
                  <a:pt x="37127" y="20682"/>
                  <a:pt x="37828" y="20515"/>
                  <a:pt x="38495" y="20315"/>
                </a:cubicBezTo>
                <a:lnTo>
                  <a:pt x="38162" y="19114"/>
                </a:lnTo>
                <a:close/>
                <a:moveTo>
                  <a:pt x="19882" y="19648"/>
                </a:moveTo>
                <a:lnTo>
                  <a:pt x="19648" y="20882"/>
                </a:lnTo>
                <a:cubicBezTo>
                  <a:pt x="20349" y="21015"/>
                  <a:pt x="21049" y="21149"/>
                  <a:pt x="21716" y="21249"/>
                </a:cubicBezTo>
                <a:lnTo>
                  <a:pt x="21883" y="20015"/>
                </a:lnTo>
                <a:cubicBezTo>
                  <a:pt x="21216" y="19915"/>
                  <a:pt x="20549" y="19781"/>
                  <a:pt x="19882" y="19648"/>
                </a:cubicBezTo>
                <a:close/>
                <a:moveTo>
                  <a:pt x="34159" y="19981"/>
                </a:moveTo>
                <a:cubicBezTo>
                  <a:pt x="33825" y="20048"/>
                  <a:pt x="33458" y="20115"/>
                  <a:pt x="33091" y="20148"/>
                </a:cubicBezTo>
                <a:cubicBezTo>
                  <a:pt x="32758" y="20181"/>
                  <a:pt x="32457" y="20215"/>
                  <a:pt x="32124" y="20248"/>
                </a:cubicBezTo>
                <a:lnTo>
                  <a:pt x="32257" y="21516"/>
                </a:lnTo>
                <a:cubicBezTo>
                  <a:pt x="32591" y="21482"/>
                  <a:pt x="32924" y="21416"/>
                  <a:pt x="33258" y="21382"/>
                </a:cubicBezTo>
                <a:cubicBezTo>
                  <a:pt x="33625" y="21349"/>
                  <a:pt x="33992" y="21282"/>
                  <a:pt x="34359" y="21216"/>
                </a:cubicBezTo>
                <a:lnTo>
                  <a:pt x="34159" y="19981"/>
                </a:lnTo>
                <a:close/>
                <a:moveTo>
                  <a:pt x="23951" y="20248"/>
                </a:moveTo>
                <a:lnTo>
                  <a:pt x="23818" y="21482"/>
                </a:lnTo>
                <a:cubicBezTo>
                  <a:pt x="24518" y="21549"/>
                  <a:pt x="25219" y="21616"/>
                  <a:pt x="25919" y="21649"/>
                </a:cubicBezTo>
                <a:lnTo>
                  <a:pt x="25986" y="20415"/>
                </a:lnTo>
                <a:cubicBezTo>
                  <a:pt x="25319" y="20382"/>
                  <a:pt x="24619" y="20315"/>
                  <a:pt x="23951" y="20248"/>
                </a:cubicBezTo>
                <a:close/>
                <a:moveTo>
                  <a:pt x="30089" y="20415"/>
                </a:moveTo>
                <a:cubicBezTo>
                  <a:pt x="29455" y="20448"/>
                  <a:pt x="28788" y="20448"/>
                  <a:pt x="28154" y="20448"/>
                </a:cubicBezTo>
                <a:lnTo>
                  <a:pt x="28054" y="20448"/>
                </a:lnTo>
                <a:lnTo>
                  <a:pt x="28054" y="21716"/>
                </a:lnTo>
                <a:lnTo>
                  <a:pt x="28154" y="21716"/>
                </a:lnTo>
                <a:cubicBezTo>
                  <a:pt x="28822" y="21716"/>
                  <a:pt x="29489" y="21716"/>
                  <a:pt x="30156" y="21649"/>
                </a:cubicBezTo>
                <a:lnTo>
                  <a:pt x="30089" y="204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361;p40"/>
          <p:cNvSpPr txBox="1">
            <a:spLocks/>
          </p:cNvSpPr>
          <p:nvPr/>
        </p:nvSpPr>
        <p:spPr>
          <a:xfrm>
            <a:off x="152302" y="2180074"/>
            <a:ext cx="5660228" cy="35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/>
                </a:solidFill>
              </a:rPr>
              <a:t>studies his homework in weekends</a:t>
            </a:r>
            <a:r>
              <a:rPr lang="en-US" sz="2000" b="1" dirty="0"/>
              <a:t>.</a:t>
            </a:r>
          </a:p>
        </p:txBody>
      </p:sp>
      <p:grpSp>
        <p:nvGrpSpPr>
          <p:cNvPr id="78" name="Google Shape;1297;p39"/>
          <p:cNvGrpSpPr/>
          <p:nvPr/>
        </p:nvGrpSpPr>
        <p:grpSpPr>
          <a:xfrm>
            <a:off x="5766030" y="1050804"/>
            <a:ext cx="1164705" cy="1328714"/>
            <a:chOff x="1501713" y="3668602"/>
            <a:chExt cx="1036640" cy="1197969"/>
          </a:xfrm>
        </p:grpSpPr>
        <p:sp>
          <p:nvSpPr>
            <p:cNvPr id="79" name="Google Shape;1298;p39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1299;p39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81" name="Google Shape;1300;p39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01;p39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02;p39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03;p39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04;p39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05;p39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06;p39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07;p39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08;p39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09;p39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0;p39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11;p39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12;p39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13;p39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14;p39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15;p39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16;p39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17;p39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18;p39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19;p39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0;p39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1;p39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22;p39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23;p39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24;p39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25;p39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297;p39"/>
          <p:cNvGrpSpPr/>
          <p:nvPr/>
        </p:nvGrpSpPr>
        <p:grpSpPr>
          <a:xfrm>
            <a:off x="6465787" y="3282269"/>
            <a:ext cx="1164705" cy="1328714"/>
            <a:chOff x="1501713" y="3668602"/>
            <a:chExt cx="1036640" cy="1197969"/>
          </a:xfrm>
        </p:grpSpPr>
        <p:sp>
          <p:nvSpPr>
            <p:cNvPr id="108" name="Google Shape;1298;p39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299;p39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110" name="Google Shape;1300;p39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01;p39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02;p39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03;p39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04;p39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05;p39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06;p39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07;p39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08;p39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09;p39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10;p39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11;p39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12;p39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13;p39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14;p39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15;p39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16;p39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17;p39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18;p39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19;p39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20;p39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21;p39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2;p39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23;p39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24;p39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25;p39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1;p40"/>
          <p:cNvSpPr txBox="1">
            <a:spLocks/>
          </p:cNvSpPr>
          <p:nvPr/>
        </p:nvSpPr>
        <p:spPr>
          <a:xfrm>
            <a:off x="152862" y="3062669"/>
            <a:ext cx="5660228" cy="35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2"/>
                </a:solidFill>
              </a:rPr>
              <a:t>He </a:t>
            </a:r>
            <a:r>
              <a:rPr lang="en-US" sz="2000" b="1" dirty="0"/>
              <a:t>talks to his teacher nicely </a:t>
            </a:r>
          </a:p>
        </p:txBody>
      </p:sp>
      <p:sp>
        <p:nvSpPr>
          <p:cNvPr id="137" name="Google Shape;1932;p54"/>
          <p:cNvSpPr/>
          <p:nvPr/>
        </p:nvSpPr>
        <p:spPr>
          <a:xfrm>
            <a:off x="2486688" y="3658727"/>
            <a:ext cx="3748614" cy="1443097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131;p38"/>
          <p:cNvSpPr txBox="1">
            <a:spLocks/>
          </p:cNvSpPr>
          <p:nvPr/>
        </p:nvSpPr>
        <p:spPr>
          <a:xfrm>
            <a:off x="2158117" y="3953462"/>
            <a:ext cx="439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Now your turn!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" grpId="0"/>
      <p:bldP spid="1361" grpId="0" build="p"/>
      <p:bldP spid="77" grpId="0" build="p"/>
      <p:bldP spid="136" grpId="0" build="p"/>
      <p:bldP spid="137" grpId="0" animBg="1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9"/>
          <p:cNvSpPr txBox="1">
            <a:spLocks noGrp="1"/>
          </p:cNvSpPr>
          <p:nvPr>
            <p:ph type="title"/>
          </p:nvPr>
        </p:nvSpPr>
        <p:spPr>
          <a:xfrm>
            <a:off x="1568721" y="928153"/>
            <a:ext cx="5244600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She 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1293" name="Google Shape;1293;p39"/>
          <p:cNvGrpSpPr/>
          <p:nvPr/>
        </p:nvGrpSpPr>
        <p:grpSpPr>
          <a:xfrm rot="1636950">
            <a:off x="4026443" y="540108"/>
            <a:ext cx="777146" cy="672380"/>
            <a:chOff x="968013" y="650077"/>
            <a:chExt cx="777108" cy="672348"/>
          </a:xfrm>
        </p:grpSpPr>
        <p:sp>
          <p:nvSpPr>
            <p:cNvPr id="1294" name="Google Shape;1294;p3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62;p40"/>
          <p:cNvGrpSpPr/>
          <p:nvPr/>
        </p:nvGrpSpPr>
        <p:grpSpPr>
          <a:xfrm>
            <a:off x="1369604" y="3633247"/>
            <a:ext cx="1127502" cy="1379505"/>
            <a:chOff x="5377293" y="1541949"/>
            <a:chExt cx="1127502" cy="1379505"/>
          </a:xfrm>
        </p:grpSpPr>
        <p:sp>
          <p:nvSpPr>
            <p:cNvPr id="68" name="Google Shape;1363;p40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1364;p40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70" name="Google Shape;1365;p40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66;p40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67;p40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68;p40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69;p40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70;p40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71;p40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72;p4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73;p40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74;p40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75;p4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76;p4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77;p40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78;p4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79;p4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80;p4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81;p4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82;p40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83;p40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84;p40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85;p40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86;p40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87;p40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88;p40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89;p40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90;p40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91;p40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92;p40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93;p40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94;p40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" name="Google Shape;1362;p40"/>
          <p:cNvGrpSpPr/>
          <p:nvPr/>
        </p:nvGrpSpPr>
        <p:grpSpPr>
          <a:xfrm>
            <a:off x="6242540" y="3800215"/>
            <a:ext cx="1127502" cy="1379505"/>
            <a:chOff x="5377293" y="1541949"/>
            <a:chExt cx="1127502" cy="1379505"/>
          </a:xfrm>
        </p:grpSpPr>
        <p:sp>
          <p:nvSpPr>
            <p:cNvPr id="101" name="Google Shape;1363;p40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364;p40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103" name="Google Shape;1365;p40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66;p40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67;p40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68;p40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69;p40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70;p40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71;p40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72;p40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73;p40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74;p40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75;p40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76;p40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77;p40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78;p40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79;p40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80;p40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81;p40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82;p40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83;p40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84;p40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85;p40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86;p40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87;p40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88;p40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89;p40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90;p40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91;p40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92;p40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93;p40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94;p40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291;p39">
            <a:extLst>
              <a:ext uri="{FF2B5EF4-FFF2-40B4-BE49-F238E27FC236}">
                <a16:creationId xmlns:a16="http://schemas.microsoft.com/office/drawing/2014/main" id="{2E535313-6861-C58D-ECD7-C52CE2FEF23B}"/>
              </a:ext>
            </a:extLst>
          </p:cNvPr>
          <p:cNvSpPr txBox="1">
            <a:spLocks/>
          </p:cNvSpPr>
          <p:nvPr/>
        </p:nvSpPr>
        <p:spPr>
          <a:xfrm>
            <a:off x="1380012" y="1949104"/>
            <a:ext cx="6401972" cy="13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9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>
                <a:solidFill>
                  <a:schemeClr val="accent6"/>
                </a:solidFill>
              </a:rPr>
              <a:t>I use the pronoun …… to talk about a girl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1"/>
          <p:cNvSpPr/>
          <p:nvPr/>
        </p:nvSpPr>
        <p:spPr>
          <a:xfrm>
            <a:off x="6037117" y="3812056"/>
            <a:ext cx="2940628" cy="718380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41"/>
          <p:cNvSpPr txBox="1">
            <a:spLocks noGrp="1"/>
          </p:cNvSpPr>
          <p:nvPr>
            <p:ph type="title" idx="2"/>
          </p:nvPr>
        </p:nvSpPr>
        <p:spPr>
          <a:xfrm>
            <a:off x="2824848" y="2012750"/>
            <a:ext cx="4641777" cy="2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She</a:t>
            </a:r>
            <a:r>
              <a:rPr lang="en" sz="2800" dirty="0"/>
              <a:t> </a:t>
            </a:r>
            <a:r>
              <a:rPr lang="en" sz="2800" dirty="0">
                <a:solidFill>
                  <a:schemeClr val="tx1"/>
                </a:solidFill>
              </a:rPr>
              <a:t>is a beautiful girl.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442" name="Google Shape;1442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</a:t>
            </a:r>
            <a:endParaRPr dirty="0"/>
          </a:p>
        </p:txBody>
      </p:sp>
      <p:sp>
        <p:nvSpPr>
          <p:cNvPr id="1446" name="Google Shape;1446;p41"/>
          <p:cNvSpPr/>
          <p:nvPr/>
        </p:nvSpPr>
        <p:spPr>
          <a:xfrm>
            <a:off x="1857325" y="1396975"/>
            <a:ext cx="1232655" cy="123253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41"/>
          <p:cNvGrpSpPr/>
          <p:nvPr/>
        </p:nvGrpSpPr>
        <p:grpSpPr>
          <a:xfrm>
            <a:off x="2071370" y="1718873"/>
            <a:ext cx="802991" cy="604154"/>
            <a:chOff x="2259633" y="1932097"/>
            <a:chExt cx="1116040" cy="839686"/>
          </a:xfrm>
        </p:grpSpPr>
        <p:grpSp>
          <p:nvGrpSpPr>
            <p:cNvPr id="1482" name="Google Shape;1482;p41"/>
            <p:cNvGrpSpPr/>
            <p:nvPr/>
          </p:nvGrpSpPr>
          <p:grpSpPr>
            <a:xfrm>
              <a:off x="2259633" y="1932097"/>
              <a:ext cx="1116040" cy="839686"/>
              <a:chOff x="787850" y="3378725"/>
              <a:chExt cx="1465250" cy="1102425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1"/>
            <p:cNvGrpSpPr/>
            <p:nvPr/>
          </p:nvGrpSpPr>
          <p:grpSpPr>
            <a:xfrm rot="910212">
              <a:off x="2557521" y="2427648"/>
              <a:ext cx="546663" cy="226546"/>
              <a:chOff x="2230987" y="3323361"/>
              <a:chExt cx="546637" cy="226535"/>
            </a:xfrm>
          </p:grpSpPr>
          <p:sp>
            <p:nvSpPr>
              <p:cNvPr id="1503" name="Google Shape;1503;p41"/>
              <p:cNvSpPr/>
              <p:nvPr/>
            </p:nvSpPr>
            <p:spPr>
              <a:xfrm rot="682362">
                <a:off x="2481150" y="3482750"/>
                <a:ext cx="98231" cy="42002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040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4504" y="334"/>
                      <a:pt x="4203" y="667"/>
                      <a:pt x="3870" y="968"/>
                    </a:cubicBezTo>
                    <a:cubicBezTo>
                      <a:pt x="3770" y="1001"/>
                      <a:pt x="3703" y="1068"/>
                      <a:pt x="3636" y="1101"/>
                    </a:cubicBezTo>
                    <a:cubicBezTo>
                      <a:pt x="3336" y="1301"/>
                      <a:pt x="2969" y="1468"/>
                      <a:pt x="2602" y="1568"/>
                    </a:cubicBezTo>
                    <a:cubicBezTo>
                      <a:pt x="2469" y="1601"/>
                      <a:pt x="2335" y="1635"/>
                      <a:pt x="2202" y="1635"/>
                    </a:cubicBezTo>
                    <a:cubicBezTo>
                      <a:pt x="2007" y="1674"/>
                      <a:pt x="1811" y="1690"/>
                      <a:pt x="1616" y="1690"/>
                    </a:cubicBezTo>
                    <a:cubicBezTo>
                      <a:pt x="1478" y="1690"/>
                      <a:pt x="1339" y="1682"/>
                      <a:pt x="1201" y="1668"/>
                    </a:cubicBezTo>
                    <a:cubicBezTo>
                      <a:pt x="768" y="1635"/>
                      <a:pt x="334" y="1501"/>
                      <a:pt x="0" y="1334"/>
                    </a:cubicBezTo>
                    <a:lnTo>
                      <a:pt x="0" y="1334"/>
                    </a:lnTo>
                    <a:cubicBezTo>
                      <a:pt x="101" y="1635"/>
                      <a:pt x="501" y="1868"/>
                      <a:pt x="1001" y="1968"/>
                    </a:cubicBezTo>
                    <a:cubicBezTo>
                      <a:pt x="1218" y="2015"/>
                      <a:pt x="1463" y="2040"/>
                      <a:pt x="1728" y="2040"/>
                    </a:cubicBezTo>
                    <a:cubicBezTo>
                      <a:pt x="2033" y="2040"/>
                      <a:pt x="2363" y="2006"/>
                      <a:pt x="2702" y="1935"/>
                    </a:cubicBezTo>
                    <a:cubicBezTo>
                      <a:pt x="2736" y="1902"/>
                      <a:pt x="2769" y="1902"/>
                      <a:pt x="2802" y="1902"/>
                    </a:cubicBezTo>
                    <a:cubicBezTo>
                      <a:pt x="3069" y="1801"/>
                      <a:pt x="3336" y="1701"/>
                      <a:pt x="3570" y="1568"/>
                    </a:cubicBezTo>
                    <a:cubicBezTo>
                      <a:pt x="3770" y="1468"/>
                      <a:pt x="3937" y="1334"/>
                      <a:pt x="4070" y="1201"/>
                    </a:cubicBezTo>
                    <a:cubicBezTo>
                      <a:pt x="4137" y="1168"/>
                      <a:pt x="4170" y="1101"/>
                      <a:pt x="4203" y="1068"/>
                    </a:cubicBezTo>
                    <a:cubicBezTo>
                      <a:pt x="4537" y="734"/>
                      <a:pt x="4737" y="334"/>
                      <a:pt x="4771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 rot="496779">
                <a:off x="2487441" y="3400218"/>
                <a:ext cx="83820" cy="61954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009" extrusionOk="0">
                    <a:moveTo>
                      <a:pt x="2244" y="0"/>
                    </a:moveTo>
                    <a:cubicBezTo>
                      <a:pt x="2055" y="0"/>
                      <a:pt x="1862" y="33"/>
                      <a:pt x="1668" y="106"/>
                    </a:cubicBezTo>
                    <a:cubicBezTo>
                      <a:pt x="1402" y="206"/>
                      <a:pt x="1168" y="340"/>
                      <a:pt x="935" y="540"/>
                    </a:cubicBezTo>
                    <a:cubicBezTo>
                      <a:pt x="734" y="740"/>
                      <a:pt x="534" y="1007"/>
                      <a:pt x="401" y="1274"/>
                    </a:cubicBezTo>
                    <a:cubicBezTo>
                      <a:pt x="134" y="1807"/>
                      <a:pt x="1" y="2408"/>
                      <a:pt x="1" y="3008"/>
                    </a:cubicBezTo>
                    <a:cubicBezTo>
                      <a:pt x="201" y="2474"/>
                      <a:pt x="434" y="1941"/>
                      <a:pt x="734" y="1540"/>
                    </a:cubicBezTo>
                    <a:cubicBezTo>
                      <a:pt x="1001" y="1140"/>
                      <a:pt x="1368" y="840"/>
                      <a:pt x="1769" y="706"/>
                    </a:cubicBezTo>
                    <a:cubicBezTo>
                      <a:pt x="1969" y="640"/>
                      <a:pt x="2169" y="606"/>
                      <a:pt x="2369" y="606"/>
                    </a:cubicBezTo>
                    <a:cubicBezTo>
                      <a:pt x="2569" y="606"/>
                      <a:pt x="2769" y="640"/>
                      <a:pt x="2969" y="706"/>
                    </a:cubicBezTo>
                    <a:cubicBezTo>
                      <a:pt x="3370" y="873"/>
                      <a:pt x="3770" y="1107"/>
                      <a:pt x="4070" y="1507"/>
                    </a:cubicBezTo>
                    <a:cubicBezTo>
                      <a:pt x="3937" y="940"/>
                      <a:pt x="3603" y="506"/>
                      <a:pt x="3170" y="273"/>
                    </a:cubicBezTo>
                    <a:cubicBezTo>
                      <a:pt x="2893" y="103"/>
                      <a:pt x="2576" y="0"/>
                      <a:pt x="224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2650818" y="3363791"/>
                <a:ext cx="126805" cy="12679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2259656" y="3424822"/>
                <a:ext cx="125074" cy="12507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41"/>
            <p:cNvGrpSpPr/>
            <p:nvPr/>
          </p:nvGrpSpPr>
          <p:grpSpPr>
            <a:xfrm rot="-637716" flipH="1">
              <a:off x="2935866" y="2403050"/>
              <a:ext cx="178814" cy="120849"/>
              <a:chOff x="2230987" y="3323361"/>
              <a:chExt cx="181913" cy="120843"/>
            </a:xfrm>
          </p:grpSpPr>
          <p:sp>
            <p:nvSpPr>
              <p:cNvPr id="1510" name="Google Shape;1510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 idx="3"/>
          </p:nvPr>
        </p:nvSpPr>
        <p:spPr>
          <a:xfrm>
            <a:off x="5860275" y="3921553"/>
            <a:ext cx="3212700" cy="269100"/>
          </a:xfrm>
        </p:spPr>
        <p:txBody>
          <a:bodyPr/>
          <a:lstStyle/>
          <a:p>
            <a:r>
              <a:rPr lang="en-US" dirty="0"/>
              <a:t>Now your turn!</a:t>
            </a:r>
          </a:p>
        </p:txBody>
      </p:sp>
      <p:sp>
        <p:nvSpPr>
          <p:cNvPr id="79" name="Google Shape;1446;p41"/>
          <p:cNvSpPr/>
          <p:nvPr/>
        </p:nvSpPr>
        <p:spPr>
          <a:xfrm>
            <a:off x="1857223" y="2774912"/>
            <a:ext cx="1232655" cy="1232532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481;p41"/>
          <p:cNvGrpSpPr/>
          <p:nvPr/>
        </p:nvGrpSpPr>
        <p:grpSpPr>
          <a:xfrm>
            <a:off x="2071268" y="3096810"/>
            <a:ext cx="802991" cy="604154"/>
            <a:chOff x="2259633" y="1932097"/>
            <a:chExt cx="1116040" cy="839686"/>
          </a:xfrm>
        </p:grpSpPr>
        <p:grpSp>
          <p:nvGrpSpPr>
            <p:cNvPr id="81" name="Google Shape;1482;p41"/>
            <p:cNvGrpSpPr/>
            <p:nvPr/>
          </p:nvGrpSpPr>
          <p:grpSpPr>
            <a:xfrm>
              <a:off x="2259633" y="1932097"/>
              <a:ext cx="1116040" cy="839686"/>
              <a:chOff x="787850" y="3378725"/>
              <a:chExt cx="1465250" cy="1102425"/>
            </a:xfrm>
          </p:grpSpPr>
          <p:sp>
            <p:nvSpPr>
              <p:cNvPr id="92" name="Google Shape;1483;p4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84;p4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85;p4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86;p4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87;p4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488;p4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489;p4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90;p4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91;p4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92;p4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493;p4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94;p4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95;p4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496;p4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497;p4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498;p4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499;p4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500;p4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501;p4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1502;p41"/>
            <p:cNvGrpSpPr/>
            <p:nvPr/>
          </p:nvGrpSpPr>
          <p:grpSpPr>
            <a:xfrm rot="910212">
              <a:off x="2557521" y="2427648"/>
              <a:ext cx="546663" cy="226546"/>
              <a:chOff x="2230987" y="3323361"/>
              <a:chExt cx="546637" cy="226535"/>
            </a:xfrm>
          </p:grpSpPr>
          <p:sp>
            <p:nvSpPr>
              <p:cNvPr id="86" name="Google Shape;1503;p41"/>
              <p:cNvSpPr/>
              <p:nvPr/>
            </p:nvSpPr>
            <p:spPr>
              <a:xfrm rot="682362">
                <a:off x="2481150" y="3482750"/>
                <a:ext cx="98231" cy="42002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040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4504" y="334"/>
                      <a:pt x="4203" y="667"/>
                      <a:pt x="3870" y="968"/>
                    </a:cubicBezTo>
                    <a:cubicBezTo>
                      <a:pt x="3770" y="1001"/>
                      <a:pt x="3703" y="1068"/>
                      <a:pt x="3636" y="1101"/>
                    </a:cubicBezTo>
                    <a:cubicBezTo>
                      <a:pt x="3336" y="1301"/>
                      <a:pt x="2969" y="1468"/>
                      <a:pt x="2602" y="1568"/>
                    </a:cubicBezTo>
                    <a:cubicBezTo>
                      <a:pt x="2469" y="1601"/>
                      <a:pt x="2335" y="1635"/>
                      <a:pt x="2202" y="1635"/>
                    </a:cubicBezTo>
                    <a:cubicBezTo>
                      <a:pt x="2007" y="1674"/>
                      <a:pt x="1811" y="1690"/>
                      <a:pt x="1616" y="1690"/>
                    </a:cubicBezTo>
                    <a:cubicBezTo>
                      <a:pt x="1478" y="1690"/>
                      <a:pt x="1339" y="1682"/>
                      <a:pt x="1201" y="1668"/>
                    </a:cubicBezTo>
                    <a:cubicBezTo>
                      <a:pt x="768" y="1635"/>
                      <a:pt x="334" y="1501"/>
                      <a:pt x="0" y="1334"/>
                    </a:cubicBezTo>
                    <a:lnTo>
                      <a:pt x="0" y="1334"/>
                    </a:lnTo>
                    <a:cubicBezTo>
                      <a:pt x="101" y="1635"/>
                      <a:pt x="501" y="1868"/>
                      <a:pt x="1001" y="1968"/>
                    </a:cubicBezTo>
                    <a:cubicBezTo>
                      <a:pt x="1218" y="2015"/>
                      <a:pt x="1463" y="2040"/>
                      <a:pt x="1728" y="2040"/>
                    </a:cubicBezTo>
                    <a:cubicBezTo>
                      <a:pt x="2033" y="2040"/>
                      <a:pt x="2363" y="2006"/>
                      <a:pt x="2702" y="1935"/>
                    </a:cubicBezTo>
                    <a:cubicBezTo>
                      <a:pt x="2736" y="1902"/>
                      <a:pt x="2769" y="1902"/>
                      <a:pt x="2802" y="1902"/>
                    </a:cubicBezTo>
                    <a:cubicBezTo>
                      <a:pt x="3069" y="1801"/>
                      <a:pt x="3336" y="1701"/>
                      <a:pt x="3570" y="1568"/>
                    </a:cubicBezTo>
                    <a:cubicBezTo>
                      <a:pt x="3770" y="1468"/>
                      <a:pt x="3937" y="1334"/>
                      <a:pt x="4070" y="1201"/>
                    </a:cubicBezTo>
                    <a:cubicBezTo>
                      <a:pt x="4137" y="1168"/>
                      <a:pt x="4170" y="1101"/>
                      <a:pt x="4203" y="1068"/>
                    </a:cubicBezTo>
                    <a:cubicBezTo>
                      <a:pt x="4537" y="734"/>
                      <a:pt x="4737" y="334"/>
                      <a:pt x="4771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04;p41"/>
              <p:cNvSpPr/>
              <p:nvPr/>
            </p:nvSpPr>
            <p:spPr>
              <a:xfrm rot="496779">
                <a:off x="2487441" y="3400218"/>
                <a:ext cx="83820" cy="61954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009" extrusionOk="0">
                    <a:moveTo>
                      <a:pt x="2244" y="0"/>
                    </a:moveTo>
                    <a:cubicBezTo>
                      <a:pt x="2055" y="0"/>
                      <a:pt x="1862" y="33"/>
                      <a:pt x="1668" y="106"/>
                    </a:cubicBezTo>
                    <a:cubicBezTo>
                      <a:pt x="1402" y="206"/>
                      <a:pt x="1168" y="340"/>
                      <a:pt x="935" y="540"/>
                    </a:cubicBezTo>
                    <a:cubicBezTo>
                      <a:pt x="734" y="740"/>
                      <a:pt x="534" y="1007"/>
                      <a:pt x="401" y="1274"/>
                    </a:cubicBezTo>
                    <a:cubicBezTo>
                      <a:pt x="134" y="1807"/>
                      <a:pt x="1" y="2408"/>
                      <a:pt x="1" y="3008"/>
                    </a:cubicBezTo>
                    <a:cubicBezTo>
                      <a:pt x="201" y="2474"/>
                      <a:pt x="434" y="1941"/>
                      <a:pt x="734" y="1540"/>
                    </a:cubicBezTo>
                    <a:cubicBezTo>
                      <a:pt x="1001" y="1140"/>
                      <a:pt x="1368" y="840"/>
                      <a:pt x="1769" y="706"/>
                    </a:cubicBezTo>
                    <a:cubicBezTo>
                      <a:pt x="1969" y="640"/>
                      <a:pt x="2169" y="606"/>
                      <a:pt x="2369" y="606"/>
                    </a:cubicBezTo>
                    <a:cubicBezTo>
                      <a:pt x="2569" y="606"/>
                      <a:pt x="2769" y="640"/>
                      <a:pt x="2969" y="706"/>
                    </a:cubicBezTo>
                    <a:cubicBezTo>
                      <a:pt x="3370" y="873"/>
                      <a:pt x="3770" y="1107"/>
                      <a:pt x="4070" y="1507"/>
                    </a:cubicBezTo>
                    <a:cubicBezTo>
                      <a:pt x="3937" y="940"/>
                      <a:pt x="3603" y="506"/>
                      <a:pt x="3170" y="273"/>
                    </a:cubicBezTo>
                    <a:cubicBezTo>
                      <a:pt x="2893" y="103"/>
                      <a:pt x="2576" y="0"/>
                      <a:pt x="224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505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506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07;p41"/>
              <p:cNvSpPr/>
              <p:nvPr/>
            </p:nvSpPr>
            <p:spPr>
              <a:xfrm>
                <a:off x="2650818" y="3363791"/>
                <a:ext cx="126805" cy="12679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508;p41"/>
              <p:cNvSpPr/>
              <p:nvPr/>
            </p:nvSpPr>
            <p:spPr>
              <a:xfrm>
                <a:off x="2259656" y="3424822"/>
                <a:ext cx="125074" cy="12507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chemeClr val="accent5">
                  <a:alpha val="4509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1509;p41"/>
            <p:cNvGrpSpPr/>
            <p:nvPr/>
          </p:nvGrpSpPr>
          <p:grpSpPr>
            <a:xfrm rot="-637716" flipH="1">
              <a:off x="2935866" y="2403050"/>
              <a:ext cx="178814" cy="120849"/>
              <a:chOff x="2230987" y="3323361"/>
              <a:chExt cx="181913" cy="120843"/>
            </a:xfrm>
          </p:grpSpPr>
          <p:sp>
            <p:nvSpPr>
              <p:cNvPr id="84" name="Google Shape;1510;p41"/>
              <p:cNvSpPr/>
              <p:nvPr/>
            </p:nvSpPr>
            <p:spPr>
              <a:xfrm>
                <a:off x="2351193" y="3323361"/>
                <a:ext cx="52896" cy="2073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007" extrusionOk="0">
                    <a:moveTo>
                      <a:pt x="1373" y="0"/>
                    </a:moveTo>
                    <a:cubicBezTo>
                      <a:pt x="937" y="0"/>
                      <a:pt x="455" y="169"/>
                      <a:pt x="34" y="440"/>
                    </a:cubicBezTo>
                    <a:cubicBezTo>
                      <a:pt x="0" y="473"/>
                      <a:pt x="0" y="540"/>
                      <a:pt x="34" y="540"/>
                    </a:cubicBezTo>
                    <a:cubicBezTo>
                      <a:pt x="193" y="506"/>
                      <a:pt x="345" y="491"/>
                      <a:pt x="492" y="491"/>
                    </a:cubicBezTo>
                    <a:cubicBezTo>
                      <a:pt x="1210" y="491"/>
                      <a:pt x="1810" y="841"/>
                      <a:pt x="2502" y="1007"/>
                    </a:cubicBezTo>
                    <a:cubicBezTo>
                      <a:pt x="2536" y="1007"/>
                      <a:pt x="2569" y="940"/>
                      <a:pt x="2569" y="874"/>
                    </a:cubicBezTo>
                    <a:cubicBezTo>
                      <a:pt x="2367" y="251"/>
                      <a:pt x="1904" y="0"/>
                      <a:pt x="137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511;p41"/>
              <p:cNvSpPr/>
              <p:nvPr/>
            </p:nvSpPr>
            <p:spPr>
              <a:xfrm>
                <a:off x="2230987" y="3344219"/>
                <a:ext cx="181913" cy="9998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4856" extrusionOk="0">
                    <a:moveTo>
                      <a:pt x="4357" y="0"/>
                    </a:moveTo>
                    <a:cubicBezTo>
                      <a:pt x="2128" y="0"/>
                      <a:pt x="159" y="1722"/>
                      <a:pt x="1" y="4831"/>
                    </a:cubicBezTo>
                    <a:cubicBezTo>
                      <a:pt x="1" y="4847"/>
                      <a:pt x="9" y="4856"/>
                      <a:pt x="22" y="4856"/>
                    </a:cubicBezTo>
                    <a:cubicBezTo>
                      <a:pt x="34" y="4856"/>
                      <a:pt x="51" y="4847"/>
                      <a:pt x="68" y="4831"/>
                    </a:cubicBezTo>
                    <a:cubicBezTo>
                      <a:pt x="780" y="2442"/>
                      <a:pt x="2847" y="1054"/>
                      <a:pt x="5022" y="1054"/>
                    </a:cubicBezTo>
                    <a:cubicBezTo>
                      <a:pt x="6310" y="1054"/>
                      <a:pt x="7636" y="1541"/>
                      <a:pt x="8740" y="2596"/>
                    </a:cubicBezTo>
                    <a:cubicBezTo>
                      <a:pt x="8747" y="2602"/>
                      <a:pt x="8754" y="2605"/>
                      <a:pt x="8762" y="2605"/>
                    </a:cubicBezTo>
                    <a:cubicBezTo>
                      <a:pt x="8796" y="2605"/>
                      <a:pt x="8834" y="2556"/>
                      <a:pt x="8807" y="2529"/>
                    </a:cubicBezTo>
                    <a:cubicBezTo>
                      <a:pt x="7533" y="807"/>
                      <a:pt x="5884" y="0"/>
                      <a:pt x="4357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441;p41"/>
          <p:cNvSpPr txBox="1">
            <a:spLocks/>
          </p:cNvSpPr>
          <p:nvPr/>
        </p:nvSpPr>
        <p:spPr>
          <a:xfrm>
            <a:off x="2854915" y="3327236"/>
            <a:ext cx="5511267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2300" b="0" i="0" u="none" strike="noStrike" cap="none">
                <a:solidFill>
                  <a:schemeClr val="accent6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 dirty="0"/>
              <a:t>She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is playing with her sister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 animBg="1"/>
      <p:bldP spid="1441" grpId="0"/>
      <p:bldP spid="1446" grpId="0" animBg="1"/>
      <p:bldP spid="3" grpId="0"/>
      <p:bldP spid="79" grpId="0" animBg="1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8506-E99B-BF84-4059-56B6681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00" y="334373"/>
            <a:ext cx="7704000" cy="572700"/>
          </a:xfrm>
        </p:spPr>
        <p:txBody>
          <a:bodyPr/>
          <a:lstStyle/>
          <a:p>
            <a:pPr algn="ctr"/>
            <a:r>
              <a:rPr lang="en-US" sz="4800" dirty="0"/>
              <a:t>Real life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5A032-DB5C-F356-DFF6-20CF093675A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00285" y="1940700"/>
            <a:ext cx="6983837" cy="1845854"/>
          </a:xfrm>
        </p:spPr>
        <p:txBody>
          <a:bodyPr/>
          <a:lstStyle/>
          <a:p>
            <a:r>
              <a:rPr lang="en-US" sz="3600" dirty="0"/>
              <a:t>Say one sentence about your mom and another about your dad using the pronouns </a:t>
            </a:r>
            <a:r>
              <a:rPr lang="en-US" sz="3600" dirty="0" err="1"/>
              <a:t>He/She</a:t>
            </a:r>
            <a:endParaRPr lang="en-US" sz="3600" dirty="0"/>
          </a:p>
        </p:txBody>
      </p:sp>
      <p:pic>
        <p:nvPicPr>
          <p:cNvPr id="1026" name="Picture 2" descr="Kagan Cliparts #152459 | Clipart Library">
            <a:extLst>
              <a:ext uri="{FF2B5EF4-FFF2-40B4-BE49-F238E27FC236}">
                <a16:creationId xmlns:a16="http://schemas.microsoft.com/office/drawing/2014/main" id="{4502E3FE-AA11-D717-BEEE-776D620C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81" y="126023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76016"/>
      </p:ext>
    </p:extLst>
  </p:cSld>
  <p:clrMapOvr>
    <a:masterClrMapping/>
  </p:clrMapOvr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324</Words>
  <Application>Microsoft Office PowerPoint</Application>
  <PresentationFormat>On-screen Show (16:9)</PresentationFormat>
  <Paragraphs>64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Feeling Activities for Kindergarten by Slidesgo</vt:lpstr>
      <vt:lpstr>Vocabulary 4 </vt:lpstr>
      <vt:lpstr>Warm up</vt:lpstr>
      <vt:lpstr>Intended outcomes:</vt:lpstr>
      <vt:lpstr>Pre-assessment /IRS</vt:lpstr>
      <vt:lpstr>He </vt:lpstr>
      <vt:lpstr>Examples </vt:lpstr>
      <vt:lpstr>She </vt:lpstr>
      <vt:lpstr>She is a beautiful girl.</vt:lpstr>
      <vt:lpstr>Real life application</vt:lpstr>
      <vt:lpstr>about</vt:lpstr>
      <vt:lpstr>Let’s talk about some new words today.</vt:lpstr>
      <vt:lpstr>People </vt:lpstr>
      <vt:lpstr>Examples </vt:lpstr>
      <vt:lpstr>Letter</vt:lpstr>
      <vt:lpstr>Examples </vt:lpstr>
      <vt:lpstr>Real life application Critical thinking/ Buzz in</vt:lpstr>
      <vt:lpstr>Group work/Round Table </vt:lpstr>
      <vt:lpstr>Take off- touch down</vt:lpstr>
      <vt:lpstr>Differntiation 3</vt:lpstr>
      <vt:lpstr>Differntiation 2 </vt:lpstr>
      <vt:lpstr>Differntiation 4 </vt:lpstr>
      <vt:lpstr>Differntiation 1 </vt:lpstr>
      <vt:lpstr>Summative assessment/IRS</vt:lpstr>
      <vt:lpstr>Let’s play a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4</dc:title>
  <dc:creator>Mohammad Ghneim</dc:creator>
  <cp:lastModifiedBy>Ruba Ghneim</cp:lastModifiedBy>
  <cp:revision>32</cp:revision>
  <dcterms:modified xsi:type="dcterms:W3CDTF">2025-12-11T07:20:46Z</dcterms:modified>
</cp:coreProperties>
</file>