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1"/>
  </p:notesMasterIdLst>
  <p:sldIdLst>
    <p:sldId id="256" r:id="rId2"/>
    <p:sldId id="258" r:id="rId3"/>
    <p:sldId id="372" r:id="rId4"/>
    <p:sldId id="365" r:id="rId5"/>
    <p:sldId id="319" r:id="rId6"/>
    <p:sldId id="320" r:id="rId7"/>
    <p:sldId id="318" r:id="rId8"/>
    <p:sldId id="321" r:id="rId9"/>
    <p:sldId id="354" r:id="rId10"/>
    <p:sldId id="362" r:id="rId11"/>
    <p:sldId id="355" r:id="rId12"/>
    <p:sldId id="356" r:id="rId13"/>
    <p:sldId id="358" r:id="rId14"/>
    <p:sldId id="359" r:id="rId15"/>
    <p:sldId id="360" r:id="rId16"/>
    <p:sldId id="371" r:id="rId17"/>
    <p:sldId id="323" r:id="rId18"/>
    <p:sldId id="324" r:id="rId19"/>
    <p:sldId id="357" r:id="rId20"/>
  </p:sldIdLst>
  <p:sldSz cx="9144000" cy="5143500" type="screen16x9"/>
  <p:notesSz cx="6858000" cy="9144000"/>
  <p:embeddedFontLst>
    <p:embeddedFont>
      <p:font typeface="Bunge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mo" panose="020B060402020202020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DM Serif Display" panose="020B0604020202020204" charset="0"/>
      <p:regular r:id="rId35"/>
      <p:italic r:id="rId36"/>
    </p:embeddedFont>
    <p:embeddedFont>
      <p:font typeface="Nunito Light" panose="020B0604020202020204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7B96DE-4942-4DAE-9148-B0AAEF066996}">
  <a:tblStyle styleId="{1E7B96DE-4942-4DAE-9148-B0AAEF0669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7b7bfaa4b3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7b7bfaa4b3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7b7bfaa4b3_0_18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27b7bfaa4b3_0_18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79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7bb29dc0f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7bb29dc0f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35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7bb29dc0f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27bb29dc0f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062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27bb29dc0fa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27bb29dc0fa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40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18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0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76075"/>
            <a:ext cx="6213300" cy="17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275925"/>
            <a:ext cx="301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26525" y="34276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246202" y="3221475"/>
            <a:ext cx="3184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994825" y="2226925"/>
            <a:ext cx="5435700" cy="9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579477" y="1233213"/>
            <a:ext cx="1851300" cy="10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>
            <a:off x="-685800" y="7416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2220750" y="1185313"/>
            <a:ext cx="47025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2220750" y="1976988"/>
            <a:ext cx="47025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-708126" y="4453100"/>
            <a:ext cx="10156816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-430337" y="14841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9"/>
          <p:cNvGrpSpPr/>
          <p:nvPr/>
        </p:nvGrpSpPr>
        <p:grpSpPr>
          <a:xfrm rot="-3454603">
            <a:off x="47215" y="3880384"/>
            <a:ext cx="1074135" cy="1456435"/>
            <a:chOff x="971825" y="1988000"/>
            <a:chExt cx="1074275" cy="1456625"/>
          </a:xfrm>
        </p:grpSpPr>
        <p:sp>
          <p:nvSpPr>
            <p:cNvPr id="102" name="Google Shape;102;p9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103;p9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9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9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9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5172763" y="1412750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2"/>
          </p:nvPr>
        </p:nvSpPr>
        <p:spPr>
          <a:xfrm>
            <a:off x="5172763" y="1757481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3" hasCustomPrompt="1"/>
          </p:nvPr>
        </p:nvSpPr>
        <p:spPr>
          <a:xfrm>
            <a:off x="4182650" y="1521150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4"/>
          </p:nvPr>
        </p:nvSpPr>
        <p:spPr>
          <a:xfrm>
            <a:off x="5172763" y="2493812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5"/>
          </p:nvPr>
        </p:nvSpPr>
        <p:spPr>
          <a:xfrm>
            <a:off x="5172763" y="2838546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6" hasCustomPrompt="1"/>
          </p:nvPr>
        </p:nvSpPr>
        <p:spPr>
          <a:xfrm>
            <a:off x="4182650" y="2602225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7"/>
          </p:nvPr>
        </p:nvSpPr>
        <p:spPr>
          <a:xfrm>
            <a:off x="5172763" y="3574894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8"/>
          </p:nvPr>
        </p:nvSpPr>
        <p:spPr>
          <a:xfrm>
            <a:off x="5172763" y="3919625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9" hasCustomPrompt="1"/>
          </p:nvPr>
        </p:nvSpPr>
        <p:spPr>
          <a:xfrm>
            <a:off x="4182650" y="3683300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/>
          <p:nvPr/>
        </p:nvSpPr>
        <p:spPr>
          <a:xfrm flipH="1">
            <a:off x="-57371" y="3026724"/>
            <a:ext cx="7717346" cy="2745510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flipH="1">
            <a:off x="-177477" y="42784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3"/>
          <p:cNvGrpSpPr/>
          <p:nvPr/>
        </p:nvGrpSpPr>
        <p:grpSpPr>
          <a:xfrm>
            <a:off x="3898100" y="4579788"/>
            <a:ext cx="861450" cy="1028525"/>
            <a:chOff x="1521900" y="2791675"/>
            <a:chExt cx="861450" cy="1028525"/>
          </a:xfrm>
        </p:grpSpPr>
        <p:sp>
          <p:nvSpPr>
            <p:cNvPr id="146" name="Google Shape;146;p13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body" idx="1"/>
          </p:nvPr>
        </p:nvSpPr>
        <p:spPr>
          <a:xfrm>
            <a:off x="713225" y="1722650"/>
            <a:ext cx="3858900" cy="20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5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5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7"/>
          <p:cNvSpPr txBox="1">
            <a:spLocks noGrp="1"/>
          </p:cNvSpPr>
          <p:nvPr>
            <p:ph type="subTitle" idx="1"/>
          </p:nvPr>
        </p:nvSpPr>
        <p:spPr>
          <a:xfrm>
            <a:off x="4276025" y="1546550"/>
            <a:ext cx="41547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305" name="Google Shape;305;p27"/>
          <p:cNvSpPr txBox="1">
            <a:spLocks noGrp="1"/>
          </p:cNvSpPr>
          <p:nvPr>
            <p:ph type="subTitle" idx="2"/>
          </p:nvPr>
        </p:nvSpPr>
        <p:spPr>
          <a:xfrm>
            <a:off x="4276025" y="1891270"/>
            <a:ext cx="4154700" cy="8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7"/>
          <p:cNvSpPr txBox="1">
            <a:spLocks noGrp="1"/>
          </p:cNvSpPr>
          <p:nvPr>
            <p:ph type="subTitle" idx="3"/>
          </p:nvPr>
        </p:nvSpPr>
        <p:spPr>
          <a:xfrm>
            <a:off x="4276025" y="3084841"/>
            <a:ext cx="41547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ubTitle" idx="4"/>
          </p:nvPr>
        </p:nvSpPr>
        <p:spPr>
          <a:xfrm>
            <a:off x="4276025" y="3429575"/>
            <a:ext cx="4154700" cy="8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/>
          <p:nvPr/>
        </p:nvSpPr>
        <p:spPr>
          <a:xfrm flipH="1">
            <a:off x="-57371" y="3026724"/>
            <a:ext cx="7717346" cy="2745510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5"/>
          <p:cNvSpPr/>
          <p:nvPr/>
        </p:nvSpPr>
        <p:spPr>
          <a:xfrm flipH="1">
            <a:off x="-177477" y="42784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5"/>
          <p:cNvSpPr/>
          <p:nvPr/>
        </p:nvSpPr>
        <p:spPr>
          <a:xfrm>
            <a:off x="7453600" y="546638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/>
          <p:nvPr/>
        </p:nvSpPr>
        <p:spPr>
          <a:xfrm flipH="1">
            <a:off x="1194063" y="1422477"/>
            <a:ext cx="1292336" cy="250909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5"/>
          <p:cNvGrpSpPr/>
          <p:nvPr/>
        </p:nvGrpSpPr>
        <p:grpSpPr>
          <a:xfrm rot="169220" flipH="1">
            <a:off x="3080145" y="3767827"/>
            <a:ext cx="1074180" cy="1456496"/>
            <a:chOff x="971825" y="1988000"/>
            <a:chExt cx="1074275" cy="1456625"/>
          </a:xfrm>
        </p:grpSpPr>
        <p:sp>
          <p:nvSpPr>
            <p:cNvPr id="417" name="Google Shape;417;p35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35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419" name="Google Shape;419;p35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5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5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5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5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5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5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5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5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5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5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5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5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5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5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5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5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5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7" name="Google Shape;437;p35"/>
          <p:cNvGrpSpPr/>
          <p:nvPr/>
        </p:nvGrpSpPr>
        <p:grpSpPr>
          <a:xfrm>
            <a:off x="3896413" y="4162638"/>
            <a:ext cx="861450" cy="1028525"/>
            <a:chOff x="1521900" y="2791675"/>
            <a:chExt cx="861450" cy="1028525"/>
          </a:xfrm>
        </p:grpSpPr>
        <p:sp>
          <p:nvSpPr>
            <p:cNvPr id="438" name="Google Shape;438;p35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5"/>
          <p:cNvGrpSpPr/>
          <p:nvPr/>
        </p:nvGrpSpPr>
        <p:grpSpPr>
          <a:xfrm rot="2887513" flipH="1">
            <a:off x="7659303" y="3713226"/>
            <a:ext cx="788219" cy="1677313"/>
            <a:chOff x="2363375" y="2549550"/>
            <a:chExt cx="788225" cy="1677325"/>
          </a:xfrm>
        </p:grpSpPr>
        <p:sp>
          <p:nvSpPr>
            <p:cNvPr id="448" name="Google Shape;448;p35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5"/>
          <p:cNvGrpSpPr/>
          <p:nvPr/>
        </p:nvGrpSpPr>
        <p:grpSpPr>
          <a:xfrm>
            <a:off x="1259133" y="3863396"/>
            <a:ext cx="774851" cy="773549"/>
            <a:chOff x="3245625" y="3259150"/>
            <a:chExt cx="535525" cy="534625"/>
          </a:xfrm>
        </p:grpSpPr>
        <p:sp>
          <p:nvSpPr>
            <p:cNvPr id="459" name="Google Shape;459;p35"/>
            <p:cNvSpPr/>
            <p:nvPr/>
          </p:nvSpPr>
          <p:spPr>
            <a:xfrm>
              <a:off x="3245625" y="3278500"/>
              <a:ext cx="535525" cy="504850"/>
            </a:xfrm>
            <a:custGeom>
              <a:avLst/>
              <a:gdLst/>
              <a:ahLst/>
              <a:cxnLst/>
              <a:rect l="l" t="t" r="r" b="b"/>
              <a:pathLst>
                <a:path w="21421" h="20194" extrusionOk="0">
                  <a:moveTo>
                    <a:pt x="12979" y="4632"/>
                  </a:moveTo>
                  <a:lnTo>
                    <a:pt x="15550" y="9347"/>
                  </a:lnTo>
                  <a:lnTo>
                    <a:pt x="12979" y="13729"/>
                  </a:lnTo>
                  <a:lnTo>
                    <a:pt x="7859" y="13729"/>
                  </a:lnTo>
                  <a:lnTo>
                    <a:pt x="4966" y="9359"/>
                  </a:lnTo>
                  <a:lnTo>
                    <a:pt x="6990" y="4978"/>
                  </a:lnTo>
                  <a:lnTo>
                    <a:pt x="12979" y="4632"/>
                  </a:lnTo>
                  <a:close/>
                  <a:moveTo>
                    <a:pt x="14705" y="1"/>
                  </a:moveTo>
                  <a:lnTo>
                    <a:pt x="12860" y="2001"/>
                  </a:lnTo>
                  <a:lnTo>
                    <a:pt x="6537" y="2489"/>
                  </a:lnTo>
                  <a:lnTo>
                    <a:pt x="4728" y="1037"/>
                  </a:lnTo>
                  <a:cubicBezTo>
                    <a:pt x="4097" y="1477"/>
                    <a:pt x="3501" y="1977"/>
                    <a:pt x="2942" y="2549"/>
                  </a:cubicBezTo>
                  <a:lnTo>
                    <a:pt x="4942" y="4525"/>
                  </a:lnTo>
                  <a:lnTo>
                    <a:pt x="3001" y="8252"/>
                  </a:lnTo>
                  <a:lnTo>
                    <a:pt x="120" y="8323"/>
                  </a:lnTo>
                  <a:cubicBezTo>
                    <a:pt x="48" y="8859"/>
                    <a:pt x="1" y="9395"/>
                    <a:pt x="1" y="9943"/>
                  </a:cubicBezTo>
                  <a:cubicBezTo>
                    <a:pt x="1" y="10121"/>
                    <a:pt x="1" y="10300"/>
                    <a:pt x="13" y="10478"/>
                  </a:cubicBezTo>
                  <a:lnTo>
                    <a:pt x="2942" y="10478"/>
                  </a:lnTo>
                  <a:lnTo>
                    <a:pt x="5597" y="14681"/>
                  </a:lnTo>
                  <a:lnTo>
                    <a:pt x="3977" y="17598"/>
                  </a:lnTo>
                  <a:lnTo>
                    <a:pt x="3108" y="17491"/>
                  </a:lnTo>
                  <a:lnTo>
                    <a:pt x="3108" y="17491"/>
                  </a:lnTo>
                  <a:cubicBezTo>
                    <a:pt x="3954" y="18336"/>
                    <a:pt x="4942" y="19039"/>
                    <a:pt x="6025" y="19575"/>
                  </a:cubicBezTo>
                  <a:lnTo>
                    <a:pt x="5882" y="19003"/>
                  </a:lnTo>
                  <a:lnTo>
                    <a:pt x="7633" y="15967"/>
                  </a:lnTo>
                  <a:lnTo>
                    <a:pt x="12943" y="15967"/>
                  </a:lnTo>
                  <a:lnTo>
                    <a:pt x="14062" y="19408"/>
                  </a:lnTo>
                  <a:lnTo>
                    <a:pt x="13705" y="20194"/>
                  </a:lnTo>
                  <a:cubicBezTo>
                    <a:pt x="15026" y="19813"/>
                    <a:pt x="16253" y="19170"/>
                    <a:pt x="17312" y="18336"/>
                  </a:cubicBezTo>
                  <a:lnTo>
                    <a:pt x="16158" y="18146"/>
                  </a:lnTo>
                  <a:lnTo>
                    <a:pt x="15003" y="14991"/>
                  </a:lnTo>
                  <a:lnTo>
                    <a:pt x="17824" y="10466"/>
                  </a:lnTo>
                  <a:lnTo>
                    <a:pt x="21325" y="11252"/>
                  </a:lnTo>
                  <a:cubicBezTo>
                    <a:pt x="21384" y="10824"/>
                    <a:pt x="21420" y="10371"/>
                    <a:pt x="21420" y="9919"/>
                  </a:cubicBezTo>
                  <a:cubicBezTo>
                    <a:pt x="21420" y="9419"/>
                    <a:pt x="21384" y="8931"/>
                    <a:pt x="21313" y="8454"/>
                  </a:cubicBezTo>
                  <a:lnTo>
                    <a:pt x="17574" y="8038"/>
                  </a:lnTo>
                  <a:lnTo>
                    <a:pt x="15146" y="3394"/>
                  </a:lnTo>
                  <a:lnTo>
                    <a:pt x="17051" y="1311"/>
                  </a:lnTo>
                  <a:cubicBezTo>
                    <a:pt x="16336" y="775"/>
                    <a:pt x="15550" y="346"/>
                    <a:pt x="14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3369750" y="3394000"/>
              <a:ext cx="264650" cy="227725"/>
            </a:xfrm>
            <a:custGeom>
              <a:avLst/>
              <a:gdLst/>
              <a:ahLst/>
              <a:cxnLst/>
              <a:rect l="l" t="t" r="r" b="b"/>
              <a:pathLst>
                <a:path w="10586" h="9109" extrusionOk="0">
                  <a:moveTo>
                    <a:pt x="8014" y="0"/>
                  </a:moveTo>
                  <a:lnTo>
                    <a:pt x="2025" y="358"/>
                  </a:lnTo>
                  <a:lnTo>
                    <a:pt x="1" y="4739"/>
                  </a:lnTo>
                  <a:lnTo>
                    <a:pt x="2894" y="9109"/>
                  </a:lnTo>
                  <a:lnTo>
                    <a:pt x="8014" y="9109"/>
                  </a:lnTo>
                  <a:lnTo>
                    <a:pt x="10585" y="4727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3364700" y="3259150"/>
              <a:ext cx="247675" cy="81300"/>
            </a:xfrm>
            <a:custGeom>
              <a:avLst/>
              <a:gdLst/>
              <a:ahLst/>
              <a:cxnLst/>
              <a:rect l="l" t="t" r="r" b="b"/>
              <a:pathLst>
                <a:path w="9907" h="3252" extrusionOk="0">
                  <a:moveTo>
                    <a:pt x="5941" y="1"/>
                  </a:moveTo>
                  <a:cubicBezTo>
                    <a:pt x="3739" y="1"/>
                    <a:pt x="1691" y="668"/>
                    <a:pt x="0" y="1799"/>
                  </a:cubicBezTo>
                  <a:lnTo>
                    <a:pt x="1798" y="3251"/>
                  </a:lnTo>
                  <a:lnTo>
                    <a:pt x="8097" y="2775"/>
                  </a:lnTo>
                  <a:lnTo>
                    <a:pt x="9906" y="775"/>
                  </a:lnTo>
                  <a:cubicBezTo>
                    <a:pt x="8680" y="287"/>
                    <a:pt x="7335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623650" y="3311550"/>
              <a:ext cx="153925" cy="178625"/>
            </a:xfrm>
            <a:custGeom>
              <a:avLst/>
              <a:gdLst/>
              <a:ahLst/>
              <a:cxnLst/>
              <a:rect l="l" t="t" r="r" b="b"/>
              <a:pathLst>
                <a:path w="6157" h="7145" extrusionOk="0">
                  <a:moveTo>
                    <a:pt x="1906" y="0"/>
                  </a:moveTo>
                  <a:lnTo>
                    <a:pt x="1" y="2084"/>
                  </a:lnTo>
                  <a:lnTo>
                    <a:pt x="2430" y="6727"/>
                  </a:lnTo>
                  <a:lnTo>
                    <a:pt x="6156" y="7144"/>
                  </a:lnTo>
                  <a:cubicBezTo>
                    <a:pt x="5763" y="4215"/>
                    <a:pt x="4168" y="1667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620375" y="3540450"/>
              <a:ext cx="157800" cy="196475"/>
            </a:xfrm>
            <a:custGeom>
              <a:avLst/>
              <a:gdLst/>
              <a:ahLst/>
              <a:cxnLst/>
              <a:rect l="l" t="t" r="r" b="b"/>
              <a:pathLst>
                <a:path w="6312" h="7859" extrusionOk="0">
                  <a:moveTo>
                    <a:pt x="2811" y="0"/>
                  </a:moveTo>
                  <a:lnTo>
                    <a:pt x="1" y="4513"/>
                  </a:lnTo>
                  <a:lnTo>
                    <a:pt x="1156" y="7668"/>
                  </a:lnTo>
                  <a:lnTo>
                    <a:pt x="2299" y="7858"/>
                  </a:lnTo>
                  <a:cubicBezTo>
                    <a:pt x="4466" y="6168"/>
                    <a:pt x="5954" y="3644"/>
                    <a:pt x="6311" y="786"/>
                  </a:cubicBezTo>
                  <a:lnTo>
                    <a:pt x="2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392075" y="3677375"/>
              <a:ext cx="204825" cy="116400"/>
            </a:xfrm>
            <a:custGeom>
              <a:avLst/>
              <a:gdLst/>
              <a:ahLst/>
              <a:cxnLst/>
              <a:rect l="l" t="t" r="r" b="b"/>
              <a:pathLst>
                <a:path w="8193" h="4656" extrusionOk="0">
                  <a:moveTo>
                    <a:pt x="1763" y="0"/>
                  </a:moveTo>
                  <a:lnTo>
                    <a:pt x="1" y="3036"/>
                  </a:lnTo>
                  <a:lnTo>
                    <a:pt x="167" y="3584"/>
                  </a:lnTo>
                  <a:cubicBezTo>
                    <a:pt x="1584" y="4275"/>
                    <a:pt x="3156" y="4656"/>
                    <a:pt x="4823" y="4656"/>
                  </a:cubicBezTo>
                  <a:cubicBezTo>
                    <a:pt x="5870" y="4656"/>
                    <a:pt x="6882" y="4513"/>
                    <a:pt x="7835" y="4227"/>
                  </a:cubicBezTo>
                  <a:lnTo>
                    <a:pt x="8192" y="344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246225" y="3540450"/>
              <a:ext cx="139325" cy="177425"/>
            </a:xfrm>
            <a:custGeom>
              <a:avLst/>
              <a:gdLst/>
              <a:ahLst/>
              <a:cxnLst/>
              <a:rect l="l" t="t" r="r" b="b"/>
              <a:pathLst>
                <a:path w="5573" h="7097" extrusionOk="0">
                  <a:moveTo>
                    <a:pt x="1" y="0"/>
                  </a:moveTo>
                  <a:cubicBezTo>
                    <a:pt x="143" y="2727"/>
                    <a:pt x="1298" y="5191"/>
                    <a:pt x="3096" y="7001"/>
                  </a:cubicBezTo>
                  <a:lnTo>
                    <a:pt x="3965" y="7096"/>
                  </a:lnTo>
                  <a:lnTo>
                    <a:pt x="5573" y="4179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3248900" y="3342200"/>
              <a:ext cx="120875" cy="144100"/>
            </a:xfrm>
            <a:custGeom>
              <a:avLst/>
              <a:gdLst/>
              <a:ahLst/>
              <a:cxnLst/>
              <a:rect l="l" t="t" r="r" b="b"/>
              <a:pathLst>
                <a:path w="4835" h="5764" extrusionOk="0">
                  <a:moveTo>
                    <a:pt x="2846" y="1"/>
                  </a:moveTo>
                  <a:cubicBezTo>
                    <a:pt x="1358" y="1549"/>
                    <a:pt x="346" y="3537"/>
                    <a:pt x="1" y="5763"/>
                  </a:cubicBezTo>
                  <a:lnTo>
                    <a:pt x="2894" y="5680"/>
                  </a:lnTo>
                  <a:lnTo>
                    <a:pt x="4835" y="1977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/>
          <p:nvPr/>
        </p:nvSpPr>
        <p:spPr>
          <a:xfrm>
            <a:off x="-51550" y="2521400"/>
            <a:ext cx="9199438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6"/>
          <p:cNvSpPr/>
          <p:nvPr/>
        </p:nvSpPr>
        <p:spPr>
          <a:xfrm>
            <a:off x="-51544" y="4007175"/>
            <a:ext cx="9312065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6"/>
          <p:cNvSpPr/>
          <p:nvPr/>
        </p:nvSpPr>
        <p:spPr>
          <a:xfrm flipH="1">
            <a:off x="7142913" y="520502"/>
            <a:ext cx="1292336" cy="250909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6"/>
          <p:cNvSpPr/>
          <p:nvPr/>
        </p:nvSpPr>
        <p:spPr>
          <a:xfrm>
            <a:off x="-334950" y="1612978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6"/>
          <p:cNvGrpSpPr/>
          <p:nvPr/>
        </p:nvGrpSpPr>
        <p:grpSpPr>
          <a:xfrm rot="467629">
            <a:off x="5716510" y="3309120"/>
            <a:ext cx="788175" cy="1677219"/>
            <a:chOff x="2363375" y="2549550"/>
            <a:chExt cx="788225" cy="1677325"/>
          </a:xfrm>
        </p:grpSpPr>
        <p:sp>
          <p:nvSpPr>
            <p:cNvPr id="473" name="Google Shape;473;p36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6"/>
          <p:cNvGrpSpPr/>
          <p:nvPr/>
        </p:nvGrpSpPr>
        <p:grpSpPr>
          <a:xfrm rot="-533604" flipH="1">
            <a:off x="5009907" y="3902062"/>
            <a:ext cx="861469" cy="1028548"/>
            <a:chOff x="1521900" y="2791675"/>
            <a:chExt cx="861450" cy="1028525"/>
          </a:xfrm>
        </p:grpSpPr>
        <p:sp>
          <p:nvSpPr>
            <p:cNvPr id="484" name="Google Shape;484;p36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6"/>
          <p:cNvGrpSpPr/>
          <p:nvPr/>
        </p:nvGrpSpPr>
        <p:grpSpPr>
          <a:xfrm rot="-3822857">
            <a:off x="822680" y="3747636"/>
            <a:ext cx="1074159" cy="1456468"/>
            <a:chOff x="971825" y="1988000"/>
            <a:chExt cx="1074275" cy="1456625"/>
          </a:xfrm>
        </p:grpSpPr>
        <p:sp>
          <p:nvSpPr>
            <p:cNvPr id="494" name="Google Shape;494;p36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36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496" name="Google Shape;496;p36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6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6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6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6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4" name="Google Shape;514;p36"/>
          <p:cNvGrpSpPr/>
          <p:nvPr/>
        </p:nvGrpSpPr>
        <p:grpSpPr>
          <a:xfrm>
            <a:off x="2665515" y="3750949"/>
            <a:ext cx="1407174" cy="885375"/>
            <a:chOff x="3760225" y="3729825"/>
            <a:chExt cx="1182400" cy="743950"/>
          </a:xfrm>
        </p:grpSpPr>
        <p:sp>
          <p:nvSpPr>
            <p:cNvPr id="515" name="Google Shape;515;p36"/>
            <p:cNvSpPr/>
            <p:nvPr/>
          </p:nvSpPr>
          <p:spPr>
            <a:xfrm>
              <a:off x="4370400" y="3729825"/>
              <a:ext cx="572225" cy="193050"/>
            </a:xfrm>
            <a:custGeom>
              <a:avLst/>
              <a:gdLst/>
              <a:ahLst/>
              <a:cxnLst/>
              <a:rect l="l" t="t" r="r" b="b"/>
              <a:pathLst>
                <a:path w="22889" h="7722" extrusionOk="0">
                  <a:moveTo>
                    <a:pt x="1" y="1"/>
                  </a:moveTo>
                  <a:lnTo>
                    <a:pt x="10882" y="5441"/>
                  </a:lnTo>
                  <a:lnTo>
                    <a:pt x="22889" y="7721"/>
                  </a:lnTo>
                  <a:lnTo>
                    <a:pt x="11855" y="26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4235150" y="3729825"/>
              <a:ext cx="407325" cy="533475"/>
            </a:xfrm>
            <a:custGeom>
              <a:avLst/>
              <a:gdLst/>
              <a:ahLst/>
              <a:cxnLst/>
              <a:rect l="l" t="t" r="r" b="b"/>
              <a:pathLst>
                <a:path w="16293" h="21339" extrusionOk="0">
                  <a:moveTo>
                    <a:pt x="5411" y="1"/>
                  </a:moveTo>
                  <a:lnTo>
                    <a:pt x="0" y="15928"/>
                  </a:lnTo>
                  <a:lnTo>
                    <a:pt x="10943" y="21338"/>
                  </a:lnTo>
                  <a:lnTo>
                    <a:pt x="16292" y="54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4508700" y="3865850"/>
              <a:ext cx="433925" cy="455950"/>
            </a:xfrm>
            <a:custGeom>
              <a:avLst/>
              <a:gdLst/>
              <a:ahLst/>
              <a:cxnLst/>
              <a:rect l="l" t="t" r="r" b="b"/>
              <a:pathLst>
                <a:path w="17357" h="18238" extrusionOk="0">
                  <a:moveTo>
                    <a:pt x="5350" y="0"/>
                  </a:moveTo>
                  <a:lnTo>
                    <a:pt x="1" y="15897"/>
                  </a:lnTo>
                  <a:lnTo>
                    <a:pt x="11977" y="18238"/>
                  </a:lnTo>
                  <a:lnTo>
                    <a:pt x="17357" y="2280"/>
                  </a:lnTo>
                  <a:lnTo>
                    <a:pt x="53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3760225" y="3982100"/>
              <a:ext cx="602600" cy="73750"/>
            </a:xfrm>
            <a:custGeom>
              <a:avLst/>
              <a:gdLst/>
              <a:ahLst/>
              <a:cxnLst/>
              <a:rect l="l" t="t" r="r" b="b"/>
              <a:pathLst>
                <a:path w="24104" h="2950" extrusionOk="0">
                  <a:moveTo>
                    <a:pt x="11946" y="1"/>
                  </a:moveTo>
                  <a:lnTo>
                    <a:pt x="0" y="2372"/>
                  </a:lnTo>
                  <a:lnTo>
                    <a:pt x="12189" y="2949"/>
                  </a:lnTo>
                  <a:lnTo>
                    <a:pt x="24104" y="123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760225" y="4041375"/>
              <a:ext cx="344250" cy="432400"/>
            </a:xfrm>
            <a:custGeom>
              <a:avLst/>
              <a:gdLst/>
              <a:ahLst/>
              <a:cxnLst/>
              <a:rect l="l" t="t" r="r" b="b"/>
              <a:pathLst>
                <a:path w="13770" h="17296" extrusionOk="0">
                  <a:moveTo>
                    <a:pt x="0" y="1"/>
                  </a:moveTo>
                  <a:lnTo>
                    <a:pt x="1550" y="16749"/>
                  </a:lnTo>
                  <a:lnTo>
                    <a:pt x="13769" y="17296"/>
                  </a:lnTo>
                  <a:lnTo>
                    <a:pt x="12189" y="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4064925" y="3985150"/>
              <a:ext cx="336675" cy="488625"/>
            </a:xfrm>
            <a:custGeom>
              <a:avLst/>
              <a:gdLst/>
              <a:ahLst/>
              <a:cxnLst/>
              <a:rect l="l" t="t" r="r" b="b"/>
              <a:pathLst>
                <a:path w="13467" h="19545" extrusionOk="0">
                  <a:moveTo>
                    <a:pt x="11916" y="1"/>
                  </a:moveTo>
                  <a:lnTo>
                    <a:pt x="1" y="2767"/>
                  </a:lnTo>
                  <a:lnTo>
                    <a:pt x="1581" y="19545"/>
                  </a:lnTo>
                  <a:lnTo>
                    <a:pt x="13466" y="16749"/>
                  </a:lnTo>
                  <a:lnTo>
                    <a:pt x="11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125" y="445025"/>
            <a:ext cx="77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125" y="1152475"/>
            <a:ext cx="772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8" r:id="rId6"/>
    <p:sldLayoutId id="2147483673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"/>
          <p:cNvSpPr/>
          <p:nvPr/>
        </p:nvSpPr>
        <p:spPr>
          <a:xfrm>
            <a:off x="4746750" y="2931208"/>
            <a:ext cx="4714503" cy="2557156"/>
          </a:xfrm>
          <a:custGeom>
            <a:avLst/>
            <a:gdLst/>
            <a:ahLst/>
            <a:cxnLst/>
            <a:rect l="l" t="t" r="r" b="b"/>
            <a:pathLst>
              <a:path w="158165" h="85789" extrusionOk="0">
                <a:moveTo>
                  <a:pt x="91279" y="0"/>
                </a:moveTo>
                <a:cubicBezTo>
                  <a:pt x="89452" y="0"/>
                  <a:pt x="87413" y="560"/>
                  <a:pt x="85125" y="1808"/>
                </a:cubicBezTo>
                <a:cubicBezTo>
                  <a:pt x="67132" y="11630"/>
                  <a:pt x="79195" y="37024"/>
                  <a:pt x="67664" y="37024"/>
                </a:cubicBezTo>
                <a:cubicBezTo>
                  <a:pt x="64618" y="37024"/>
                  <a:pt x="59926" y="35253"/>
                  <a:pt x="52600" y="30954"/>
                </a:cubicBezTo>
                <a:cubicBezTo>
                  <a:pt x="46601" y="27434"/>
                  <a:pt x="41115" y="25975"/>
                  <a:pt x="36143" y="25975"/>
                </a:cubicBezTo>
                <a:cubicBezTo>
                  <a:pt x="12043" y="25975"/>
                  <a:pt x="1" y="60249"/>
                  <a:pt x="1" y="60249"/>
                </a:cubicBezTo>
                <a:lnTo>
                  <a:pt x="1372" y="85789"/>
                </a:lnTo>
                <a:lnTo>
                  <a:pt x="145591" y="85789"/>
                </a:lnTo>
                <a:cubicBezTo>
                  <a:pt x="145591" y="85789"/>
                  <a:pt x="158164" y="13797"/>
                  <a:pt x="139155" y="9020"/>
                </a:cubicBezTo>
                <a:cubicBezTo>
                  <a:pt x="137946" y="8717"/>
                  <a:pt x="136827" y="8574"/>
                  <a:pt x="135791" y="8574"/>
                </a:cubicBezTo>
                <a:cubicBezTo>
                  <a:pt x="120551" y="8574"/>
                  <a:pt x="123088" y="39391"/>
                  <a:pt x="114856" y="42122"/>
                </a:cubicBezTo>
                <a:cubicBezTo>
                  <a:pt x="114631" y="42196"/>
                  <a:pt x="114413" y="42232"/>
                  <a:pt x="114201" y="42232"/>
                </a:cubicBezTo>
                <a:cubicBezTo>
                  <a:pt x="106964" y="42232"/>
                  <a:pt x="107149" y="0"/>
                  <a:pt x="912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40"/>
          <p:cNvGrpSpPr/>
          <p:nvPr/>
        </p:nvGrpSpPr>
        <p:grpSpPr>
          <a:xfrm>
            <a:off x="2096815" y="2841925"/>
            <a:ext cx="3927890" cy="1870575"/>
            <a:chOff x="3726425" y="2751913"/>
            <a:chExt cx="3898650" cy="1856650"/>
          </a:xfrm>
        </p:grpSpPr>
        <p:sp>
          <p:nvSpPr>
            <p:cNvPr id="533" name="Google Shape;533;p40"/>
            <p:cNvSpPr/>
            <p:nvPr/>
          </p:nvSpPr>
          <p:spPr>
            <a:xfrm>
              <a:off x="4091625" y="2751913"/>
              <a:ext cx="3358400" cy="1652325"/>
            </a:xfrm>
            <a:custGeom>
              <a:avLst/>
              <a:gdLst/>
              <a:ahLst/>
              <a:cxnLst/>
              <a:rect l="l" t="t" r="r" b="b"/>
              <a:pathLst>
                <a:path w="134336" h="66093" extrusionOk="0">
                  <a:moveTo>
                    <a:pt x="67157" y="1"/>
                  </a:moveTo>
                  <a:cubicBezTo>
                    <a:pt x="30903" y="1"/>
                    <a:pt x="1173" y="28891"/>
                    <a:pt x="0" y="65001"/>
                  </a:cubicBezTo>
                  <a:lnTo>
                    <a:pt x="12198" y="65097"/>
                  </a:lnTo>
                  <a:cubicBezTo>
                    <a:pt x="13310" y="35692"/>
                    <a:pt x="37574" y="12199"/>
                    <a:pt x="67141" y="12199"/>
                  </a:cubicBezTo>
                  <a:cubicBezTo>
                    <a:pt x="67294" y="12199"/>
                    <a:pt x="67447" y="12200"/>
                    <a:pt x="67600" y="12201"/>
                  </a:cubicBezTo>
                  <a:cubicBezTo>
                    <a:pt x="97375" y="12437"/>
                    <a:pt x="121500" y="36414"/>
                    <a:pt x="122129" y="65996"/>
                  </a:cubicBezTo>
                  <a:lnTo>
                    <a:pt x="134335" y="66092"/>
                  </a:lnTo>
                  <a:cubicBezTo>
                    <a:pt x="133750" y="29795"/>
                    <a:pt x="104194" y="300"/>
                    <a:pt x="67696" y="3"/>
                  </a:cubicBezTo>
                  <a:cubicBezTo>
                    <a:pt x="67516" y="1"/>
                    <a:pt x="67336" y="1"/>
                    <a:pt x="67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4321925" y="2982438"/>
              <a:ext cx="2897800" cy="1420050"/>
            </a:xfrm>
            <a:custGeom>
              <a:avLst/>
              <a:gdLst/>
              <a:ahLst/>
              <a:cxnLst/>
              <a:rect l="l" t="t" r="r" b="b"/>
              <a:pathLst>
                <a:path w="115912" h="56802" extrusionOk="0">
                  <a:moveTo>
                    <a:pt x="57955" y="1"/>
                  </a:moveTo>
                  <a:cubicBezTo>
                    <a:pt x="26738" y="1"/>
                    <a:pt x="1130" y="24813"/>
                    <a:pt x="0" y="55867"/>
                  </a:cubicBezTo>
                  <a:lnTo>
                    <a:pt x="10530" y="55946"/>
                  </a:lnTo>
                  <a:cubicBezTo>
                    <a:pt x="11608" y="30671"/>
                    <a:pt x="32501" y="10514"/>
                    <a:pt x="57949" y="10514"/>
                  </a:cubicBezTo>
                  <a:cubicBezTo>
                    <a:pt x="58075" y="10514"/>
                    <a:pt x="58201" y="10514"/>
                    <a:pt x="58327" y="10515"/>
                  </a:cubicBezTo>
                  <a:cubicBezTo>
                    <a:pt x="83936" y="10725"/>
                    <a:pt x="104709" y="31297"/>
                    <a:pt x="105372" y="56714"/>
                  </a:cubicBezTo>
                  <a:lnTo>
                    <a:pt x="115911" y="56802"/>
                  </a:lnTo>
                  <a:cubicBezTo>
                    <a:pt x="115283" y="25586"/>
                    <a:pt x="89830" y="256"/>
                    <a:pt x="58414" y="2"/>
                  </a:cubicBezTo>
                  <a:cubicBezTo>
                    <a:pt x="58261" y="1"/>
                    <a:pt x="58108" y="1"/>
                    <a:pt x="57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4522075" y="3182838"/>
              <a:ext cx="2497250" cy="1218350"/>
            </a:xfrm>
            <a:custGeom>
              <a:avLst/>
              <a:gdLst/>
              <a:ahLst/>
              <a:cxnLst/>
              <a:rect l="l" t="t" r="r" b="b"/>
              <a:pathLst>
                <a:path w="99890" h="48734" extrusionOk="0">
                  <a:moveTo>
                    <a:pt x="49928" y="0"/>
                  </a:moveTo>
                  <a:cubicBezTo>
                    <a:pt x="23115" y="0"/>
                    <a:pt x="1087" y="21268"/>
                    <a:pt x="1" y="47930"/>
                  </a:cubicBezTo>
                  <a:lnTo>
                    <a:pt x="9082" y="47982"/>
                  </a:lnTo>
                  <a:cubicBezTo>
                    <a:pt x="10124" y="26317"/>
                    <a:pt x="28058" y="9064"/>
                    <a:pt x="49897" y="9064"/>
                  </a:cubicBezTo>
                  <a:cubicBezTo>
                    <a:pt x="50018" y="9064"/>
                    <a:pt x="50139" y="9064"/>
                    <a:pt x="50260" y="9065"/>
                  </a:cubicBezTo>
                  <a:cubicBezTo>
                    <a:pt x="72263" y="9240"/>
                    <a:pt x="90111" y="26852"/>
                    <a:pt x="90809" y="48663"/>
                  </a:cubicBezTo>
                  <a:lnTo>
                    <a:pt x="99890" y="48733"/>
                  </a:lnTo>
                  <a:cubicBezTo>
                    <a:pt x="99235" y="21927"/>
                    <a:pt x="77336" y="220"/>
                    <a:pt x="50338" y="2"/>
                  </a:cubicBezTo>
                  <a:cubicBezTo>
                    <a:pt x="50201" y="1"/>
                    <a:pt x="50065" y="0"/>
                    <a:pt x="4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4741250" y="3401338"/>
              <a:ext cx="2058700" cy="997650"/>
            </a:xfrm>
            <a:custGeom>
              <a:avLst/>
              <a:gdLst/>
              <a:ahLst/>
              <a:cxnLst/>
              <a:rect l="l" t="t" r="r" b="b"/>
              <a:pathLst>
                <a:path w="82348" h="39906" extrusionOk="0">
                  <a:moveTo>
                    <a:pt x="41147" y="1"/>
                  </a:moveTo>
                  <a:cubicBezTo>
                    <a:pt x="19125" y="1"/>
                    <a:pt x="1043" y="17397"/>
                    <a:pt x="0" y="39242"/>
                  </a:cubicBezTo>
                  <a:lnTo>
                    <a:pt x="7483" y="39295"/>
                  </a:lnTo>
                  <a:cubicBezTo>
                    <a:pt x="8482" y="21563"/>
                    <a:pt x="23220" y="7484"/>
                    <a:pt x="41142" y="7484"/>
                  </a:cubicBezTo>
                  <a:cubicBezTo>
                    <a:pt x="41241" y="7484"/>
                    <a:pt x="41341" y="7485"/>
                    <a:pt x="41440" y="7485"/>
                  </a:cubicBezTo>
                  <a:cubicBezTo>
                    <a:pt x="59497" y="7625"/>
                    <a:pt x="74166" y="21997"/>
                    <a:pt x="74873" y="39845"/>
                  </a:cubicBezTo>
                  <a:lnTo>
                    <a:pt x="82348" y="39906"/>
                  </a:lnTo>
                  <a:cubicBezTo>
                    <a:pt x="81658" y="17937"/>
                    <a:pt x="63671" y="177"/>
                    <a:pt x="41493" y="2"/>
                  </a:cubicBezTo>
                  <a:cubicBezTo>
                    <a:pt x="41377" y="1"/>
                    <a:pt x="41262" y="1"/>
                    <a:pt x="4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4904975" y="3565088"/>
              <a:ext cx="1731925" cy="832825"/>
            </a:xfrm>
            <a:custGeom>
              <a:avLst/>
              <a:gdLst/>
              <a:ahLst/>
              <a:cxnLst/>
              <a:rect l="l" t="t" r="r" b="b"/>
              <a:pathLst>
                <a:path w="69277" h="33313" extrusionOk="0">
                  <a:moveTo>
                    <a:pt x="34619" y="0"/>
                  </a:moveTo>
                  <a:cubicBezTo>
                    <a:pt x="16182" y="0"/>
                    <a:pt x="1008" y="14492"/>
                    <a:pt x="0" y="32745"/>
                  </a:cubicBezTo>
                  <a:lnTo>
                    <a:pt x="6304" y="32788"/>
                  </a:lnTo>
                  <a:cubicBezTo>
                    <a:pt x="7285" y="18000"/>
                    <a:pt x="19631" y="6287"/>
                    <a:pt x="34607" y="6287"/>
                  </a:cubicBezTo>
                  <a:cubicBezTo>
                    <a:pt x="34690" y="6287"/>
                    <a:pt x="34773" y="6287"/>
                    <a:pt x="34856" y="6288"/>
                  </a:cubicBezTo>
                  <a:cubicBezTo>
                    <a:pt x="49953" y="6410"/>
                    <a:pt x="62230" y="18364"/>
                    <a:pt x="62972" y="33260"/>
                  </a:cubicBezTo>
                  <a:lnTo>
                    <a:pt x="69276" y="33312"/>
                  </a:lnTo>
                  <a:cubicBezTo>
                    <a:pt x="68560" y="14950"/>
                    <a:pt x="53481" y="158"/>
                    <a:pt x="34900" y="1"/>
                  </a:cubicBezTo>
                  <a:cubicBezTo>
                    <a:pt x="34806" y="0"/>
                    <a:pt x="34712" y="0"/>
                    <a:pt x="34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6317300" y="4065088"/>
              <a:ext cx="1307775" cy="473175"/>
            </a:xfrm>
            <a:custGeom>
              <a:avLst/>
              <a:gdLst/>
              <a:ahLst/>
              <a:cxnLst/>
              <a:rect l="l" t="t" r="r" b="b"/>
              <a:pathLst>
                <a:path w="52311" h="18927" extrusionOk="0">
                  <a:moveTo>
                    <a:pt x="35172" y="0"/>
                  </a:moveTo>
                  <a:cubicBezTo>
                    <a:pt x="34403" y="0"/>
                    <a:pt x="33635" y="51"/>
                    <a:pt x="32874" y="154"/>
                  </a:cubicBezTo>
                  <a:cubicBezTo>
                    <a:pt x="27382" y="896"/>
                    <a:pt x="22362" y="4223"/>
                    <a:pt x="19245" y="8798"/>
                  </a:cubicBezTo>
                  <a:cubicBezTo>
                    <a:pt x="17163" y="7235"/>
                    <a:pt x="14650" y="6444"/>
                    <a:pt x="12128" y="6444"/>
                  </a:cubicBezTo>
                  <a:cubicBezTo>
                    <a:pt x="10101" y="6444"/>
                    <a:pt x="8069" y="6955"/>
                    <a:pt x="6252" y="7986"/>
                  </a:cubicBezTo>
                  <a:cubicBezTo>
                    <a:pt x="2419" y="10160"/>
                    <a:pt x="0" y="14552"/>
                    <a:pt x="96" y="18927"/>
                  </a:cubicBezTo>
                  <a:lnTo>
                    <a:pt x="51403" y="18455"/>
                  </a:lnTo>
                  <a:cubicBezTo>
                    <a:pt x="52311" y="13958"/>
                    <a:pt x="50966" y="9016"/>
                    <a:pt x="47901" y="5541"/>
                  </a:cubicBezTo>
                  <a:cubicBezTo>
                    <a:pt x="44742" y="1961"/>
                    <a:pt x="39950" y="0"/>
                    <a:pt x="35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726425" y="3795288"/>
              <a:ext cx="2001300" cy="813275"/>
            </a:xfrm>
            <a:custGeom>
              <a:avLst/>
              <a:gdLst/>
              <a:ahLst/>
              <a:cxnLst/>
              <a:rect l="l" t="t" r="r" b="b"/>
              <a:pathLst>
                <a:path w="80052" h="32531" extrusionOk="0">
                  <a:moveTo>
                    <a:pt x="27613" y="0"/>
                  </a:moveTo>
                  <a:cubicBezTo>
                    <a:pt x="20832" y="0"/>
                    <a:pt x="14037" y="2557"/>
                    <a:pt x="9081" y="7200"/>
                  </a:cubicBezTo>
                  <a:cubicBezTo>
                    <a:pt x="3126" y="12779"/>
                    <a:pt x="0" y="21179"/>
                    <a:pt x="734" y="29291"/>
                  </a:cubicBezTo>
                  <a:lnTo>
                    <a:pt x="78087" y="32530"/>
                  </a:lnTo>
                  <a:cubicBezTo>
                    <a:pt x="80051" y="26374"/>
                    <a:pt x="77519" y="18996"/>
                    <a:pt x="72062" y="15477"/>
                  </a:cubicBezTo>
                  <a:cubicBezTo>
                    <a:pt x="69862" y="14052"/>
                    <a:pt x="67222" y="13387"/>
                    <a:pt x="64535" y="13387"/>
                  </a:cubicBezTo>
                  <a:cubicBezTo>
                    <a:pt x="60192" y="13387"/>
                    <a:pt x="55730" y="15124"/>
                    <a:pt x="52818" y="18193"/>
                  </a:cubicBezTo>
                  <a:cubicBezTo>
                    <a:pt x="49954" y="9732"/>
                    <a:pt x="42610" y="2948"/>
                    <a:pt x="33949" y="773"/>
                  </a:cubicBezTo>
                  <a:cubicBezTo>
                    <a:pt x="31876" y="253"/>
                    <a:pt x="29745" y="0"/>
                    <a:pt x="27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40"/>
          <p:cNvSpPr txBox="1">
            <a:spLocks noGrp="1"/>
          </p:cNvSpPr>
          <p:nvPr>
            <p:ph type="ctrTitle"/>
          </p:nvPr>
        </p:nvSpPr>
        <p:spPr>
          <a:xfrm>
            <a:off x="713225" y="576075"/>
            <a:ext cx="6213300" cy="17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Phonics</a:t>
            </a:r>
            <a:endParaRPr dirty="0"/>
          </a:p>
        </p:txBody>
      </p:sp>
      <p:sp>
        <p:nvSpPr>
          <p:cNvPr id="542" name="Google Shape;542;p40"/>
          <p:cNvSpPr/>
          <p:nvPr/>
        </p:nvSpPr>
        <p:spPr>
          <a:xfrm>
            <a:off x="-1" y="4376900"/>
            <a:ext cx="9143908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flipH="1">
            <a:off x="5940531" y="4794136"/>
            <a:ext cx="1673581" cy="193569"/>
          </a:xfrm>
          <a:custGeom>
            <a:avLst/>
            <a:gdLst/>
            <a:ahLst/>
            <a:cxnLst/>
            <a:rect l="l" t="t" r="r" b="b"/>
            <a:pathLst>
              <a:path w="57236" h="6620" extrusionOk="0">
                <a:moveTo>
                  <a:pt x="28613" y="1"/>
                </a:moveTo>
                <a:cubicBezTo>
                  <a:pt x="12809" y="1"/>
                  <a:pt x="0" y="1485"/>
                  <a:pt x="0" y="3310"/>
                </a:cubicBezTo>
                <a:cubicBezTo>
                  <a:pt x="0" y="5135"/>
                  <a:pt x="12809" y="6619"/>
                  <a:pt x="28613" y="6619"/>
                </a:cubicBezTo>
                <a:cubicBezTo>
                  <a:pt x="44418" y="6619"/>
                  <a:pt x="57235" y="5135"/>
                  <a:pt x="57235" y="3310"/>
                </a:cubicBezTo>
                <a:cubicBezTo>
                  <a:pt x="57235" y="1485"/>
                  <a:pt x="44418" y="1"/>
                  <a:pt x="28613" y="1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40"/>
          <p:cNvGrpSpPr/>
          <p:nvPr/>
        </p:nvGrpSpPr>
        <p:grpSpPr>
          <a:xfrm>
            <a:off x="5628330" y="1422210"/>
            <a:ext cx="2744318" cy="3525408"/>
            <a:chOff x="5065380" y="1363085"/>
            <a:chExt cx="2744318" cy="3525408"/>
          </a:xfrm>
        </p:grpSpPr>
        <p:sp>
          <p:nvSpPr>
            <p:cNvPr id="545" name="Google Shape;545;p40"/>
            <p:cNvSpPr/>
            <p:nvPr/>
          </p:nvSpPr>
          <p:spPr>
            <a:xfrm flipH="1">
              <a:off x="6292084" y="3399885"/>
              <a:ext cx="947493" cy="1346794"/>
            </a:xfrm>
            <a:custGeom>
              <a:avLst/>
              <a:gdLst/>
              <a:ahLst/>
              <a:cxnLst/>
              <a:rect l="l" t="t" r="r" b="b"/>
              <a:pathLst>
                <a:path w="32404" h="46060" extrusionOk="0">
                  <a:moveTo>
                    <a:pt x="32394" y="1"/>
                  </a:moveTo>
                  <a:cubicBezTo>
                    <a:pt x="31443" y="140"/>
                    <a:pt x="30508" y="228"/>
                    <a:pt x="29583" y="350"/>
                  </a:cubicBezTo>
                  <a:cubicBezTo>
                    <a:pt x="26920" y="699"/>
                    <a:pt x="24222" y="882"/>
                    <a:pt x="21532" y="952"/>
                  </a:cubicBezTo>
                  <a:cubicBezTo>
                    <a:pt x="20466" y="977"/>
                    <a:pt x="19397" y="991"/>
                    <a:pt x="18327" y="991"/>
                  </a:cubicBezTo>
                  <a:cubicBezTo>
                    <a:pt x="14176" y="991"/>
                    <a:pt x="10009" y="790"/>
                    <a:pt x="5885" y="297"/>
                  </a:cubicBezTo>
                  <a:cubicBezTo>
                    <a:pt x="5885" y="1092"/>
                    <a:pt x="5877" y="1738"/>
                    <a:pt x="5833" y="2183"/>
                  </a:cubicBezTo>
                  <a:cubicBezTo>
                    <a:pt x="5458" y="6235"/>
                    <a:pt x="961" y="36830"/>
                    <a:pt x="0" y="46060"/>
                  </a:cubicBezTo>
                  <a:lnTo>
                    <a:pt x="9378" y="46060"/>
                  </a:lnTo>
                  <a:cubicBezTo>
                    <a:pt x="9378" y="46060"/>
                    <a:pt x="15333" y="11535"/>
                    <a:pt x="17079" y="10575"/>
                  </a:cubicBezTo>
                  <a:cubicBezTo>
                    <a:pt x="18062" y="10038"/>
                    <a:pt x="18738" y="9879"/>
                    <a:pt x="19268" y="9879"/>
                  </a:cubicBezTo>
                  <a:cubicBezTo>
                    <a:pt x="19453" y="9879"/>
                    <a:pt x="19621" y="9899"/>
                    <a:pt x="19777" y="9928"/>
                  </a:cubicBezTo>
                  <a:cubicBezTo>
                    <a:pt x="20380" y="10051"/>
                    <a:pt x="19070" y="38551"/>
                    <a:pt x="19026" y="46060"/>
                  </a:cubicBezTo>
                  <a:lnTo>
                    <a:pt x="28500" y="46060"/>
                  </a:lnTo>
                  <a:cubicBezTo>
                    <a:pt x="28500" y="46060"/>
                    <a:pt x="30351" y="28370"/>
                    <a:pt x="31504" y="20293"/>
                  </a:cubicBezTo>
                  <a:cubicBezTo>
                    <a:pt x="32001" y="16757"/>
                    <a:pt x="32403" y="8558"/>
                    <a:pt x="32394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 flipH="1">
              <a:off x="6273194" y="3400148"/>
              <a:ext cx="932698" cy="821176"/>
            </a:xfrm>
            <a:custGeom>
              <a:avLst/>
              <a:gdLst/>
              <a:ahLst/>
              <a:cxnLst/>
              <a:rect l="l" t="t" r="r" b="b"/>
              <a:pathLst>
                <a:path w="31898" h="28084" extrusionOk="0">
                  <a:moveTo>
                    <a:pt x="31679" y="0"/>
                  </a:moveTo>
                  <a:lnTo>
                    <a:pt x="31679" y="0"/>
                  </a:lnTo>
                  <a:cubicBezTo>
                    <a:pt x="30745" y="149"/>
                    <a:pt x="29356" y="236"/>
                    <a:pt x="28431" y="350"/>
                  </a:cubicBezTo>
                  <a:cubicBezTo>
                    <a:pt x="25768" y="699"/>
                    <a:pt x="23070" y="891"/>
                    <a:pt x="20380" y="952"/>
                  </a:cubicBezTo>
                  <a:cubicBezTo>
                    <a:pt x="19314" y="977"/>
                    <a:pt x="18245" y="990"/>
                    <a:pt x="17175" y="990"/>
                  </a:cubicBezTo>
                  <a:cubicBezTo>
                    <a:pt x="13024" y="990"/>
                    <a:pt x="8857" y="790"/>
                    <a:pt x="4733" y="297"/>
                  </a:cubicBezTo>
                  <a:cubicBezTo>
                    <a:pt x="4733" y="1109"/>
                    <a:pt x="4725" y="1747"/>
                    <a:pt x="4681" y="2183"/>
                  </a:cubicBezTo>
                  <a:cubicBezTo>
                    <a:pt x="4506" y="4078"/>
                    <a:pt x="1188" y="17533"/>
                    <a:pt x="1" y="26125"/>
                  </a:cubicBezTo>
                  <a:cubicBezTo>
                    <a:pt x="9" y="26125"/>
                    <a:pt x="17" y="26125"/>
                    <a:pt x="26" y="26125"/>
                  </a:cubicBezTo>
                  <a:cubicBezTo>
                    <a:pt x="1075" y="26125"/>
                    <a:pt x="9791" y="27076"/>
                    <a:pt x="12897" y="27076"/>
                  </a:cubicBezTo>
                  <a:cubicBezTo>
                    <a:pt x="13051" y="27076"/>
                    <a:pt x="13192" y="27073"/>
                    <a:pt x="13316" y="27068"/>
                  </a:cubicBezTo>
                  <a:cubicBezTo>
                    <a:pt x="14443" y="21821"/>
                    <a:pt x="16381" y="14469"/>
                    <a:pt x="16958" y="14145"/>
                  </a:cubicBezTo>
                  <a:cubicBezTo>
                    <a:pt x="17014" y="14114"/>
                    <a:pt x="17068" y="14099"/>
                    <a:pt x="17120" y="14099"/>
                  </a:cubicBezTo>
                  <a:cubicBezTo>
                    <a:pt x="18276" y="14099"/>
                    <a:pt x="18278" y="21713"/>
                    <a:pt x="18136" y="27112"/>
                  </a:cubicBezTo>
                  <a:cubicBezTo>
                    <a:pt x="18394" y="27093"/>
                    <a:pt x="18692" y="27084"/>
                    <a:pt x="19022" y="27084"/>
                  </a:cubicBezTo>
                  <a:cubicBezTo>
                    <a:pt x="22563" y="27084"/>
                    <a:pt x="29866" y="28084"/>
                    <a:pt x="31309" y="28084"/>
                  </a:cubicBezTo>
                  <a:cubicBezTo>
                    <a:pt x="31396" y="28084"/>
                    <a:pt x="31462" y="28080"/>
                    <a:pt x="31504" y="28072"/>
                  </a:cubicBezTo>
                  <a:cubicBezTo>
                    <a:pt x="31897" y="23951"/>
                    <a:pt x="31688" y="7230"/>
                    <a:pt x="3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 flipH="1">
              <a:off x="6382991" y="4529631"/>
              <a:ext cx="300266" cy="217049"/>
            </a:xfrm>
            <a:custGeom>
              <a:avLst/>
              <a:gdLst/>
              <a:ahLst/>
              <a:cxnLst/>
              <a:rect l="l" t="t" r="r" b="b"/>
              <a:pathLst>
                <a:path w="10269" h="7423" extrusionOk="0">
                  <a:moveTo>
                    <a:pt x="10269" y="1"/>
                  </a:moveTo>
                  <a:lnTo>
                    <a:pt x="166" y="324"/>
                  </a:lnTo>
                  <a:cubicBezTo>
                    <a:pt x="79" y="3319"/>
                    <a:pt x="9" y="5842"/>
                    <a:pt x="0" y="7423"/>
                  </a:cubicBezTo>
                  <a:lnTo>
                    <a:pt x="9474" y="7423"/>
                  </a:lnTo>
                  <a:cubicBezTo>
                    <a:pt x="9474" y="7423"/>
                    <a:pt x="9797" y="4253"/>
                    <a:pt x="10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 flipH="1">
              <a:off x="6929866" y="4547526"/>
              <a:ext cx="309710" cy="199154"/>
            </a:xfrm>
            <a:custGeom>
              <a:avLst/>
              <a:gdLst/>
              <a:ahLst/>
              <a:cxnLst/>
              <a:rect l="l" t="t" r="r" b="b"/>
              <a:pathLst>
                <a:path w="10592" h="6811" extrusionOk="0">
                  <a:moveTo>
                    <a:pt x="10592" y="0"/>
                  </a:moveTo>
                  <a:lnTo>
                    <a:pt x="777" y="332"/>
                  </a:lnTo>
                  <a:cubicBezTo>
                    <a:pt x="437" y="2960"/>
                    <a:pt x="166" y="5204"/>
                    <a:pt x="0" y="6811"/>
                  </a:cubicBezTo>
                  <a:lnTo>
                    <a:pt x="9378" y="6811"/>
                  </a:lnTo>
                  <a:cubicBezTo>
                    <a:pt x="9378" y="6811"/>
                    <a:pt x="9858" y="4017"/>
                    <a:pt x="10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 flipH="1">
              <a:off x="6243574" y="4731533"/>
              <a:ext cx="498659" cy="156960"/>
            </a:xfrm>
            <a:custGeom>
              <a:avLst/>
              <a:gdLst/>
              <a:ahLst/>
              <a:cxnLst/>
              <a:rect l="l" t="t" r="r" b="b"/>
              <a:pathLst>
                <a:path w="17054" h="5368" extrusionOk="0">
                  <a:moveTo>
                    <a:pt x="8727" y="0"/>
                  </a:moveTo>
                  <a:cubicBezTo>
                    <a:pt x="5954" y="0"/>
                    <a:pt x="1637" y="99"/>
                    <a:pt x="1336" y="177"/>
                  </a:cubicBezTo>
                  <a:cubicBezTo>
                    <a:pt x="900" y="300"/>
                    <a:pt x="0" y="4150"/>
                    <a:pt x="481" y="4988"/>
                  </a:cubicBezTo>
                  <a:cubicBezTo>
                    <a:pt x="641" y="5272"/>
                    <a:pt x="2565" y="5367"/>
                    <a:pt x="5054" y="5367"/>
                  </a:cubicBezTo>
                  <a:cubicBezTo>
                    <a:pt x="9070" y="5367"/>
                    <a:pt x="14554" y="5120"/>
                    <a:pt x="16468" y="5023"/>
                  </a:cubicBezTo>
                  <a:cubicBezTo>
                    <a:pt x="16826" y="5006"/>
                    <a:pt x="17053" y="4622"/>
                    <a:pt x="16905" y="4307"/>
                  </a:cubicBezTo>
                  <a:cubicBezTo>
                    <a:pt x="16582" y="3652"/>
                    <a:pt x="15796" y="2727"/>
                    <a:pt x="14285" y="1740"/>
                  </a:cubicBezTo>
                  <a:cubicBezTo>
                    <a:pt x="11849" y="134"/>
                    <a:pt x="11028" y="73"/>
                    <a:pt x="11028" y="73"/>
                  </a:cubicBezTo>
                  <a:cubicBezTo>
                    <a:pt x="10925" y="21"/>
                    <a:pt x="9985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 flipH="1">
              <a:off x="6242814" y="4762995"/>
              <a:ext cx="190499" cy="122837"/>
            </a:xfrm>
            <a:custGeom>
              <a:avLst/>
              <a:gdLst/>
              <a:ahLst/>
              <a:cxnLst/>
              <a:rect l="l" t="t" r="r" b="b"/>
              <a:pathLst>
                <a:path w="6515" h="4201" extrusionOk="0">
                  <a:moveTo>
                    <a:pt x="2637" y="1"/>
                  </a:moveTo>
                  <a:cubicBezTo>
                    <a:pt x="1825" y="961"/>
                    <a:pt x="1092" y="2009"/>
                    <a:pt x="498" y="3135"/>
                  </a:cubicBezTo>
                  <a:cubicBezTo>
                    <a:pt x="315" y="3476"/>
                    <a:pt x="149" y="3834"/>
                    <a:pt x="1" y="4201"/>
                  </a:cubicBezTo>
                  <a:cubicBezTo>
                    <a:pt x="2507" y="4113"/>
                    <a:pt x="4812" y="4017"/>
                    <a:pt x="5912" y="3965"/>
                  </a:cubicBezTo>
                  <a:cubicBezTo>
                    <a:pt x="6287" y="3947"/>
                    <a:pt x="6514" y="3572"/>
                    <a:pt x="6348" y="3240"/>
                  </a:cubicBezTo>
                  <a:cubicBezTo>
                    <a:pt x="6025" y="2576"/>
                    <a:pt x="5231" y="1660"/>
                    <a:pt x="3729" y="673"/>
                  </a:cubicBezTo>
                  <a:cubicBezTo>
                    <a:pt x="3319" y="411"/>
                    <a:pt x="2961" y="184"/>
                    <a:pt x="2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 flipH="1">
              <a:off x="6803725" y="4731533"/>
              <a:ext cx="498922" cy="156960"/>
            </a:xfrm>
            <a:custGeom>
              <a:avLst/>
              <a:gdLst/>
              <a:ahLst/>
              <a:cxnLst/>
              <a:rect l="l" t="t" r="r" b="b"/>
              <a:pathLst>
                <a:path w="17063" h="5368" extrusionOk="0">
                  <a:moveTo>
                    <a:pt x="8732" y="0"/>
                  </a:moveTo>
                  <a:cubicBezTo>
                    <a:pt x="5959" y="0"/>
                    <a:pt x="1646" y="99"/>
                    <a:pt x="1345" y="177"/>
                  </a:cubicBezTo>
                  <a:cubicBezTo>
                    <a:pt x="909" y="300"/>
                    <a:pt x="1" y="4150"/>
                    <a:pt x="481" y="4988"/>
                  </a:cubicBezTo>
                  <a:cubicBezTo>
                    <a:pt x="645" y="5272"/>
                    <a:pt x="2570" y="5367"/>
                    <a:pt x="5058" y="5367"/>
                  </a:cubicBezTo>
                  <a:cubicBezTo>
                    <a:pt x="9073" y="5367"/>
                    <a:pt x="14555" y="5120"/>
                    <a:pt x="16468" y="5023"/>
                  </a:cubicBezTo>
                  <a:cubicBezTo>
                    <a:pt x="16826" y="5006"/>
                    <a:pt x="17062" y="4622"/>
                    <a:pt x="16905" y="4307"/>
                  </a:cubicBezTo>
                  <a:cubicBezTo>
                    <a:pt x="16582" y="3652"/>
                    <a:pt x="15796" y="2727"/>
                    <a:pt x="14285" y="1740"/>
                  </a:cubicBezTo>
                  <a:cubicBezTo>
                    <a:pt x="11841" y="134"/>
                    <a:pt x="11037" y="73"/>
                    <a:pt x="11037" y="73"/>
                  </a:cubicBezTo>
                  <a:cubicBezTo>
                    <a:pt x="10931" y="21"/>
                    <a:pt x="9990" y="0"/>
                    <a:pt x="8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 flipH="1">
              <a:off x="6803228" y="4760188"/>
              <a:ext cx="195352" cy="125644"/>
            </a:xfrm>
            <a:custGeom>
              <a:avLst/>
              <a:gdLst/>
              <a:ahLst/>
              <a:cxnLst/>
              <a:rect l="l" t="t" r="r" b="b"/>
              <a:pathLst>
                <a:path w="6681" h="4297" extrusionOk="0">
                  <a:moveTo>
                    <a:pt x="2655" y="1"/>
                  </a:moveTo>
                  <a:cubicBezTo>
                    <a:pt x="1782" y="1101"/>
                    <a:pt x="988" y="2245"/>
                    <a:pt x="350" y="3519"/>
                  </a:cubicBezTo>
                  <a:cubicBezTo>
                    <a:pt x="219" y="3773"/>
                    <a:pt x="114" y="4035"/>
                    <a:pt x="1" y="4297"/>
                  </a:cubicBezTo>
                  <a:cubicBezTo>
                    <a:pt x="2577" y="4218"/>
                    <a:pt x="4952" y="4113"/>
                    <a:pt x="6078" y="4052"/>
                  </a:cubicBezTo>
                  <a:cubicBezTo>
                    <a:pt x="6454" y="4043"/>
                    <a:pt x="6681" y="3659"/>
                    <a:pt x="6515" y="3336"/>
                  </a:cubicBezTo>
                  <a:cubicBezTo>
                    <a:pt x="6192" y="2672"/>
                    <a:pt x="5388" y="1756"/>
                    <a:pt x="3895" y="769"/>
                  </a:cubicBezTo>
                  <a:cubicBezTo>
                    <a:pt x="3432" y="455"/>
                    <a:pt x="3013" y="201"/>
                    <a:pt x="2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 flipH="1">
              <a:off x="6709777" y="1374226"/>
              <a:ext cx="1099921" cy="1582790"/>
            </a:xfrm>
            <a:custGeom>
              <a:avLst/>
              <a:gdLst/>
              <a:ahLst/>
              <a:cxnLst/>
              <a:rect l="l" t="t" r="r" b="b"/>
              <a:pathLst>
                <a:path w="37617" h="54131" extrusionOk="0">
                  <a:moveTo>
                    <a:pt x="18654" y="1"/>
                  </a:moveTo>
                  <a:cubicBezTo>
                    <a:pt x="16891" y="1"/>
                    <a:pt x="15589" y="688"/>
                    <a:pt x="14696" y="1791"/>
                  </a:cubicBezTo>
                  <a:cubicBezTo>
                    <a:pt x="13683" y="3057"/>
                    <a:pt x="13212" y="4891"/>
                    <a:pt x="13229" y="6881"/>
                  </a:cubicBezTo>
                  <a:cubicBezTo>
                    <a:pt x="13255" y="9763"/>
                    <a:pt x="13290" y="12636"/>
                    <a:pt x="13325" y="15517"/>
                  </a:cubicBezTo>
                  <a:cubicBezTo>
                    <a:pt x="13343" y="18014"/>
                    <a:pt x="13709" y="20730"/>
                    <a:pt x="13290" y="23201"/>
                  </a:cubicBezTo>
                  <a:cubicBezTo>
                    <a:pt x="13142" y="24083"/>
                    <a:pt x="12827" y="25078"/>
                    <a:pt x="12103" y="25646"/>
                  </a:cubicBezTo>
                  <a:cubicBezTo>
                    <a:pt x="10959" y="26536"/>
                    <a:pt x="9623" y="26955"/>
                    <a:pt x="8584" y="28047"/>
                  </a:cubicBezTo>
                  <a:cubicBezTo>
                    <a:pt x="7580" y="29095"/>
                    <a:pt x="6776" y="30492"/>
                    <a:pt x="6829" y="31985"/>
                  </a:cubicBezTo>
                  <a:cubicBezTo>
                    <a:pt x="6872" y="33260"/>
                    <a:pt x="7536" y="34421"/>
                    <a:pt x="8540" y="35181"/>
                  </a:cubicBezTo>
                  <a:cubicBezTo>
                    <a:pt x="8805" y="35382"/>
                    <a:pt x="9121" y="35623"/>
                    <a:pt x="9457" y="35806"/>
                  </a:cubicBezTo>
                  <a:lnTo>
                    <a:pt x="9457" y="35806"/>
                  </a:lnTo>
                  <a:cubicBezTo>
                    <a:pt x="9318" y="35785"/>
                    <a:pt x="9179" y="35770"/>
                    <a:pt x="9047" y="35757"/>
                  </a:cubicBezTo>
                  <a:cubicBezTo>
                    <a:pt x="8736" y="35729"/>
                    <a:pt x="8417" y="35717"/>
                    <a:pt x="8096" y="35717"/>
                  </a:cubicBezTo>
                  <a:cubicBezTo>
                    <a:pt x="7396" y="35717"/>
                    <a:pt x="6684" y="35777"/>
                    <a:pt x="6026" y="35879"/>
                  </a:cubicBezTo>
                  <a:cubicBezTo>
                    <a:pt x="4908" y="36054"/>
                    <a:pt x="3738" y="36429"/>
                    <a:pt x="2847" y="37128"/>
                  </a:cubicBezTo>
                  <a:cubicBezTo>
                    <a:pt x="1948" y="37835"/>
                    <a:pt x="1145" y="38726"/>
                    <a:pt x="594" y="39747"/>
                  </a:cubicBezTo>
                  <a:cubicBezTo>
                    <a:pt x="1" y="40882"/>
                    <a:pt x="132" y="42218"/>
                    <a:pt x="804" y="43284"/>
                  </a:cubicBezTo>
                  <a:cubicBezTo>
                    <a:pt x="1537" y="44436"/>
                    <a:pt x="2891" y="44820"/>
                    <a:pt x="4174" y="44960"/>
                  </a:cubicBezTo>
                  <a:cubicBezTo>
                    <a:pt x="4541" y="45002"/>
                    <a:pt x="4907" y="45019"/>
                    <a:pt x="5272" y="45019"/>
                  </a:cubicBezTo>
                  <a:cubicBezTo>
                    <a:pt x="6282" y="45019"/>
                    <a:pt x="7289" y="44888"/>
                    <a:pt x="8296" y="44785"/>
                  </a:cubicBezTo>
                  <a:cubicBezTo>
                    <a:pt x="8762" y="44735"/>
                    <a:pt x="9252" y="44654"/>
                    <a:pt x="9720" y="44654"/>
                  </a:cubicBezTo>
                  <a:cubicBezTo>
                    <a:pt x="9743" y="44654"/>
                    <a:pt x="9766" y="44654"/>
                    <a:pt x="9789" y="44654"/>
                  </a:cubicBezTo>
                  <a:cubicBezTo>
                    <a:pt x="9819" y="44654"/>
                    <a:pt x="9852" y="44652"/>
                    <a:pt x="9885" y="44652"/>
                  </a:cubicBezTo>
                  <a:cubicBezTo>
                    <a:pt x="9918" y="44652"/>
                    <a:pt x="9950" y="44654"/>
                    <a:pt x="9981" y="44663"/>
                  </a:cubicBezTo>
                  <a:cubicBezTo>
                    <a:pt x="9361" y="44951"/>
                    <a:pt x="8671" y="45056"/>
                    <a:pt x="8034" y="45292"/>
                  </a:cubicBezTo>
                  <a:cubicBezTo>
                    <a:pt x="7012" y="45659"/>
                    <a:pt x="5833" y="46174"/>
                    <a:pt x="5344" y="47213"/>
                  </a:cubicBezTo>
                  <a:cubicBezTo>
                    <a:pt x="4864" y="48226"/>
                    <a:pt x="5135" y="49221"/>
                    <a:pt x="5685" y="50120"/>
                  </a:cubicBezTo>
                  <a:cubicBezTo>
                    <a:pt x="6480" y="51474"/>
                    <a:pt x="7877" y="52504"/>
                    <a:pt x="9300" y="53115"/>
                  </a:cubicBezTo>
                  <a:cubicBezTo>
                    <a:pt x="10662" y="53700"/>
                    <a:pt x="12295" y="54050"/>
                    <a:pt x="13779" y="54119"/>
                  </a:cubicBezTo>
                  <a:cubicBezTo>
                    <a:pt x="13966" y="54127"/>
                    <a:pt x="14154" y="54130"/>
                    <a:pt x="14342" y="54130"/>
                  </a:cubicBezTo>
                  <a:cubicBezTo>
                    <a:pt x="15561" y="54130"/>
                    <a:pt x="16818" y="53975"/>
                    <a:pt x="17944" y="53552"/>
                  </a:cubicBezTo>
                  <a:cubicBezTo>
                    <a:pt x="18442" y="53386"/>
                    <a:pt x="18905" y="53150"/>
                    <a:pt x="19341" y="52845"/>
                  </a:cubicBezTo>
                  <a:cubicBezTo>
                    <a:pt x="19568" y="52635"/>
                    <a:pt x="19752" y="52408"/>
                    <a:pt x="19909" y="52146"/>
                  </a:cubicBezTo>
                  <a:cubicBezTo>
                    <a:pt x="20015" y="51982"/>
                    <a:pt x="20024" y="51865"/>
                    <a:pt x="20141" y="51865"/>
                  </a:cubicBezTo>
                  <a:cubicBezTo>
                    <a:pt x="20168" y="51865"/>
                    <a:pt x="20200" y="51871"/>
                    <a:pt x="20240" y="51884"/>
                  </a:cubicBezTo>
                  <a:cubicBezTo>
                    <a:pt x="20433" y="51980"/>
                    <a:pt x="20616" y="52085"/>
                    <a:pt x="20799" y="52199"/>
                  </a:cubicBezTo>
                  <a:cubicBezTo>
                    <a:pt x="21183" y="52391"/>
                    <a:pt x="21576" y="52522"/>
                    <a:pt x="22004" y="52591"/>
                  </a:cubicBezTo>
                  <a:cubicBezTo>
                    <a:pt x="22456" y="52657"/>
                    <a:pt x="22911" y="52692"/>
                    <a:pt x="23368" y="52692"/>
                  </a:cubicBezTo>
                  <a:cubicBezTo>
                    <a:pt x="23644" y="52692"/>
                    <a:pt x="23920" y="52679"/>
                    <a:pt x="24196" y="52653"/>
                  </a:cubicBezTo>
                  <a:cubicBezTo>
                    <a:pt x="25191" y="52600"/>
                    <a:pt x="26169" y="52495"/>
                    <a:pt x="27156" y="52338"/>
                  </a:cubicBezTo>
                  <a:cubicBezTo>
                    <a:pt x="28955" y="52068"/>
                    <a:pt x="30718" y="51648"/>
                    <a:pt x="32438" y="51020"/>
                  </a:cubicBezTo>
                  <a:cubicBezTo>
                    <a:pt x="33818" y="50496"/>
                    <a:pt x="35294" y="49762"/>
                    <a:pt x="36324" y="48662"/>
                  </a:cubicBezTo>
                  <a:cubicBezTo>
                    <a:pt x="37075" y="47850"/>
                    <a:pt x="37616" y="46602"/>
                    <a:pt x="37503" y="45475"/>
                  </a:cubicBezTo>
                  <a:cubicBezTo>
                    <a:pt x="37398" y="44550"/>
                    <a:pt x="36874" y="43720"/>
                    <a:pt x="36106" y="43222"/>
                  </a:cubicBezTo>
                  <a:cubicBezTo>
                    <a:pt x="35279" y="42693"/>
                    <a:pt x="34362" y="42528"/>
                    <a:pt x="33431" y="42528"/>
                  </a:cubicBezTo>
                  <a:cubicBezTo>
                    <a:pt x="32749" y="42528"/>
                    <a:pt x="32059" y="42616"/>
                    <a:pt x="31391" y="42716"/>
                  </a:cubicBezTo>
                  <a:cubicBezTo>
                    <a:pt x="31434" y="42646"/>
                    <a:pt x="31495" y="42611"/>
                    <a:pt x="31592" y="42602"/>
                  </a:cubicBezTo>
                  <a:cubicBezTo>
                    <a:pt x="31836" y="42437"/>
                    <a:pt x="32063" y="42262"/>
                    <a:pt x="32281" y="42070"/>
                  </a:cubicBezTo>
                  <a:cubicBezTo>
                    <a:pt x="33120" y="41363"/>
                    <a:pt x="33984" y="40603"/>
                    <a:pt x="34560" y="39660"/>
                  </a:cubicBezTo>
                  <a:cubicBezTo>
                    <a:pt x="35067" y="38839"/>
                    <a:pt x="35215" y="37879"/>
                    <a:pt x="34717" y="37014"/>
                  </a:cubicBezTo>
                  <a:cubicBezTo>
                    <a:pt x="34167" y="36097"/>
                    <a:pt x="33093" y="35495"/>
                    <a:pt x="32194" y="34997"/>
                  </a:cubicBezTo>
                  <a:cubicBezTo>
                    <a:pt x="28946" y="33172"/>
                    <a:pt x="26222" y="31767"/>
                    <a:pt x="25305" y="27846"/>
                  </a:cubicBezTo>
                  <a:cubicBezTo>
                    <a:pt x="24807" y="25654"/>
                    <a:pt x="24912" y="23375"/>
                    <a:pt x="25069" y="21123"/>
                  </a:cubicBezTo>
                  <a:cubicBezTo>
                    <a:pt x="25375" y="16547"/>
                    <a:pt x="25802" y="11989"/>
                    <a:pt x="25820" y="7405"/>
                  </a:cubicBezTo>
                  <a:cubicBezTo>
                    <a:pt x="25829" y="6096"/>
                    <a:pt x="25802" y="4751"/>
                    <a:pt x="25340" y="3528"/>
                  </a:cubicBezTo>
                  <a:cubicBezTo>
                    <a:pt x="24510" y="1293"/>
                    <a:pt x="21943" y="411"/>
                    <a:pt x="19786" y="88"/>
                  </a:cubicBezTo>
                  <a:cubicBezTo>
                    <a:pt x="19390" y="29"/>
                    <a:pt x="19013" y="1"/>
                    <a:pt x="186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 flipH="1">
              <a:off x="5633920" y="3101929"/>
              <a:ext cx="443220" cy="408658"/>
            </a:xfrm>
            <a:custGeom>
              <a:avLst/>
              <a:gdLst/>
              <a:ahLst/>
              <a:cxnLst/>
              <a:rect l="l" t="t" r="r" b="b"/>
              <a:pathLst>
                <a:path w="15158" h="13976" extrusionOk="0">
                  <a:moveTo>
                    <a:pt x="4462" y="1"/>
                  </a:moveTo>
                  <a:lnTo>
                    <a:pt x="0" y="4917"/>
                  </a:lnTo>
                  <a:cubicBezTo>
                    <a:pt x="18" y="4917"/>
                    <a:pt x="2663" y="6855"/>
                    <a:pt x="3126" y="8732"/>
                  </a:cubicBezTo>
                  <a:cubicBezTo>
                    <a:pt x="3823" y="11452"/>
                    <a:pt x="6417" y="13975"/>
                    <a:pt x="7125" y="13975"/>
                  </a:cubicBezTo>
                  <a:cubicBezTo>
                    <a:pt x="7163" y="13975"/>
                    <a:pt x="7195" y="13968"/>
                    <a:pt x="7221" y="13954"/>
                  </a:cubicBezTo>
                  <a:cubicBezTo>
                    <a:pt x="7745" y="13683"/>
                    <a:pt x="12949" y="10522"/>
                    <a:pt x="13490" y="9737"/>
                  </a:cubicBezTo>
                  <a:cubicBezTo>
                    <a:pt x="14023" y="8959"/>
                    <a:pt x="11404" y="6733"/>
                    <a:pt x="11403" y="6733"/>
                  </a:cubicBezTo>
                  <a:lnTo>
                    <a:pt x="11403" y="6733"/>
                  </a:lnTo>
                  <a:cubicBezTo>
                    <a:pt x="11404" y="6733"/>
                    <a:pt x="13040" y="7248"/>
                    <a:pt x="14070" y="7248"/>
                  </a:cubicBezTo>
                  <a:cubicBezTo>
                    <a:pt x="14478" y="7248"/>
                    <a:pt x="14791" y="7168"/>
                    <a:pt x="14870" y="6942"/>
                  </a:cubicBezTo>
                  <a:cubicBezTo>
                    <a:pt x="15158" y="6139"/>
                    <a:pt x="8906" y="3651"/>
                    <a:pt x="7789" y="2935"/>
                  </a:cubicBezTo>
                  <a:cubicBezTo>
                    <a:pt x="6680" y="2201"/>
                    <a:pt x="4462" y="1"/>
                    <a:pt x="4462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 flipH="1">
              <a:off x="5881554" y="2748330"/>
              <a:ext cx="509887" cy="561964"/>
            </a:xfrm>
            <a:custGeom>
              <a:avLst/>
              <a:gdLst/>
              <a:ahLst/>
              <a:cxnLst/>
              <a:rect l="l" t="t" r="r" b="b"/>
              <a:pathLst>
                <a:path w="17438" h="19219" extrusionOk="0">
                  <a:moveTo>
                    <a:pt x="8165" y="0"/>
                  </a:moveTo>
                  <a:cubicBezTo>
                    <a:pt x="7015" y="662"/>
                    <a:pt x="6827" y="1507"/>
                    <a:pt x="3349" y="1507"/>
                  </a:cubicBezTo>
                  <a:cubicBezTo>
                    <a:pt x="2467" y="1507"/>
                    <a:pt x="1374" y="1453"/>
                    <a:pt x="1" y="1328"/>
                  </a:cubicBezTo>
                  <a:lnTo>
                    <a:pt x="1" y="1328"/>
                  </a:lnTo>
                  <a:cubicBezTo>
                    <a:pt x="2655" y="8304"/>
                    <a:pt x="6724" y="13072"/>
                    <a:pt x="13037" y="19219"/>
                  </a:cubicBezTo>
                  <a:cubicBezTo>
                    <a:pt x="14556" y="17001"/>
                    <a:pt x="16180" y="15857"/>
                    <a:pt x="17437" y="14154"/>
                  </a:cubicBezTo>
                  <a:cubicBezTo>
                    <a:pt x="14346" y="10880"/>
                    <a:pt x="10321" y="4899"/>
                    <a:pt x="8165" y="0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 flipH="1">
              <a:off x="7423379" y="1665368"/>
              <a:ext cx="380939" cy="525121"/>
            </a:xfrm>
            <a:custGeom>
              <a:avLst/>
              <a:gdLst/>
              <a:ahLst/>
              <a:cxnLst/>
              <a:rect l="l" t="t" r="r" b="b"/>
              <a:pathLst>
                <a:path w="13028" h="17959" extrusionOk="0">
                  <a:moveTo>
                    <a:pt x="4123" y="1"/>
                  </a:moveTo>
                  <a:cubicBezTo>
                    <a:pt x="4090" y="1"/>
                    <a:pt x="4057" y="5"/>
                    <a:pt x="4025" y="15"/>
                  </a:cubicBezTo>
                  <a:cubicBezTo>
                    <a:pt x="2934" y="365"/>
                    <a:pt x="5160" y="6084"/>
                    <a:pt x="5160" y="6084"/>
                  </a:cubicBezTo>
                  <a:cubicBezTo>
                    <a:pt x="5160" y="6084"/>
                    <a:pt x="2394" y="2086"/>
                    <a:pt x="1513" y="2086"/>
                  </a:cubicBezTo>
                  <a:cubicBezTo>
                    <a:pt x="1473" y="2086"/>
                    <a:pt x="1437" y="2094"/>
                    <a:pt x="1406" y="2111"/>
                  </a:cubicBezTo>
                  <a:cubicBezTo>
                    <a:pt x="672" y="2504"/>
                    <a:pt x="3274" y="7594"/>
                    <a:pt x="3274" y="7594"/>
                  </a:cubicBezTo>
                  <a:cubicBezTo>
                    <a:pt x="3274" y="7594"/>
                    <a:pt x="1285" y="5189"/>
                    <a:pt x="625" y="5189"/>
                  </a:cubicBezTo>
                  <a:cubicBezTo>
                    <a:pt x="583" y="5189"/>
                    <a:pt x="546" y="5198"/>
                    <a:pt x="515" y="5219"/>
                  </a:cubicBezTo>
                  <a:cubicBezTo>
                    <a:pt x="0" y="5569"/>
                    <a:pt x="2916" y="9969"/>
                    <a:pt x="3807" y="11759"/>
                  </a:cubicBezTo>
                  <a:cubicBezTo>
                    <a:pt x="4715" y="13558"/>
                    <a:pt x="6374" y="17941"/>
                    <a:pt x="6348" y="17959"/>
                  </a:cubicBezTo>
                  <a:lnTo>
                    <a:pt x="13028" y="16256"/>
                  </a:lnTo>
                  <a:cubicBezTo>
                    <a:pt x="13028" y="16256"/>
                    <a:pt x="12085" y="13157"/>
                    <a:pt x="11954" y="11777"/>
                  </a:cubicBezTo>
                  <a:cubicBezTo>
                    <a:pt x="11831" y="10406"/>
                    <a:pt x="12582" y="3456"/>
                    <a:pt x="11709" y="3325"/>
                  </a:cubicBezTo>
                  <a:cubicBezTo>
                    <a:pt x="11693" y="3322"/>
                    <a:pt x="11676" y="3321"/>
                    <a:pt x="11660" y="3321"/>
                  </a:cubicBezTo>
                  <a:cubicBezTo>
                    <a:pt x="10813" y="3321"/>
                    <a:pt x="10216" y="6617"/>
                    <a:pt x="10216" y="6617"/>
                  </a:cubicBezTo>
                  <a:cubicBezTo>
                    <a:pt x="10216" y="6617"/>
                    <a:pt x="8167" y="590"/>
                    <a:pt x="7187" y="590"/>
                  </a:cubicBezTo>
                  <a:cubicBezTo>
                    <a:pt x="7178" y="590"/>
                    <a:pt x="7169" y="591"/>
                    <a:pt x="7160" y="592"/>
                  </a:cubicBezTo>
                  <a:cubicBezTo>
                    <a:pt x="6191" y="696"/>
                    <a:pt x="7239" y="5324"/>
                    <a:pt x="7239" y="5324"/>
                  </a:cubicBezTo>
                  <a:cubicBezTo>
                    <a:pt x="7239" y="5324"/>
                    <a:pt x="5231" y="1"/>
                    <a:pt x="4123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 flipH="1">
              <a:off x="7198436" y="2051570"/>
              <a:ext cx="451700" cy="650064"/>
            </a:xfrm>
            <a:custGeom>
              <a:avLst/>
              <a:gdLst/>
              <a:ahLst/>
              <a:cxnLst/>
              <a:rect l="l" t="t" r="r" b="b"/>
              <a:pathLst>
                <a:path w="15448" h="22232" extrusionOk="0">
                  <a:moveTo>
                    <a:pt x="6960" y="1"/>
                  </a:moveTo>
                  <a:cubicBezTo>
                    <a:pt x="4786" y="324"/>
                    <a:pt x="2769" y="1608"/>
                    <a:pt x="1" y="1922"/>
                  </a:cubicBezTo>
                  <a:cubicBezTo>
                    <a:pt x="2577" y="10706"/>
                    <a:pt x="5161" y="16408"/>
                    <a:pt x="10269" y="22232"/>
                  </a:cubicBezTo>
                  <a:cubicBezTo>
                    <a:pt x="12994" y="15692"/>
                    <a:pt x="13989" y="16303"/>
                    <a:pt x="15447" y="15377"/>
                  </a:cubicBezTo>
                  <a:cubicBezTo>
                    <a:pt x="12007" y="11011"/>
                    <a:pt x="8462" y="4419"/>
                    <a:pt x="6960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 flipH="1">
              <a:off x="6801941" y="2435053"/>
              <a:ext cx="604098" cy="510413"/>
            </a:xfrm>
            <a:custGeom>
              <a:avLst/>
              <a:gdLst/>
              <a:ahLst/>
              <a:cxnLst/>
              <a:rect l="l" t="t" r="r" b="b"/>
              <a:pathLst>
                <a:path w="20660" h="17456" extrusionOk="0">
                  <a:moveTo>
                    <a:pt x="7544" y="1"/>
                  </a:moveTo>
                  <a:cubicBezTo>
                    <a:pt x="6077" y="926"/>
                    <a:pt x="2742" y="3607"/>
                    <a:pt x="0" y="10147"/>
                  </a:cubicBezTo>
                  <a:cubicBezTo>
                    <a:pt x="2925" y="13491"/>
                    <a:pt x="6497" y="16093"/>
                    <a:pt x="10714" y="17455"/>
                  </a:cubicBezTo>
                  <a:cubicBezTo>
                    <a:pt x="12486" y="13954"/>
                    <a:pt x="17411" y="8715"/>
                    <a:pt x="20659" y="6506"/>
                  </a:cubicBezTo>
                  <a:cubicBezTo>
                    <a:pt x="15866" y="5537"/>
                    <a:pt x="11666" y="3651"/>
                    <a:pt x="7998" y="420"/>
                  </a:cubicBezTo>
                  <a:cubicBezTo>
                    <a:pt x="7850" y="289"/>
                    <a:pt x="7693" y="149"/>
                    <a:pt x="7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 flipH="1">
              <a:off x="6038573" y="2576370"/>
              <a:ext cx="456261" cy="494448"/>
            </a:xfrm>
            <a:custGeom>
              <a:avLst/>
              <a:gdLst/>
              <a:ahLst/>
              <a:cxnLst/>
              <a:rect l="l" t="t" r="r" b="b"/>
              <a:pathLst>
                <a:path w="15604" h="16910" extrusionOk="0">
                  <a:moveTo>
                    <a:pt x="1934" y="0"/>
                  </a:moveTo>
                  <a:cubicBezTo>
                    <a:pt x="1790" y="0"/>
                    <a:pt x="1712" y="5"/>
                    <a:pt x="1712" y="5"/>
                  </a:cubicBezTo>
                  <a:lnTo>
                    <a:pt x="0" y="3480"/>
                  </a:lnTo>
                  <a:lnTo>
                    <a:pt x="4829" y="13888"/>
                  </a:lnTo>
                  <a:lnTo>
                    <a:pt x="6785" y="16909"/>
                  </a:lnTo>
                  <a:lnTo>
                    <a:pt x="15604" y="11103"/>
                  </a:lnTo>
                  <a:cubicBezTo>
                    <a:pt x="11741" y="478"/>
                    <a:pt x="3402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 flipH="1">
              <a:off x="5826144" y="3445090"/>
              <a:ext cx="31433" cy="40351"/>
            </a:xfrm>
            <a:custGeom>
              <a:avLst/>
              <a:gdLst/>
              <a:ahLst/>
              <a:cxnLst/>
              <a:rect l="l" t="t" r="r" b="b"/>
              <a:pathLst>
                <a:path w="1075" h="1380" fill="none" extrusionOk="0">
                  <a:moveTo>
                    <a:pt x="1074" y="1380"/>
                  </a:moveTo>
                  <a:lnTo>
                    <a:pt x="0" y="0"/>
                  </a:ln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 flipH="1">
              <a:off x="5781465" y="3292136"/>
              <a:ext cx="129475" cy="40380"/>
            </a:xfrm>
            <a:custGeom>
              <a:avLst/>
              <a:gdLst/>
              <a:ahLst/>
              <a:cxnLst/>
              <a:rect l="l" t="t" r="r" b="b"/>
              <a:pathLst>
                <a:path w="4428" h="1381" fill="none" extrusionOk="0">
                  <a:moveTo>
                    <a:pt x="4427" y="1"/>
                  </a:moveTo>
                  <a:cubicBezTo>
                    <a:pt x="4427" y="1"/>
                    <a:pt x="1773" y="1380"/>
                    <a:pt x="0" y="1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 flipH="1">
              <a:off x="7535982" y="1870311"/>
              <a:ext cx="78129" cy="123861"/>
            </a:xfrm>
            <a:custGeom>
              <a:avLst/>
              <a:gdLst/>
              <a:ahLst/>
              <a:cxnLst/>
              <a:rect l="l" t="t" r="r" b="b"/>
              <a:pathLst>
                <a:path w="2672" h="4236" fill="none" extrusionOk="0">
                  <a:moveTo>
                    <a:pt x="2672" y="0"/>
                  </a:moveTo>
                  <a:cubicBezTo>
                    <a:pt x="2672" y="0"/>
                    <a:pt x="0" y="1607"/>
                    <a:pt x="253" y="4235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 flipH="1">
              <a:off x="6252522" y="2522744"/>
              <a:ext cx="884159" cy="1087728"/>
            </a:xfrm>
            <a:custGeom>
              <a:avLst/>
              <a:gdLst/>
              <a:ahLst/>
              <a:cxnLst/>
              <a:rect l="l" t="t" r="r" b="b"/>
              <a:pathLst>
                <a:path w="30238" h="37200" extrusionOk="0">
                  <a:moveTo>
                    <a:pt x="12560" y="0"/>
                  </a:moveTo>
                  <a:cubicBezTo>
                    <a:pt x="12190" y="0"/>
                    <a:pt x="11821" y="5"/>
                    <a:pt x="11456" y="14"/>
                  </a:cubicBezTo>
                  <a:cubicBezTo>
                    <a:pt x="5772" y="171"/>
                    <a:pt x="3886" y="337"/>
                    <a:pt x="3519" y="922"/>
                  </a:cubicBezTo>
                  <a:cubicBezTo>
                    <a:pt x="2855" y="2005"/>
                    <a:pt x="0" y="12797"/>
                    <a:pt x="271" y="34705"/>
                  </a:cubicBezTo>
                  <a:cubicBezTo>
                    <a:pt x="271" y="34801"/>
                    <a:pt x="236" y="34888"/>
                    <a:pt x="227" y="34976"/>
                  </a:cubicBezTo>
                  <a:cubicBezTo>
                    <a:pt x="149" y="35421"/>
                    <a:pt x="70" y="35884"/>
                    <a:pt x="0" y="36329"/>
                  </a:cubicBezTo>
                  <a:cubicBezTo>
                    <a:pt x="1243" y="36498"/>
                    <a:pt x="6565" y="37200"/>
                    <a:pt x="13371" y="37200"/>
                  </a:cubicBezTo>
                  <a:cubicBezTo>
                    <a:pt x="18516" y="37200"/>
                    <a:pt x="24508" y="36799"/>
                    <a:pt x="30229" y="35465"/>
                  </a:cubicBezTo>
                  <a:cubicBezTo>
                    <a:pt x="30229" y="35002"/>
                    <a:pt x="30220" y="34504"/>
                    <a:pt x="30220" y="34024"/>
                  </a:cubicBezTo>
                  <a:lnTo>
                    <a:pt x="30220" y="33806"/>
                  </a:lnTo>
                  <a:cubicBezTo>
                    <a:pt x="30237" y="14133"/>
                    <a:pt x="26300" y="5122"/>
                    <a:pt x="24405" y="2127"/>
                  </a:cubicBezTo>
                  <a:cubicBezTo>
                    <a:pt x="23678" y="983"/>
                    <a:pt x="17950" y="0"/>
                    <a:pt x="12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 flipH="1">
              <a:off x="6280358" y="2908653"/>
              <a:ext cx="301903" cy="194855"/>
            </a:xfrm>
            <a:custGeom>
              <a:avLst/>
              <a:gdLst/>
              <a:ahLst/>
              <a:cxnLst/>
              <a:rect l="l" t="t" r="r" b="b"/>
              <a:pathLst>
                <a:path w="10325" h="6664" extrusionOk="0">
                  <a:moveTo>
                    <a:pt x="8011" y="1"/>
                  </a:moveTo>
                  <a:lnTo>
                    <a:pt x="956" y="254"/>
                  </a:lnTo>
                  <a:cubicBezTo>
                    <a:pt x="956" y="254"/>
                    <a:pt x="1" y="6663"/>
                    <a:pt x="5114" y="6663"/>
                  </a:cubicBezTo>
                  <a:cubicBezTo>
                    <a:pt x="5128" y="6663"/>
                    <a:pt x="5142" y="6663"/>
                    <a:pt x="5156" y="6663"/>
                  </a:cubicBezTo>
                  <a:cubicBezTo>
                    <a:pt x="10325" y="6654"/>
                    <a:pt x="8011" y="1"/>
                    <a:pt x="8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 flipH="1">
              <a:off x="6523664" y="2420754"/>
              <a:ext cx="330646" cy="206084"/>
            </a:xfrm>
            <a:custGeom>
              <a:avLst/>
              <a:gdLst/>
              <a:ahLst/>
              <a:cxnLst/>
              <a:rect l="l" t="t" r="r" b="b"/>
              <a:pathLst>
                <a:path w="11308" h="7048" extrusionOk="0">
                  <a:moveTo>
                    <a:pt x="1074" y="1"/>
                  </a:moveTo>
                  <a:lnTo>
                    <a:pt x="271" y="3677"/>
                  </a:lnTo>
                  <a:cubicBezTo>
                    <a:pt x="271" y="3677"/>
                    <a:pt x="0" y="5921"/>
                    <a:pt x="4663" y="6777"/>
                  </a:cubicBezTo>
                  <a:cubicBezTo>
                    <a:pt x="5709" y="6971"/>
                    <a:pt x="6571" y="7047"/>
                    <a:pt x="7280" y="7047"/>
                  </a:cubicBezTo>
                  <a:cubicBezTo>
                    <a:pt x="9883" y="7047"/>
                    <a:pt x="10417" y="6017"/>
                    <a:pt x="10417" y="6017"/>
                  </a:cubicBezTo>
                  <a:lnTo>
                    <a:pt x="11308" y="1380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 flipH="1">
              <a:off x="6207580" y="1466332"/>
              <a:ext cx="347781" cy="465559"/>
            </a:xfrm>
            <a:custGeom>
              <a:avLst/>
              <a:gdLst/>
              <a:ahLst/>
              <a:cxnLst/>
              <a:rect l="l" t="t" r="r" b="b"/>
              <a:pathLst>
                <a:path w="11894" h="15922" extrusionOk="0">
                  <a:moveTo>
                    <a:pt x="2431" y="0"/>
                  </a:moveTo>
                  <a:cubicBezTo>
                    <a:pt x="1648" y="0"/>
                    <a:pt x="956" y="263"/>
                    <a:pt x="673" y="1033"/>
                  </a:cubicBezTo>
                  <a:cubicBezTo>
                    <a:pt x="1" y="2850"/>
                    <a:pt x="1040" y="5696"/>
                    <a:pt x="1738" y="7355"/>
                  </a:cubicBezTo>
                  <a:cubicBezTo>
                    <a:pt x="2690" y="9590"/>
                    <a:pt x="4079" y="11607"/>
                    <a:pt x="5476" y="13598"/>
                  </a:cubicBezTo>
                  <a:cubicBezTo>
                    <a:pt x="6249" y="14696"/>
                    <a:pt x="7292" y="15921"/>
                    <a:pt x="8605" y="15921"/>
                  </a:cubicBezTo>
                  <a:cubicBezTo>
                    <a:pt x="8670" y="15921"/>
                    <a:pt x="8736" y="15918"/>
                    <a:pt x="8802" y="15912"/>
                  </a:cubicBezTo>
                  <a:cubicBezTo>
                    <a:pt x="9579" y="15833"/>
                    <a:pt x="10260" y="15301"/>
                    <a:pt x="10680" y="14637"/>
                  </a:cubicBezTo>
                  <a:cubicBezTo>
                    <a:pt x="11090" y="13965"/>
                    <a:pt x="11265" y="13179"/>
                    <a:pt x="11352" y="12393"/>
                  </a:cubicBezTo>
                  <a:cubicBezTo>
                    <a:pt x="11893" y="7739"/>
                    <a:pt x="9291" y="2876"/>
                    <a:pt x="5126" y="728"/>
                  </a:cubicBezTo>
                  <a:cubicBezTo>
                    <a:pt x="4478" y="392"/>
                    <a:pt x="3387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 flipH="1">
              <a:off x="6220095" y="1470893"/>
              <a:ext cx="910212" cy="1037552"/>
            </a:xfrm>
            <a:custGeom>
              <a:avLst/>
              <a:gdLst/>
              <a:ahLst/>
              <a:cxnLst/>
              <a:rect l="l" t="t" r="r" b="b"/>
              <a:pathLst>
                <a:path w="31129" h="35484" extrusionOk="0">
                  <a:moveTo>
                    <a:pt x="16089" y="0"/>
                  </a:moveTo>
                  <a:cubicBezTo>
                    <a:pt x="15767" y="0"/>
                    <a:pt x="15443" y="10"/>
                    <a:pt x="15115" y="30"/>
                  </a:cubicBezTo>
                  <a:cubicBezTo>
                    <a:pt x="6182" y="598"/>
                    <a:pt x="0" y="9853"/>
                    <a:pt x="1074" y="19860"/>
                  </a:cubicBezTo>
                  <a:cubicBezTo>
                    <a:pt x="1336" y="22279"/>
                    <a:pt x="1991" y="24505"/>
                    <a:pt x="2952" y="26470"/>
                  </a:cubicBezTo>
                  <a:cubicBezTo>
                    <a:pt x="3144" y="26854"/>
                    <a:pt x="3345" y="27229"/>
                    <a:pt x="3554" y="27596"/>
                  </a:cubicBezTo>
                  <a:cubicBezTo>
                    <a:pt x="3580" y="27640"/>
                    <a:pt x="3598" y="27675"/>
                    <a:pt x="3624" y="27718"/>
                  </a:cubicBezTo>
                  <a:cubicBezTo>
                    <a:pt x="6243" y="32180"/>
                    <a:pt x="10566" y="35114"/>
                    <a:pt x="15385" y="35446"/>
                  </a:cubicBezTo>
                  <a:cubicBezTo>
                    <a:pt x="15686" y="35473"/>
                    <a:pt x="15981" y="35484"/>
                    <a:pt x="16278" y="35484"/>
                  </a:cubicBezTo>
                  <a:cubicBezTo>
                    <a:pt x="16370" y="35484"/>
                    <a:pt x="16463" y="35483"/>
                    <a:pt x="16555" y="35481"/>
                  </a:cubicBezTo>
                  <a:cubicBezTo>
                    <a:pt x="16730" y="35481"/>
                    <a:pt x="16905" y="35481"/>
                    <a:pt x="17079" y="35463"/>
                  </a:cubicBezTo>
                  <a:cubicBezTo>
                    <a:pt x="17228" y="35455"/>
                    <a:pt x="17385" y="35455"/>
                    <a:pt x="17533" y="35446"/>
                  </a:cubicBezTo>
                  <a:cubicBezTo>
                    <a:pt x="20939" y="35271"/>
                    <a:pt x="23523" y="34477"/>
                    <a:pt x="25470" y="33211"/>
                  </a:cubicBezTo>
                  <a:cubicBezTo>
                    <a:pt x="25933" y="32896"/>
                    <a:pt x="26370" y="32573"/>
                    <a:pt x="26763" y="32215"/>
                  </a:cubicBezTo>
                  <a:cubicBezTo>
                    <a:pt x="26771" y="32206"/>
                    <a:pt x="26789" y="32189"/>
                    <a:pt x="26806" y="32180"/>
                  </a:cubicBezTo>
                  <a:cubicBezTo>
                    <a:pt x="29059" y="30137"/>
                    <a:pt x="30255" y="27256"/>
                    <a:pt x="30762" y="23868"/>
                  </a:cubicBezTo>
                  <a:cubicBezTo>
                    <a:pt x="30823" y="23475"/>
                    <a:pt x="30875" y="23064"/>
                    <a:pt x="30919" y="22663"/>
                  </a:cubicBezTo>
                  <a:cubicBezTo>
                    <a:pt x="30928" y="22645"/>
                    <a:pt x="30928" y="22619"/>
                    <a:pt x="30928" y="22602"/>
                  </a:cubicBezTo>
                  <a:cubicBezTo>
                    <a:pt x="31067" y="21292"/>
                    <a:pt x="31128" y="19904"/>
                    <a:pt x="31102" y="18472"/>
                  </a:cubicBezTo>
                  <a:cubicBezTo>
                    <a:pt x="30968" y="7135"/>
                    <a:pt x="24676" y="0"/>
                    <a:pt x="16089" y="0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 flipH="1">
              <a:off x="6401617" y="1363085"/>
              <a:ext cx="892346" cy="752521"/>
            </a:xfrm>
            <a:custGeom>
              <a:avLst/>
              <a:gdLst/>
              <a:ahLst/>
              <a:cxnLst/>
              <a:rect l="l" t="t" r="r" b="b"/>
              <a:pathLst>
                <a:path w="30518" h="25736" extrusionOk="0">
                  <a:moveTo>
                    <a:pt x="24004" y="11969"/>
                  </a:moveTo>
                  <a:lnTo>
                    <a:pt x="24004" y="11969"/>
                  </a:lnTo>
                  <a:cubicBezTo>
                    <a:pt x="22336" y="13680"/>
                    <a:pt x="19917" y="14728"/>
                    <a:pt x="17621" y="15330"/>
                  </a:cubicBezTo>
                  <a:cubicBezTo>
                    <a:pt x="16713" y="15566"/>
                    <a:pt x="15805" y="15732"/>
                    <a:pt x="14879" y="15924"/>
                  </a:cubicBezTo>
                  <a:cubicBezTo>
                    <a:pt x="14460" y="16012"/>
                    <a:pt x="14023" y="16134"/>
                    <a:pt x="13622" y="16308"/>
                  </a:cubicBezTo>
                  <a:cubicBezTo>
                    <a:pt x="14364" y="15680"/>
                    <a:pt x="15220" y="15165"/>
                    <a:pt x="16040" y="14780"/>
                  </a:cubicBezTo>
                  <a:cubicBezTo>
                    <a:pt x="18153" y="13811"/>
                    <a:pt x="20476" y="13392"/>
                    <a:pt x="22641" y="12563"/>
                  </a:cubicBezTo>
                  <a:cubicBezTo>
                    <a:pt x="23104" y="12388"/>
                    <a:pt x="23558" y="12187"/>
                    <a:pt x="24004" y="11969"/>
                  </a:cubicBezTo>
                  <a:close/>
                  <a:moveTo>
                    <a:pt x="19434" y="1"/>
                  </a:moveTo>
                  <a:cubicBezTo>
                    <a:pt x="18935" y="1"/>
                    <a:pt x="18438" y="20"/>
                    <a:pt x="17944" y="59"/>
                  </a:cubicBezTo>
                  <a:cubicBezTo>
                    <a:pt x="16695" y="155"/>
                    <a:pt x="15464" y="364"/>
                    <a:pt x="14250" y="644"/>
                  </a:cubicBezTo>
                  <a:cubicBezTo>
                    <a:pt x="12757" y="1002"/>
                    <a:pt x="11290" y="1482"/>
                    <a:pt x="9876" y="2050"/>
                  </a:cubicBezTo>
                  <a:cubicBezTo>
                    <a:pt x="6182" y="3508"/>
                    <a:pt x="2506" y="5665"/>
                    <a:pt x="943" y="9166"/>
                  </a:cubicBezTo>
                  <a:cubicBezTo>
                    <a:pt x="175" y="10912"/>
                    <a:pt x="0" y="12859"/>
                    <a:pt x="324" y="14719"/>
                  </a:cubicBezTo>
                  <a:cubicBezTo>
                    <a:pt x="673" y="16710"/>
                    <a:pt x="1921" y="20465"/>
                    <a:pt x="2803" y="21207"/>
                  </a:cubicBezTo>
                  <a:cubicBezTo>
                    <a:pt x="3607" y="21897"/>
                    <a:pt x="5772" y="21355"/>
                    <a:pt x="6680" y="21923"/>
                  </a:cubicBezTo>
                  <a:cubicBezTo>
                    <a:pt x="7780" y="22604"/>
                    <a:pt x="8688" y="23521"/>
                    <a:pt x="9265" y="24682"/>
                  </a:cubicBezTo>
                  <a:cubicBezTo>
                    <a:pt x="9547" y="25255"/>
                    <a:pt x="9888" y="25736"/>
                    <a:pt x="10470" y="25736"/>
                  </a:cubicBezTo>
                  <a:cubicBezTo>
                    <a:pt x="10607" y="25736"/>
                    <a:pt x="10758" y="25709"/>
                    <a:pt x="10924" y="25651"/>
                  </a:cubicBezTo>
                  <a:cubicBezTo>
                    <a:pt x="11526" y="25442"/>
                    <a:pt x="12033" y="24961"/>
                    <a:pt x="12216" y="24368"/>
                  </a:cubicBezTo>
                  <a:cubicBezTo>
                    <a:pt x="12932" y="23372"/>
                    <a:pt x="12076" y="21678"/>
                    <a:pt x="11814" y="20377"/>
                  </a:cubicBezTo>
                  <a:cubicBezTo>
                    <a:pt x="11806" y="19740"/>
                    <a:pt x="11849" y="19094"/>
                    <a:pt x="12059" y="18491"/>
                  </a:cubicBezTo>
                  <a:cubicBezTo>
                    <a:pt x="12382" y="17566"/>
                    <a:pt x="13089" y="16946"/>
                    <a:pt x="14032" y="16623"/>
                  </a:cubicBezTo>
                  <a:cubicBezTo>
                    <a:pt x="14870" y="16352"/>
                    <a:pt x="15761" y="16239"/>
                    <a:pt x="16608" y="16046"/>
                  </a:cubicBezTo>
                  <a:cubicBezTo>
                    <a:pt x="17560" y="15837"/>
                    <a:pt x="22091" y="14972"/>
                    <a:pt x="25130" y="12851"/>
                  </a:cubicBezTo>
                  <a:cubicBezTo>
                    <a:pt x="27243" y="11375"/>
                    <a:pt x="29443" y="9594"/>
                    <a:pt x="30151" y="7044"/>
                  </a:cubicBezTo>
                  <a:cubicBezTo>
                    <a:pt x="30517" y="5717"/>
                    <a:pt x="30325" y="4337"/>
                    <a:pt x="29304" y="3359"/>
                  </a:cubicBezTo>
                  <a:cubicBezTo>
                    <a:pt x="28841" y="2940"/>
                    <a:pt x="28308" y="2635"/>
                    <a:pt x="27741" y="2399"/>
                  </a:cubicBezTo>
                  <a:cubicBezTo>
                    <a:pt x="27330" y="1989"/>
                    <a:pt x="26771" y="1692"/>
                    <a:pt x="26169" y="1421"/>
                  </a:cubicBezTo>
                  <a:cubicBezTo>
                    <a:pt x="24449" y="609"/>
                    <a:pt x="22554" y="172"/>
                    <a:pt x="20659" y="41"/>
                  </a:cubicBezTo>
                  <a:cubicBezTo>
                    <a:pt x="20251" y="14"/>
                    <a:pt x="19842" y="1"/>
                    <a:pt x="19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 flipH="1">
              <a:off x="7012850" y="1947066"/>
              <a:ext cx="278043" cy="334681"/>
            </a:xfrm>
            <a:custGeom>
              <a:avLst/>
              <a:gdLst/>
              <a:ahLst/>
              <a:cxnLst/>
              <a:rect l="l" t="t" r="r" b="b"/>
              <a:pathLst>
                <a:path w="9509" h="11446" extrusionOk="0">
                  <a:moveTo>
                    <a:pt x="3569" y="1"/>
                  </a:moveTo>
                  <a:cubicBezTo>
                    <a:pt x="3291" y="1"/>
                    <a:pt x="3004" y="27"/>
                    <a:pt x="2707" y="82"/>
                  </a:cubicBezTo>
                  <a:cubicBezTo>
                    <a:pt x="1974" y="213"/>
                    <a:pt x="1310" y="606"/>
                    <a:pt x="786" y="1340"/>
                  </a:cubicBezTo>
                  <a:cubicBezTo>
                    <a:pt x="210" y="2143"/>
                    <a:pt x="0" y="3147"/>
                    <a:pt x="9" y="4116"/>
                  </a:cubicBezTo>
                  <a:cubicBezTo>
                    <a:pt x="35" y="6229"/>
                    <a:pt x="1004" y="8238"/>
                    <a:pt x="2611" y="9652"/>
                  </a:cubicBezTo>
                  <a:cubicBezTo>
                    <a:pt x="3606" y="10525"/>
                    <a:pt x="4881" y="11311"/>
                    <a:pt x="6235" y="11433"/>
                  </a:cubicBezTo>
                  <a:cubicBezTo>
                    <a:pt x="6329" y="11441"/>
                    <a:pt x="6423" y="11445"/>
                    <a:pt x="6515" y="11445"/>
                  </a:cubicBezTo>
                  <a:cubicBezTo>
                    <a:pt x="7911" y="11445"/>
                    <a:pt x="9007" y="10531"/>
                    <a:pt x="9334" y="9163"/>
                  </a:cubicBezTo>
                  <a:cubicBezTo>
                    <a:pt x="9509" y="8421"/>
                    <a:pt x="9465" y="7653"/>
                    <a:pt x="9352" y="6902"/>
                  </a:cubicBezTo>
                  <a:cubicBezTo>
                    <a:pt x="8908" y="3955"/>
                    <a:pt x="6971" y="1"/>
                    <a:pt x="3569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 flipH="1">
              <a:off x="6591326" y="2158676"/>
              <a:ext cx="452957" cy="349769"/>
            </a:xfrm>
            <a:custGeom>
              <a:avLst/>
              <a:gdLst/>
              <a:ahLst/>
              <a:cxnLst/>
              <a:rect l="l" t="t" r="r" b="b"/>
              <a:pathLst>
                <a:path w="15491" h="11962" extrusionOk="0">
                  <a:moveTo>
                    <a:pt x="5388" y="1"/>
                  </a:moveTo>
                  <a:cubicBezTo>
                    <a:pt x="3768" y="1"/>
                    <a:pt x="2135" y="538"/>
                    <a:pt x="970" y="1655"/>
                  </a:cubicBezTo>
                  <a:cubicBezTo>
                    <a:pt x="586" y="2022"/>
                    <a:pt x="254" y="2467"/>
                    <a:pt x="1" y="2948"/>
                  </a:cubicBezTo>
                  <a:cubicBezTo>
                    <a:pt x="184" y="3332"/>
                    <a:pt x="394" y="3707"/>
                    <a:pt x="603" y="4074"/>
                  </a:cubicBezTo>
                  <a:cubicBezTo>
                    <a:pt x="630" y="4118"/>
                    <a:pt x="647" y="4153"/>
                    <a:pt x="673" y="4196"/>
                  </a:cubicBezTo>
                  <a:cubicBezTo>
                    <a:pt x="3293" y="8658"/>
                    <a:pt x="7615" y="11592"/>
                    <a:pt x="12435" y="11924"/>
                  </a:cubicBezTo>
                  <a:cubicBezTo>
                    <a:pt x="12735" y="11951"/>
                    <a:pt x="13030" y="11962"/>
                    <a:pt x="13328" y="11962"/>
                  </a:cubicBezTo>
                  <a:cubicBezTo>
                    <a:pt x="13420" y="11962"/>
                    <a:pt x="13512" y="11961"/>
                    <a:pt x="13605" y="11959"/>
                  </a:cubicBezTo>
                  <a:cubicBezTo>
                    <a:pt x="13779" y="11959"/>
                    <a:pt x="13954" y="11959"/>
                    <a:pt x="14129" y="11941"/>
                  </a:cubicBezTo>
                  <a:cubicBezTo>
                    <a:pt x="14434" y="11575"/>
                    <a:pt x="14687" y="11147"/>
                    <a:pt x="14862" y="10701"/>
                  </a:cubicBezTo>
                  <a:cubicBezTo>
                    <a:pt x="15491" y="9095"/>
                    <a:pt x="15264" y="7217"/>
                    <a:pt x="14469" y="5655"/>
                  </a:cubicBezTo>
                  <a:cubicBezTo>
                    <a:pt x="13683" y="4109"/>
                    <a:pt x="12382" y="2860"/>
                    <a:pt x="10942" y="1900"/>
                  </a:cubicBezTo>
                  <a:cubicBezTo>
                    <a:pt x="9457" y="913"/>
                    <a:pt x="7737" y="154"/>
                    <a:pt x="5956" y="23"/>
                  </a:cubicBezTo>
                  <a:cubicBezTo>
                    <a:pt x="5767" y="8"/>
                    <a:pt x="5578" y="1"/>
                    <a:pt x="5388" y="1"/>
                  </a:cubicBezTo>
                  <a:close/>
                </a:path>
              </a:pathLst>
            </a:custGeom>
            <a:solidFill>
              <a:srgbClr val="4A210D">
                <a:alpha val="6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 flipH="1">
              <a:off x="6225972" y="2132009"/>
              <a:ext cx="121814" cy="281113"/>
            </a:xfrm>
            <a:custGeom>
              <a:avLst/>
              <a:gdLst/>
              <a:ahLst/>
              <a:cxnLst/>
              <a:rect l="l" t="t" r="r" b="b"/>
              <a:pathLst>
                <a:path w="4166" h="9614" extrusionOk="0">
                  <a:moveTo>
                    <a:pt x="4166" y="0"/>
                  </a:moveTo>
                  <a:lnTo>
                    <a:pt x="4166" y="0"/>
                  </a:lnTo>
                  <a:cubicBezTo>
                    <a:pt x="2620" y="1144"/>
                    <a:pt x="1564" y="2899"/>
                    <a:pt x="926" y="4733"/>
                  </a:cubicBezTo>
                  <a:cubicBezTo>
                    <a:pt x="402" y="6322"/>
                    <a:pt x="167" y="7955"/>
                    <a:pt x="1" y="9614"/>
                  </a:cubicBezTo>
                  <a:cubicBezTo>
                    <a:pt x="9" y="9605"/>
                    <a:pt x="36" y="9596"/>
                    <a:pt x="44" y="9579"/>
                  </a:cubicBezTo>
                  <a:cubicBezTo>
                    <a:pt x="2306" y="7544"/>
                    <a:pt x="3493" y="4663"/>
                    <a:pt x="4008" y="1266"/>
                  </a:cubicBezTo>
                  <a:cubicBezTo>
                    <a:pt x="4061" y="874"/>
                    <a:pt x="4113" y="472"/>
                    <a:pt x="4157" y="61"/>
                  </a:cubicBezTo>
                  <a:cubicBezTo>
                    <a:pt x="4166" y="44"/>
                    <a:pt x="4166" y="18"/>
                    <a:pt x="4166" y="0"/>
                  </a:cubicBezTo>
                  <a:close/>
                </a:path>
              </a:pathLst>
            </a:custGeom>
            <a:solidFill>
              <a:srgbClr val="4A210D">
                <a:alpha val="6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 flipH="1">
              <a:off x="6378137" y="2155518"/>
              <a:ext cx="267078" cy="109796"/>
            </a:xfrm>
            <a:custGeom>
              <a:avLst/>
              <a:gdLst/>
              <a:ahLst/>
              <a:cxnLst/>
              <a:rect l="l" t="t" r="r" b="b"/>
              <a:pathLst>
                <a:path w="9134" h="3755" extrusionOk="0">
                  <a:moveTo>
                    <a:pt x="1787" y="1"/>
                  </a:moveTo>
                  <a:cubicBezTo>
                    <a:pt x="1570" y="1"/>
                    <a:pt x="1354" y="33"/>
                    <a:pt x="1127" y="113"/>
                  </a:cubicBezTo>
                  <a:cubicBezTo>
                    <a:pt x="0" y="515"/>
                    <a:pt x="1616" y="3746"/>
                    <a:pt x="4410" y="3754"/>
                  </a:cubicBezTo>
                  <a:cubicBezTo>
                    <a:pt x="7204" y="3754"/>
                    <a:pt x="9134" y="1615"/>
                    <a:pt x="8575" y="716"/>
                  </a:cubicBezTo>
                  <a:cubicBezTo>
                    <a:pt x="8500" y="590"/>
                    <a:pt x="8317" y="551"/>
                    <a:pt x="8039" y="551"/>
                  </a:cubicBezTo>
                  <a:cubicBezTo>
                    <a:pt x="7576" y="551"/>
                    <a:pt x="6850" y="659"/>
                    <a:pt x="5916" y="659"/>
                  </a:cubicBezTo>
                  <a:cubicBezTo>
                    <a:pt x="5652" y="659"/>
                    <a:pt x="5370" y="651"/>
                    <a:pt x="5073" y="628"/>
                  </a:cubicBezTo>
                  <a:cubicBezTo>
                    <a:pt x="3501" y="503"/>
                    <a:pt x="2638" y="1"/>
                    <a:pt x="1787" y="1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 flipH="1">
              <a:off x="6507582" y="2171571"/>
              <a:ext cx="120527" cy="93743"/>
            </a:xfrm>
            <a:custGeom>
              <a:avLst/>
              <a:gdLst/>
              <a:ahLst/>
              <a:cxnLst/>
              <a:rect l="l" t="t" r="r" b="b"/>
              <a:pathLst>
                <a:path w="4122" h="3206" extrusionOk="0">
                  <a:moveTo>
                    <a:pt x="201" y="1"/>
                  </a:moveTo>
                  <a:lnTo>
                    <a:pt x="201" y="1"/>
                  </a:lnTo>
                  <a:cubicBezTo>
                    <a:pt x="0" y="996"/>
                    <a:pt x="1511" y="3205"/>
                    <a:pt x="3825" y="3205"/>
                  </a:cubicBezTo>
                  <a:cubicBezTo>
                    <a:pt x="3921" y="3205"/>
                    <a:pt x="4017" y="3197"/>
                    <a:pt x="4122" y="3197"/>
                  </a:cubicBezTo>
                  <a:cubicBezTo>
                    <a:pt x="3868" y="577"/>
                    <a:pt x="1694" y="44"/>
                    <a:pt x="201" y="1"/>
                  </a:cubicBezTo>
                  <a:close/>
                </a:path>
              </a:pathLst>
            </a:custGeom>
            <a:solidFill>
              <a:srgbClr val="DF5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 flipH="1">
              <a:off x="6545887" y="1780574"/>
              <a:ext cx="162311" cy="105732"/>
            </a:xfrm>
            <a:custGeom>
              <a:avLst/>
              <a:gdLst/>
              <a:ahLst/>
              <a:cxnLst/>
              <a:rect l="l" t="t" r="r" b="b"/>
              <a:pathLst>
                <a:path w="5551" h="3616" extrusionOk="0">
                  <a:moveTo>
                    <a:pt x="4051" y="0"/>
                  </a:moveTo>
                  <a:cubicBezTo>
                    <a:pt x="3941" y="0"/>
                    <a:pt x="3829" y="8"/>
                    <a:pt x="3717" y="22"/>
                  </a:cubicBezTo>
                  <a:cubicBezTo>
                    <a:pt x="2818" y="136"/>
                    <a:pt x="1945" y="590"/>
                    <a:pt x="1316" y="1140"/>
                  </a:cubicBezTo>
                  <a:cubicBezTo>
                    <a:pt x="644" y="1707"/>
                    <a:pt x="76" y="2467"/>
                    <a:pt x="59" y="3262"/>
                  </a:cubicBezTo>
                  <a:cubicBezTo>
                    <a:pt x="1" y="3436"/>
                    <a:pt x="182" y="3615"/>
                    <a:pt x="400" y="3615"/>
                  </a:cubicBezTo>
                  <a:cubicBezTo>
                    <a:pt x="477" y="3615"/>
                    <a:pt x="558" y="3593"/>
                    <a:pt x="635" y="3541"/>
                  </a:cubicBezTo>
                  <a:cubicBezTo>
                    <a:pt x="1377" y="3017"/>
                    <a:pt x="2250" y="2642"/>
                    <a:pt x="3176" y="2432"/>
                  </a:cubicBezTo>
                  <a:cubicBezTo>
                    <a:pt x="3656" y="2336"/>
                    <a:pt x="4163" y="2292"/>
                    <a:pt x="4608" y="2118"/>
                  </a:cubicBezTo>
                  <a:cubicBezTo>
                    <a:pt x="5053" y="1943"/>
                    <a:pt x="5429" y="1603"/>
                    <a:pt x="5490" y="1201"/>
                  </a:cubicBezTo>
                  <a:cubicBezTo>
                    <a:pt x="5551" y="843"/>
                    <a:pt x="5341" y="502"/>
                    <a:pt x="5036" y="284"/>
                  </a:cubicBezTo>
                  <a:cubicBezTo>
                    <a:pt x="4761" y="83"/>
                    <a:pt x="4414" y="0"/>
                    <a:pt x="4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 flipH="1">
              <a:off x="6267463" y="1776714"/>
              <a:ext cx="127545" cy="91901"/>
            </a:xfrm>
            <a:custGeom>
              <a:avLst/>
              <a:gdLst/>
              <a:ahLst/>
              <a:cxnLst/>
              <a:rect l="l" t="t" r="r" b="b"/>
              <a:pathLst>
                <a:path w="4362" h="3143" extrusionOk="0">
                  <a:moveTo>
                    <a:pt x="1274" y="0"/>
                  </a:moveTo>
                  <a:cubicBezTo>
                    <a:pt x="975" y="0"/>
                    <a:pt x="678" y="71"/>
                    <a:pt x="437" y="250"/>
                  </a:cubicBezTo>
                  <a:cubicBezTo>
                    <a:pt x="175" y="451"/>
                    <a:pt x="0" y="739"/>
                    <a:pt x="26" y="1062"/>
                  </a:cubicBezTo>
                  <a:cubicBezTo>
                    <a:pt x="53" y="1411"/>
                    <a:pt x="341" y="1708"/>
                    <a:pt x="681" y="1857"/>
                  </a:cubicBezTo>
                  <a:cubicBezTo>
                    <a:pt x="1048" y="2014"/>
                    <a:pt x="1450" y="2040"/>
                    <a:pt x="1834" y="2127"/>
                  </a:cubicBezTo>
                  <a:cubicBezTo>
                    <a:pt x="2576" y="2293"/>
                    <a:pt x="3266" y="2625"/>
                    <a:pt x="3842" y="3079"/>
                  </a:cubicBezTo>
                  <a:cubicBezTo>
                    <a:pt x="3900" y="3124"/>
                    <a:pt x="3963" y="3143"/>
                    <a:pt x="4024" y="3143"/>
                  </a:cubicBezTo>
                  <a:cubicBezTo>
                    <a:pt x="4202" y="3143"/>
                    <a:pt x="4361" y="2982"/>
                    <a:pt x="4322" y="2826"/>
                  </a:cubicBezTo>
                  <a:cubicBezTo>
                    <a:pt x="4331" y="2127"/>
                    <a:pt x="3903" y="1464"/>
                    <a:pt x="3406" y="975"/>
                  </a:cubicBezTo>
                  <a:cubicBezTo>
                    <a:pt x="2908" y="495"/>
                    <a:pt x="2227" y="102"/>
                    <a:pt x="1511" y="14"/>
                  </a:cubicBezTo>
                  <a:cubicBezTo>
                    <a:pt x="1432" y="5"/>
                    <a:pt x="1353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 flipH="1">
              <a:off x="6573957" y="1961452"/>
              <a:ext cx="57486" cy="85585"/>
            </a:xfrm>
            <a:custGeom>
              <a:avLst/>
              <a:gdLst/>
              <a:ahLst/>
              <a:cxnLst/>
              <a:rect l="l" t="t" r="r" b="b"/>
              <a:pathLst>
                <a:path w="1966" h="2927" extrusionOk="0">
                  <a:moveTo>
                    <a:pt x="937" y="1"/>
                  </a:moveTo>
                  <a:cubicBezTo>
                    <a:pt x="934" y="1"/>
                    <a:pt x="930" y="1"/>
                    <a:pt x="926" y="1"/>
                  </a:cubicBezTo>
                  <a:cubicBezTo>
                    <a:pt x="403" y="27"/>
                    <a:pt x="1" y="690"/>
                    <a:pt x="27" y="1502"/>
                  </a:cubicBezTo>
                  <a:cubicBezTo>
                    <a:pt x="61" y="2290"/>
                    <a:pt x="490" y="2926"/>
                    <a:pt x="1000" y="2926"/>
                  </a:cubicBezTo>
                  <a:cubicBezTo>
                    <a:pt x="1011" y="2926"/>
                    <a:pt x="1021" y="2926"/>
                    <a:pt x="1031" y="2926"/>
                  </a:cubicBezTo>
                  <a:cubicBezTo>
                    <a:pt x="1555" y="2908"/>
                    <a:pt x="1965" y="2245"/>
                    <a:pt x="1931" y="1433"/>
                  </a:cubicBezTo>
                  <a:cubicBezTo>
                    <a:pt x="1896" y="635"/>
                    <a:pt x="1456" y="1"/>
                    <a:pt x="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 flipH="1">
              <a:off x="6316616" y="1955049"/>
              <a:ext cx="45965" cy="72047"/>
            </a:xfrm>
            <a:custGeom>
              <a:avLst/>
              <a:gdLst/>
              <a:ahLst/>
              <a:cxnLst/>
              <a:rect l="l" t="t" r="r" b="b"/>
              <a:pathLst>
                <a:path w="1572" h="2464" extrusionOk="0">
                  <a:moveTo>
                    <a:pt x="762" y="1"/>
                  </a:moveTo>
                  <a:cubicBezTo>
                    <a:pt x="756" y="1"/>
                    <a:pt x="749" y="1"/>
                    <a:pt x="742" y="1"/>
                  </a:cubicBezTo>
                  <a:cubicBezTo>
                    <a:pt x="323" y="28"/>
                    <a:pt x="0" y="586"/>
                    <a:pt x="26" y="1259"/>
                  </a:cubicBezTo>
                  <a:cubicBezTo>
                    <a:pt x="52" y="1934"/>
                    <a:pt x="413" y="2464"/>
                    <a:pt x="820" y="2464"/>
                  </a:cubicBezTo>
                  <a:cubicBezTo>
                    <a:pt x="823" y="2464"/>
                    <a:pt x="826" y="2464"/>
                    <a:pt x="830" y="2464"/>
                  </a:cubicBezTo>
                  <a:cubicBezTo>
                    <a:pt x="1258" y="2437"/>
                    <a:pt x="1572" y="1879"/>
                    <a:pt x="1554" y="1206"/>
                  </a:cubicBezTo>
                  <a:cubicBezTo>
                    <a:pt x="1529" y="536"/>
                    <a:pt x="1181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 flipH="1">
              <a:off x="7102704" y="1994406"/>
              <a:ext cx="115937" cy="175674"/>
            </a:xfrm>
            <a:custGeom>
              <a:avLst/>
              <a:gdLst/>
              <a:ahLst/>
              <a:cxnLst/>
              <a:rect l="l" t="t" r="r" b="b"/>
              <a:pathLst>
                <a:path w="3965" h="6008" fill="none" extrusionOk="0">
                  <a:moveTo>
                    <a:pt x="0" y="1930"/>
                  </a:moveTo>
                  <a:cubicBezTo>
                    <a:pt x="0" y="1930"/>
                    <a:pt x="3109" y="0"/>
                    <a:pt x="3964" y="6007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 flipH="1">
              <a:off x="7151973" y="2054143"/>
              <a:ext cx="44971" cy="74562"/>
            </a:xfrm>
            <a:custGeom>
              <a:avLst/>
              <a:gdLst/>
              <a:ahLst/>
              <a:cxnLst/>
              <a:rect l="l" t="t" r="r" b="b"/>
              <a:pathLst>
                <a:path w="1538" h="2550" fill="none" extrusionOk="0">
                  <a:moveTo>
                    <a:pt x="917" y="2550"/>
                  </a:moveTo>
                  <a:cubicBezTo>
                    <a:pt x="917" y="2550"/>
                    <a:pt x="0" y="742"/>
                    <a:pt x="1537" y="0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 flipH="1">
              <a:off x="6387084" y="1914727"/>
              <a:ext cx="82983" cy="191522"/>
            </a:xfrm>
            <a:custGeom>
              <a:avLst/>
              <a:gdLst/>
              <a:ahLst/>
              <a:cxnLst/>
              <a:rect l="l" t="t" r="r" b="b"/>
              <a:pathLst>
                <a:path w="2838" h="6550" fill="none" extrusionOk="0">
                  <a:moveTo>
                    <a:pt x="349" y="1"/>
                  </a:moveTo>
                  <a:cubicBezTo>
                    <a:pt x="349" y="1"/>
                    <a:pt x="0" y="3773"/>
                    <a:pt x="1380" y="4305"/>
                  </a:cubicBezTo>
                  <a:cubicBezTo>
                    <a:pt x="2838" y="4873"/>
                    <a:pt x="2288" y="6349"/>
                    <a:pt x="812" y="6549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 flipH="1">
              <a:off x="6252785" y="3475470"/>
              <a:ext cx="876235" cy="118744"/>
            </a:xfrm>
            <a:custGeom>
              <a:avLst/>
              <a:gdLst/>
              <a:ahLst/>
              <a:cxnLst/>
              <a:rect l="l" t="t" r="r" b="b"/>
              <a:pathLst>
                <a:path w="29967" h="4061" fill="none" extrusionOk="0">
                  <a:moveTo>
                    <a:pt x="0" y="1502"/>
                  </a:moveTo>
                  <a:cubicBezTo>
                    <a:pt x="0" y="1502"/>
                    <a:pt x="20825" y="4060"/>
                    <a:pt x="29967" y="0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 flipH="1">
              <a:off x="6599250" y="3786935"/>
              <a:ext cx="110820" cy="26842"/>
            </a:xfrm>
            <a:custGeom>
              <a:avLst/>
              <a:gdLst/>
              <a:ahLst/>
              <a:cxnLst/>
              <a:rect l="l" t="t" r="r" b="b"/>
              <a:pathLst>
                <a:path w="3790" h="918" fill="none" extrusionOk="0">
                  <a:moveTo>
                    <a:pt x="1" y="917"/>
                  </a:moveTo>
                  <a:lnTo>
                    <a:pt x="3790" y="1"/>
                  </a:lnTo>
                </a:path>
              </a:pathLst>
            </a:custGeom>
            <a:noFill/>
            <a:ln w="78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40"/>
            <p:cNvGrpSpPr/>
            <p:nvPr/>
          </p:nvGrpSpPr>
          <p:grpSpPr>
            <a:xfrm rot="2435764">
              <a:off x="5089305" y="2775036"/>
              <a:ext cx="1320104" cy="561806"/>
              <a:chOff x="2523650" y="2119450"/>
              <a:chExt cx="2772825" cy="1180050"/>
            </a:xfrm>
          </p:grpSpPr>
          <p:sp>
            <p:nvSpPr>
              <p:cNvPr id="584" name="Google Shape;584;p40"/>
              <p:cNvSpPr/>
              <p:nvPr/>
            </p:nvSpPr>
            <p:spPr>
              <a:xfrm>
                <a:off x="3189950" y="2141975"/>
                <a:ext cx="392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670" extrusionOk="0">
                    <a:moveTo>
                      <a:pt x="0" y="1"/>
                    </a:moveTo>
                    <a:lnTo>
                      <a:pt x="0" y="3670"/>
                    </a:lnTo>
                    <a:lnTo>
                      <a:pt x="1568" y="3670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0"/>
              <p:cNvSpPr/>
              <p:nvPr/>
            </p:nvSpPr>
            <p:spPr>
              <a:xfrm>
                <a:off x="3573550" y="2141975"/>
                <a:ext cx="392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670" extrusionOk="0">
                    <a:moveTo>
                      <a:pt x="1" y="1"/>
                    </a:moveTo>
                    <a:lnTo>
                      <a:pt x="1" y="3670"/>
                    </a:lnTo>
                    <a:lnTo>
                      <a:pt x="1569" y="3670"/>
                    </a:lnTo>
                    <a:lnTo>
                      <a:pt x="15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0"/>
              <p:cNvSpPr/>
              <p:nvPr/>
            </p:nvSpPr>
            <p:spPr>
              <a:xfrm>
                <a:off x="3956325" y="2141975"/>
                <a:ext cx="40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670" extrusionOk="0">
                    <a:moveTo>
                      <a:pt x="1" y="1"/>
                    </a:moveTo>
                    <a:lnTo>
                      <a:pt x="1" y="3670"/>
                    </a:lnTo>
                    <a:lnTo>
                      <a:pt x="1602" y="3670"/>
                    </a:lnTo>
                    <a:lnTo>
                      <a:pt x="16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0"/>
              <p:cNvSpPr/>
              <p:nvPr/>
            </p:nvSpPr>
            <p:spPr>
              <a:xfrm>
                <a:off x="2523650" y="2772425"/>
                <a:ext cx="167625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8307" extrusionOk="0">
                    <a:moveTo>
                      <a:pt x="2302" y="1"/>
                    </a:moveTo>
                    <a:cubicBezTo>
                      <a:pt x="1034" y="1"/>
                      <a:pt x="0" y="1035"/>
                      <a:pt x="0" y="2302"/>
                    </a:cubicBezTo>
                    <a:lnTo>
                      <a:pt x="0" y="6005"/>
                    </a:lnTo>
                    <a:cubicBezTo>
                      <a:pt x="0" y="7239"/>
                      <a:pt x="1034" y="8307"/>
                      <a:pt x="2302" y="8307"/>
                    </a:cubicBezTo>
                    <a:lnTo>
                      <a:pt x="4403" y="8307"/>
                    </a:lnTo>
                    <a:cubicBezTo>
                      <a:pt x="5671" y="8307"/>
                      <a:pt x="6705" y="7239"/>
                      <a:pt x="6705" y="6005"/>
                    </a:cubicBezTo>
                    <a:lnTo>
                      <a:pt x="6705" y="2302"/>
                    </a:lnTo>
                    <a:cubicBezTo>
                      <a:pt x="6705" y="1035"/>
                      <a:pt x="5671" y="1"/>
                      <a:pt x="4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0"/>
              <p:cNvSpPr/>
              <p:nvPr/>
            </p:nvSpPr>
            <p:spPr>
              <a:xfrm>
                <a:off x="2552825" y="2209525"/>
                <a:ext cx="2711975" cy="824775"/>
              </a:xfrm>
              <a:custGeom>
                <a:avLst/>
                <a:gdLst/>
                <a:ahLst/>
                <a:cxnLst/>
                <a:rect l="l" t="t" r="r" b="b"/>
                <a:pathLst>
                  <a:path w="108479" h="32991" extrusionOk="0">
                    <a:moveTo>
                      <a:pt x="19148" y="0"/>
                    </a:moveTo>
                    <a:cubicBezTo>
                      <a:pt x="16179" y="0"/>
                      <a:pt x="13343" y="1235"/>
                      <a:pt x="11375" y="3470"/>
                    </a:cubicBezTo>
                    <a:lnTo>
                      <a:pt x="4003" y="11709"/>
                    </a:lnTo>
                    <a:cubicBezTo>
                      <a:pt x="1302" y="14744"/>
                      <a:pt x="1" y="18814"/>
                      <a:pt x="501" y="22850"/>
                    </a:cubicBezTo>
                    <a:lnTo>
                      <a:pt x="1702" y="32991"/>
                    </a:lnTo>
                    <a:lnTo>
                      <a:pt x="108478" y="32991"/>
                    </a:lnTo>
                    <a:lnTo>
                      <a:pt x="108478" y="23484"/>
                    </a:lnTo>
                    <a:cubicBezTo>
                      <a:pt x="108478" y="20081"/>
                      <a:pt x="106110" y="17179"/>
                      <a:pt x="102807" y="16479"/>
                    </a:cubicBezTo>
                    <a:lnTo>
                      <a:pt x="84961" y="12643"/>
                    </a:lnTo>
                    <a:cubicBezTo>
                      <a:pt x="84294" y="12509"/>
                      <a:pt x="83660" y="12209"/>
                      <a:pt x="83127" y="11842"/>
                    </a:cubicBezTo>
                    <a:lnTo>
                      <a:pt x="69050" y="2069"/>
                    </a:lnTo>
                    <a:cubicBezTo>
                      <a:pt x="67082" y="734"/>
                      <a:pt x="64747" y="0"/>
                      <a:pt x="62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0"/>
              <p:cNvSpPr/>
              <p:nvPr/>
            </p:nvSpPr>
            <p:spPr>
              <a:xfrm>
                <a:off x="2561175" y="2690700"/>
                <a:ext cx="97525" cy="223525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8941" extrusionOk="0">
                    <a:moveTo>
                      <a:pt x="238" y="0"/>
                    </a:moveTo>
                    <a:cubicBezTo>
                      <a:pt x="226" y="0"/>
                      <a:pt x="213" y="0"/>
                      <a:pt x="200" y="1"/>
                    </a:cubicBezTo>
                    <a:cubicBezTo>
                      <a:pt x="34" y="1235"/>
                      <a:pt x="0" y="2436"/>
                      <a:pt x="167" y="3670"/>
                    </a:cubicBezTo>
                    <a:lnTo>
                      <a:pt x="801" y="8940"/>
                    </a:lnTo>
                    <a:cubicBezTo>
                      <a:pt x="1935" y="8774"/>
                      <a:pt x="2969" y="8173"/>
                      <a:pt x="3136" y="7272"/>
                    </a:cubicBezTo>
                    <a:cubicBezTo>
                      <a:pt x="3900" y="4348"/>
                      <a:pt x="3539" y="0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0"/>
              <p:cNvSpPr/>
              <p:nvPr/>
            </p:nvSpPr>
            <p:spPr>
              <a:xfrm>
                <a:off x="4321600" y="2292075"/>
                <a:ext cx="38612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5445" h="9608" extrusionOk="0">
                    <a:moveTo>
                      <a:pt x="0" y="1"/>
                    </a:moveTo>
                    <a:lnTo>
                      <a:pt x="12376" y="8540"/>
                    </a:lnTo>
                    <a:cubicBezTo>
                      <a:pt x="12943" y="8941"/>
                      <a:pt x="13543" y="9241"/>
                      <a:pt x="14210" y="9374"/>
                    </a:cubicBezTo>
                    <a:lnTo>
                      <a:pt x="15444" y="9608"/>
                    </a:lnTo>
                    <a:cubicBezTo>
                      <a:pt x="15278" y="9408"/>
                      <a:pt x="15044" y="9207"/>
                      <a:pt x="14811" y="9007"/>
                    </a:cubicBezTo>
                    <a:cubicBezTo>
                      <a:pt x="14811" y="9007"/>
                      <a:pt x="14744" y="9007"/>
                      <a:pt x="14744" y="8941"/>
                    </a:cubicBezTo>
                    <a:lnTo>
                      <a:pt x="4637" y="1068"/>
                    </a:lnTo>
                    <a:cubicBezTo>
                      <a:pt x="3736" y="368"/>
                      <a:pt x="2669" y="1"/>
                      <a:pt x="1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0"/>
              <p:cNvSpPr/>
              <p:nvPr/>
            </p:nvSpPr>
            <p:spPr>
              <a:xfrm>
                <a:off x="2600350" y="3049300"/>
                <a:ext cx="26077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04309" h="3670" extrusionOk="0">
                    <a:moveTo>
                      <a:pt x="1" y="0"/>
                    </a:moveTo>
                    <a:lnTo>
                      <a:pt x="601" y="1735"/>
                    </a:lnTo>
                    <a:cubicBezTo>
                      <a:pt x="1002" y="2902"/>
                      <a:pt x="2102" y="3669"/>
                      <a:pt x="3337" y="3669"/>
                    </a:cubicBezTo>
                    <a:lnTo>
                      <a:pt x="100373" y="3669"/>
                    </a:lnTo>
                    <a:cubicBezTo>
                      <a:pt x="101307" y="3669"/>
                      <a:pt x="102174" y="3269"/>
                      <a:pt x="102708" y="2502"/>
                    </a:cubicBezTo>
                    <a:lnTo>
                      <a:pt x="104309" y="4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0"/>
              <p:cNvSpPr/>
              <p:nvPr/>
            </p:nvSpPr>
            <p:spPr>
              <a:xfrm>
                <a:off x="2562825" y="3014275"/>
                <a:ext cx="27336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109346" h="2669" extrusionOk="0">
                    <a:moveTo>
                      <a:pt x="1335" y="0"/>
                    </a:moveTo>
                    <a:cubicBezTo>
                      <a:pt x="601" y="0"/>
                      <a:pt x="1" y="567"/>
                      <a:pt x="1" y="1334"/>
                    </a:cubicBezTo>
                    <a:cubicBezTo>
                      <a:pt x="1" y="2068"/>
                      <a:pt x="601" y="2669"/>
                      <a:pt x="1335" y="2669"/>
                    </a:cubicBezTo>
                    <a:lnTo>
                      <a:pt x="108011" y="2669"/>
                    </a:lnTo>
                    <a:cubicBezTo>
                      <a:pt x="108712" y="2669"/>
                      <a:pt x="109346" y="2068"/>
                      <a:pt x="109346" y="1334"/>
                    </a:cubicBezTo>
                    <a:cubicBezTo>
                      <a:pt x="109346" y="567"/>
                      <a:pt x="108745" y="0"/>
                      <a:pt x="108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0"/>
              <p:cNvSpPr/>
              <p:nvPr/>
            </p:nvSpPr>
            <p:spPr>
              <a:xfrm>
                <a:off x="4538400" y="2807450"/>
                <a:ext cx="492050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9841" y="1"/>
                    </a:moveTo>
                    <a:cubicBezTo>
                      <a:pt x="4404" y="1"/>
                      <a:pt x="1" y="4404"/>
                      <a:pt x="1" y="9841"/>
                    </a:cubicBezTo>
                    <a:cubicBezTo>
                      <a:pt x="1" y="15278"/>
                      <a:pt x="4404" y="19681"/>
                      <a:pt x="9841" y="19681"/>
                    </a:cubicBezTo>
                    <a:cubicBezTo>
                      <a:pt x="15279" y="19681"/>
                      <a:pt x="19682" y="15278"/>
                      <a:pt x="19682" y="9841"/>
                    </a:cubicBezTo>
                    <a:cubicBezTo>
                      <a:pt x="19682" y="4404"/>
                      <a:pt x="15279" y="1"/>
                      <a:pt x="9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0"/>
              <p:cNvSpPr/>
              <p:nvPr/>
            </p:nvSpPr>
            <p:spPr>
              <a:xfrm>
                <a:off x="4620975" y="2903875"/>
                <a:ext cx="326925" cy="30030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2012" extrusionOk="0">
                    <a:moveTo>
                      <a:pt x="6570" y="0"/>
                    </a:moveTo>
                    <a:cubicBezTo>
                      <a:pt x="3746" y="0"/>
                      <a:pt x="1225" y="1969"/>
                      <a:pt x="667" y="4816"/>
                    </a:cubicBezTo>
                    <a:cubicBezTo>
                      <a:pt x="0" y="8085"/>
                      <a:pt x="2102" y="11254"/>
                      <a:pt x="5371" y="11888"/>
                    </a:cubicBezTo>
                    <a:cubicBezTo>
                      <a:pt x="5776" y="11972"/>
                      <a:pt x="6179" y="12012"/>
                      <a:pt x="6577" y="12012"/>
                    </a:cubicBezTo>
                    <a:cubicBezTo>
                      <a:pt x="9360" y="12012"/>
                      <a:pt x="11859" y="10049"/>
                      <a:pt x="12443" y="7218"/>
                    </a:cubicBezTo>
                    <a:cubicBezTo>
                      <a:pt x="13076" y="3949"/>
                      <a:pt x="10975" y="780"/>
                      <a:pt x="7739" y="113"/>
                    </a:cubicBezTo>
                    <a:cubicBezTo>
                      <a:pt x="7347" y="37"/>
                      <a:pt x="6956" y="0"/>
                      <a:pt x="65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0"/>
              <p:cNvSpPr/>
              <p:nvPr/>
            </p:nvSpPr>
            <p:spPr>
              <a:xfrm>
                <a:off x="4643475" y="2926425"/>
                <a:ext cx="28190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0252" extrusionOk="0">
                    <a:moveTo>
                      <a:pt x="5595" y="0"/>
                    </a:moveTo>
                    <a:cubicBezTo>
                      <a:pt x="3279" y="0"/>
                      <a:pt x="1204" y="1585"/>
                      <a:pt x="635" y="3948"/>
                    </a:cubicBezTo>
                    <a:cubicBezTo>
                      <a:pt x="1" y="6716"/>
                      <a:pt x="1702" y="9485"/>
                      <a:pt x="4471" y="10119"/>
                    </a:cubicBezTo>
                    <a:cubicBezTo>
                      <a:pt x="4862" y="10208"/>
                      <a:pt x="5252" y="10251"/>
                      <a:pt x="5635" y="10251"/>
                    </a:cubicBezTo>
                    <a:cubicBezTo>
                      <a:pt x="7970" y="10251"/>
                      <a:pt x="10069" y="8661"/>
                      <a:pt x="10642" y="6283"/>
                    </a:cubicBezTo>
                    <a:cubicBezTo>
                      <a:pt x="11276" y="3548"/>
                      <a:pt x="9574" y="779"/>
                      <a:pt x="6806" y="145"/>
                    </a:cubicBezTo>
                    <a:cubicBezTo>
                      <a:pt x="6400" y="47"/>
                      <a:pt x="5994" y="0"/>
                      <a:pt x="55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0"/>
              <p:cNvSpPr/>
              <p:nvPr/>
            </p:nvSpPr>
            <p:spPr>
              <a:xfrm>
                <a:off x="2858875" y="2807450"/>
                <a:ext cx="492050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9841" y="1"/>
                    </a:moveTo>
                    <a:cubicBezTo>
                      <a:pt x="4404" y="1"/>
                      <a:pt x="1" y="4404"/>
                      <a:pt x="1" y="9841"/>
                    </a:cubicBezTo>
                    <a:cubicBezTo>
                      <a:pt x="1" y="15278"/>
                      <a:pt x="4404" y="19681"/>
                      <a:pt x="9841" y="19681"/>
                    </a:cubicBezTo>
                    <a:cubicBezTo>
                      <a:pt x="15278" y="19681"/>
                      <a:pt x="19681" y="15278"/>
                      <a:pt x="19681" y="9841"/>
                    </a:cubicBezTo>
                    <a:cubicBezTo>
                      <a:pt x="19681" y="4404"/>
                      <a:pt x="15278" y="1"/>
                      <a:pt x="9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0"/>
              <p:cNvSpPr/>
              <p:nvPr/>
            </p:nvSpPr>
            <p:spPr>
              <a:xfrm>
                <a:off x="2939775" y="2903425"/>
                <a:ext cx="329425" cy="300100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12004" extrusionOk="0">
                    <a:moveTo>
                      <a:pt x="6579" y="1"/>
                    </a:moveTo>
                    <a:cubicBezTo>
                      <a:pt x="3854" y="1"/>
                      <a:pt x="1391" y="1866"/>
                      <a:pt x="734" y="4634"/>
                    </a:cubicBezTo>
                    <a:cubicBezTo>
                      <a:pt x="0" y="7870"/>
                      <a:pt x="2002" y="11106"/>
                      <a:pt x="5204" y="11839"/>
                    </a:cubicBezTo>
                    <a:cubicBezTo>
                      <a:pt x="5671" y="11950"/>
                      <a:pt x="6138" y="12003"/>
                      <a:pt x="6598" y="12003"/>
                    </a:cubicBezTo>
                    <a:cubicBezTo>
                      <a:pt x="9322" y="12003"/>
                      <a:pt x="11786" y="10138"/>
                      <a:pt x="12443" y="7370"/>
                    </a:cubicBezTo>
                    <a:cubicBezTo>
                      <a:pt x="13176" y="4134"/>
                      <a:pt x="11175" y="898"/>
                      <a:pt x="7973" y="164"/>
                    </a:cubicBezTo>
                    <a:cubicBezTo>
                      <a:pt x="7506" y="54"/>
                      <a:pt x="7039" y="1"/>
                      <a:pt x="65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0"/>
              <p:cNvSpPr/>
              <p:nvPr/>
            </p:nvSpPr>
            <p:spPr>
              <a:xfrm>
                <a:off x="2966450" y="2925775"/>
                <a:ext cx="276050" cy="2562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0249" extrusionOk="0">
                    <a:moveTo>
                      <a:pt x="5490" y="0"/>
                    </a:moveTo>
                    <a:cubicBezTo>
                      <a:pt x="3023" y="0"/>
                      <a:pt x="857" y="1791"/>
                      <a:pt x="468" y="4307"/>
                    </a:cubicBezTo>
                    <a:cubicBezTo>
                      <a:pt x="1" y="7109"/>
                      <a:pt x="1902" y="9745"/>
                      <a:pt x="4704" y="10178"/>
                    </a:cubicBezTo>
                    <a:cubicBezTo>
                      <a:pt x="4989" y="10226"/>
                      <a:pt x="5273" y="10249"/>
                      <a:pt x="5553" y="10249"/>
                    </a:cubicBezTo>
                    <a:cubicBezTo>
                      <a:pt x="8020" y="10249"/>
                      <a:pt x="10185" y="8459"/>
                      <a:pt x="10575" y="5942"/>
                    </a:cubicBezTo>
                    <a:cubicBezTo>
                      <a:pt x="11042" y="3140"/>
                      <a:pt x="9141" y="505"/>
                      <a:pt x="6339" y="71"/>
                    </a:cubicBezTo>
                    <a:cubicBezTo>
                      <a:pt x="6053" y="23"/>
                      <a:pt x="5770" y="0"/>
                      <a:pt x="5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0"/>
              <p:cNvSpPr/>
              <p:nvPr/>
            </p:nvSpPr>
            <p:spPr>
              <a:xfrm>
                <a:off x="2783825" y="2292925"/>
                <a:ext cx="803925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32157" h="11709" extrusionOk="0">
                    <a:moveTo>
                      <a:pt x="10742" y="0"/>
                    </a:moveTo>
                    <a:cubicBezTo>
                      <a:pt x="8840" y="0"/>
                      <a:pt x="6939" y="1001"/>
                      <a:pt x="5805" y="2535"/>
                    </a:cubicBezTo>
                    <a:lnTo>
                      <a:pt x="801" y="9340"/>
                    </a:lnTo>
                    <a:cubicBezTo>
                      <a:pt x="1" y="10408"/>
                      <a:pt x="468" y="11709"/>
                      <a:pt x="1668" y="11709"/>
                    </a:cubicBezTo>
                    <a:lnTo>
                      <a:pt x="29655" y="11709"/>
                    </a:lnTo>
                    <a:cubicBezTo>
                      <a:pt x="30622" y="11709"/>
                      <a:pt x="31456" y="10941"/>
                      <a:pt x="31490" y="10007"/>
                    </a:cubicBezTo>
                    <a:lnTo>
                      <a:pt x="32123" y="1368"/>
                    </a:lnTo>
                    <a:cubicBezTo>
                      <a:pt x="32157" y="567"/>
                      <a:pt x="31523" y="0"/>
                      <a:pt x="30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0"/>
              <p:cNvSpPr/>
              <p:nvPr/>
            </p:nvSpPr>
            <p:spPr>
              <a:xfrm>
                <a:off x="2783825" y="2292925"/>
                <a:ext cx="3386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1709" extrusionOk="0">
                    <a:moveTo>
                      <a:pt x="10742" y="0"/>
                    </a:moveTo>
                    <a:cubicBezTo>
                      <a:pt x="8840" y="0"/>
                      <a:pt x="6939" y="1001"/>
                      <a:pt x="5805" y="2535"/>
                    </a:cubicBezTo>
                    <a:lnTo>
                      <a:pt x="801" y="9340"/>
                    </a:lnTo>
                    <a:cubicBezTo>
                      <a:pt x="1" y="10408"/>
                      <a:pt x="468" y="11709"/>
                      <a:pt x="1668" y="11709"/>
                    </a:cubicBezTo>
                    <a:lnTo>
                      <a:pt x="7906" y="11709"/>
                    </a:lnTo>
                    <a:cubicBezTo>
                      <a:pt x="10008" y="7539"/>
                      <a:pt x="11942" y="3669"/>
                      <a:pt x="13544" y="0"/>
                    </a:cubicBezTo>
                    <a:close/>
                  </a:path>
                </a:pathLst>
              </a:custGeom>
              <a:solidFill>
                <a:srgbClr val="2C2C2C">
                  <a:alpha val="54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0"/>
              <p:cNvSpPr/>
              <p:nvPr/>
            </p:nvSpPr>
            <p:spPr>
              <a:xfrm>
                <a:off x="4003875" y="2292925"/>
                <a:ext cx="5329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11709" extrusionOk="0">
                    <a:moveTo>
                      <a:pt x="0" y="0"/>
                    </a:moveTo>
                    <a:cubicBezTo>
                      <a:pt x="1134" y="3569"/>
                      <a:pt x="2335" y="7472"/>
                      <a:pt x="3669" y="11709"/>
                    </a:cubicBezTo>
                    <a:lnTo>
                      <a:pt x="19881" y="11709"/>
                    </a:lnTo>
                    <a:cubicBezTo>
                      <a:pt x="21315" y="11709"/>
                      <a:pt x="21249" y="10041"/>
                      <a:pt x="19848" y="8973"/>
                    </a:cubicBezTo>
                    <a:lnTo>
                      <a:pt x="9674" y="1068"/>
                    </a:lnTo>
                    <a:cubicBezTo>
                      <a:pt x="8806" y="367"/>
                      <a:pt x="7706" y="0"/>
                      <a:pt x="6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0"/>
              <p:cNvSpPr/>
              <p:nvPr/>
            </p:nvSpPr>
            <p:spPr>
              <a:xfrm>
                <a:off x="3291700" y="2292925"/>
                <a:ext cx="56375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11709" extrusionOk="0">
                    <a:moveTo>
                      <a:pt x="7772" y="0"/>
                    </a:moveTo>
                    <a:cubicBezTo>
                      <a:pt x="5871" y="0"/>
                      <a:pt x="4270" y="1001"/>
                      <a:pt x="3536" y="2535"/>
                    </a:cubicBezTo>
                    <a:lnTo>
                      <a:pt x="500" y="9340"/>
                    </a:lnTo>
                    <a:cubicBezTo>
                      <a:pt x="0" y="10408"/>
                      <a:pt x="834" y="11709"/>
                      <a:pt x="2102" y="11709"/>
                    </a:cubicBezTo>
                    <a:lnTo>
                      <a:pt x="21015" y="11709"/>
                    </a:lnTo>
                    <a:cubicBezTo>
                      <a:pt x="21982" y="11709"/>
                      <a:pt x="22549" y="10941"/>
                      <a:pt x="22349" y="10007"/>
                    </a:cubicBezTo>
                    <a:lnTo>
                      <a:pt x="20448" y="1368"/>
                    </a:lnTo>
                    <a:cubicBezTo>
                      <a:pt x="20315" y="567"/>
                      <a:pt x="19514" y="0"/>
                      <a:pt x="18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0"/>
              <p:cNvSpPr/>
              <p:nvPr/>
            </p:nvSpPr>
            <p:spPr>
              <a:xfrm>
                <a:off x="3291700" y="2292925"/>
                <a:ext cx="2627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10508" h="11709" extrusionOk="0">
                    <a:moveTo>
                      <a:pt x="7772" y="0"/>
                    </a:moveTo>
                    <a:cubicBezTo>
                      <a:pt x="5871" y="0"/>
                      <a:pt x="4270" y="1001"/>
                      <a:pt x="3536" y="2535"/>
                    </a:cubicBezTo>
                    <a:lnTo>
                      <a:pt x="500" y="9340"/>
                    </a:lnTo>
                    <a:cubicBezTo>
                      <a:pt x="0" y="10408"/>
                      <a:pt x="834" y="11709"/>
                      <a:pt x="2102" y="11709"/>
                    </a:cubicBezTo>
                    <a:lnTo>
                      <a:pt x="8306" y="11709"/>
                    </a:lnTo>
                    <a:cubicBezTo>
                      <a:pt x="9173" y="7539"/>
                      <a:pt x="9974" y="3669"/>
                      <a:pt x="10508" y="0"/>
                    </a:cubicBezTo>
                    <a:close/>
                  </a:path>
                </a:pathLst>
              </a:custGeom>
              <a:solidFill>
                <a:srgbClr val="2C2C2C">
                  <a:alpha val="54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0"/>
              <p:cNvSpPr/>
              <p:nvPr/>
            </p:nvSpPr>
            <p:spPr>
              <a:xfrm>
                <a:off x="4948325" y="2696425"/>
                <a:ext cx="26642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109" extrusionOk="0">
                    <a:moveTo>
                      <a:pt x="910" y="1"/>
                    </a:moveTo>
                    <a:cubicBezTo>
                      <a:pt x="351" y="1"/>
                      <a:pt x="0" y="726"/>
                      <a:pt x="416" y="1206"/>
                    </a:cubicBezTo>
                    <a:lnTo>
                      <a:pt x="1817" y="2907"/>
                    </a:lnTo>
                    <a:cubicBezTo>
                      <a:pt x="2751" y="4175"/>
                      <a:pt x="4219" y="4909"/>
                      <a:pt x="5753" y="4942"/>
                    </a:cubicBezTo>
                    <a:lnTo>
                      <a:pt x="9823" y="5109"/>
                    </a:lnTo>
                    <a:cubicBezTo>
                      <a:pt x="10290" y="5109"/>
                      <a:pt x="10657" y="4575"/>
                      <a:pt x="10490" y="4108"/>
                    </a:cubicBezTo>
                    <a:lnTo>
                      <a:pt x="9789" y="2307"/>
                    </a:lnTo>
                    <a:cubicBezTo>
                      <a:pt x="9156" y="1072"/>
                      <a:pt x="7888" y="239"/>
                      <a:pt x="6487" y="205"/>
                    </a:cubicBezTo>
                    <a:lnTo>
                      <a:pt x="983" y="5"/>
                    </a:lnTo>
                    <a:cubicBezTo>
                      <a:pt x="958" y="2"/>
                      <a:pt x="934" y="1"/>
                      <a:pt x="9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0"/>
              <p:cNvSpPr/>
              <p:nvPr/>
            </p:nvSpPr>
            <p:spPr>
              <a:xfrm>
                <a:off x="3986350" y="2651500"/>
                <a:ext cx="2185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836" extrusionOk="0">
                    <a:moveTo>
                      <a:pt x="901" y="1"/>
                    </a:moveTo>
                    <a:cubicBezTo>
                      <a:pt x="401" y="1"/>
                      <a:pt x="1" y="401"/>
                      <a:pt x="1" y="901"/>
                    </a:cubicBezTo>
                    <a:cubicBezTo>
                      <a:pt x="1" y="1402"/>
                      <a:pt x="401" y="1835"/>
                      <a:pt x="901" y="1835"/>
                    </a:cubicBezTo>
                    <a:lnTo>
                      <a:pt x="7773" y="1835"/>
                    </a:lnTo>
                    <a:cubicBezTo>
                      <a:pt x="8340" y="1835"/>
                      <a:pt x="8740" y="1402"/>
                      <a:pt x="8707" y="901"/>
                    </a:cubicBezTo>
                    <a:cubicBezTo>
                      <a:pt x="8707" y="401"/>
                      <a:pt x="8273" y="1"/>
                      <a:pt x="77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0"/>
              <p:cNvSpPr/>
              <p:nvPr/>
            </p:nvSpPr>
            <p:spPr>
              <a:xfrm>
                <a:off x="3394250" y="2919200"/>
                <a:ext cx="10724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42899" h="1836" extrusionOk="0">
                    <a:moveTo>
                      <a:pt x="902" y="0"/>
                    </a:moveTo>
                    <a:cubicBezTo>
                      <a:pt x="401" y="0"/>
                      <a:pt x="1" y="434"/>
                      <a:pt x="1" y="934"/>
                    </a:cubicBezTo>
                    <a:cubicBezTo>
                      <a:pt x="1" y="1435"/>
                      <a:pt x="401" y="1835"/>
                      <a:pt x="902" y="1835"/>
                    </a:cubicBezTo>
                    <a:lnTo>
                      <a:pt x="41964" y="1835"/>
                    </a:lnTo>
                    <a:cubicBezTo>
                      <a:pt x="42465" y="1835"/>
                      <a:pt x="42898" y="1435"/>
                      <a:pt x="42898" y="934"/>
                    </a:cubicBezTo>
                    <a:cubicBezTo>
                      <a:pt x="42898" y="434"/>
                      <a:pt x="42465" y="0"/>
                      <a:pt x="419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0"/>
              <p:cNvSpPr/>
              <p:nvPr/>
            </p:nvSpPr>
            <p:spPr>
              <a:xfrm>
                <a:off x="3050675" y="2119450"/>
                <a:ext cx="11008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44033" h="1769" extrusionOk="0">
                    <a:moveTo>
                      <a:pt x="901" y="1"/>
                    </a:moveTo>
                    <a:cubicBezTo>
                      <a:pt x="401" y="1"/>
                      <a:pt x="1" y="435"/>
                      <a:pt x="1" y="902"/>
                    </a:cubicBezTo>
                    <a:cubicBezTo>
                      <a:pt x="1" y="1402"/>
                      <a:pt x="434" y="1769"/>
                      <a:pt x="901" y="1769"/>
                    </a:cubicBezTo>
                    <a:lnTo>
                      <a:pt x="43165" y="1769"/>
                    </a:lnTo>
                    <a:cubicBezTo>
                      <a:pt x="43665" y="1769"/>
                      <a:pt x="44032" y="1335"/>
                      <a:pt x="44032" y="902"/>
                    </a:cubicBezTo>
                    <a:cubicBezTo>
                      <a:pt x="44032" y="401"/>
                      <a:pt x="43632" y="1"/>
                      <a:pt x="43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0"/>
              <p:cNvSpPr/>
              <p:nvPr/>
            </p:nvSpPr>
            <p:spPr>
              <a:xfrm>
                <a:off x="3877950" y="2292925"/>
                <a:ext cx="217675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11709" extrusionOk="0">
                    <a:moveTo>
                      <a:pt x="1368" y="0"/>
                    </a:moveTo>
                    <a:cubicBezTo>
                      <a:pt x="534" y="0"/>
                      <a:pt x="0" y="634"/>
                      <a:pt x="200" y="1368"/>
                    </a:cubicBezTo>
                    <a:lnTo>
                      <a:pt x="2402" y="10007"/>
                    </a:lnTo>
                    <a:cubicBezTo>
                      <a:pt x="2669" y="10908"/>
                      <a:pt x="3603" y="11709"/>
                      <a:pt x="4570" y="11709"/>
                    </a:cubicBezTo>
                    <a:lnTo>
                      <a:pt x="8706" y="11709"/>
                    </a:lnTo>
                    <a:cubicBezTo>
                      <a:pt x="7372" y="7506"/>
                      <a:pt x="6138" y="3569"/>
                      <a:pt x="5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40"/>
            <p:cNvGrpSpPr/>
            <p:nvPr/>
          </p:nvGrpSpPr>
          <p:grpSpPr>
            <a:xfrm>
              <a:off x="5670938" y="3288568"/>
              <a:ext cx="279827" cy="230967"/>
              <a:chOff x="5670938" y="3288568"/>
              <a:chExt cx="279827" cy="230967"/>
            </a:xfrm>
          </p:grpSpPr>
          <p:sp>
            <p:nvSpPr>
              <p:cNvPr id="610" name="Google Shape;610;p40"/>
              <p:cNvSpPr/>
              <p:nvPr/>
            </p:nvSpPr>
            <p:spPr>
              <a:xfrm flipH="1">
                <a:off x="5670938" y="3305060"/>
                <a:ext cx="279827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7335" extrusionOk="0">
                    <a:moveTo>
                      <a:pt x="6271" y="0"/>
                    </a:moveTo>
                    <a:cubicBezTo>
                      <a:pt x="6141" y="0"/>
                      <a:pt x="6028" y="34"/>
                      <a:pt x="5938" y="109"/>
                    </a:cubicBezTo>
                    <a:cubicBezTo>
                      <a:pt x="5237" y="691"/>
                      <a:pt x="6436" y="2096"/>
                      <a:pt x="6518" y="2191"/>
                    </a:cubicBezTo>
                    <a:lnTo>
                      <a:pt x="6518" y="2191"/>
                    </a:lnTo>
                    <a:cubicBezTo>
                      <a:pt x="6441" y="2102"/>
                      <a:pt x="5355" y="880"/>
                      <a:pt x="4560" y="880"/>
                    </a:cubicBezTo>
                    <a:cubicBezTo>
                      <a:pt x="4470" y="880"/>
                      <a:pt x="4385" y="896"/>
                      <a:pt x="4305" y="930"/>
                    </a:cubicBezTo>
                    <a:cubicBezTo>
                      <a:pt x="3573" y="1244"/>
                      <a:pt x="4670" y="3145"/>
                      <a:pt x="4894" y="3520"/>
                    </a:cubicBezTo>
                    <a:lnTo>
                      <a:pt x="4894" y="3520"/>
                    </a:lnTo>
                    <a:cubicBezTo>
                      <a:pt x="4710" y="3226"/>
                      <a:pt x="3899" y="2021"/>
                      <a:pt x="2976" y="2021"/>
                    </a:cubicBezTo>
                    <a:cubicBezTo>
                      <a:pt x="2930" y="2021"/>
                      <a:pt x="2884" y="2024"/>
                      <a:pt x="2838" y="2030"/>
                    </a:cubicBezTo>
                    <a:cubicBezTo>
                      <a:pt x="1720" y="2187"/>
                      <a:pt x="3170" y="4807"/>
                      <a:pt x="3170" y="4807"/>
                    </a:cubicBezTo>
                    <a:cubicBezTo>
                      <a:pt x="3170" y="4807"/>
                      <a:pt x="1698" y="3554"/>
                      <a:pt x="890" y="3554"/>
                    </a:cubicBezTo>
                    <a:cubicBezTo>
                      <a:pt x="844" y="3554"/>
                      <a:pt x="801" y="3558"/>
                      <a:pt x="760" y="3567"/>
                    </a:cubicBezTo>
                    <a:cubicBezTo>
                      <a:pt x="0" y="3733"/>
                      <a:pt x="2183" y="7085"/>
                      <a:pt x="2690" y="7278"/>
                    </a:cubicBezTo>
                    <a:cubicBezTo>
                      <a:pt x="2789" y="7316"/>
                      <a:pt x="2916" y="7334"/>
                      <a:pt x="3057" y="7334"/>
                    </a:cubicBezTo>
                    <a:cubicBezTo>
                      <a:pt x="3661" y="7334"/>
                      <a:pt x="4532" y="6995"/>
                      <a:pt x="4680" y="6387"/>
                    </a:cubicBezTo>
                    <a:cubicBezTo>
                      <a:pt x="4680" y="6387"/>
                      <a:pt x="5632" y="6273"/>
                      <a:pt x="5911" y="6003"/>
                    </a:cubicBezTo>
                    <a:cubicBezTo>
                      <a:pt x="6200" y="5732"/>
                      <a:pt x="6392" y="5165"/>
                      <a:pt x="6392" y="5165"/>
                    </a:cubicBezTo>
                    <a:cubicBezTo>
                      <a:pt x="6392" y="5165"/>
                      <a:pt x="7466" y="5007"/>
                      <a:pt x="7797" y="4545"/>
                    </a:cubicBezTo>
                    <a:cubicBezTo>
                      <a:pt x="8138" y="4073"/>
                      <a:pt x="8042" y="3863"/>
                      <a:pt x="8042" y="3863"/>
                    </a:cubicBezTo>
                    <a:cubicBezTo>
                      <a:pt x="8042" y="3863"/>
                      <a:pt x="9570" y="3331"/>
                      <a:pt x="9247" y="2536"/>
                    </a:cubicBezTo>
                    <a:cubicBezTo>
                      <a:pt x="8873" y="1628"/>
                      <a:pt x="7172" y="0"/>
                      <a:pt x="6271" y="0"/>
                    </a:cubicBezTo>
                    <a:close/>
                  </a:path>
                </a:pathLst>
              </a:custGeom>
              <a:solidFill>
                <a:srgbClr val="883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 flipH="1">
                <a:off x="5688804" y="3288568"/>
                <a:ext cx="255850" cy="200703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6864" fill="none" extrusionOk="0">
                    <a:moveTo>
                      <a:pt x="1625" y="6864"/>
                    </a:moveTo>
                    <a:cubicBezTo>
                      <a:pt x="1625" y="6864"/>
                      <a:pt x="1" y="4794"/>
                      <a:pt x="568" y="4122"/>
                    </a:cubicBezTo>
                    <a:cubicBezTo>
                      <a:pt x="1136" y="3458"/>
                      <a:pt x="2978" y="5362"/>
                      <a:pt x="2978" y="5362"/>
                    </a:cubicBezTo>
                    <a:cubicBezTo>
                      <a:pt x="2978" y="5362"/>
                      <a:pt x="1712" y="3188"/>
                      <a:pt x="2384" y="2681"/>
                    </a:cubicBezTo>
                    <a:cubicBezTo>
                      <a:pt x="3066" y="2183"/>
                      <a:pt x="4725" y="4131"/>
                      <a:pt x="4725" y="4131"/>
                    </a:cubicBezTo>
                    <a:cubicBezTo>
                      <a:pt x="4725" y="4131"/>
                      <a:pt x="3327" y="2035"/>
                      <a:pt x="4105" y="1485"/>
                    </a:cubicBezTo>
                    <a:cubicBezTo>
                      <a:pt x="4864" y="926"/>
                      <a:pt x="6314" y="2751"/>
                      <a:pt x="6314" y="2751"/>
                    </a:cubicBezTo>
                    <a:cubicBezTo>
                      <a:pt x="6314" y="2751"/>
                      <a:pt x="4995" y="1328"/>
                      <a:pt x="5729" y="664"/>
                    </a:cubicBezTo>
                    <a:cubicBezTo>
                      <a:pt x="6462" y="1"/>
                      <a:pt x="8750" y="2367"/>
                      <a:pt x="8750" y="2367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 flipH="1">
                <a:off x="5724798" y="3369242"/>
                <a:ext cx="35263" cy="3962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355" fill="none" extrusionOk="0">
                    <a:moveTo>
                      <a:pt x="1206" y="1354"/>
                    </a:moveTo>
                    <a:lnTo>
                      <a:pt x="1" y="1"/>
                    </a:ln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 flipH="1">
                <a:off x="5775851" y="3404476"/>
                <a:ext cx="33977" cy="3833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311" fill="none" extrusionOk="0">
                    <a:moveTo>
                      <a:pt x="1161" y="1310"/>
                    </a:moveTo>
                    <a:lnTo>
                      <a:pt x="0" y="1"/>
                    </a:ln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4" name="Google Shape;614;p40"/>
          <p:cNvSpPr/>
          <p:nvPr/>
        </p:nvSpPr>
        <p:spPr>
          <a:xfrm>
            <a:off x="-800450" y="319591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40"/>
          <p:cNvGrpSpPr/>
          <p:nvPr/>
        </p:nvGrpSpPr>
        <p:grpSpPr>
          <a:xfrm>
            <a:off x="3855941" y="4087145"/>
            <a:ext cx="733041" cy="706975"/>
            <a:chOff x="4338125" y="3441170"/>
            <a:chExt cx="1061608" cy="1023860"/>
          </a:xfrm>
        </p:grpSpPr>
        <p:sp>
          <p:nvSpPr>
            <p:cNvPr id="616" name="Google Shape;616;p40"/>
            <p:cNvSpPr/>
            <p:nvPr/>
          </p:nvSpPr>
          <p:spPr>
            <a:xfrm>
              <a:off x="4338125" y="3441170"/>
              <a:ext cx="1061608" cy="1023813"/>
            </a:xfrm>
            <a:custGeom>
              <a:avLst/>
              <a:gdLst/>
              <a:ahLst/>
              <a:cxnLst/>
              <a:rect l="l" t="t" r="r" b="b"/>
              <a:pathLst>
                <a:path w="21263" h="20506" extrusionOk="0">
                  <a:moveTo>
                    <a:pt x="10905" y="1"/>
                  </a:moveTo>
                  <a:cubicBezTo>
                    <a:pt x="9793" y="1"/>
                    <a:pt x="8663" y="183"/>
                    <a:pt x="7554" y="567"/>
                  </a:cubicBezTo>
                  <a:cubicBezTo>
                    <a:pt x="2760" y="2226"/>
                    <a:pt x="1" y="7081"/>
                    <a:pt x="813" y="11909"/>
                  </a:cubicBezTo>
                  <a:cubicBezTo>
                    <a:pt x="900" y="12477"/>
                    <a:pt x="1049" y="13036"/>
                    <a:pt x="1232" y="13603"/>
                  </a:cubicBezTo>
                  <a:cubicBezTo>
                    <a:pt x="1433" y="14153"/>
                    <a:pt x="1660" y="14695"/>
                    <a:pt x="1948" y="15184"/>
                  </a:cubicBezTo>
                  <a:cubicBezTo>
                    <a:pt x="3757" y="18500"/>
                    <a:pt x="7222" y="20506"/>
                    <a:pt x="10902" y="20506"/>
                  </a:cubicBezTo>
                  <a:cubicBezTo>
                    <a:pt x="12018" y="20506"/>
                    <a:pt x="13153" y="20322"/>
                    <a:pt x="14268" y="19934"/>
                  </a:cubicBezTo>
                  <a:cubicBezTo>
                    <a:pt x="18582" y="18432"/>
                    <a:pt x="21262" y="14328"/>
                    <a:pt x="21140" y="9988"/>
                  </a:cubicBezTo>
                  <a:cubicBezTo>
                    <a:pt x="21131" y="9604"/>
                    <a:pt x="21114" y="9237"/>
                    <a:pt x="21053" y="8853"/>
                  </a:cubicBezTo>
                  <a:cubicBezTo>
                    <a:pt x="20965" y="8198"/>
                    <a:pt x="20817" y="7544"/>
                    <a:pt x="20590" y="6897"/>
                  </a:cubicBezTo>
                  <a:cubicBezTo>
                    <a:pt x="20354" y="6251"/>
                    <a:pt x="20075" y="5631"/>
                    <a:pt x="19734" y="5064"/>
                  </a:cubicBezTo>
                  <a:cubicBezTo>
                    <a:pt x="19542" y="4741"/>
                    <a:pt x="19333" y="4418"/>
                    <a:pt x="19106" y="4112"/>
                  </a:cubicBezTo>
                  <a:cubicBezTo>
                    <a:pt x="17173" y="1524"/>
                    <a:pt x="14117" y="1"/>
                    <a:pt x="10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4338125" y="3441669"/>
              <a:ext cx="985319" cy="594587"/>
            </a:xfrm>
            <a:custGeom>
              <a:avLst/>
              <a:gdLst/>
              <a:ahLst/>
              <a:cxnLst/>
              <a:rect l="l" t="t" r="r" b="b"/>
              <a:pathLst>
                <a:path w="19735" h="11909" extrusionOk="0">
                  <a:moveTo>
                    <a:pt x="10897" y="1"/>
                  </a:moveTo>
                  <a:cubicBezTo>
                    <a:pt x="9788" y="1"/>
                    <a:pt x="8660" y="183"/>
                    <a:pt x="7554" y="566"/>
                  </a:cubicBezTo>
                  <a:cubicBezTo>
                    <a:pt x="2760" y="2225"/>
                    <a:pt x="1" y="7088"/>
                    <a:pt x="813" y="11908"/>
                  </a:cubicBezTo>
                  <a:cubicBezTo>
                    <a:pt x="1642" y="10893"/>
                    <a:pt x="7177" y="4587"/>
                    <a:pt x="15671" y="4587"/>
                  </a:cubicBezTo>
                  <a:cubicBezTo>
                    <a:pt x="16746" y="4587"/>
                    <a:pt x="17869" y="4688"/>
                    <a:pt x="19036" y="4914"/>
                  </a:cubicBezTo>
                  <a:cubicBezTo>
                    <a:pt x="19263" y="4958"/>
                    <a:pt x="19499" y="5010"/>
                    <a:pt x="19734" y="5062"/>
                  </a:cubicBezTo>
                  <a:cubicBezTo>
                    <a:pt x="19542" y="4739"/>
                    <a:pt x="19333" y="4425"/>
                    <a:pt x="19106" y="4119"/>
                  </a:cubicBezTo>
                  <a:cubicBezTo>
                    <a:pt x="17171" y="1529"/>
                    <a:pt x="14112" y="1"/>
                    <a:pt x="10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4435383" y="3883175"/>
              <a:ext cx="964350" cy="581855"/>
            </a:xfrm>
            <a:custGeom>
              <a:avLst/>
              <a:gdLst/>
              <a:ahLst/>
              <a:cxnLst/>
              <a:rect l="l" t="t" r="r" b="b"/>
              <a:pathLst>
                <a:path w="19315" h="11654" extrusionOk="0">
                  <a:moveTo>
                    <a:pt x="19105" y="0"/>
                  </a:moveTo>
                  <a:cubicBezTo>
                    <a:pt x="18956" y="184"/>
                    <a:pt x="18799" y="367"/>
                    <a:pt x="18651" y="542"/>
                  </a:cubicBezTo>
                  <a:cubicBezTo>
                    <a:pt x="14187" y="5723"/>
                    <a:pt x="8304" y="6758"/>
                    <a:pt x="4311" y="6758"/>
                  </a:cubicBezTo>
                  <a:cubicBezTo>
                    <a:pt x="2133" y="6758"/>
                    <a:pt x="518" y="6450"/>
                    <a:pt x="0" y="6339"/>
                  </a:cubicBezTo>
                  <a:lnTo>
                    <a:pt x="0" y="6339"/>
                  </a:lnTo>
                  <a:cubicBezTo>
                    <a:pt x="1809" y="9649"/>
                    <a:pt x="5273" y="11653"/>
                    <a:pt x="8953" y="11653"/>
                  </a:cubicBezTo>
                  <a:cubicBezTo>
                    <a:pt x="10069" y="11653"/>
                    <a:pt x="11205" y="11469"/>
                    <a:pt x="12320" y="11081"/>
                  </a:cubicBezTo>
                  <a:cubicBezTo>
                    <a:pt x="16634" y="9579"/>
                    <a:pt x="19314" y="5475"/>
                    <a:pt x="19192" y="1135"/>
                  </a:cubicBezTo>
                  <a:cubicBezTo>
                    <a:pt x="19183" y="751"/>
                    <a:pt x="19166" y="384"/>
                    <a:pt x="19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288088" y="3646870"/>
              <a:ext cx="105547" cy="293474"/>
            </a:xfrm>
            <a:custGeom>
              <a:avLst/>
              <a:gdLst/>
              <a:ahLst/>
              <a:cxnLst/>
              <a:rect l="l" t="t" r="r" b="b"/>
              <a:pathLst>
                <a:path w="2114" h="5878" extrusionOk="0">
                  <a:moveTo>
                    <a:pt x="79" y="1"/>
                  </a:moveTo>
                  <a:cubicBezTo>
                    <a:pt x="44" y="271"/>
                    <a:pt x="18" y="542"/>
                    <a:pt x="9" y="804"/>
                  </a:cubicBezTo>
                  <a:cubicBezTo>
                    <a:pt x="0" y="1223"/>
                    <a:pt x="35" y="1651"/>
                    <a:pt x="96" y="2079"/>
                  </a:cubicBezTo>
                  <a:cubicBezTo>
                    <a:pt x="148" y="2454"/>
                    <a:pt x="253" y="2821"/>
                    <a:pt x="367" y="3188"/>
                  </a:cubicBezTo>
                  <a:cubicBezTo>
                    <a:pt x="498" y="3563"/>
                    <a:pt x="655" y="3913"/>
                    <a:pt x="838" y="4236"/>
                  </a:cubicBezTo>
                  <a:cubicBezTo>
                    <a:pt x="1048" y="4620"/>
                    <a:pt x="1284" y="4969"/>
                    <a:pt x="1563" y="5301"/>
                  </a:cubicBezTo>
                  <a:cubicBezTo>
                    <a:pt x="1746" y="5493"/>
                    <a:pt x="1921" y="5694"/>
                    <a:pt x="2113" y="5877"/>
                  </a:cubicBezTo>
                  <a:cubicBezTo>
                    <a:pt x="2104" y="5493"/>
                    <a:pt x="2087" y="5126"/>
                    <a:pt x="2026" y="4742"/>
                  </a:cubicBezTo>
                  <a:cubicBezTo>
                    <a:pt x="1938" y="4087"/>
                    <a:pt x="1790" y="3432"/>
                    <a:pt x="1563" y="2786"/>
                  </a:cubicBezTo>
                  <a:cubicBezTo>
                    <a:pt x="1327" y="2140"/>
                    <a:pt x="1048" y="1520"/>
                    <a:pt x="707" y="952"/>
                  </a:cubicBezTo>
                  <a:cubicBezTo>
                    <a:pt x="515" y="629"/>
                    <a:pt x="306" y="306"/>
                    <a:pt x="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 rot="-4030114">
            <a:off x="1018870" y="3936301"/>
            <a:ext cx="1074216" cy="1456545"/>
            <a:chOff x="971825" y="1988000"/>
            <a:chExt cx="1074275" cy="1456625"/>
          </a:xfrm>
        </p:grpSpPr>
        <p:sp>
          <p:nvSpPr>
            <p:cNvPr id="621" name="Google Shape;621;p40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0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623" name="Google Shape;623;p40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0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0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0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0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0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" name="Google Shape;641;p40"/>
          <p:cNvGrpSpPr/>
          <p:nvPr/>
        </p:nvGrpSpPr>
        <p:grpSpPr>
          <a:xfrm>
            <a:off x="1790775" y="4375013"/>
            <a:ext cx="861450" cy="1028525"/>
            <a:chOff x="1521900" y="2791675"/>
            <a:chExt cx="861450" cy="1028525"/>
          </a:xfrm>
        </p:grpSpPr>
        <p:sp>
          <p:nvSpPr>
            <p:cNvPr id="642" name="Google Shape;642;p40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40"/>
          <p:cNvGrpSpPr/>
          <p:nvPr/>
        </p:nvGrpSpPr>
        <p:grpSpPr>
          <a:xfrm>
            <a:off x="4913109" y="3936262"/>
            <a:ext cx="1474902" cy="922311"/>
            <a:chOff x="1413675" y="439925"/>
            <a:chExt cx="2195775" cy="1373100"/>
          </a:xfrm>
        </p:grpSpPr>
        <p:sp>
          <p:nvSpPr>
            <p:cNvPr id="652" name="Google Shape;652;p40"/>
            <p:cNvSpPr/>
            <p:nvPr/>
          </p:nvSpPr>
          <p:spPr>
            <a:xfrm>
              <a:off x="2545325" y="687575"/>
              <a:ext cx="379975" cy="329650"/>
            </a:xfrm>
            <a:custGeom>
              <a:avLst/>
              <a:gdLst/>
              <a:ahLst/>
              <a:cxnLst/>
              <a:rect l="l" t="t" r="r" b="b"/>
              <a:pathLst>
                <a:path w="15199" h="13186" extrusionOk="0">
                  <a:moveTo>
                    <a:pt x="9549" y="0"/>
                  </a:moveTo>
                  <a:cubicBezTo>
                    <a:pt x="9513" y="0"/>
                    <a:pt x="9477" y="1"/>
                    <a:pt x="9440" y="2"/>
                  </a:cubicBezTo>
                  <a:lnTo>
                    <a:pt x="934" y="68"/>
                  </a:lnTo>
                  <a:cubicBezTo>
                    <a:pt x="0" y="4471"/>
                    <a:pt x="1268" y="7874"/>
                    <a:pt x="634" y="10709"/>
                  </a:cubicBezTo>
                  <a:lnTo>
                    <a:pt x="11675" y="10576"/>
                  </a:lnTo>
                  <a:cubicBezTo>
                    <a:pt x="12724" y="10576"/>
                    <a:pt x="14876" y="13186"/>
                    <a:pt x="15158" y="13186"/>
                  </a:cubicBezTo>
                  <a:cubicBezTo>
                    <a:pt x="15190" y="13186"/>
                    <a:pt x="15198" y="13152"/>
                    <a:pt x="15178" y="13078"/>
                  </a:cubicBezTo>
                  <a:lnTo>
                    <a:pt x="11809" y="1403"/>
                  </a:lnTo>
                  <a:cubicBezTo>
                    <a:pt x="11517" y="529"/>
                    <a:pt x="10724" y="0"/>
                    <a:pt x="9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1413675" y="808525"/>
              <a:ext cx="123450" cy="433675"/>
            </a:xfrm>
            <a:custGeom>
              <a:avLst/>
              <a:gdLst/>
              <a:ahLst/>
              <a:cxnLst/>
              <a:rect l="l" t="t" r="r" b="b"/>
              <a:pathLst>
                <a:path w="4938" h="17347" extrusionOk="0">
                  <a:moveTo>
                    <a:pt x="2269" y="0"/>
                  </a:moveTo>
                  <a:cubicBezTo>
                    <a:pt x="968" y="0"/>
                    <a:pt x="1" y="1034"/>
                    <a:pt x="1" y="2302"/>
                  </a:cubicBezTo>
                  <a:lnTo>
                    <a:pt x="1" y="15044"/>
                  </a:lnTo>
                  <a:cubicBezTo>
                    <a:pt x="1" y="16345"/>
                    <a:pt x="1035" y="17346"/>
                    <a:pt x="2269" y="17346"/>
                  </a:cubicBezTo>
                  <a:lnTo>
                    <a:pt x="4938" y="17346"/>
                  </a:ln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1684700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1" y="0"/>
                  </a:moveTo>
                  <a:lnTo>
                    <a:pt x="1" y="3870"/>
                  </a:lnTo>
                  <a:lnTo>
                    <a:pt x="1669" y="387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090825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1" y="0"/>
                  </a:moveTo>
                  <a:lnTo>
                    <a:pt x="1" y="3870"/>
                  </a:lnTo>
                  <a:lnTo>
                    <a:pt x="1669" y="387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2496125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0" y="0"/>
                  </a:moveTo>
                  <a:lnTo>
                    <a:pt x="0" y="3870"/>
                  </a:lnTo>
                  <a:lnTo>
                    <a:pt x="1668" y="387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1537100" y="439925"/>
              <a:ext cx="1166700" cy="47550"/>
            </a:xfrm>
            <a:custGeom>
              <a:avLst/>
              <a:gdLst/>
              <a:ahLst/>
              <a:cxnLst/>
              <a:rect l="l" t="t" r="r" b="b"/>
              <a:pathLst>
                <a:path w="46668" h="1902" extrusionOk="0">
                  <a:moveTo>
                    <a:pt x="901" y="0"/>
                  </a:moveTo>
                  <a:cubicBezTo>
                    <a:pt x="368" y="0"/>
                    <a:pt x="1" y="434"/>
                    <a:pt x="1" y="901"/>
                  </a:cubicBezTo>
                  <a:lnTo>
                    <a:pt x="1" y="1035"/>
                  </a:lnTo>
                  <a:cubicBezTo>
                    <a:pt x="1" y="1535"/>
                    <a:pt x="434" y="1902"/>
                    <a:pt x="901" y="1902"/>
                  </a:cubicBezTo>
                  <a:lnTo>
                    <a:pt x="45767" y="1902"/>
                  </a:lnTo>
                  <a:cubicBezTo>
                    <a:pt x="46234" y="1902"/>
                    <a:pt x="46634" y="1468"/>
                    <a:pt x="46634" y="1035"/>
                  </a:cubicBezTo>
                  <a:lnTo>
                    <a:pt x="46634" y="901"/>
                  </a:lnTo>
                  <a:cubicBezTo>
                    <a:pt x="46667" y="401"/>
                    <a:pt x="46234" y="0"/>
                    <a:pt x="45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2412725" y="1554900"/>
              <a:ext cx="433675" cy="75900"/>
            </a:xfrm>
            <a:custGeom>
              <a:avLst/>
              <a:gdLst/>
              <a:ahLst/>
              <a:cxnLst/>
              <a:rect l="l" t="t" r="r" b="b"/>
              <a:pathLst>
                <a:path w="17347" h="3036" extrusionOk="0">
                  <a:moveTo>
                    <a:pt x="1" y="0"/>
                  </a:moveTo>
                  <a:lnTo>
                    <a:pt x="1" y="734"/>
                  </a:lnTo>
                  <a:cubicBezTo>
                    <a:pt x="1" y="2035"/>
                    <a:pt x="1068" y="3036"/>
                    <a:pt x="2302" y="3036"/>
                  </a:cubicBezTo>
                  <a:lnTo>
                    <a:pt x="15078" y="3036"/>
                  </a:lnTo>
                  <a:cubicBezTo>
                    <a:pt x="16346" y="3036"/>
                    <a:pt x="17346" y="2001"/>
                    <a:pt x="17346" y="734"/>
                  </a:cubicBezTo>
                  <a:lnTo>
                    <a:pt x="17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1591300" y="1230500"/>
              <a:ext cx="1942250" cy="338600"/>
            </a:xfrm>
            <a:custGeom>
              <a:avLst/>
              <a:gdLst/>
              <a:ahLst/>
              <a:cxnLst/>
              <a:rect l="l" t="t" r="r" b="b"/>
              <a:pathLst>
                <a:path w="77690" h="13544" extrusionOk="0">
                  <a:moveTo>
                    <a:pt x="77690" y="0"/>
                  </a:moveTo>
                  <a:lnTo>
                    <a:pt x="7906" y="100"/>
                  </a:lnTo>
                  <a:lnTo>
                    <a:pt x="1" y="5771"/>
                  </a:lnTo>
                  <a:lnTo>
                    <a:pt x="9274" y="13543"/>
                  </a:lnTo>
                  <a:lnTo>
                    <a:pt x="69550" y="13543"/>
                  </a:lnTo>
                  <a:lnTo>
                    <a:pt x="77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1526250" y="552500"/>
              <a:ext cx="2048175" cy="927350"/>
            </a:xfrm>
            <a:custGeom>
              <a:avLst/>
              <a:gdLst/>
              <a:ahLst/>
              <a:cxnLst/>
              <a:rect l="l" t="t" r="r" b="b"/>
              <a:pathLst>
                <a:path w="81927" h="37094" extrusionOk="0">
                  <a:moveTo>
                    <a:pt x="2736" y="1"/>
                  </a:moveTo>
                  <a:cubicBezTo>
                    <a:pt x="1202" y="1"/>
                    <a:pt x="1" y="1268"/>
                    <a:pt x="1" y="2769"/>
                  </a:cubicBezTo>
                  <a:lnTo>
                    <a:pt x="1" y="32891"/>
                  </a:lnTo>
                  <a:lnTo>
                    <a:pt x="5238" y="32891"/>
                  </a:lnTo>
                  <a:cubicBezTo>
                    <a:pt x="6039" y="32891"/>
                    <a:pt x="6739" y="32557"/>
                    <a:pt x="7273" y="31957"/>
                  </a:cubicBezTo>
                  <a:lnTo>
                    <a:pt x="9574" y="29388"/>
                  </a:lnTo>
                  <a:cubicBezTo>
                    <a:pt x="10075" y="28788"/>
                    <a:pt x="10842" y="28454"/>
                    <a:pt x="11609" y="28454"/>
                  </a:cubicBezTo>
                  <a:lnTo>
                    <a:pt x="23017" y="28454"/>
                  </a:lnTo>
                  <a:cubicBezTo>
                    <a:pt x="24085" y="28454"/>
                    <a:pt x="25086" y="29122"/>
                    <a:pt x="25519" y="30122"/>
                  </a:cubicBezTo>
                  <a:lnTo>
                    <a:pt x="27854" y="35426"/>
                  </a:lnTo>
                  <a:cubicBezTo>
                    <a:pt x="28254" y="36427"/>
                    <a:pt x="29255" y="37094"/>
                    <a:pt x="30356" y="37094"/>
                  </a:cubicBezTo>
                  <a:lnTo>
                    <a:pt x="55441" y="37094"/>
                  </a:lnTo>
                  <a:cubicBezTo>
                    <a:pt x="56174" y="37094"/>
                    <a:pt x="56908" y="36794"/>
                    <a:pt x="57409" y="36293"/>
                  </a:cubicBezTo>
                  <a:lnTo>
                    <a:pt x="63947" y="28388"/>
                  </a:lnTo>
                  <a:cubicBezTo>
                    <a:pt x="64580" y="27587"/>
                    <a:pt x="65514" y="27120"/>
                    <a:pt x="66582" y="27120"/>
                  </a:cubicBezTo>
                  <a:lnTo>
                    <a:pt x="81926" y="27120"/>
                  </a:lnTo>
                  <a:lnTo>
                    <a:pt x="81926" y="19915"/>
                  </a:lnTo>
                  <a:cubicBezTo>
                    <a:pt x="81926" y="18514"/>
                    <a:pt x="80925" y="17413"/>
                    <a:pt x="79624" y="17180"/>
                  </a:cubicBezTo>
                  <a:lnTo>
                    <a:pt x="55274" y="15612"/>
                  </a:lnTo>
                  <a:cubicBezTo>
                    <a:pt x="54240" y="15445"/>
                    <a:pt x="53339" y="14711"/>
                    <a:pt x="53072" y="13710"/>
                  </a:cubicBezTo>
                  <a:lnTo>
                    <a:pt x="49470" y="1969"/>
                  </a:lnTo>
                  <a:cubicBezTo>
                    <a:pt x="49103" y="801"/>
                    <a:pt x="48069" y="1"/>
                    <a:pt x="46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2175050" y="1333900"/>
              <a:ext cx="729725" cy="49225"/>
            </a:xfrm>
            <a:custGeom>
              <a:avLst/>
              <a:gdLst/>
              <a:ahLst/>
              <a:cxnLst/>
              <a:rect l="l" t="t" r="r" b="b"/>
              <a:pathLst>
                <a:path w="29189" h="1969" extrusionOk="0">
                  <a:moveTo>
                    <a:pt x="935" y="0"/>
                  </a:moveTo>
                  <a:cubicBezTo>
                    <a:pt x="434" y="0"/>
                    <a:pt x="1" y="401"/>
                    <a:pt x="1" y="901"/>
                  </a:cubicBezTo>
                  <a:lnTo>
                    <a:pt x="1" y="1034"/>
                  </a:lnTo>
                  <a:cubicBezTo>
                    <a:pt x="1" y="1535"/>
                    <a:pt x="434" y="1968"/>
                    <a:pt x="935" y="1968"/>
                  </a:cubicBezTo>
                  <a:lnTo>
                    <a:pt x="28288" y="1968"/>
                  </a:lnTo>
                  <a:cubicBezTo>
                    <a:pt x="28788" y="1968"/>
                    <a:pt x="29188" y="1535"/>
                    <a:pt x="29155" y="1034"/>
                  </a:cubicBezTo>
                  <a:lnTo>
                    <a:pt x="29155" y="901"/>
                  </a:lnTo>
                  <a:cubicBezTo>
                    <a:pt x="29155" y="401"/>
                    <a:pt x="28721" y="0"/>
                    <a:pt x="28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3497675" y="1053700"/>
              <a:ext cx="76750" cy="145950"/>
            </a:xfrm>
            <a:custGeom>
              <a:avLst/>
              <a:gdLst/>
              <a:ahLst/>
              <a:cxnLst/>
              <a:rect l="l" t="t" r="r" b="b"/>
              <a:pathLst>
                <a:path w="3070" h="5838" extrusionOk="0">
                  <a:moveTo>
                    <a:pt x="2302" y="0"/>
                  </a:moveTo>
                  <a:cubicBezTo>
                    <a:pt x="1034" y="0"/>
                    <a:pt x="0" y="1034"/>
                    <a:pt x="0" y="2269"/>
                  </a:cubicBezTo>
                  <a:lnTo>
                    <a:pt x="0" y="3536"/>
                  </a:lnTo>
                  <a:cubicBezTo>
                    <a:pt x="0" y="4837"/>
                    <a:pt x="1068" y="5838"/>
                    <a:pt x="2302" y="5838"/>
                  </a:cubicBezTo>
                  <a:lnTo>
                    <a:pt x="3069" y="5838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2298475" y="686775"/>
              <a:ext cx="183500" cy="266050"/>
            </a:xfrm>
            <a:custGeom>
              <a:avLst/>
              <a:gdLst/>
              <a:ahLst/>
              <a:cxnLst/>
              <a:rect l="l" t="t" r="r" b="b"/>
              <a:pathLst>
                <a:path w="7340" h="10642" extrusionOk="0">
                  <a:moveTo>
                    <a:pt x="2469" y="0"/>
                  </a:moveTo>
                  <a:cubicBezTo>
                    <a:pt x="1402" y="0"/>
                    <a:pt x="501" y="834"/>
                    <a:pt x="468" y="1835"/>
                  </a:cubicBezTo>
                  <a:lnTo>
                    <a:pt x="34" y="9607"/>
                  </a:lnTo>
                  <a:cubicBezTo>
                    <a:pt x="1" y="10207"/>
                    <a:pt x="634" y="10641"/>
                    <a:pt x="1368" y="10641"/>
                  </a:cubicBezTo>
                  <a:lnTo>
                    <a:pt x="6672" y="10641"/>
                  </a:lnTo>
                  <a:cubicBezTo>
                    <a:pt x="7339" y="7839"/>
                    <a:pt x="6072" y="4370"/>
                    <a:pt x="7039" y="34"/>
                  </a:cubicBezTo>
                  <a:lnTo>
                    <a:pt x="2469" y="3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84AECE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450250" y="686775"/>
              <a:ext cx="353525" cy="265225"/>
            </a:xfrm>
            <a:custGeom>
              <a:avLst/>
              <a:gdLst/>
              <a:ahLst/>
              <a:cxnLst/>
              <a:rect l="l" t="t" r="r" b="b"/>
              <a:pathLst>
                <a:path w="14141" h="10609" extrusionOk="0">
                  <a:moveTo>
                    <a:pt x="968" y="0"/>
                  </a:moveTo>
                  <a:cubicBezTo>
                    <a:pt x="1" y="4337"/>
                    <a:pt x="1235" y="7839"/>
                    <a:pt x="601" y="10608"/>
                  </a:cubicBezTo>
                  <a:lnTo>
                    <a:pt x="11642" y="10608"/>
                  </a:lnTo>
                  <a:cubicBezTo>
                    <a:pt x="11661" y="10608"/>
                    <a:pt x="11681" y="10609"/>
                    <a:pt x="11700" y="10609"/>
                  </a:cubicBezTo>
                  <a:cubicBezTo>
                    <a:pt x="12822" y="10609"/>
                    <a:pt x="14141" y="9661"/>
                    <a:pt x="13944" y="8907"/>
                  </a:cubicBezTo>
                  <a:lnTo>
                    <a:pt x="11809" y="1435"/>
                  </a:lnTo>
                  <a:cubicBezTo>
                    <a:pt x="11576" y="534"/>
                    <a:pt x="10675" y="0"/>
                    <a:pt x="9474" y="0"/>
                  </a:cubicBezTo>
                  <a:close/>
                </a:path>
              </a:pathLst>
            </a:custGeom>
            <a:solidFill>
              <a:srgbClr val="FFFF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1758925" y="686775"/>
              <a:ext cx="468700" cy="265200"/>
            </a:xfrm>
            <a:custGeom>
              <a:avLst/>
              <a:gdLst/>
              <a:ahLst/>
              <a:cxnLst/>
              <a:rect l="l" t="t" r="r" b="b"/>
              <a:pathLst>
                <a:path w="18748" h="10608" extrusionOk="0">
                  <a:moveTo>
                    <a:pt x="3637" y="0"/>
                  </a:moveTo>
                  <a:cubicBezTo>
                    <a:pt x="1435" y="0"/>
                    <a:pt x="1" y="1234"/>
                    <a:pt x="1" y="3069"/>
                  </a:cubicBezTo>
                  <a:lnTo>
                    <a:pt x="1" y="9073"/>
                  </a:lnTo>
                  <a:cubicBezTo>
                    <a:pt x="1" y="9807"/>
                    <a:pt x="1135" y="10608"/>
                    <a:pt x="2135" y="10608"/>
                  </a:cubicBezTo>
                  <a:lnTo>
                    <a:pt x="17346" y="10608"/>
                  </a:lnTo>
                  <a:cubicBezTo>
                    <a:pt x="18114" y="10608"/>
                    <a:pt x="18747" y="10107"/>
                    <a:pt x="18714" y="9540"/>
                  </a:cubicBezTo>
                  <a:lnTo>
                    <a:pt x="18447" y="1735"/>
                  </a:lnTo>
                  <a:cubicBezTo>
                    <a:pt x="18414" y="834"/>
                    <a:pt x="17580" y="0"/>
                    <a:pt x="16579" y="0"/>
                  </a:cubicBezTo>
                  <a:close/>
                </a:path>
              </a:pathLst>
            </a:custGeom>
            <a:solidFill>
              <a:srgbClr val="FFFF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758925" y="686775"/>
              <a:ext cx="179325" cy="265200"/>
            </a:xfrm>
            <a:custGeom>
              <a:avLst/>
              <a:gdLst/>
              <a:ahLst/>
              <a:cxnLst/>
              <a:rect l="l" t="t" r="r" b="b"/>
              <a:pathLst>
                <a:path w="7173" h="10608" extrusionOk="0">
                  <a:moveTo>
                    <a:pt x="3637" y="0"/>
                  </a:moveTo>
                  <a:cubicBezTo>
                    <a:pt x="1435" y="0"/>
                    <a:pt x="1" y="1234"/>
                    <a:pt x="1" y="3069"/>
                  </a:cubicBezTo>
                  <a:lnTo>
                    <a:pt x="1" y="9073"/>
                  </a:lnTo>
                  <a:cubicBezTo>
                    <a:pt x="1" y="9807"/>
                    <a:pt x="1135" y="10608"/>
                    <a:pt x="2135" y="10608"/>
                  </a:cubicBezTo>
                  <a:lnTo>
                    <a:pt x="7139" y="10608"/>
                  </a:lnTo>
                  <a:cubicBezTo>
                    <a:pt x="7172" y="7706"/>
                    <a:pt x="7172" y="4237"/>
                    <a:pt x="7006" y="0"/>
                  </a:cubicBezTo>
                  <a:close/>
                </a:path>
              </a:pathLst>
            </a:custGeom>
            <a:solidFill>
              <a:srgbClr val="84AECE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526250" y="1054525"/>
              <a:ext cx="75925" cy="188500"/>
            </a:xfrm>
            <a:custGeom>
              <a:avLst/>
              <a:gdLst/>
              <a:ahLst/>
              <a:cxnLst/>
              <a:rect l="l" t="t" r="r" b="b"/>
              <a:pathLst>
                <a:path w="3037" h="7540" extrusionOk="0">
                  <a:moveTo>
                    <a:pt x="1" y="1"/>
                  </a:moveTo>
                  <a:lnTo>
                    <a:pt x="1" y="7539"/>
                  </a:lnTo>
                  <a:lnTo>
                    <a:pt x="735" y="7539"/>
                  </a:lnTo>
                  <a:cubicBezTo>
                    <a:pt x="2036" y="7539"/>
                    <a:pt x="3036" y="6505"/>
                    <a:pt x="3036" y="5238"/>
                  </a:cubicBezTo>
                  <a:lnTo>
                    <a:pt x="3036" y="2302"/>
                  </a:lnTo>
                  <a:cubicBezTo>
                    <a:pt x="3036" y="1001"/>
                    <a:pt x="2002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1526250" y="686775"/>
              <a:ext cx="75925" cy="266050"/>
            </a:xfrm>
            <a:custGeom>
              <a:avLst/>
              <a:gdLst/>
              <a:ahLst/>
              <a:cxnLst/>
              <a:rect l="l" t="t" r="r" b="b"/>
              <a:pathLst>
                <a:path w="3037" h="10642" extrusionOk="0">
                  <a:moveTo>
                    <a:pt x="1" y="0"/>
                  </a:moveTo>
                  <a:lnTo>
                    <a:pt x="1" y="10641"/>
                  </a:lnTo>
                  <a:lnTo>
                    <a:pt x="1535" y="10641"/>
                  </a:lnTo>
                  <a:cubicBezTo>
                    <a:pt x="2369" y="10641"/>
                    <a:pt x="3036" y="10007"/>
                    <a:pt x="3036" y="9173"/>
                  </a:cubicBezTo>
                  <a:lnTo>
                    <a:pt x="3036" y="1501"/>
                  </a:lnTo>
                  <a:cubicBezTo>
                    <a:pt x="3036" y="667"/>
                    <a:pt x="2369" y="0"/>
                    <a:pt x="1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1668875" y="1325350"/>
              <a:ext cx="535400" cy="487675"/>
            </a:xfrm>
            <a:custGeom>
              <a:avLst/>
              <a:gdLst/>
              <a:ahLst/>
              <a:cxnLst/>
              <a:rect l="l" t="t" r="r" b="b"/>
              <a:pathLst>
                <a:path w="21416" h="19507" extrusionOk="0">
                  <a:moveTo>
                    <a:pt x="10724" y="0"/>
                  </a:moveTo>
                  <a:cubicBezTo>
                    <a:pt x="8231" y="0"/>
                    <a:pt x="5737" y="959"/>
                    <a:pt x="3836" y="2878"/>
                  </a:cubicBezTo>
                  <a:cubicBezTo>
                    <a:pt x="0" y="6680"/>
                    <a:pt x="0" y="12851"/>
                    <a:pt x="3836" y="16654"/>
                  </a:cubicBezTo>
                  <a:cubicBezTo>
                    <a:pt x="5737" y="18555"/>
                    <a:pt x="8231" y="19506"/>
                    <a:pt x="10724" y="19506"/>
                  </a:cubicBezTo>
                  <a:cubicBezTo>
                    <a:pt x="13218" y="19506"/>
                    <a:pt x="15711" y="18555"/>
                    <a:pt x="17613" y="16654"/>
                  </a:cubicBezTo>
                  <a:cubicBezTo>
                    <a:pt x="21415" y="12851"/>
                    <a:pt x="21415" y="6680"/>
                    <a:pt x="17613" y="2878"/>
                  </a:cubicBezTo>
                  <a:cubicBezTo>
                    <a:pt x="15711" y="959"/>
                    <a:pt x="13218" y="0"/>
                    <a:pt x="10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787275" y="1419800"/>
              <a:ext cx="298575" cy="298575"/>
            </a:xfrm>
            <a:custGeom>
              <a:avLst/>
              <a:gdLst/>
              <a:ahLst/>
              <a:cxnLst/>
              <a:rect l="l" t="t" r="r" b="b"/>
              <a:pathLst>
                <a:path w="11943" h="11943" extrusionOk="0">
                  <a:moveTo>
                    <a:pt x="5972" y="0"/>
                  </a:moveTo>
                  <a:cubicBezTo>
                    <a:pt x="2669" y="0"/>
                    <a:pt x="1" y="2702"/>
                    <a:pt x="1" y="5971"/>
                  </a:cubicBezTo>
                  <a:cubicBezTo>
                    <a:pt x="1" y="9273"/>
                    <a:pt x="2669" y="11942"/>
                    <a:pt x="5972" y="11942"/>
                  </a:cubicBezTo>
                  <a:cubicBezTo>
                    <a:pt x="9274" y="11942"/>
                    <a:pt x="11943" y="9273"/>
                    <a:pt x="11943" y="5971"/>
                  </a:cubicBezTo>
                  <a:cubicBezTo>
                    <a:pt x="11943" y="2702"/>
                    <a:pt x="9274" y="0"/>
                    <a:pt x="5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1823150" y="1455650"/>
              <a:ext cx="226850" cy="226850"/>
            </a:xfrm>
            <a:custGeom>
              <a:avLst/>
              <a:gdLst/>
              <a:ahLst/>
              <a:cxnLst/>
              <a:rect l="l" t="t" r="r" b="b"/>
              <a:pathLst>
                <a:path w="9074" h="9074" extrusionOk="0">
                  <a:moveTo>
                    <a:pt x="4537" y="1"/>
                  </a:moveTo>
                  <a:cubicBezTo>
                    <a:pt x="2035" y="1"/>
                    <a:pt x="0" y="2035"/>
                    <a:pt x="0" y="4537"/>
                  </a:cubicBezTo>
                  <a:cubicBezTo>
                    <a:pt x="0" y="7039"/>
                    <a:pt x="2035" y="9074"/>
                    <a:pt x="4537" y="9074"/>
                  </a:cubicBezTo>
                  <a:cubicBezTo>
                    <a:pt x="7038" y="9074"/>
                    <a:pt x="9073" y="7039"/>
                    <a:pt x="9073" y="4537"/>
                  </a:cubicBezTo>
                  <a:cubicBezTo>
                    <a:pt x="9073" y="2035"/>
                    <a:pt x="7038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3062350" y="1324875"/>
              <a:ext cx="536250" cy="487575"/>
            </a:xfrm>
            <a:custGeom>
              <a:avLst/>
              <a:gdLst/>
              <a:ahLst/>
              <a:cxnLst/>
              <a:rect l="l" t="t" r="r" b="b"/>
              <a:pathLst>
                <a:path w="21450" h="19503" extrusionOk="0">
                  <a:moveTo>
                    <a:pt x="10710" y="1"/>
                  </a:moveTo>
                  <a:cubicBezTo>
                    <a:pt x="6284" y="1"/>
                    <a:pt x="2264" y="3044"/>
                    <a:pt x="1235" y="7533"/>
                  </a:cubicBezTo>
                  <a:cubicBezTo>
                    <a:pt x="1" y="12770"/>
                    <a:pt x="3270" y="18041"/>
                    <a:pt x="8507" y="19242"/>
                  </a:cubicBezTo>
                  <a:cubicBezTo>
                    <a:pt x="9255" y="19418"/>
                    <a:pt x="10003" y="19502"/>
                    <a:pt x="10740" y="19502"/>
                  </a:cubicBezTo>
                  <a:cubicBezTo>
                    <a:pt x="15166" y="19502"/>
                    <a:pt x="19186" y="16459"/>
                    <a:pt x="20215" y="11970"/>
                  </a:cubicBezTo>
                  <a:cubicBezTo>
                    <a:pt x="21449" y="6733"/>
                    <a:pt x="18180" y="1496"/>
                    <a:pt x="12943" y="261"/>
                  </a:cubicBezTo>
                  <a:cubicBezTo>
                    <a:pt x="12196" y="85"/>
                    <a:pt x="11447" y="1"/>
                    <a:pt x="10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3181600" y="1419800"/>
              <a:ext cx="297750" cy="298575"/>
            </a:xfrm>
            <a:custGeom>
              <a:avLst/>
              <a:gdLst/>
              <a:ahLst/>
              <a:cxnLst/>
              <a:rect l="l" t="t" r="r" b="b"/>
              <a:pathLst>
                <a:path w="11910" h="11943" extrusionOk="0">
                  <a:moveTo>
                    <a:pt x="5938" y="0"/>
                  </a:moveTo>
                  <a:cubicBezTo>
                    <a:pt x="2669" y="0"/>
                    <a:pt x="1" y="2702"/>
                    <a:pt x="1" y="5971"/>
                  </a:cubicBezTo>
                  <a:cubicBezTo>
                    <a:pt x="1" y="9273"/>
                    <a:pt x="2669" y="11942"/>
                    <a:pt x="5938" y="11942"/>
                  </a:cubicBezTo>
                  <a:cubicBezTo>
                    <a:pt x="9241" y="11942"/>
                    <a:pt x="11909" y="9273"/>
                    <a:pt x="11909" y="5971"/>
                  </a:cubicBezTo>
                  <a:cubicBezTo>
                    <a:pt x="11909" y="2702"/>
                    <a:pt x="9241" y="0"/>
                    <a:pt x="5938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3216625" y="1455650"/>
              <a:ext cx="227700" cy="226850"/>
            </a:xfrm>
            <a:custGeom>
              <a:avLst/>
              <a:gdLst/>
              <a:ahLst/>
              <a:cxnLst/>
              <a:rect l="l" t="t" r="r" b="b"/>
              <a:pathLst>
                <a:path w="9108" h="9074" extrusionOk="0">
                  <a:moveTo>
                    <a:pt x="4537" y="1"/>
                  </a:moveTo>
                  <a:cubicBezTo>
                    <a:pt x="2036" y="1"/>
                    <a:pt x="1" y="2035"/>
                    <a:pt x="1" y="4537"/>
                  </a:cubicBezTo>
                  <a:cubicBezTo>
                    <a:pt x="1" y="7039"/>
                    <a:pt x="2036" y="9074"/>
                    <a:pt x="4537" y="9074"/>
                  </a:cubicBezTo>
                  <a:cubicBezTo>
                    <a:pt x="7039" y="9074"/>
                    <a:pt x="9107" y="7039"/>
                    <a:pt x="9107" y="4537"/>
                  </a:cubicBezTo>
                  <a:cubicBezTo>
                    <a:pt x="9107" y="2035"/>
                    <a:pt x="7039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1490400" y="1195475"/>
              <a:ext cx="2119050" cy="319400"/>
            </a:xfrm>
            <a:custGeom>
              <a:avLst/>
              <a:gdLst/>
              <a:ahLst/>
              <a:cxnLst/>
              <a:rect l="l" t="t" r="r" b="b"/>
              <a:pathLst>
                <a:path w="84762" h="12776" extrusionOk="0">
                  <a:moveTo>
                    <a:pt x="68016" y="0"/>
                  </a:moveTo>
                  <a:cubicBezTo>
                    <a:pt x="66581" y="0"/>
                    <a:pt x="65214" y="601"/>
                    <a:pt x="64313" y="1735"/>
                  </a:cubicBezTo>
                  <a:lnTo>
                    <a:pt x="57742" y="9574"/>
                  </a:lnTo>
                  <a:cubicBezTo>
                    <a:pt x="57508" y="9774"/>
                    <a:pt x="57208" y="9907"/>
                    <a:pt x="56875" y="9907"/>
                  </a:cubicBezTo>
                  <a:lnTo>
                    <a:pt x="31790" y="9907"/>
                  </a:lnTo>
                  <a:cubicBezTo>
                    <a:pt x="31290" y="9907"/>
                    <a:pt x="30789" y="9607"/>
                    <a:pt x="30556" y="9107"/>
                  </a:cubicBezTo>
                  <a:lnTo>
                    <a:pt x="28221" y="3803"/>
                  </a:lnTo>
                  <a:cubicBezTo>
                    <a:pt x="27554" y="2268"/>
                    <a:pt x="26119" y="1301"/>
                    <a:pt x="24451" y="1301"/>
                  </a:cubicBezTo>
                  <a:lnTo>
                    <a:pt x="13043" y="1301"/>
                  </a:lnTo>
                  <a:cubicBezTo>
                    <a:pt x="11842" y="1301"/>
                    <a:pt x="10708" y="1868"/>
                    <a:pt x="9941" y="2735"/>
                  </a:cubicBezTo>
                  <a:lnTo>
                    <a:pt x="7639" y="5337"/>
                  </a:lnTo>
                  <a:cubicBezTo>
                    <a:pt x="7373" y="5604"/>
                    <a:pt x="7006" y="5771"/>
                    <a:pt x="6639" y="5771"/>
                  </a:cubicBezTo>
                  <a:lnTo>
                    <a:pt x="1435" y="5771"/>
                  </a:lnTo>
                  <a:cubicBezTo>
                    <a:pt x="634" y="5771"/>
                    <a:pt x="1" y="6405"/>
                    <a:pt x="1" y="7205"/>
                  </a:cubicBezTo>
                  <a:cubicBezTo>
                    <a:pt x="1" y="8006"/>
                    <a:pt x="634" y="8606"/>
                    <a:pt x="1435" y="8606"/>
                  </a:cubicBezTo>
                  <a:lnTo>
                    <a:pt x="6639" y="8606"/>
                  </a:lnTo>
                  <a:cubicBezTo>
                    <a:pt x="7840" y="8606"/>
                    <a:pt x="8974" y="8073"/>
                    <a:pt x="9774" y="7205"/>
                  </a:cubicBezTo>
                  <a:lnTo>
                    <a:pt x="12043" y="4603"/>
                  </a:lnTo>
                  <a:cubicBezTo>
                    <a:pt x="12309" y="4337"/>
                    <a:pt x="12676" y="4170"/>
                    <a:pt x="13043" y="4170"/>
                  </a:cubicBezTo>
                  <a:lnTo>
                    <a:pt x="24451" y="4170"/>
                  </a:lnTo>
                  <a:cubicBezTo>
                    <a:pt x="24952" y="4170"/>
                    <a:pt x="25452" y="4437"/>
                    <a:pt x="25652" y="4937"/>
                  </a:cubicBezTo>
                  <a:lnTo>
                    <a:pt x="27987" y="10241"/>
                  </a:lnTo>
                  <a:cubicBezTo>
                    <a:pt x="28654" y="11775"/>
                    <a:pt x="30122" y="12743"/>
                    <a:pt x="31790" y="12743"/>
                  </a:cubicBezTo>
                  <a:lnTo>
                    <a:pt x="31790" y="12776"/>
                  </a:lnTo>
                  <a:lnTo>
                    <a:pt x="56908" y="12776"/>
                  </a:lnTo>
                  <a:cubicBezTo>
                    <a:pt x="58009" y="12776"/>
                    <a:pt x="59043" y="12376"/>
                    <a:pt x="59843" y="11575"/>
                  </a:cubicBezTo>
                  <a:cubicBezTo>
                    <a:pt x="59877" y="11575"/>
                    <a:pt x="59877" y="11542"/>
                    <a:pt x="59910" y="11508"/>
                  </a:cubicBezTo>
                  <a:lnTo>
                    <a:pt x="66481" y="3569"/>
                  </a:lnTo>
                  <a:cubicBezTo>
                    <a:pt x="66848" y="3069"/>
                    <a:pt x="67382" y="2835"/>
                    <a:pt x="68016" y="2835"/>
                  </a:cubicBezTo>
                  <a:lnTo>
                    <a:pt x="83360" y="2835"/>
                  </a:lnTo>
                  <a:cubicBezTo>
                    <a:pt x="84161" y="2835"/>
                    <a:pt x="84761" y="2202"/>
                    <a:pt x="84761" y="1401"/>
                  </a:cubicBezTo>
                  <a:cubicBezTo>
                    <a:pt x="84761" y="601"/>
                    <a:pt x="84161" y="0"/>
                    <a:pt x="83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2307650" y="1033675"/>
              <a:ext cx="232700" cy="49225"/>
            </a:xfrm>
            <a:custGeom>
              <a:avLst/>
              <a:gdLst/>
              <a:ahLst/>
              <a:cxnLst/>
              <a:rect l="l" t="t" r="r" b="b"/>
              <a:pathLst>
                <a:path w="9308" h="1969" extrusionOk="0">
                  <a:moveTo>
                    <a:pt x="935" y="1"/>
                  </a:moveTo>
                  <a:cubicBezTo>
                    <a:pt x="434" y="1"/>
                    <a:pt x="1" y="401"/>
                    <a:pt x="1" y="901"/>
                  </a:cubicBezTo>
                  <a:lnTo>
                    <a:pt x="1" y="1035"/>
                  </a:lnTo>
                  <a:cubicBezTo>
                    <a:pt x="1" y="1535"/>
                    <a:pt x="434" y="1969"/>
                    <a:pt x="935" y="1969"/>
                  </a:cubicBezTo>
                  <a:lnTo>
                    <a:pt x="8340" y="1969"/>
                  </a:lnTo>
                  <a:cubicBezTo>
                    <a:pt x="8874" y="1969"/>
                    <a:pt x="9307" y="1502"/>
                    <a:pt x="9274" y="1035"/>
                  </a:cubicBezTo>
                  <a:lnTo>
                    <a:pt x="9274" y="901"/>
                  </a:lnTo>
                  <a:cubicBezTo>
                    <a:pt x="9274" y="401"/>
                    <a:pt x="8840" y="1"/>
                    <a:pt x="8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1525425" y="553350"/>
              <a:ext cx="1243425" cy="66725"/>
            </a:xfrm>
            <a:custGeom>
              <a:avLst/>
              <a:gdLst/>
              <a:ahLst/>
              <a:cxnLst/>
              <a:rect l="l" t="t" r="r" b="b"/>
              <a:pathLst>
                <a:path w="49737" h="2669" extrusionOk="0">
                  <a:moveTo>
                    <a:pt x="2769" y="0"/>
                  </a:moveTo>
                  <a:cubicBezTo>
                    <a:pt x="1268" y="0"/>
                    <a:pt x="67" y="1168"/>
                    <a:pt x="1" y="2669"/>
                  </a:cubicBezTo>
                  <a:lnTo>
                    <a:pt x="49736" y="2669"/>
                  </a:lnTo>
                  <a:lnTo>
                    <a:pt x="49503" y="1935"/>
                  </a:lnTo>
                  <a:cubicBezTo>
                    <a:pt x="49169" y="767"/>
                    <a:pt x="48102" y="0"/>
                    <a:pt x="46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1509575" y="600050"/>
              <a:ext cx="1287625" cy="55050"/>
            </a:xfrm>
            <a:custGeom>
              <a:avLst/>
              <a:gdLst/>
              <a:ahLst/>
              <a:cxnLst/>
              <a:rect l="l" t="t" r="r" b="b"/>
              <a:pathLst>
                <a:path w="51505" h="2202" extrusionOk="0">
                  <a:moveTo>
                    <a:pt x="1035" y="0"/>
                  </a:moveTo>
                  <a:cubicBezTo>
                    <a:pt x="434" y="0"/>
                    <a:pt x="1" y="467"/>
                    <a:pt x="1" y="1034"/>
                  </a:cubicBezTo>
                  <a:lnTo>
                    <a:pt x="1" y="1168"/>
                  </a:lnTo>
                  <a:cubicBezTo>
                    <a:pt x="1" y="1735"/>
                    <a:pt x="434" y="2202"/>
                    <a:pt x="1035" y="2202"/>
                  </a:cubicBezTo>
                  <a:lnTo>
                    <a:pt x="50470" y="2202"/>
                  </a:lnTo>
                  <a:cubicBezTo>
                    <a:pt x="51037" y="2202"/>
                    <a:pt x="51471" y="1735"/>
                    <a:pt x="51504" y="1168"/>
                  </a:cubicBezTo>
                  <a:lnTo>
                    <a:pt x="51504" y="1034"/>
                  </a:lnTo>
                  <a:cubicBezTo>
                    <a:pt x="51504" y="467"/>
                    <a:pt x="51071" y="0"/>
                    <a:pt x="50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834DBA-0DF1-48ED-D48E-C939738E7D05}"/>
              </a:ext>
            </a:extLst>
          </p:cNvPr>
          <p:cNvSpPr txBox="1">
            <a:spLocks/>
          </p:cNvSpPr>
          <p:nvPr/>
        </p:nvSpPr>
        <p:spPr>
          <a:xfrm>
            <a:off x="813155" y="855677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r>
              <a:rPr lang="en-US" sz="4400" b="1" dirty="0" smtClean="0"/>
              <a:t>Round Table</a:t>
            </a:r>
            <a:endParaRPr lang="en-US" sz="4400" b="1" dirty="0"/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88430D07-4761-5F25-4E78-B957D3BBF0B3}"/>
              </a:ext>
            </a:extLst>
          </p:cNvPr>
          <p:cNvSpPr/>
          <p:nvPr/>
        </p:nvSpPr>
        <p:spPr>
          <a:xfrm>
            <a:off x="103435" y="134103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Rally Robin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4A1FD-3BF5-35DB-B003-6D53793D161B}"/>
              </a:ext>
            </a:extLst>
          </p:cNvPr>
          <p:cNvSpPr txBox="1"/>
          <p:nvPr/>
        </p:nvSpPr>
        <p:spPr>
          <a:xfrm>
            <a:off x="1265274" y="2480930"/>
            <a:ext cx="661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Match each word with its correct picture.</a:t>
            </a:r>
          </a:p>
        </p:txBody>
      </p:sp>
    </p:spTree>
    <p:extLst>
      <p:ext uri="{BB962C8B-B14F-4D97-AF65-F5344CB8AC3E}">
        <p14:creationId xmlns:p14="http://schemas.microsoft.com/office/powerpoint/2010/main" val="122187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8884B5C-FD8D-6686-DBF6-C4ABCA4FC2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70344" y="246768"/>
            <a:ext cx="7154818" cy="885600"/>
          </a:xfrm>
        </p:spPr>
        <p:txBody>
          <a:bodyPr/>
          <a:lstStyle/>
          <a:p>
            <a:pPr algn="ctr"/>
            <a:r>
              <a:rPr lang="en-US" sz="3200" b="1" dirty="0"/>
              <a:t>Critical thinking question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A882DD68-8AF8-3467-7CCC-1EABE9BA91AD}"/>
              </a:ext>
            </a:extLst>
          </p:cNvPr>
          <p:cNvSpPr txBox="1">
            <a:spLocks/>
          </p:cNvSpPr>
          <p:nvPr/>
        </p:nvSpPr>
        <p:spPr>
          <a:xfrm>
            <a:off x="1070344" y="1263945"/>
            <a:ext cx="7154818" cy="261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algn="ctr"/>
            <a:r>
              <a:rPr lang="en-US" sz="3200" b="1" dirty="0" smtClean="0"/>
              <a:t>I change my shape from day to night. I float in the sky.</a:t>
            </a:r>
          </a:p>
          <a:p>
            <a:pPr algn="ctr"/>
            <a:r>
              <a:rPr lang="en-US" sz="3200" b="1" dirty="0" smtClean="0"/>
              <a:t>What am I?</a:t>
            </a:r>
            <a:endParaRPr lang="en-US" sz="32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CBD1F-8DC7-732C-C5AC-8B1213AEF334}"/>
              </a:ext>
            </a:extLst>
          </p:cNvPr>
          <p:cNvSpPr/>
          <p:nvPr/>
        </p:nvSpPr>
        <p:spPr>
          <a:xfrm>
            <a:off x="85954" y="136688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 00 min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8690" y="3322694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cloud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louds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" y="2848830"/>
            <a:ext cx="2473739" cy="20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8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60FB-DC09-40A1-F3AA-6481DCCC3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457" y="503219"/>
            <a:ext cx="7154868" cy="849100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4000" b="1" dirty="0" smtClean="0"/>
              <a:t>Real life/Rally Coach </a:t>
            </a:r>
          </a:p>
          <a:p>
            <a:pPr marL="127000" indent="0" algn="ctr">
              <a:buNone/>
            </a:pPr>
            <a:endParaRPr lang="en-US" sz="4000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AAF32C7-D048-15E4-E9C2-E37CAD9B197E}"/>
              </a:ext>
            </a:extLst>
          </p:cNvPr>
          <p:cNvSpPr txBox="1">
            <a:spLocks/>
          </p:cNvSpPr>
          <p:nvPr/>
        </p:nvSpPr>
        <p:spPr>
          <a:xfrm>
            <a:off x="994566" y="1499366"/>
            <a:ext cx="7154868" cy="261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127000" indent="0" algn="ctr">
              <a:buFont typeface="Nunito Light"/>
              <a:buNone/>
            </a:pPr>
            <a:r>
              <a:rPr lang="en-US" sz="4000" dirty="0"/>
              <a:t>Look around you  and </a:t>
            </a:r>
            <a:r>
              <a:rPr lang="en-US" sz="4000" dirty="0" smtClean="0"/>
              <a:t>write as much word as you can with letter c.</a:t>
            </a:r>
            <a:endParaRPr lang="en-US" sz="4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430D07-4761-5F25-4E78-B957D3BBF0B3}"/>
              </a:ext>
            </a:extLst>
          </p:cNvPr>
          <p:cNvSpPr/>
          <p:nvPr/>
        </p:nvSpPr>
        <p:spPr>
          <a:xfrm>
            <a:off x="103435" y="134103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Random pick</a:t>
            </a:r>
          </a:p>
        </p:txBody>
      </p:sp>
      <p:pic>
        <p:nvPicPr>
          <p:cNvPr id="2050" name="Picture 2" descr="Rally Coach -- Kagan Strate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3" y="3376570"/>
            <a:ext cx="1656447" cy="13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3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82540"/>
              </p:ext>
            </p:extLst>
          </p:nvPr>
        </p:nvGraphicFramePr>
        <p:xfrm>
          <a:off x="1441565" y="1926359"/>
          <a:ext cx="6080760" cy="1314450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6080760">
                  <a:extLst>
                    <a:ext uri="{9D8B030D-6E8A-4147-A177-3AD203B41FA5}">
                      <a16:colId xmlns:a16="http://schemas.microsoft.com/office/drawing/2014/main" val="4291049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Write two words with letter c 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 -------------------------------.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 -------------------------------.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57163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34881" y="364413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n3.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05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n2.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50523"/>
              </p:ext>
            </p:extLst>
          </p:nvPr>
        </p:nvGraphicFramePr>
        <p:xfrm>
          <a:off x="1877984" y="1718541"/>
          <a:ext cx="6080760" cy="1302068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6080760">
                  <a:extLst>
                    <a:ext uri="{9D8B030D-6E8A-4147-A177-3AD203B41FA5}">
                      <a16:colId xmlns:a16="http://schemas.microsoft.com/office/drawing/2014/main" val="998140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Unscramble the letters to make a proper word: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   t    a                       c p a </a:t>
                      </a:r>
                      <a:r>
                        <a:rPr lang="en-US" sz="1600" b="1" baseline="0" dirty="0">
                          <a:effectLst/>
                        </a:rPr>
                        <a:t>                             </a:t>
                      </a:r>
                      <a:r>
                        <a:rPr lang="en-US" sz="1600" b="1" dirty="0">
                          <a:effectLst/>
                        </a:rPr>
                        <a:t>c  p u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---------------             ----------------                 ---------------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370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33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n4.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65913"/>
              </p:ext>
            </p:extLst>
          </p:nvPr>
        </p:nvGraphicFramePr>
        <p:xfrm>
          <a:off x="1711728" y="1532025"/>
          <a:ext cx="6080760" cy="3031998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6080760">
                  <a:extLst>
                    <a:ext uri="{9D8B030D-6E8A-4147-A177-3AD203B41FA5}">
                      <a16:colId xmlns:a16="http://schemas.microsoft.com/office/drawing/2014/main" val="2353405150"/>
                    </a:ext>
                  </a:extLst>
                </a:gridCol>
              </a:tblGrid>
              <a:tr h="26866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Match the word with the picture: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                                                 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600" b="1" dirty="0">
                          <a:effectLst/>
                        </a:rPr>
                        <a:t>cap</a:t>
                      </a:r>
                      <a:endParaRPr lang="en-US" sz="28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cup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505949"/>
                  </a:ext>
                </a:extLst>
              </a:tr>
            </a:tbl>
          </a:graphicData>
        </a:graphic>
      </p:graphicFrame>
      <p:pic>
        <p:nvPicPr>
          <p:cNvPr id="2050" name="Picture 2" descr="1,219 Baseball Cap Clipart Royalty-Free Images, Stock Photos &amp; Pictures | 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26" y="3514447"/>
            <a:ext cx="1015066" cy="9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9,168 Coffee Cup Clipart Royalty-Free Photos and Stock Images |  Shutte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32" y="1803632"/>
            <a:ext cx="1124903" cy="11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7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n1.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08035"/>
              </p:ext>
            </p:extLst>
          </p:nvPr>
        </p:nvGraphicFramePr>
        <p:xfrm>
          <a:off x="2047875" y="2528888"/>
          <a:ext cx="5934075" cy="1192118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1483360">
                  <a:extLst>
                    <a:ext uri="{9D8B030D-6E8A-4147-A177-3AD203B41FA5}">
                      <a16:colId xmlns:a16="http://schemas.microsoft.com/office/drawing/2014/main" val="30428922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28449985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360624232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682346367"/>
                    </a:ext>
                  </a:extLst>
                </a:gridCol>
              </a:tblGrid>
              <a:tr h="1192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mop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car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5983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8861" y="1752263"/>
            <a:ext cx="5072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Circle the words with letter c 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48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2AC2-DA01-6030-F506-54FADECA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0AAF2-E325-1AA9-1196-EFD9672E8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0E28EA-42BF-2285-CF64-E694C3E8BCD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2F24B7-DD4F-5239-8177-BDA458EA364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557881A-6405-D206-4A61-8F7B9264580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67" y="-949952"/>
            <a:ext cx="5867516" cy="76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7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4D2CC-F6F9-78C1-9CB2-9D1EF11B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9E3D3-2C24-866D-947E-4F12753E75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6B9A2D4-52F1-B9FD-E2A8-CEF23753DCC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E7C974-1179-1604-14E8-9E20106112A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A0BC4C-106B-6E9A-D3F1-EAB655E74F1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97" y="-159349"/>
            <a:ext cx="4423863" cy="5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5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60FB-DC09-40A1-F3AA-6481DCCC3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34" y="973261"/>
            <a:ext cx="7154868" cy="1526658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4000" b="1" dirty="0"/>
              <a:t>Which of the fowling has letter c?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AAF32C7-D048-15E4-E9C2-E37CAD9B197E}"/>
              </a:ext>
            </a:extLst>
          </p:cNvPr>
          <p:cNvSpPr txBox="1">
            <a:spLocks/>
          </p:cNvSpPr>
          <p:nvPr/>
        </p:nvSpPr>
        <p:spPr>
          <a:xfrm>
            <a:off x="4104912" y="5410459"/>
            <a:ext cx="3278074" cy="36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127000" indent="0" algn="ctr">
              <a:buFont typeface="Nunito Light"/>
              <a:buNone/>
            </a:pPr>
            <a:endParaRPr lang="en-US" sz="4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430D07-4761-5F25-4E78-B957D3BBF0B3}"/>
              </a:ext>
            </a:extLst>
          </p:cNvPr>
          <p:cNvSpPr/>
          <p:nvPr/>
        </p:nvSpPr>
        <p:spPr>
          <a:xfrm>
            <a:off x="103435" y="134103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IRS</a:t>
            </a:r>
          </a:p>
        </p:txBody>
      </p:sp>
      <p:pic>
        <p:nvPicPr>
          <p:cNvPr id="6" name="Picture 6" descr="Animated Carrot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11" y="3001941"/>
            <a:ext cx="1434531" cy="146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4,031 Cooking Pot Animations - Free Download in Lottie JSON, GIF, MP4 |  IconSc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34" y="3233852"/>
            <a:ext cx="1538713" cy="11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158BE92E-4703-F957-4F1F-C98B85801762}"/>
              </a:ext>
            </a:extLst>
          </p:cNvPr>
          <p:cNvSpPr/>
          <p:nvPr/>
        </p:nvSpPr>
        <p:spPr>
          <a:xfrm>
            <a:off x="1297011" y="2207247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D8CA4D1B-1ADD-299A-0E27-CA57E01284CF}"/>
              </a:ext>
            </a:extLst>
          </p:cNvPr>
          <p:cNvSpPr/>
          <p:nvPr/>
        </p:nvSpPr>
        <p:spPr>
          <a:xfrm>
            <a:off x="6331134" y="2196985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4276" y="118148"/>
            <a:ext cx="6239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Summative Assessment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75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2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Outcomes</a:t>
            </a:r>
            <a:endParaRPr dirty="0"/>
          </a:p>
        </p:txBody>
      </p:sp>
      <p:sp>
        <p:nvSpPr>
          <p:cNvPr id="705" name="Google Shape;705;p42"/>
          <p:cNvSpPr txBox="1">
            <a:spLocks noGrp="1"/>
          </p:cNvSpPr>
          <p:nvPr>
            <p:ph type="subTitle" idx="2"/>
          </p:nvPr>
        </p:nvSpPr>
        <p:spPr>
          <a:xfrm>
            <a:off x="5172763" y="1452148"/>
            <a:ext cx="381407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Identiy letter c</a:t>
            </a:r>
            <a:endParaRPr sz="2800" b="1" dirty="0"/>
          </a:p>
        </p:txBody>
      </p:sp>
      <p:sp>
        <p:nvSpPr>
          <p:cNvPr id="706" name="Google Shape;706;p42"/>
          <p:cNvSpPr txBox="1">
            <a:spLocks noGrp="1"/>
          </p:cNvSpPr>
          <p:nvPr>
            <p:ph type="title" idx="3"/>
          </p:nvPr>
        </p:nvSpPr>
        <p:spPr>
          <a:xfrm>
            <a:off x="4182650" y="1521150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09" name="Google Shape;709;p42"/>
          <p:cNvSpPr txBox="1">
            <a:spLocks noGrp="1"/>
          </p:cNvSpPr>
          <p:nvPr>
            <p:ph type="title" idx="6"/>
          </p:nvPr>
        </p:nvSpPr>
        <p:spPr>
          <a:xfrm>
            <a:off x="4182650" y="2602225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11" name="Google Shape;711;p42"/>
          <p:cNvSpPr txBox="1">
            <a:spLocks noGrp="1"/>
          </p:cNvSpPr>
          <p:nvPr>
            <p:ph type="subTitle" idx="8"/>
          </p:nvPr>
        </p:nvSpPr>
        <p:spPr>
          <a:xfrm>
            <a:off x="5226342" y="3806951"/>
            <a:ext cx="3706918" cy="865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Appreciate the act of helping others</a:t>
            </a:r>
            <a:endParaRPr sz="2400" b="1" dirty="0"/>
          </a:p>
        </p:txBody>
      </p:sp>
      <p:sp>
        <p:nvSpPr>
          <p:cNvPr id="712" name="Google Shape;712;p42"/>
          <p:cNvSpPr txBox="1">
            <a:spLocks noGrp="1"/>
          </p:cNvSpPr>
          <p:nvPr>
            <p:ph type="title" idx="9"/>
          </p:nvPr>
        </p:nvSpPr>
        <p:spPr>
          <a:xfrm>
            <a:off x="4172908" y="3873330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713" name="Google Shape;713;p42"/>
          <p:cNvGrpSpPr/>
          <p:nvPr/>
        </p:nvGrpSpPr>
        <p:grpSpPr>
          <a:xfrm>
            <a:off x="723062" y="1669850"/>
            <a:ext cx="2716049" cy="3202780"/>
            <a:chOff x="570662" y="1669850"/>
            <a:chExt cx="2716049" cy="3202780"/>
          </a:xfrm>
        </p:grpSpPr>
        <p:sp>
          <p:nvSpPr>
            <p:cNvPr id="714" name="Google Shape;714;p42"/>
            <p:cNvSpPr/>
            <p:nvPr/>
          </p:nvSpPr>
          <p:spPr>
            <a:xfrm flipH="1">
              <a:off x="570662" y="4668716"/>
              <a:ext cx="2716049" cy="203914"/>
            </a:xfrm>
            <a:custGeom>
              <a:avLst/>
              <a:gdLst/>
              <a:ahLst/>
              <a:cxnLst/>
              <a:rect l="l" t="t" r="r" b="b"/>
              <a:pathLst>
                <a:path w="84566" h="6349" extrusionOk="0">
                  <a:moveTo>
                    <a:pt x="42287" y="0"/>
                  </a:moveTo>
                  <a:cubicBezTo>
                    <a:pt x="18930" y="0"/>
                    <a:pt x="0" y="1415"/>
                    <a:pt x="0" y="3170"/>
                  </a:cubicBezTo>
                  <a:cubicBezTo>
                    <a:pt x="0" y="4925"/>
                    <a:pt x="18930" y="6348"/>
                    <a:pt x="42287" y="6348"/>
                  </a:cubicBezTo>
                  <a:cubicBezTo>
                    <a:pt x="53498" y="6348"/>
                    <a:pt x="64256" y="6016"/>
                    <a:pt x="72184" y="5414"/>
                  </a:cubicBezTo>
                  <a:cubicBezTo>
                    <a:pt x="80112" y="4820"/>
                    <a:pt x="84565" y="4017"/>
                    <a:pt x="84565" y="3170"/>
                  </a:cubicBezTo>
                  <a:cubicBezTo>
                    <a:pt x="84565" y="2332"/>
                    <a:pt x="80112" y="1520"/>
                    <a:pt x="72184" y="926"/>
                  </a:cubicBezTo>
                  <a:cubicBezTo>
                    <a:pt x="64256" y="332"/>
                    <a:pt x="53498" y="0"/>
                    <a:pt x="42287" y="0"/>
                  </a:cubicBezTo>
                  <a:close/>
                </a:path>
              </a:pathLst>
            </a:custGeom>
            <a:solidFill>
              <a:srgbClr val="2C2C2C">
                <a:alpha val="54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 flipH="1">
              <a:off x="991911" y="3922701"/>
              <a:ext cx="309067" cy="376128"/>
            </a:xfrm>
            <a:custGeom>
              <a:avLst/>
              <a:gdLst/>
              <a:ahLst/>
              <a:cxnLst/>
              <a:rect l="l" t="t" r="r" b="b"/>
              <a:pathLst>
                <a:path w="9623" h="11711" extrusionOk="0">
                  <a:moveTo>
                    <a:pt x="3257" y="1"/>
                  </a:moveTo>
                  <a:cubicBezTo>
                    <a:pt x="2916" y="1"/>
                    <a:pt x="2587" y="66"/>
                    <a:pt x="2279" y="203"/>
                  </a:cubicBezTo>
                  <a:cubicBezTo>
                    <a:pt x="384" y="1059"/>
                    <a:pt x="0" y="4263"/>
                    <a:pt x="1406" y="7389"/>
                  </a:cubicBezTo>
                  <a:cubicBezTo>
                    <a:pt x="2579" y="9991"/>
                    <a:pt x="4629" y="11711"/>
                    <a:pt x="6366" y="11711"/>
                  </a:cubicBezTo>
                  <a:cubicBezTo>
                    <a:pt x="6710" y="11711"/>
                    <a:pt x="7042" y="11643"/>
                    <a:pt x="7352" y="11502"/>
                  </a:cubicBezTo>
                  <a:cubicBezTo>
                    <a:pt x="9238" y="10655"/>
                    <a:pt x="9622" y="7442"/>
                    <a:pt x="8225" y="4324"/>
                  </a:cubicBezTo>
                  <a:cubicBezTo>
                    <a:pt x="7057" y="1716"/>
                    <a:pt x="5001" y="1"/>
                    <a:pt x="32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 flipH="1">
              <a:off x="948166" y="3806951"/>
              <a:ext cx="441166" cy="388140"/>
            </a:xfrm>
            <a:custGeom>
              <a:avLst/>
              <a:gdLst/>
              <a:ahLst/>
              <a:cxnLst/>
              <a:rect l="l" t="t" r="r" b="b"/>
              <a:pathLst>
                <a:path w="13736" h="12085" extrusionOk="0">
                  <a:moveTo>
                    <a:pt x="8479" y="0"/>
                  </a:moveTo>
                  <a:lnTo>
                    <a:pt x="1" y="6662"/>
                  </a:lnTo>
                  <a:cubicBezTo>
                    <a:pt x="1469" y="10077"/>
                    <a:pt x="4894" y="12084"/>
                    <a:pt x="7752" y="12084"/>
                  </a:cubicBezTo>
                  <a:cubicBezTo>
                    <a:pt x="9534" y="12084"/>
                    <a:pt x="11096" y="11303"/>
                    <a:pt x="11823" y="9596"/>
                  </a:cubicBezTo>
                  <a:cubicBezTo>
                    <a:pt x="13736" y="5152"/>
                    <a:pt x="8479" y="0"/>
                    <a:pt x="8479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 flipH="1">
              <a:off x="1708119" y="3944348"/>
              <a:ext cx="488282" cy="378665"/>
            </a:xfrm>
            <a:custGeom>
              <a:avLst/>
              <a:gdLst/>
              <a:ahLst/>
              <a:cxnLst/>
              <a:rect l="l" t="t" r="r" b="b"/>
              <a:pathLst>
                <a:path w="15203" h="11790" extrusionOk="0">
                  <a:moveTo>
                    <a:pt x="3091" y="1"/>
                  </a:moveTo>
                  <a:lnTo>
                    <a:pt x="0" y="1354"/>
                  </a:lnTo>
                  <a:cubicBezTo>
                    <a:pt x="0" y="1354"/>
                    <a:pt x="542" y="6244"/>
                    <a:pt x="6453" y="9832"/>
                  </a:cubicBezTo>
                  <a:cubicBezTo>
                    <a:pt x="8948" y="11351"/>
                    <a:pt x="10504" y="11790"/>
                    <a:pt x="11468" y="11790"/>
                  </a:cubicBezTo>
                  <a:cubicBezTo>
                    <a:pt x="12789" y="11790"/>
                    <a:pt x="13002" y="10968"/>
                    <a:pt x="13002" y="10968"/>
                  </a:cubicBezTo>
                  <a:lnTo>
                    <a:pt x="15202" y="6183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 flipH="1">
              <a:off x="1778518" y="3943159"/>
              <a:ext cx="618101" cy="742717"/>
            </a:xfrm>
            <a:custGeom>
              <a:avLst/>
              <a:gdLst/>
              <a:ahLst/>
              <a:cxnLst/>
              <a:rect l="l" t="t" r="r" b="b"/>
              <a:pathLst>
                <a:path w="19245" h="23125" extrusionOk="0">
                  <a:moveTo>
                    <a:pt x="9902" y="0"/>
                  </a:moveTo>
                  <a:cubicBezTo>
                    <a:pt x="9710" y="0"/>
                    <a:pt x="9517" y="12"/>
                    <a:pt x="9325" y="38"/>
                  </a:cubicBezTo>
                  <a:lnTo>
                    <a:pt x="0" y="18330"/>
                  </a:lnTo>
                  <a:lnTo>
                    <a:pt x="7195" y="23124"/>
                  </a:lnTo>
                  <a:cubicBezTo>
                    <a:pt x="7195" y="23124"/>
                    <a:pt x="16800" y="13048"/>
                    <a:pt x="19244" y="6918"/>
                  </a:cubicBezTo>
                  <a:cubicBezTo>
                    <a:pt x="19236" y="6918"/>
                    <a:pt x="14506" y="0"/>
                    <a:pt x="9902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 flipH="1">
              <a:off x="1989144" y="4299113"/>
              <a:ext cx="407764" cy="386759"/>
            </a:xfrm>
            <a:custGeom>
              <a:avLst/>
              <a:gdLst/>
              <a:ahLst/>
              <a:cxnLst/>
              <a:rect l="l" t="t" r="r" b="b"/>
              <a:pathLst>
                <a:path w="12696" h="12042" extrusionOk="0">
                  <a:moveTo>
                    <a:pt x="3703" y="0"/>
                  </a:moveTo>
                  <a:lnTo>
                    <a:pt x="0" y="7247"/>
                  </a:lnTo>
                  <a:lnTo>
                    <a:pt x="7195" y="12041"/>
                  </a:lnTo>
                  <a:cubicBezTo>
                    <a:pt x="7195" y="12041"/>
                    <a:pt x="9832" y="9264"/>
                    <a:pt x="12696" y="5754"/>
                  </a:cubicBezTo>
                  <a:cubicBezTo>
                    <a:pt x="10583" y="1380"/>
                    <a:pt x="6174" y="271"/>
                    <a:pt x="3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 flipH="1">
              <a:off x="1009563" y="3482761"/>
              <a:ext cx="1186838" cy="814436"/>
            </a:xfrm>
            <a:custGeom>
              <a:avLst/>
              <a:gdLst/>
              <a:ahLst/>
              <a:cxnLst/>
              <a:rect l="l" t="t" r="r" b="b"/>
              <a:pathLst>
                <a:path w="36953" h="25358" extrusionOk="0">
                  <a:moveTo>
                    <a:pt x="30273" y="0"/>
                  </a:moveTo>
                  <a:lnTo>
                    <a:pt x="4200" y="8348"/>
                  </a:lnTo>
                  <a:cubicBezTo>
                    <a:pt x="4200" y="8348"/>
                    <a:pt x="1581" y="14853"/>
                    <a:pt x="0" y="15726"/>
                  </a:cubicBezTo>
                  <a:cubicBezTo>
                    <a:pt x="0" y="15726"/>
                    <a:pt x="9509" y="17682"/>
                    <a:pt x="13002" y="25357"/>
                  </a:cubicBezTo>
                  <a:lnTo>
                    <a:pt x="19594" y="11002"/>
                  </a:lnTo>
                  <a:lnTo>
                    <a:pt x="24003" y="18983"/>
                  </a:lnTo>
                  <a:cubicBezTo>
                    <a:pt x="24003" y="18983"/>
                    <a:pt x="34263" y="18642"/>
                    <a:pt x="36952" y="11002"/>
                  </a:cubicBezTo>
                  <a:lnTo>
                    <a:pt x="302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 flipH="1">
              <a:off x="2137202" y="4477395"/>
              <a:ext cx="515743" cy="302675"/>
            </a:xfrm>
            <a:custGeom>
              <a:avLst/>
              <a:gdLst/>
              <a:ahLst/>
              <a:cxnLst/>
              <a:rect l="l" t="t" r="r" b="b"/>
              <a:pathLst>
                <a:path w="16058" h="9424" extrusionOk="0">
                  <a:moveTo>
                    <a:pt x="5449" y="1"/>
                  </a:moveTo>
                  <a:cubicBezTo>
                    <a:pt x="4470" y="1"/>
                    <a:pt x="3451" y="143"/>
                    <a:pt x="2402" y="474"/>
                  </a:cubicBezTo>
                  <a:cubicBezTo>
                    <a:pt x="2402" y="474"/>
                    <a:pt x="0" y="2124"/>
                    <a:pt x="4174" y="5303"/>
                  </a:cubicBezTo>
                  <a:cubicBezTo>
                    <a:pt x="8357" y="8472"/>
                    <a:pt x="13316" y="9424"/>
                    <a:pt x="13316" y="9424"/>
                  </a:cubicBezTo>
                  <a:cubicBezTo>
                    <a:pt x="13316" y="9424"/>
                    <a:pt x="15534" y="8629"/>
                    <a:pt x="16058" y="5538"/>
                  </a:cubicBezTo>
                  <a:cubicBezTo>
                    <a:pt x="16058" y="5538"/>
                    <a:pt x="11551" y="1"/>
                    <a:pt x="5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 flipH="1">
              <a:off x="2161323" y="4518055"/>
              <a:ext cx="441712" cy="262015"/>
            </a:xfrm>
            <a:custGeom>
              <a:avLst/>
              <a:gdLst/>
              <a:ahLst/>
              <a:cxnLst/>
              <a:rect l="l" t="t" r="r" b="b"/>
              <a:pathLst>
                <a:path w="13753" h="8158" extrusionOk="0">
                  <a:moveTo>
                    <a:pt x="1168" y="1"/>
                  </a:moveTo>
                  <a:cubicBezTo>
                    <a:pt x="796" y="1"/>
                    <a:pt x="486" y="38"/>
                    <a:pt x="236" y="90"/>
                  </a:cubicBezTo>
                  <a:cubicBezTo>
                    <a:pt x="1" y="893"/>
                    <a:pt x="219" y="2212"/>
                    <a:pt x="2620" y="4028"/>
                  </a:cubicBezTo>
                  <a:cubicBezTo>
                    <a:pt x="6794" y="7206"/>
                    <a:pt x="11762" y="8158"/>
                    <a:pt x="11762" y="8158"/>
                  </a:cubicBezTo>
                  <a:cubicBezTo>
                    <a:pt x="11762" y="8158"/>
                    <a:pt x="12923" y="7739"/>
                    <a:pt x="13753" y="6350"/>
                  </a:cubicBezTo>
                  <a:cubicBezTo>
                    <a:pt x="12443" y="4456"/>
                    <a:pt x="8785" y="2901"/>
                    <a:pt x="5737" y="1338"/>
                  </a:cubicBezTo>
                  <a:cubicBezTo>
                    <a:pt x="3684" y="283"/>
                    <a:pt x="2189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 flipH="1">
              <a:off x="814110" y="2702959"/>
              <a:ext cx="378633" cy="830944"/>
            </a:xfrm>
            <a:custGeom>
              <a:avLst/>
              <a:gdLst/>
              <a:ahLst/>
              <a:cxnLst/>
              <a:rect l="l" t="t" r="r" b="b"/>
              <a:pathLst>
                <a:path w="11789" h="25872" extrusionOk="0">
                  <a:moveTo>
                    <a:pt x="1595" y="0"/>
                  </a:moveTo>
                  <a:cubicBezTo>
                    <a:pt x="678" y="0"/>
                    <a:pt x="1" y="155"/>
                    <a:pt x="1" y="155"/>
                  </a:cubicBezTo>
                  <a:lnTo>
                    <a:pt x="1" y="11008"/>
                  </a:lnTo>
                  <a:lnTo>
                    <a:pt x="3755" y="17182"/>
                  </a:lnTo>
                  <a:cubicBezTo>
                    <a:pt x="3619" y="17131"/>
                    <a:pt x="3491" y="17108"/>
                    <a:pt x="3370" y="17108"/>
                  </a:cubicBezTo>
                  <a:cubicBezTo>
                    <a:pt x="2458" y="17108"/>
                    <a:pt x="1947" y="18413"/>
                    <a:pt x="1485" y="19268"/>
                  </a:cubicBezTo>
                  <a:cubicBezTo>
                    <a:pt x="944" y="20238"/>
                    <a:pt x="2358" y="21163"/>
                    <a:pt x="2358" y="21163"/>
                  </a:cubicBezTo>
                  <a:cubicBezTo>
                    <a:pt x="2358" y="21163"/>
                    <a:pt x="2009" y="21888"/>
                    <a:pt x="1319" y="22997"/>
                  </a:cubicBezTo>
                  <a:cubicBezTo>
                    <a:pt x="629" y="24115"/>
                    <a:pt x="2376" y="24953"/>
                    <a:pt x="3327" y="25608"/>
                  </a:cubicBezTo>
                  <a:cubicBezTo>
                    <a:pt x="3609" y="25803"/>
                    <a:pt x="3878" y="25872"/>
                    <a:pt x="4118" y="25872"/>
                  </a:cubicBezTo>
                  <a:cubicBezTo>
                    <a:pt x="4679" y="25872"/>
                    <a:pt x="5074" y="25494"/>
                    <a:pt x="5074" y="25494"/>
                  </a:cubicBezTo>
                  <a:cubicBezTo>
                    <a:pt x="5074" y="25494"/>
                    <a:pt x="5355" y="25618"/>
                    <a:pt x="5897" y="25618"/>
                  </a:cubicBezTo>
                  <a:cubicBezTo>
                    <a:pt x="6579" y="25618"/>
                    <a:pt x="7674" y="25423"/>
                    <a:pt x="9143" y="24542"/>
                  </a:cubicBezTo>
                  <a:cubicBezTo>
                    <a:pt x="11788" y="22944"/>
                    <a:pt x="10749" y="18727"/>
                    <a:pt x="10749" y="18727"/>
                  </a:cubicBezTo>
                  <a:cubicBezTo>
                    <a:pt x="10548" y="15025"/>
                    <a:pt x="6968" y="2809"/>
                    <a:pt x="5074" y="1115"/>
                  </a:cubicBezTo>
                  <a:cubicBezTo>
                    <a:pt x="4050" y="209"/>
                    <a:pt x="2661" y="0"/>
                    <a:pt x="1595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 flipH="1">
              <a:off x="984624" y="3459477"/>
              <a:ext cx="40693" cy="56141"/>
            </a:xfrm>
            <a:custGeom>
              <a:avLst/>
              <a:gdLst/>
              <a:ahLst/>
              <a:cxnLst/>
              <a:rect l="l" t="t" r="r" b="b"/>
              <a:pathLst>
                <a:path w="1267" h="1748" fill="none" extrusionOk="0">
                  <a:moveTo>
                    <a:pt x="0" y="1747"/>
                  </a:moveTo>
                  <a:lnTo>
                    <a:pt x="1266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 flipH="1">
              <a:off x="1009579" y="3254762"/>
              <a:ext cx="62854" cy="32"/>
            </a:xfrm>
            <a:custGeom>
              <a:avLst/>
              <a:gdLst/>
              <a:ahLst/>
              <a:cxnLst/>
              <a:rect l="l" t="t" r="r" b="b"/>
              <a:pathLst>
                <a:path w="1957" h="1" fill="none" extrusionOk="0">
                  <a:moveTo>
                    <a:pt x="0" y="1"/>
                  </a:moveTo>
                  <a:lnTo>
                    <a:pt x="1956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 flipH="1">
              <a:off x="1080526" y="3383199"/>
              <a:ext cx="36485" cy="16862"/>
            </a:xfrm>
            <a:custGeom>
              <a:avLst/>
              <a:gdLst/>
              <a:ahLst/>
              <a:cxnLst/>
              <a:rect l="l" t="t" r="r" b="b"/>
              <a:pathLst>
                <a:path w="1136" h="525" fill="none" extrusionOk="0">
                  <a:moveTo>
                    <a:pt x="0" y="1"/>
                  </a:moveTo>
                  <a:lnTo>
                    <a:pt x="1135" y="525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 flipH="1">
              <a:off x="1059232" y="3355449"/>
              <a:ext cx="39569" cy="81354"/>
            </a:xfrm>
            <a:custGeom>
              <a:avLst/>
              <a:gdLst/>
              <a:ahLst/>
              <a:cxnLst/>
              <a:rect l="l" t="t" r="r" b="b"/>
              <a:pathLst>
                <a:path w="1232" h="2533" fill="none" extrusionOk="0">
                  <a:moveTo>
                    <a:pt x="1" y="2532"/>
                  </a:moveTo>
                  <a:cubicBezTo>
                    <a:pt x="1" y="2532"/>
                    <a:pt x="1162" y="1214"/>
                    <a:pt x="1232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 flipH="1">
              <a:off x="910305" y="3460312"/>
              <a:ext cx="30897" cy="47438"/>
            </a:xfrm>
            <a:custGeom>
              <a:avLst/>
              <a:gdLst/>
              <a:ahLst/>
              <a:cxnLst/>
              <a:rect l="l" t="t" r="r" b="b"/>
              <a:pathLst>
                <a:path w="962" h="1477" fill="none" extrusionOk="0">
                  <a:moveTo>
                    <a:pt x="1" y="1477"/>
                  </a:moveTo>
                  <a:lnTo>
                    <a:pt x="961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 flipH="1">
              <a:off x="2284719" y="3136989"/>
              <a:ext cx="315233" cy="465286"/>
            </a:xfrm>
            <a:custGeom>
              <a:avLst/>
              <a:gdLst/>
              <a:ahLst/>
              <a:cxnLst/>
              <a:rect l="l" t="t" r="r" b="b"/>
              <a:pathLst>
                <a:path w="9815" h="14487" extrusionOk="0">
                  <a:moveTo>
                    <a:pt x="3450" y="0"/>
                  </a:moveTo>
                  <a:cubicBezTo>
                    <a:pt x="2847" y="874"/>
                    <a:pt x="752" y="1135"/>
                    <a:pt x="752" y="1135"/>
                  </a:cubicBezTo>
                  <a:cubicBezTo>
                    <a:pt x="752" y="1135"/>
                    <a:pt x="1" y="5527"/>
                    <a:pt x="2384" y="9823"/>
                  </a:cubicBezTo>
                  <a:cubicBezTo>
                    <a:pt x="4759" y="14111"/>
                    <a:pt x="7519" y="14486"/>
                    <a:pt x="7519" y="14486"/>
                  </a:cubicBezTo>
                  <a:lnTo>
                    <a:pt x="9815" y="13037"/>
                  </a:lnTo>
                  <a:lnTo>
                    <a:pt x="3450" y="0"/>
                  </a:ln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 flipH="1">
              <a:off x="1041804" y="2670617"/>
              <a:ext cx="1534028" cy="1215198"/>
            </a:xfrm>
            <a:custGeom>
              <a:avLst/>
              <a:gdLst/>
              <a:ahLst/>
              <a:cxnLst/>
              <a:rect l="l" t="t" r="r" b="b"/>
              <a:pathLst>
                <a:path w="47763" h="37836" extrusionOk="0">
                  <a:moveTo>
                    <a:pt x="43545" y="1"/>
                  </a:moveTo>
                  <a:lnTo>
                    <a:pt x="29374" y="2114"/>
                  </a:lnTo>
                  <a:lnTo>
                    <a:pt x="13535" y="7946"/>
                  </a:lnTo>
                  <a:cubicBezTo>
                    <a:pt x="13535" y="7946"/>
                    <a:pt x="1606" y="15678"/>
                    <a:pt x="55" y="15678"/>
                  </a:cubicBezTo>
                  <a:cubicBezTo>
                    <a:pt x="35" y="15678"/>
                    <a:pt x="17" y="15676"/>
                    <a:pt x="1" y="15674"/>
                  </a:cubicBezTo>
                  <a:lnTo>
                    <a:pt x="1" y="15674"/>
                  </a:lnTo>
                  <a:cubicBezTo>
                    <a:pt x="1" y="15674"/>
                    <a:pt x="7745" y="22703"/>
                    <a:pt x="6768" y="29016"/>
                  </a:cubicBezTo>
                  <a:lnTo>
                    <a:pt x="14120" y="24353"/>
                  </a:lnTo>
                  <a:cubicBezTo>
                    <a:pt x="14120" y="24353"/>
                    <a:pt x="15691" y="32334"/>
                    <a:pt x="15036" y="34665"/>
                  </a:cubicBezTo>
                  <a:cubicBezTo>
                    <a:pt x="15036" y="34665"/>
                    <a:pt x="21582" y="37836"/>
                    <a:pt x="27525" y="37836"/>
                  </a:cubicBezTo>
                  <a:cubicBezTo>
                    <a:pt x="28850" y="37836"/>
                    <a:pt x="30144" y="37678"/>
                    <a:pt x="31329" y="37293"/>
                  </a:cubicBezTo>
                  <a:cubicBezTo>
                    <a:pt x="37834" y="35172"/>
                    <a:pt x="43545" y="25340"/>
                    <a:pt x="43545" y="25340"/>
                  </a:cubicBezTo>
                  <a:lnTo>
                    <a:pt x="35826" y="14722"/>
                  </a:lnTo>
                  <a:lnTo>
                    <a:pt x="43545" y="14932"/>
                  </a:lnTo>
                  <a:cubicBezTo>
                    <a:pt x="43545" y="14932"/>
                    <a:pt x="47762" y="7597"/>
                    <a:pt x="4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 flipH="1">
              <a:off x="1753471" y="2835506"/>
              <a:ext cx="308039" cy="348957"/>
            </a:xfrm>
            <a:custGeom>
              <a:avLst/>
              <a:gdLst/>
              <a:ahLst/>
              <a:cxnLst/>
              <a:rect l="l" t="t" r="r" b="b"/>
              <a:pathLst>
                <a:path w="9591" h="10865" extrusionOk="0">
                  <a:moveTo>
                    <a:pt x="7911" y="1"/>
                  </a:moveTo>
                  <a:lnTo>
                    <a:pt x="0" y="3607"/>
                  </a:lnTo>
                  <a:cubicBezTo>
                    <a:pt x="0" y="3607"/>
                    <a:pt x="53" y="10732"/>
                    <a:pt x="4549" y="10863"/>
                  </a:cubicBezTo>
                  <a:cubicBezTo>
                    <a:pt x="4589" y="10864"/>
                    <a:pt x="4628" y="10865"/>
                    <a:pt x="4667" y="10865"/>
                  </a:cubicBezTo>
                  <a:cubicBezTo>
                    <a:pt x="9056" y="10865"/>
                    <a:pt x="9590" y="3567"/>
                    <a:pt x="7911" y="1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 flipH="1">
              <a:off x="2122339" y="3254762"/>
              <a:ext cx="30608" cy="197747"/>
            </a:xfrm>
            <a:custGeom>
              <a:avLst/>
              <a:gdLst/>
              <a:ahLst/>
              <a:cxnLst/>
              <a:rect l="l" t="t" r="r" b="b"/>
              <a:pathLst>
                <a:path w="953" h="6157" fill="none" extrusionOk="0">
                  <a:moveTo>
                    <a:pt x="953" y="6156"/>
                  </a:moveTo>
                  <a:lnTo>
                    <a:pt x="1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 flipH="1">
              <a:off x="1425461" y="3042758"/>
              <a:ext cx="161005" cy="100431"/>
            </a:xfrm>
            <a:custGeom>
              <a:avLst/>
              <a:gdLst/>
              <a:ahLst/>
              <a:cxnLst/>
              <a:rect l="l" t="t" r="r" b="b"/>
              <a:pathLst>
                <a:path w="5013" h="3127" fill="none" extrusionOk="0">
                  <a:moveTo>
                    <a:pt x="1" y="1"/>
                  </a:moveTo>
                  <a:cubicBezTo>
                    <a:pt x="1" y="1"/>
                    <a:pt x="699" y="2672"/>
                    <a:pt x="5012" y="3126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 flipH="1">
              <a:off x="2227487" y="3125491"/>
              <a:ext cx="227745" cy="413962"/>
            </a:xfrm>
            <a:custGeom>
              <a:avLst/>
              <a:gdLst/>
              <a:ahLst/>
              <a:cxnLst/>
              <a:rect l="l" t="t" r="r" b="b"/>
              <a:pathLst>
                <a:path w="7091" h="12889" fill="none" extrusionOk="0">
                  <a:moveTo>
                    <a:pt x="0" y="0"/>
                  </a:moveTo>
                  <a:cubicBezTo>
                    <a:pt x="0" y="0"/>
                    <a:pt x="7090" y="5772"/>
                    <a:pt x="6095" y="12888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 flipH="1">
              <a:off x="1143345" y="2693324"/>
              <a:ext cx="136885" cy="445084"/>
            </a:xfrm>
            <a:custGeom>
              <a:avLst/>
              <a:gdLst/>
              <a:ahLst/>
              <a:cxnLst/>
              <a:rect l="l" t="t" r="r" b="b"/>
              <a:pathLst>
                <a:path w="4262" h="13858" fill="none" extrusionOk="0">
                  <a:moveTo>
                    <a:pt x="0" y="1"/>
                  </a:moveTo>
                  <a:cubicBezTo>
                    <a:pt x="0" y="1"/>
                    <a:pt x="4261" y="5074"/>
                    <a:pt x="149" y="13858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 flipH="1">
              <a:off x="1806849" y="2722519"/>
              <a:ext cx="299528" cy="228837"/>
            </a:xfrm>
            <a:custGeom>
              <a:avLst/>
              <a:gdLst/>
              <a:ahLst/>
              <a:cxnLst/>
              <a:rect l="l" t="t" r="r" b="b"/>
              <a:pathLst>
                <a:path w="9326" h="7125" extrusionOk="0">
                  <a:moveTo>
                    <a:pt x="7649" y="0"/>
                  </a:moveTo>
                  <a:lnTo>
                    <a:pt x="0" y="3030"/>
                  </a:lnTo>
                  <a:lnTo>
                    <a:pt x="1397" y="7125"/>
                  </a:lnTo>
                  <a:lnTo>
                    <a:pt x="9326" y="3510"/>
                  </a:lnTo>
                  <a:lnTo>
                    <a:pt x="7649" y="0"/>
                  </a:ln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 flipH="1">
              <a:off x="2381160" y="2931376"/>
              <a:ext cx="766741" cy="599120"/>
            </a:xfrm>
            <a:custGeom>
              <a:avLst/>
              <a:gdLst/>
              <a:ahLst/>
              <a:cxnLst/>
              <a:rect l="l" t="t" r="r" b="b"/>
              <a:pathLst>
                <a:path w="23873" h="18654" extrusionOk="0">
                  <a:moveTo>
                    <a:pt x="7095" y="0"/>
                  </a:moveTo>
                  <a:cubicBezTo>
                    <a:pt x="6723" y="0"/>
                    <a:pt x="6098" y="137"/>
                    <a:pt x="5912" y="1015"/>
                  </a:cubicBezTo>
                  <a:cubicBezTo>
                    <a:pt x="5912" y="1015"/>
                    <a:pt x="4193" y="168"/>
                    <a:pt x="3052" y="168"/>
                  </a:cubicBezTo>
                  <a:cubicBezTo>
                    <a:pt x="2660" y="168"/>
                    <a:pt x="2337" y="267"/>
                    <a:pt x="2174" y="535"/>
                  </a:cubicBezTo>
                  <a:cubicBezTo>
                    <a:pt x="1546" y="1591"/>
                    <a:pt x="1781" y="2613"/>
                    <a:pt x="1781" y="2613"/>
                  </a:cubicBezTo>
                  <a:cubicBezTo>
                    <a:pt x="1781" y="2613"/>
                    <a:pt x="0" y="3914"/>
                    <a:pt x="1738" y="5704"/>
                  </a:cubicBezTo>
                  <a:cubicBezTo>
                    <a:pt x="1738" y="5704"/>
                    <a:pt x="507" y="7529"/>
                    <a:pt x="2209" y="8489"/>
                  </a:cubicBezTo>
                  <a:cubicBezTo>
                    <a:pt x="2209" y="8489"/>
                    <a:pt x="3226" y="12060"/>
                    <a:pt x="8241" y="12060"/>
                  </a:cubicBezTo>
                  <a:cubicBezTo>
                    <a:pt x="8253" y="12060"/>
                    <a:pt x="8266" y="12060"/>
                    <a:pt x="8278" y="12060"/>
                  </a:cubicBezTo>
                  <a:cubicBezTo>
                    <a:pt x="8278" y="12060"/>
                    <a:pt x="15345" y="18654"/>
                    <a:pt x="19290" y="18654"/>
                  </a:cubicBezTo>
                  <a:cubicBezTo>
                    <a:pt x="19316" y="18654"/>
                    <a:pt x="19341" y="18653"/>
                    <a:pt x="19367" y="18653"/>
                  </a:cubicBezTo>
                  <a:cubicBezTo>
                    <a:pt x="19367" y="18653"/>
                    <a:pt x="22397" y="18295"/>
                    <a:pt x="23872" y="15981"/>
                  </a:cubicBezTo>
                  <a:cubicBezTo>
                    <a:pt x="23872" y="15981"/>
                    <a:pt x="21628" y="10463"/>
                    <a:pt x="17813" y="7537"/>
                  </a:cubicBezTo>
                  <a:lnTo>
                    <a:pt x="10522" y="5031"/>
                  </a:lnTo>
                  <a:cubicBezTo>
                    <a:pt x="10522" y="5031"/>
                    <a:pt x="10688" y="2910"/>
                    <a:pt x="9596" y="1967"/>
                  </a:cubicBezTo>
                  <a:cubicBezTo>
                    <a:pt x="9596" y="1967"/>
                    <a:pt x="9230" y="63"/>
                    <a:pt x="7378" y="28"/>
                  </a:cubicBezTo>
                  <a:cubicBezTo>
                    <a:pt x="7378" y="28"/>
                    <a:pt x="7262" y="0"/>
                    <a:pt x="7095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 flipH="1">
              <a:off x="2870537" y="2963943"/>
              <a:ext cx="116972" cy="157087"/>
            </a:xfrm>
            <a:custGeom>
              <a:avLst/>
              <a:gdLst/>
              <a:ahLst/>
              <a:cxnLst/>
              <a:rect l="l" t="t" r="r" b="b"/>
              <a:pathLst>
                <a:path w="3642" h="4891" fill="none" extrusionOk="0">
                  <a:moveTo>
                    <a:pt x="900" y="1"/>
                  </a:moveTo>
                  <a:cubicBezTo>
                    <a:pt x="900" y="1"/>
                    <a:pt x="1" y="2673"/>
                    <a:pt x="1468" y="3773"/>
                  </a:cubicBezTo>
                  <a:cubicBezTo>
                    <a:pt x="2952" y="4891"/>
                    <a:pt x="3642" y="1887"/>
                    <a:pt x="3642" y="1887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 flipH="1">
              <a:off x="2967273" y="3015844"/>
              <a:ext cx="123717" cy="12911"/>
            </a:xfrm>
            <a:custGeom>
              <a:avLst/>
              <a:gdLst/>
              <a:ahLst/>
              <a:cxnLst/>
              <a:rect l="l" t="t" r="r" b="b"/>
              <a:pathLst>
                <a:path w="3852" h="402" fill="none" extrusionOk="0">
                  <a:moveTo>
                    <a:pt x="1" y="0"/>
                  </a:moveTo>
                  <a:cubicBezTo>
                    <a:pt x="1" y="0"/>
                    <a:pt x="2969" y="105"/>
                    <a:pt x="3851" y="402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 flipH="1">
              <a:off x="2884827" y="3087336"/>
              <a:ext cx="207543" cy="52480"/>
            </a:xfrm>
            <a:custGeom>
              <a:avLst/>
              <a:gdLst/>
              <a:ahLst/>
              <a:cxnLst/>
              <a:rect l="l" t="t" r="r" b="b"/>
              <a:pathLst>
                <a:path w="6462" h="1634" fill="none" extrusionOk="0">
                  <a:moveTo>
                    <a:pt x="0" y="865"/>
                  </a:moveTo>
                  <a:cubicBezTo>
                    <a:pt x="0" y="865"/>
                    <a:pt x="2489" y="918"/>
                    <a:pt x="4471" y="1276"/>
                  </a:cubicBezTo>
                  <a:cubicBezTo>
                    <a:pt x="6461" y="1634"/>
                    <a:pt x="5903" y="1"/>
                    <a:pt x="5903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 flipH="1">
              <a:off x="2885117" y="3129699"/>
              <a:ext cx="154260" cy="84983"/>
            </a:xfrm>
            <a:custGeom>
              <a:avLst/>
              <a:gdLst/>
              <a:ahLst/>
              <a:cxnLst/>
              <a:rect l="l" t="t" r="r" b="b"/>
              <a:pathLst>
                <a:path w="4803" h="2646" fill="none" extrusionOk="0">
                  <a:moveTo>
                    <a:pt x="3563" y="0"/>
                  </a:moveTo>
                  <a:cubicBezTo>
                    <a:pt x="3563" y="0"/>
                    <a:pt x="4803" y="1616"/>
                    <a:pt x="3563" y="2131"/>
                  </a:cubicBezTo>
                  <a:cubicBezTo>
                    <a:pt x="2332" y="2646"/>
                    <a:pt x="0" y="2131"/>
                    <a:pt x="0" y="213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 flipH="1">
              <a:off x="2870248" y="3201480"/>
              <a:ext cx="79973" cy="29484"/>
            </a:xfrm>
            <a:custGeom>
              <a:avLst/>
              <a:gdLst/>
              <a:ahLst/>
              <a:cxnLst/>
              <a:rect l="l" t="t" r="r" b="b"/>
              <a:pathLst>
                <a:path w="2490" h="918" fill="none" extrusionOk="0">
                  <a:moveTo>
                    <a:pt x="1" y="88"/>
                  </a:moveTo>
                  <a:cubicBezTo>
                    <a:pt x="1" y="88"/>
                    <a:pt x="1328" y="1"/>
                    <a:pt x="2489" y="917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 flipH="1">
              <a:off x="2810222" y="3092957"/>
              <a:ext cx="32" cy="49397"/>
            </a:xfrm>
            <a:custGeom>
              <a:avLst/>
              <a:gdLst/>
              <a:ahLst/>
              <a:cxnLst/>
              <a:rect l="l" t="t" r="r" b="b"/>
              <a:pathLst>
                <a:path w="1" h="1538" fill="none" extrusionOk="0">
                  <a:moveTo>
                    <a:pt x="0" y="0"/>
                  </a:moveTo>
                  <a:lnTo>
                    <a:pt x="0" y="1537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 flipH="1">
              <a:off x="1574639" y="2780843"/>
              <a:ext cx="609976" cy="526695"/>
            </a:xfrm>
            <a:custGeom>
              <a:avLst/>
              <a:gdLst/>
              <a:ahLst/>
              <a:cxnLst/>
              <a:rect l="l" t="t" r="r" b="b"/>
              <a:pathLst>
                <a:path w="18992" h="16399" fill="none" extrusionOk="0">
                  <a:moveTo>
                    <a:pt x="1327" y="4899"/>
                  </a:moveTo>
                  <a:cubicBezTo>
                    <a:pt x="1327" y="4899"/>
                    <a:pt x="0" y="16398"/>
                    <a:pt x="9500" y="14757"/>
                  </a:cubicBezTo>
                  <a:cubicBezTo>
                    <a:pt x="18991" y="13124"/>
                    <a:pt x="14398" y="0"/>
                    <a:pt x="14398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 flipH="1">
              <a:off x="2477935" y="2363225"/>
              <a:ext cx="284272" cy="326667"/>
            </a:xfrm>
            <a:custGeom>
              <a:avLst/>
              <a:gdLst/>
              <a:ahLst/>
              <a:cxnLst/>
              <a:rect l="l" t="t" r="r" b="b"/>
              <a:pathLst>
                <a:path w="8851" h="10171" extrusionOk="0">
                  <a:moveTo>
                    <a:pt x="5602" y="1"/>
                  </a:moveTo>
                  <a:cubicBezTo>
                    <a:pt x="4902" y="1"/>
                    <a:pt x="4077" y="262"/>
                    <a:pt x="3132" y="980"/>
                  </a:cubicBezTo>
                  <a:cubicBezTo>
                    <a:pt x="1" y="3350"/>
                    <a:pt x="2307" y="10170"/>
                    <a:pt x="7130" y="10170"/>
                  </a:cubicBezTo>
                  <a:cubicBezTo>
                    <a:pt x="7673" y="10170"/>
                    <a:pt x="8248" y="10084"/>
                    <a:pt x="8851" y="9895"/>
                  </a:cubicBezTo>
                  <a:lnTo>
                    <a:pt x="8467" y="1888"/>
                  </a:lnTo>
                  <a:cubicBezTo>
                    <a:pt x="8467" y="1888"/>
                    <a:pt x="7484" y="1"/>
                    <a:pt x="5602" y="1"/>
                  </a:cubicBezTo>
                  <a:close/>
                </a:path>
              </a:pathLst>
            </a:custGeom>
            <a:solidFill>
              <a:srgbClr val="D37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 flipH="1">
              <a:off x="2507935" y="2441494"/>
              <a:ext cx="118385" cy="52480"/>
            </a:xfrm>
            <a:custGeom>
              <a:avLst/>
              <a:gdLst/>
              <a:ahLst/>
              <a:cxnLst/>
              <a:rect l="l" t="t" r="r" b="b"/>
              <a:pathLst>
                <a:path w="3686" h="1634" fill="none" extrusionOk="0">
                  <a:moveTo>
                    <a:pt x="1" y="979"/>
                  </a:moveTo>
                  <a:cubicBezTo>
                    <a:pt x="1" y="979"/>
                    <a:pt x="603" y="368"/>
                    <a:pt x="1442" y="219"/>
                  </a:cubicBezTo>
                  <a:cubicBezTo>
                    <a:pt x="2839" y="1"/>
                    <a:pt x="3686" y="1634"/>
                    <a:pt x="3686" y="1634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 flipH="1">
              <a:off x="1384496" y="1669850"/>
              <a:ext cx="1339974" cy="802841"/>
            </a:xfrm>
            <a:custGeom>
              <a:avLst/>
              <a:gdLst/>
              <a:ahLst/>
              <a:cxnLst/>
              <a:rect l="l" t="t" r="r" b="b"/>
              <a:pathLst>
                <a:path w="41721" h="24997" extrusionOk="0">
                  <a:moveTo>
                    <a:pt x="15480" y="0"/>
                  </a:moveTo>
                  <a:cubicBezTo>
                    <a:pt x="15393" y="0"/>
                    <a:pt x="15303" y="2"/>
                    <a:pt x="15211" y="6"/>
                  </a:cubicBezTo>
                  <a:cubicBezTo>
                    <a:pt x="11343" y="172"/>
                    <a:pt x="10374" y="4686"/>
                    <a:pt x="10374" y="4686"/>
                  </a:cubicBezTo>
                  <a:cubicBezTo>
                    <a:pt x="10374" y="4686"/>
                    <a:pt x="8759" y="3510"/>
                    <a:pt x="6723" y="3510"/>
                  </a:cubicBezTo>
                  <a:cubicBezTo>
                    <a:pt x="5888" y="3510"/>
                    <a:pt x="4982" y="3708"/>
                    <a:pt x="4087" y="4267"/>
                  </a:cubicBezTo>
                  <a:cubicBezTo>
                    <a:pt x="1005" y="6197"/>
                    <a:pt x="3345" y="10179"/>
                    <a:pt x="3345" y="10179"/>
                  </a:cubicBezTo>
                  <a:cubicBezTo>
                    <a:pt x="1651" y="10187"/>
                    <a:pt x="1" y="12082"/>
                    <a:pt x="464" y="14544"/>
                  </a:cubicBezTo>
                  <a:cubicBezTo>
                    <a:pt x="918" y="17015"/>
                    <a:pt x="3782" y="17784"/>
                    <a:pt x="3782" y="17784"/>
                  </a:cubicBezTo>
                  <a:cubicBezTo>
                    <a:pt x="2961" y="22403"/>
                    <a:pt x="6480" y="24446"/>
                    <a:pt x="6480" y="24446"/>
                  </a:cubicBezTo>
                  <a:lnTo>
                    <a:pt x="34543" y="24996"/>
                  </a:lnTo>
                  <a:cubicBezTo>
                    <a:pt x="37363" y="23075"/>
                    <a:pt x="36158" y="17216"/>
                    <a:pt x="36158" y="17216"/>
                  </a:cubicBezTo>
                  <a:cubicBezTo>
                    <a:pt x="39476" y="17208"/>
                    <a:pt x="41720" y="13724"/>
                    <a:pt x="40646" y="9864"/>
                  </a:cubicBezTo>
                  <a:cubicBezTo>
                    <a:pt x="40033" y="7636"/>
                    <a:pt x="38312" y="7164"/>
                    <a:pt x="36964" y="7164"/>
                  </a:cubicBezTo>
                  <a:cubicBezTo>
                    <a:pt x="35971" y="7164"/>
                    <a:pt x="35180" y="7419"/>
                    <a:pt x="35180" y="7419"/>
                  </a:cubicBezTo>
                  <a:cubicBezTo>
                    <a:pt x="35180" y="7419"/>
                    <a:pt x="35102" y="5341"/>
                    <a:pt x="33259" y="3944"/>
                  </a:cubicBezTo>
                  <a:cubicBezTo>
                    <a:pt x="32604" y="3450"/>
                    <a:pt x="31803" y="3291"/>
                    <a:pt x="31043" y="3291"/>
                  </a:cubicBezTo>
                  <a:cubicBezTo>
                    <a:pt x="29665" y="3291"/>
                    <a:pt x="28422" y="3813"/>
                    <a:pt x="28422" y="3813"/>
                  </a:cubicBezTo>
                  <a:cubicBezTo>
                    <a:pt x="28413" y="2504"/>
                    <a:pt x="27069" y="635"/>
                    <a:pt x="24257" y="504"/>
                  </a:cubicBezTo>
                  <a:cubicBezTo>
                    <a:pt x="24198" y="501"/>
                    <a:pt x="24140" y="500"/>
                    <a:pt x="24082" y="500"/>
                  </a:cubicBezTo>
                  <a:cubicBezTo>
                    <a:pt x="21356" y="500"/>
                    <a:pt x="19691" y="3254"/>
                    <a:pt x="19691" y="3254"/>
                  </a:cubicBezTo>
                  <a:cubicBezTo>
                    <a:pt x="19691" y="3254"/>
                    <a:pt x="19100" y="0"/>
                    <a:pt x="15480" y="0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 flipH="1">
              <a:off x="1453486" y="2108344"/>
              <a:ext cx="1128224" cy="784823"/>
            </a:xfrm>
            <a:custGeom>
              <a:avLst/>
              <a:gdLst/>
              <a:ahLst/>
              <a:cxnLst/>
              <a:rect l="l" t="t" r="r" b="b"/>
              <a:pathLst>
                <a:path w="35128" h="24436" extrusionOk="0">
                  <a:moveTo>
                    <a:pt x="9675" y="1"/>
                  </a:moveTo>
                  <a:lnTo>
                    <a:pt x="9675" y="1"/>
                  </a:lnTo>
                  <a:cubicBezTo>
                    <a:pt x="9675" y="1"/>
                    <a:pt x="9675" y="1"/>
                    <a:pt x="9675" y="1"/>
                  </a:cubicBezTo>
                  <a:lnTo>
                    <a:pt x="9675" y="1"/>
                  </a:lnTo>
                  <a:cubicBezTo>
                    <a:pt x="9675" y="1"/>
                    <a:pt x="9675" y="1"/>
                    <a:pt x="9675" y="1"/>
                  </a:cubicBezTo>
                  <a:close/>
                  <a:moveTo>
                    <a:pt x="9675" y="1"/>
                  </a:moveTo>
                  <a:cubicBezTo>
                    <a:pt x="9678" y="11"/>
                    <a:pt x="8475" y="2827"/>
                    <a:pt x="5165" y="2827"/>
                  </a:cubicBezTo>
                  <a:cubicBezTo>
                    <a:pt x="4377" y="2827"/>
                    <a:pt x="3468" y="2667"/>
                    <a:pt x="2428" y="2271"/>
                  </a:cubicBezTo>
                  <a:cubicBezTo>
                    <a:pt x="2428" y="2271"/>
                    <a:pt x="0" y="7868"/>
                    <a:pt x="1397" y="14146"/>
                  </a:cubicBezTo>
                  <a:cubicBezTo>
                    <a:pt x="1397" y="14146"/>
                    <a:pt x="3361" y="24436"/>
                    <a:pt x="12812" y="24436"/>
                  </a:cubicBezTo>
                  <a:cubicBezTo>
                    <a:pt x="12918" y="24436"/>
                    <a:pt x="13025" y="24434"/>
                    <a:pt x="13133" y="24432"/>
                  </a:cubicBezTo>
                  <a:cubicBezTo>
                    <a:pt x="13133" y="24432"/>
                    <a:pt x="13135" y="24432"/>
                    <a:pt x="13140" y="24432"/>
                  </a:cubicBezTo>
                  <a:cubicBezTo>
                    <a:pt x="13434" y="24432"/>
                    <a:pt x="22456" y="24373"/>
                    <a:pt x="26029" y="17132"/>
                  </a:cubicBezTo>
                  <a:cubicBezTo>
                    <a:pt x="26029" y="17132"/>
                    <a:pt x="26948" y="17480"/>
                    <a:pt x="28171" y="17480"/>
                  </a:cubicBezTo>
                  <a:cubicBezTo>
                    <a:pt x="29611" y="17480"/>
                    <a:pt x="31473" y="16998"/>
                    <a:pt x="32752" y="14897"/>
                  </a:cubicBezTo>
                  <a:cubicBezTo>
                    <a:pt x="35127" y="11003"/>
                    <a:pt x="33730" y="8339"/>
                    <a:pt x="32054" y="7693"/>
                  </a:cubicBezTo>
                  <a:cubicBezTo>
                    <a:pt x="31456" y="7463"/>
                    <a:pt x="30829" y="7341"/>
                    <a:pt x="30211" y="7341"/>
                  </a:cubicBezTo>
                  <a:cubicBezTo>
                    <a:pt x="28299" y="7341"/>
                    <a:pt x="26460" y="8505"/>
                    <a:pt x="25767" y="11230"/>
                  </a:cubicBezTo>
                  <a:cubicBezTo>
                    <a:pt x="25767" y="11230"/>
                    <a:pt x="25758" y="11233"/>
                    <a:pt x="25740" y="11233"/>
                  </a:cubicBezTo>
                  <a:cubicBezTo>
                    <a:pt x="25585" y="11233"/>
                    <a:pt x="24776" y="10958"/>
                    <a:pt x="23960" y="5519"/>
                  </a:cubicBezTo>
                  <a:cubicBezTo>
                    <a:pt x="23960" y="5519"/>
                    <a:pt x="19384" y="5414"/>
                    <a:pt x="17647" y="1066"/>
                  </a:cubicBezTo>
                  <a:cubicBezTo>
                    <a:pt x="17647" y="1066"/>
                    <a:pt x="16241" y="2205"/>
                    <a:pt x="14240" y="2205"/>
                  </a:cubicBezTo>
                  <a:cubicBezTo>
                    <a:pt x="12903" y="2205"/>
                    <a:pt x="11301" y="1697"/>
                    <a:pt x="9675" y="1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 flipH="1">
              <a:off x="2198902" y="2650769"/>
              <a:ext cx="305694" cy="241138"/>
            </a:xfrm>
            <a:custGeom>
              <a:avLst/>
              <a:gdLst/>
              <a:ahLst/>
              <a:cxnLst/>
              <a:rect l="l" t="t" r="r" b="b"/>
              <a:pathLst>
                <a:path w="9518" h="7508" extrusionOk="0">
                  <a:moveTo>
                    <a:pt x="1996" y="1"/>
                  </a:moveTo>
                  <a:cubicBezTo>
                    <a:pt x="1569" y="1"/>
                    <a:pt x="1136" y="34"/>
                    <a:pt x="699" y="103"/>
                  </a:cubicBezTo>
                  <a:cubicBezTo>
                    <a:pt x="463" y="130"/>
                    <a:pt x="227" y="173"/>
                    <a:pt x="0" y="243"/>
                  </a:cubicBezTo>
                  <a:cubicBezTo>
                    <a:pt x="1275" y="3125"/>
                    <a:pt x="4026" y="7098"/>
                    <a:pt x="9474" y="7508"/>
                  </a:cubicBezTo>
                  <a:cubicBezTo>
                    <a:pt x="9518" y="7001"/>
                    <a:pt x="9500" y="6478"/>
                    <a:pt x="9413" y="5954"/>
                  </a:cubicBezTo>
                  <a:cubicBezTo>
                    <a:pt x="8850" y="2466"/>
                    <a:pt x="5661" y="1"/>
                    <a:pt x="1996" y="1"/>
                  </a:cubicBezTo>
                  <a:close/>
                </a:path>
              </a:pathLst>
            </a:custGeom>
            <a:solidFill>
              <a:srgbClr val="DF5937">
                <a:alpha val="5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 flipH="1">
              <a:off x="1711493" y="2604071"/>
              <a:ext cx="340221" cy="270172"/>
            </a:xfrm>
            <a:custGeom>
              <a:avLst/>
              <a:gdLst/>
              <a:ahLst/>
              <a:cxnLst/>
              <a:rect l="l" t="t" r="r" b="b"/>
              <a:pathLst>
                <a:path w="10593" h="8412" extrusionOk="0">
                  <a:moveTo>
                    <a:pt x="6312" y="0"/>
                  </a:moveTo>
                  <a:cubicBezTo>
                    <a:pt x="6040" y="0"/>
                    <a:pt x="5767" y="21"/>
                    <a:pt x="5493" y="64"/>
                  </a:cubicBezTo>
                  <a:cubicBezTo>
                    <a:pt x="2175" y="597"/>
                    <a:pt x="1" y="4186"/>
                    <a:pt x="621" y="8097"/>
                  </a:cubicBezTo>
                  <a:cubicBezTo>
                    <a:pt x="638" y="8202"/>
                    <a:pt x="656" y="8298"/>
                    <a:pt x="682" y="8412"/>
                  </a:cubicBezTo>
                  <a:cubicBezTo>
                    <a:pt x="3651" y="7635"/>
                    <a:pt x="7493" y="5845"/>
                    <a:pt x="9544" y="1697"/>
                  </a:cubicBezTo>
                  <a:cubicBezTo>
                    <a:pt x="9544" y="1697"/>
                    <a:pt x="9955" y="1863"/>
                    <a:pt x="10592" y="1959"/>
                  </a:cubicBezTo>
                  <a:cubicBezTo>
                    <a:pt x="9435" y="728"/>
                    <a:pt x="7909" y="0"/>
                    <a:pt x="6312" y="0"/>
                  </a:cubicBezTo>
                  <a:close/>
                </a:path>
              </a:pathLst>
            </a:custGeom>
            <a:solidFill>
              <a:srgbClr val="DF5937">
                <a:alpha val="5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 flipH="1">
              <a:off x="1907793" y="2481609"/>
              <a:ext cx="304024" cy="292237"/>
            </a:xfrm>
            <a:custGeom>
              <a:avLst/>
              <a:gdLst/>
              <a:ahLst/>
              <a:cxnLst/>
              <a:rect l="l" t="t" r="r" b="b"/>
              <a:pathLst>
                <a:path w="9466" h="9099" extrusionOk="0">
                  <a:moveTo>
                    <a:pt x="4121" y="1"/>
                  </a:moveTo>
                  <a:cubicBezTo>
                    <a:pt x="3659" y="1983"/>
                    <a:pt x="0" y="3502"/>
                    <a:pt x="0" y="3502"/>
                  </a:cubicBezTo>
                  <a:cubicBezTo>
                    <a:pt x="2742" y="6776"/>
                    <a:pt x="3632" y="9099"/>
                    <a:pt x="3632" y="9099"/>
                  </a:cubicBezTo>
                  <a:cubicBezTo>
                    <a:pt x="3632" y="9099"/>
                    <a:pt x="5772" y="9081"/>
                    <a:pt x="7160" y="7169"/>
                  </a:cubicBezTo>
                  <a:cubicBezTo>
                    <a:pt x="9465" y="4017"/>
                    <a:pt x="4121" y="1"/>
                    <a:pt x="4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 flipH="1">
              <a:off x="1948199" y="2571633"/>
              <a:ext cx="119220" cy="185382"/>
            </a:xfrm>
            <a:custGeom>
              <a:avLst/>
              <a:gdLst/>
              <a:ahLst/>
              <a:cxnLst/>
              <a:rect l="l" t="t" r="r" b="b"/>
              <a:pathLst>
                <a:path w="3712" h="5772" extrusionOk="0">
                  <a:moveTo>
                    <a:pt x="2289" y="0"/>
                  </a:moveTo>
                  <a:cubicBezTo>
                    <a:pt x="883" y="437"/>
                    <a:pt x="1" y="2131"/>
                    <a:pt x="298" y="3965"/>
                  </a:cubicBezTo>
                  <a:cubicBezTo>
                    <a:pt x="403" y="4646"/>
                    <a:pt x="665" y="5274"/>
                    <a:pt x="1040" y="5772"/>
                  </a:cubicBezTo>
                  <a:cubicBezTo>
                    <a:pt x="1590" y="5493"/>
                    <a:pt x="2184" y="5056"/>
                    <a:pt x="2673" y="4375"/>
                  </a:cubicBezTo>
                  <a:cubicBezTo>
                    <a:pt x="3712" y="2934"/>
                    <a:pt x="3179" y="1336"/>
                    <a:pt x="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 flipH="1">
              <a:off x="2030932" y="2481898"/>
              <a:ext cx="149764" cy="142473"/>
            </a:xfrm>
            <a:custGeom>
              <a:avLst/>
              <a:gdLst/>
              <a:ahLst/>
              <a:cxnLst/>
              <a:rect l="l" t="t" r="r" b="b"/>
              <a:pathLst>
                <a:path w="4663" h="4436" extrusionOk="0">
                  <a:moveTo>
                    <a:pt x="3152" y="0"/>
                  </a:moveTo>
                  <a:cubicBezTo>
                    <a:pt x="2847" y="1319"/>
                    <a:pt x="1118" y="2436"/>
                    <a:pt x="0" y="3039"/>
                  </a:cubicBezTo>
                  <a:lnTo>
                    <a:pt x="908" y="4436"/>
                  </a:lnTo>
                  <a:cubicBezTo>
                    <a:pt x="908" y="4436"/>
                    <a:pt x="3799" y="3275"/>
                    <a:pt x="4663" y="1362"/>
                  </a:cubicBezTo>
                  <a:cubicBezTo>
                    <a:pt x="3877" y="533"/>
                    <a:pt x="3152" y="0"/>
                    <a:pt x="3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 flipH="1">
              <a:off x="2079428" y="2481609"/>
              <a:ext cx="185671" cy="126222"/>
            </a:xfrm>
            <a:custGeom>
              <a:avLst/>
              <a:gdLst/>
              <a:ahLst/>
              <a:cxnLst/>
              <a:rect l="l" t="t" r="r" b="b"/>
              <a:pathLst>
                <a:path w="5781" h="3930" fill="none" extrusionOk="0">
                  <a:moveTo>
                    <a:pt x="0" y="3930"/>
                  </a:moveTo>
                  <a:cubicBezTo>
                    <a:pt x="0" y="3930"/>
                    <a:pt x="4628" y="2934"/>
                    <a:pt x="5780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 flipH="1">
              <a:off x="1991107" y="2723354"/>
              <a:ext cx="143308" cy="57522"/>
            </a:xfrm>
            <a:custGeom>
              <a:avLst/>
              <a:gdLst/>
              <a:ahLst/>
              <a:cxnLst/>
              <a:rect l="l" t="t" r="r" b="b"/>
              <a:pathLst>
                <a:path w="4462" h="1791" fill="none" extrusionOk="0">
                  <a:moveTo>
                    <a:pt x="0" y="1790"/>
                  </a:moveTo>
                  <a:cubicBezTo>
                    <a:pt x="0" y="1790"/>
                    <a:pt x="3432" y="1554"/>
                    <a:pt x="4462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 flipH="1">
              <a:off x="1962203" y="2777760"/>
              <a:ext cx="64813" cy="26947"/>
            </a:xfrm>
            <a:custGeom>
              <a:avLst/>
              <a:gdLst/>
              <a:ahLst/>
              <a:cxnLst/>
              <a:rect l="l" t="t" r="r" b="b"/>
              <a:pathLst>
                <a:path w="2018" h="839" fill="none" extrusionOk="0">
                  <a:moveTo>
                    <a:pt x="0" y="838"/>
                  </a:moveTo>
                  <a:cubicBezTo>
                    <a:pt x="0" y="838"/>
                    <a:pt x="1179" y="742"/>
                    <a:pt x="2017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 flipH="1">
              <a:off x="2083926" y="2337146"/>
              <a:ext cx="72650" cy="96802"/>
            </a:xfrm>
            <a:custGeom>
              <a:avLst/>
              <a:gdLst/>
              <a:ahLst/>
              <a:cxnLst/>
              <a:rect l="l" t="t" r="r" b="b"/>
              <a:pathLst>
                <a:path w="2262" h="3014" extrusionOk="0">
                  <a:moveTo>
                    <a:pt x="1000" y="0"/>
                  </a:moveTo>
                  <a:cubicBezTo>
                    <a:pt x="961" y="0"/>
                    <a:pt x="922" y="4"/>
                    <a:pt x="882" y="11"/>
                  </a:cubicBezTo>
                  <a:cubicBezTo>
                    <a:pt x="341" y="98"/>
                    <a:pt x="0" y="840"/>
                    <a:pt x="131" y="1670"/>
                  </a:cubicBezTo>
                  <a:cubicBezTo>
                    <a:pt x="254" y="2445"/>
                    <a:pt x="757" y="3014"/>
                    <a:pt x="1272" y="3014"/>
                  </a:cubicBezTo>
                  <a:cubicBezTo>
                    <a:pt x="1308" y="3014"/>
                    <a:pt x="1344" y="3011"/>
                    <a:pt x="1380" y="3005"/>
                  </a:cubicBezTo>
                  <a:cubicBezTo>
                    <a:pt x="1921" y="2918"/>
                    <a:pt x="2262" y="2176"/>
                    <a:pt x="2131" y="1346"/>
                  </a:cubicBezTo>
                  <a:cubicBezTo>
                    <a:pt x="2009" y="575"/>
                    <a:pt x="1518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 flipH="1">
              <a:off x="2387914" y="2385611"/>
              <a:ext cx="70145" cy="97284"/>
            </a:xfrm>
            <a:custGeom>
              <a:avLst/>
              <a:gdLst/>
              <a:ahLst/>
              <a:cxnLst/>
              <a:rect l="l" t="t" r="r" b="b"/>
              <a:pathLst>
                <a:path w="2184" h="3029" extrusionOk="0">
                  <a:moveTo>
                    <a:pt x="1008" y="0"/>
                  </a:moveTo>
                  <a:cubicBezTo>
                    <a:pt x="987" y="0"/>
                    <a:pt x="965" y="1"/>
                    <a:pt x="944" y="3"/>
                  </a:cubicBezTo>
                  <a:cubicBezTo>
                    <a:pt x="385" y="64"/>
                    <a:pt x="1" y="780"/>
                    <a:pt x="79" y="1619"/>
                  </a:cubicBezTo>
                  <a:cubicBezTo>
                    <a:pt x="155" y="2411"/>
                    <a:pt x="636" y="3029"/>
                    <a:pt x="1166" y="3029"/>
                  </a:cubicBezTo>
                  <a:cubicBezTo>
                    <a:pt x="1191" y="3029"/>
                    <a:pt x="1216" y="3027"/>
                    <a:pt x="1241" y="3024"/>
                  </a:cubicBezTo>
                  <a:cubicBezTo>
                    <a:pt x="1791" y="2972"/>
                    <a:pt x="2184" y="2256"/>
                    <a:pt x="2096" y="1418"/>
                  </a:cubicBezTo>
                  <a:cubicBezTo>
                    <a:pt x="2021" y="620"/>
                    <a:pt x="1542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 flipH="1">
              <a:off x="2039314" y="2240506"/>
              <a:ext cx="177385" cy="48112"/>
            </a:xfrm>
            <a:custGeom>
              <a:avLst/>
              <a:gdLst/>
              <a:ahLst/>
              <a:cxnLst/>
              <a:rect l="l" t="t" r="r" b="b"/>
              <a:pathLst>
                <a:path w="5523" h="1498" extrusionOk="0">
                  <a:moveTo>
                    <a:pt x="2523" y="0"/>
                  </a:moveTo>
                  <a:cubicBezTo>
                    <a:pt x="1114" y="0"/>
                    <a:pt x="0" y="553"/>
                    <a:pt x="161" y="1081"/>
                  </a:cubicBezTo>
                  <a:cubicBezTo>
                    <a:pt x="257" y="1374"/>
                    <a:pt x="475" y="1497"/>
                    <a:pt x="812" y="1497"/>
                  </a:cubicBezTo>
                  <a:cubicBezTo>
                    <a:pt x="1059" y="1497"/>
                    <a:pt x="1369" y="1431"/>
                    <a:pt x="1741" y="1317"/>
                  </a:cubicBezTo>
                  <a:cubicBezTo>
                    <a:pt x="2794" y="990"/>
                    <a:pt x="3819" y="915"/>
                    <a:pt x="4536" y="915"/>
                  </a:cubicBezTo>
                  <a:cubicBezTo>
                    <a:pt x="5138" y="915"/>
                    <a:pt x="5522" y="968"/>
                    <a:pt x="5522" y="968"/>
                  </a:cubicBezTo>
                  <a:cubicBezTo>
                    <a:pt x="4595" y="260"/>
                    <a:pt x="3489" y="0"/>
                    <a:pt x="2523" y="0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 flipH="1">
              <a:off x="2364789" y="2264786"/>
              <a:ext cx="166176" cy="64010"/>
            </a:xfrm>
            <a:custGeom>
              <a:avLst/>
              <a:gdLst/>
              <a:ahLst/>
              <a:cxnLst/>
              <a:rect l="l" t="t" r="r" b="b"/>
              <a:pathLst>
                <a:path w="5174" h="1993" extrusionOk="0">
                  <a:moveTo>
                    <a:pt x="3953" y="1"/>
                  </a:moveTo>
                  <a:cubicBezTo>
                    <a:pt x="2786" y="1"/>
                    <a:pt x="1050" y="560"/>
                    <a:pt x="1" y="1993"/>
                  </a:cubicBezTo>
                  <a:cubicBezTo>
                    <a:pt x="1" y="1993"/>
                    <a:pt x="1657" y="1242"/>
                    <a:pt x="3661" y="1242"/>
                  </a:cubicBezTo>
                  <a:cubicBezTo>
                    <a:pt x="3683" y="1242"/>
                    <a:pt x="3706" y="1242"/>
                    <a:pt x="3729" y="1242"/>
                  </a:cubicBezTo>
                  <a:cubicBezTo>
                    <a:pt x="3753" y="1242"/>
                    <a:pt x="3777" y="1242"/>
                    <a:pt x="3800" y="1242"/>
                  </a:cubicBezTo>
                  <a:cubicBezTo>
                    <a:pt x="4681" y="1242"/>
                    <a:pt x="5170" y="1080"/>
                    <a:pt x="5170" y="561"/>
                  </a:cubicBezTo>
                  <a:cubicBezTo>
                    <a:pt x="5173" y="212"/>
                    <a:pt x="4670" y="1"/>
                    <a:pt x="3953" y="1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 flipH="1">
              <a:off x="2273224" y="2326515"/>
              <a:ext cx="87520" cy="203368"/>
            </a:xfrm>
            <a:custGeom>
              <a:avLst/>
              <a:gdLst/>
              <a:ahLst/>
              <a:cxnLst/>
              <a:rect l="l" t="t" r="r" b="b"/>
              <a:pathLst>
                <a:path w="2725" h="6332" fill="none" extrusionOk="0">
                  <a:moveTo>
                    <a:pt x="2384" y="1"/>
                  </a:moveTo>
                  <a:cubicBezTo>
                    <a:pt x="2384" y="1"/>
                    <a:pt x="2725" y="3660"/>
                    <a:pt x="1406" y="4175"/>
                  </a:cubicBezTo>
                  <a:cubicBezTo>
                    <a:pt x="1" y="4734"/>
                    <a:pt x="525" y="6148"/>
                    <a:pt x="1948" y="633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 flipH="1">
              <a:off x="1532604" y="2357091"/>
              <a:ext cx="164345" cy="218495"/>
            </a:xfrm>
            <a:custGeom>
              <a:avLst/>
              <a:gdLst/>
              <a:ahLst/>
              <a:cxnLst/>
              <a:rect l="l" t="t" r="r" b="b"/>
              <a:pathLst>
                <a:path w="5117" h="6803" fill="none" extrusionOk="0">
                  <a:moveTo>
                    <a:pt x="5117" y="2646"/>
                  </a:moveTo>
                  <a:cubicBezTo>
                    <a:pt x="5117" y="2646"/>
                    <a:pt x="1790" y="1"/>
                    <a:pt x="0" y="6803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 flipH="1">
              <a:off x="1562891" y="2435617"/>
              <a:ext cx="54407" cy="97637"/>
            </a:xfrm>
            <a:custGeom>
              <a:avLst/>
              <a:gdLst/>
              <a:ahLst/>
              <a:cxnLst/>
              <a:rect l="l" t="t" r="r" b="b"/>
              <a:pathLst>
                <a:path w="1694" h="3040" fill="none" extrusionOk="0">
                  <a:moveTo>
                    <a:pt x="384" y="3039"/>
                  </a:moveTo>
                  <a:cubicBezTo>
                    <a:pt x="384" y="3039"/>
                    <a:pt x="1694" y="1057"/>
                    <a:pt x="0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42"/>
          <p:cNvSpPr/>
          <p:nvPr/>
        </p:nvSpPr>
        <p:spPr>
          <a:xfrm>
            <a:off x="-593525" y="850788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2"/>
          <p:cNvSpPr/>
          <p:nvPr/>
        </p:nvSpPr>
        <p:spPr>
          <a:xfrm>
            <a:off x="8115775" y="329311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42"/>
          <p:cNvGrpSpPr/>
          <p:nvPr/>
        </p:nvGrpSpPr>
        <p:grpSpPr>
          <a:xfrm>
            <a:off x="1236508" y="4074121"/>
            <a:ext cx="774851" cy="773549"/>
            <a:chOff x="3245625" y="3259150"/>
            <a:chExt cx="535525" cy="534625"/>
          </a:xfrm>
        </p:grpSpPr>
        <p:sp>
          <p:nvSpPr>
            <p:cNvPr id="767" name="Google Shape;767;p42"/>
            <p:cNvSpPr/>
            <p:nvPr/>
          </p:nvSpPr>
          <p:spPr>
            <a:xfrm>
              <a:off x="3245625" y="3278500"/>
              <a:ext cx="535525" cy="504850"/>
            </a:xfrm>
            <a:custGeom>
              <a:avLst/>
              <a:gdLst/>
              <a:ahLst/>
              <a:cxnLst/>
              <a:rect l="l" t="t" r="r" b="b"/>
              <a:pathLst>
                <a:path w="21421" h="20194" extrusionOk="0">
                  <a:moveTo>
                    <a:pt x="12979" y="4632"/>
                  </a:moveTo>
                  <a:lnTo>
                    <a:pt x="15550" y="9347"/>
                  </a:lnTo>
                  <a:lnTo>
                    <a:pt x="12979" y="13729"/>
                  </a:lnTo>
                  <a:lnTo>
                    <a:pt x="7859" y="13729"/>
                  </a:lnTo>
                  <a:lnTo>
                    <a:pt x="4966" y="9359"/>
                  </a:lnTo>
                  <a:lnTo>
                    <a:pt x="6990" y="4978"/>
                  </a:lnTo>
                  <a:lnTo>
                    <a:pt x="12979" y="4632"/>
                  </a:lnTo>
                  <a:close/>
                  <a:moveTo>
                    <a:pt x="14705" y="1"/>
                  </a:moveTo>
                  <a:lnTo>
                    <a:pt x="12860" y="2001"/>
                  </a:lnTo>
                  <a:lnTo>
                    <a:pt x="6537" y="2489"/>
                  </a:lnTo>
                  <a:lnTo>
                    <a:pt x="4728" y="1037"/>
                  </a:lnTo>
                  <a:cubicBezTo>
                    <a:pt x="4097" y="1477"/>
                    <a:pt x="3501" y="1977"/>
                    <a:pt x="2942" y="2549"/>
                  </a:cubicBezTo>
                  <a:lnTo>
                    <a:pt x="4942" y="4525"/>
                  </a:lnTo>
                  <a:lnTo>
                    <a:pt x="3001" y="8252"/>
                  </a:lnTo>
                  <a:lnTo>
                    <a:pt x="120" y="8323"/>
                  </a:lnTo>
                  <a:cubicBezTo>
                    <a:pt x="48" y="8859"/>
                    <a:pt x="1" y="9395"/>
                    <a:pt x="1" y="9943"/>
                  </a:cubicBezTo>
                  <a:cubicBezTo>
                    <a:pt x="1" y="10121"/>
                    <a:pt x="1" y="10300"/>
                    <a:pt x="13" y="10478"/>
                  </a:cubicBezTo>
                  <a:lnTo>
                    <a:pt x="2942" y="10478"/>
                  </a:lnTo>
                  <a:lnTo>
                    <a:pt x="5597" y="14681"/>
                  </a:lnTo>
                  <a:lnTo>
                    <a:pt x="3977" y="17598"/>
                  </a:lnTo>
                  <a:lnTo>
                    <a:pt x="3108" y="17491"/>
                  </a:lnTo>
                  <a:lnTo>
                    <a:pt x="3108" y="17491"/>
                  </a:lnTo>
                  <a:cubicBezTo>
                    <a:pt x="3954" y="18336"/>
                    <a:pt x="4942" y="19039"/>
                    <a:pt x="6025" y="19575"/>
                  </a:cubicBezTo>
                  <a:lnTo>
                    <a:pt x="5882" y="19003"/>
                  </a:lnTo>
                  <a:lnTo>
                    <a:pt x="7633" y="15967"/>
                  </a:lnTo>
                  <a:lnTo>
                    <a:pt x="12943" y="15967"/>
                  </a:lnTo>
                  <a:lnTo>
                    <a:pt x="14062" y="19408"/>
                  </a:lnTo>
                  <a:lnTo>
                    <a:pt x="13705" y="20194"/>
                  </a:lnTo>
                  <a:cubicBezTo>
                    <a:pt x="15026" y="19813"/>
                    <a:pt x="16253" y="19170"/>
                    <a:pt x="17312" y="18336"/>
                  </a:cubicBezTo>
                  <a:lnTo>
                    <a:pt x="16158" y="18146"/>
                  </a:lnTo>
                  <a:lnTo>
                    <a:pt x="15003" y="14991"/>
                  </a:lnTo>
                  <a:lnTo>
                    <a:pt x="17824" y="10466"/>
                  </a:lnTo>
                  <a:lnTo>
                    <a:pt x="21325" y="11252"/>
                  </a:lnTo>
                  <a:cubicBezTo>
                    <a:pt x="21384" y="10824"/>
                    <a:pt x="21420" y="10371"/>
                    <a:pt x="21420" y="9919"/>
                  </a:cubicBezTo>
                  <a:cubicBezTo>
                    <a:pt x="21420" y="9419"/>
                    <a:pt x="21384" y="8931"/>
                    <a:pt x="21313" y="8454"/>
                  </a:cubicBezTo>
                  <a:lnTo>
                    <a:pt x="17574" y="8038"/>
                  </a:lnTo>
                  <a:lnTo>
                    <a:pt x="15146" y="3394"/>
                  </a:lnTo>
                  <a:lnTo>
                    <a:pt x="17051" y="1311"/>
                  </a:lnTo>
                  <a:cubicBezTo>
                    <a:pt x="16336" y="775"/>
                    <a:pt x="15550" y="346"/>
                    <a:pt x="14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369750" y="3394000"/>
              <a:ext cx="264650" cy="227725"/>
            </a:xfrm>
            <a:custGeom>
              <a:avLst/>
              <a:gdLst/>
              <a:ahLst/>
              <a:cxnLst/>
              <a:rect l="l" t="t" r="r" b="b"/>
              <a:pathLst>
                <a:path w="10586" h="9109" extrusionOk="0">
                  <a:moveTo>
                    <a:pt x="8014" y="0"/>
                  </a:moveTo>
                  <a:lnTo>
                    <a:pt x="2025" y="358"/>
                  </a:lnTo>
                  <a:lnTo>
                    <a:pt x="1" y="4739"/>
                  </a:lnTo>
                  <a:lnTo>
                    <a:pt x="2894" y="9109"/>
                  </a:lnTo>
                  <a:lnTo>
                    <a:pt x="8014" y="9109"/>
                  </a:lnTo>
                  <a:lnTo>
                    <a:pt x="10585" y="4727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364700" y="3259150"/>
              <a:ext cx="247675" cy="81300"/>
            </a:xfrm>
            <a:custGeom>
              <a:avLst/>
              <a:gdLst/>
              <a:ahLst/>
              <a:cxnLst/>
              <a:rect l="l" t="t" r="r" b="b"/>
              <a:pathLst>
                <a:path w="9907" h="3252" extrusionOk="0">
                  <a:moveTo>
                    <a:pt x="5941" y="1"/>
                  </a:moveTo>
                  <a:cubicBezTo>
                    <a:pt x="3739" y="1"/>
                    <a:pt x="1691" y="668"/>
                    <a:pt x="0" y="1799"/>
                  </a:cubicBezTo>
                  <a:lnTo>
                    <a:pt x="1798" y="3251"/>
                  </a:lnTo>
                  <a:lnTo>
                    <a:pt x="8097" y="2775"/>
                  </a:lnTo>
                  <a:lnTo>
                    <a:pt x="9906" y="775"/>
                  </a:lnTo>
                  <a:cubicBezTo>
                    <a:pt x="8680" y="287"/>
                    <a:pt x="7335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3623650" y="3311550"/>
              <a:ext cx="153925" cy="178625"/>
            </a:xfrm>
            <a:custGeom>
              <a:avLst/>
              <a:gdLst/>
              <a:ahLst/>
              <a:cxnLst/>
              <a:rect l="l" t="t" r="r" b="b"/>
              <a:pathLst>
                <a:path w="6157" h="7145" extrusionOk="0">
                  <a:moveTo>
                    <a:pt x="1906" y="0"/>
                  </a:moveTo>
                  <a:lnTo>
                    <a:pt x="1" y="2084"/>
                  </a:lnTo>
                  <a:lnTo>
                    <a:pt x="2430" y="6727"/>
                  </a:lnTo>
                  <a:lnTo>
                    <a:pt x="6156" y="7144"/>
                  </a:lnTo>
                  <a:cubicBezTo>
                    <a:pt x="5763" y="4215"/>
                    <a:pt x="4168" y="1667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3620375" y="3540450"/>
              <a:ext cx="157800" cy="196475"/>
            </a:xfrm>
            <a:custGeom>
              <a:avLst/>
              <a:gdLst/>
              <a:ahLst/>
              <a:cxnLst/>
              <a:rect l="l" t="t" r="r" b="b"/>
              <a:pathLst>
                <a:path w="6312" h="7859" extrusionOk="0">
                  <a:moveTo>
                    <a:pt x="2811" y="0"/>
                  </a:moveTo>
                  <a:lnTo>
                    <a:pt x="1" y="4513"/>
                  </a:lnTo>
                  <a:lnTo>
                    <a:pt x="1156" y="7668"/>
                  </a:lnTo>
                  <a:lnTo>
                    <a:pt x="2299" y="7858"/>
                  </a:lnTo>
                  <a:cubicBezTo>
                    <a:pt x="4466" y="6168"/>
                    <a:pt x="5954" y="3644"/>
                    <a:pt x="6311" y="786"/>
                  </a:cubicBezTo>
                  <a:lnTo>
                    <a:pt x="2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3392075" y="3677375"/>
              <a:ext cx="204825" cy="116400"/>
            </a:xfrm>
            <a:custGeom>
              <a:avLst/>
              <a:gdLst/>
              <a:ahLst/>
              <a:cxnLst/>
              <a:rect l="l" t="t" r="r" b="b"/>
              <a:pathLst>
                <a:path w="8193" h="4656" extrusionOk="0">
                  <a:moveTo>
                    <a:pt x="1763" y="0"/>
                  </a:moveTo>
                  <a:lnTo>
                    <a:pt x="1" y="3036"/>
                  </a:lnTo>
                  <a:lnTo>
                    <a:pt x="167" y="3584"/>
                  </a:lnTo>
                  <a:cubicBezTo>
                    <a:pt x="1584" y="4275"/>
                    <a:pt x="3156" y="4656"/>
                    <a:pt x="4823" y="4656"/>
                  </a:cubicBezTo>
                  <a:cubicBezTo>
                    <a:pt x="5870" y="4656"/>
                    <a:pt x="6882" y="4513"/>
                    <a:pt x="7835" y="4227"/>
                  </a:cubicBezTo>
                  <a:lnTo>
                    <a:pt x="8192" y="344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3246225" y="3540450"/>
              <a:ext cx="139325" cy="177425"/>
            </a:xfrm>
            <a:custGeom>
              <a:avLst/>
              <a:gdLst/>
              <a:ahLst/>
              <a:cxnLst/>
              <a:rect l="l" t="t" r="r" b="b"/>
              <a:pathLst>
                <a:path w="5573" h="7097" extrusionOk="0">
                  <a:moveTo>
                    <a:pt x="1" y="0"/>
                  </a:moveTo>
                  <a:cubicBezTo>
                    <a:pt x="143" y="2727"/>
                    <a:pt x="1298" y="5191"/>
                    <a:pt x="3096" y="7001"/>
                  </a:cubicBezTo>
                  <a:lnTo>
                    <a:pt x="3965" y="7096"/>
                  </a:lnTo>
                  <a:lnTo>
                    <a:pt x="5573" y="4179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248900" y="3342200"/>
              <a:ext cx="120875" cy="144100"/>
            </a:xfrm>
            <a:custGeom>
              <a:avLst/>
              <a:gdLst/>
              <a:ahLst/>
              <a:cxnLst/>
              <a:rect l="l" t="t" r="r" b="b"/>
              <a:pathLst>
                <a:path w="4835" h="5764" extrusionOk="0">
                  <a:moveTo>
                    <a:pt x="2846" y="1"/>
                  </a:moveTo>
                  <a:cubicBezTo>
                    <a:pt x="1358" y="1549"/>
                    <a:pt x="346" y="3537"/>
                    <a:pt x="1" y="5763"/>
                  </a:cubicBezTo>
                  <a:lnTo>
                    <a:pt x="2894" y="5680"/>
                  </a:lnTo>
                  <a:lnTo>
                    <a:pt x="4835" y="1977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705;p42">
            <a:extLst>
              <a:ext uri="{FF2B5EF4-FFF2-40B4-BE49-F238E27FC236}">
                <a16:creationId xmlns:a16="http://schemas.microsoft.com/office/drawing/2014/main" id="{4CB2CCDB-8B4A-9B83-4A52-0CD904EE1AAC}"/>
              </a:ext>
            </a:extLst>
          </p:cNvPr>
          <p:cNvSpPr txBox="1">
            <a:spLocks/>
          </p:cNvSpPr>
          <p:nvPr/>
        </p:nvSpPr>
        <p:spPr>
          <a:xfrm>
            <a:off x="5172763" y="2429483"/>
            <a:ext cx="3814076" cy="12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en-US" sz="2400" b="1" dirty="0"/>
              <a:t>Write uppercase and lowercase of letter 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Value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6860" y="2396438"/>
            <a:ext cx="4702500" cy="1524000"/>
          </a:xfrm>
        </p:spPr>
        <p:txBody>
          <a:bodyPr/>
          <a:lstStyle/>
          <a:p>
            <a:r>
              <a:rPr lang="en-US" dirty="0"/>
              <a:t>https://www.youtube.com/watch?v=UIhsxeYHXeU</a:t>
            </a:r>
          </a:p>
        </p:txBody>
      </p:sp>
    </p:spTree>
    <p:extLst>
      <p:ext uri="{BB962C8B-B14F-4D97-AF65-F5344CB8AC3E}">
        <p14:creationId xmlns:p14="http://schemas.microsoft.com/office/powerpoint/2010/main" val="32763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44"/>
          <p:cNvGrpSpPr/>
          <p:nvPr/>
        </p:nvGrpSpPr>
        <p:grpSpPr>
          <a:xfrm rot="2546319">
            <a:off x="1485008" y="-78849"/>
            <a:ext cx="1296343" cy="2451169"/>
            <a:chOff x="167175" y="428900"/>
            <a:chExt cx="1296344" cy="2451171"/>
          </a:xfrm>
        </p:grpSpPr>
        <p:sp>
          <p:nvSpPr>
            <p:cNvPr id="901" name="Google Shape;901;p44"/>
            <p:cNvSpPr/>
            <p:nvPr/>
          </p:nvSpPr>
          <p:spPr>
            <a:xfrm>
              <a:off x="418212" y="2134564"/>
              <a:ext cx="201188" cy="122308"/>
            </a:xfrm>
            <a:custGeom>
              <a:avLst/>
              <a:gdLst/>
              <a:ahLst/>
              <a:cxnLst/>
              <a:rect l="l" t="t" r="r" b="b"/>
              <a:pathLst>
                <a:path w="4262" h="2591" extrusionOk="0">
                  <a:moveTo>
                    <a:pt x="3235" y="1"/>
                  </a:moveTo>
                  <a:cubicBezTo>
                    <a:pt x="2058" y="1"/>
                    <a:pt x="0" y="233"/>
                    <a:pt x="0" y="233"/>
                  </a:cubicBezTo>
                  <a:cubicBezTo>
                    <a:pt x="1196" y="1971"/>
                    <a:pt x="2157" y="2591"/>
                    <a:pt x="2157" y="2591"/>
                  </a:cubicBezTo>
                  <a:cubicBezTo>
                    <a:pt x="2157" y="2591"/>
                    <a:pt x="4261" y="408"/>
                    <a:pt x="4025" y="111"/>
                  </a:cubicBezTo>
                  <a:cubicBezTo>
                    <a:pt x="3963" y="30"/>
                    <a:pt x="3655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834892" y="2344957"/>
              <a:ext cx="187168" cy="143173"/>
            </a:xfrm>
            <a:custGeom>
              <a:avLst/>
              <a:gdLst/>
              <a:ahLst/>
              <a:cxnLst/>
              <a:rect l="l" t="t" r="r" b="b"/>
              <a:pathLst>
                <a:path w="3965" h="3033" extrusionOk="0">
                  <a:moveTo>
                    <a:pt x="3567" y="1"/>
                  </a:moveTo>
                  <a:cubicBezTo>
                    <a:pt x="3018" y="1"/>
                    <a:pt x="1" y="1766"/>
                    <a:pt x="1" y="1766"/>
                  </a:cubicBezTo>
                  <a:cubicBezTo>
                    <a:pt x="1791" y="2857"/>
                    <a:pt x="2926" y="3032"/>
                    <a:pt x="2926" y="3032"/>
                  </a:cubicBezTo>
                  <a:cubicBezTo>
                    <a:pt x="2926" y="3032"/>
                    <a:pt x="3965" y="186"/>
                    <a:pt x="3624" y="11"/>
                  </a:cubicBezTo>
                  <a:cubicBezTo>
                    <a:pt x="3610" y="4"/>
                    <a:pt x="3591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595043" y="2321119"/>
              <a:ext cx="131088" cy="186318"/>
            </a:xfrm>
            <a:custGeom>
              <a:avLst/>
              <a:gdLst/>
              <a:ahLst/>
              <a:cxnLst/>
              <a:rect l="l" t="t" r="r" b="b"/>
              <a:pathLst>
                <a:path w="2777" h="3947" extrusionOk="0">
                  <a:moveTo>
                    <a:pt x="0" y="1"/>
                  </a:moveTo>
                  <a:cubicBezTo>
                    <a:pt x="0" y="1"/>
                    <a:pt x="463" y="3790"/>
                    <a:pt x="803" y="3939"/>
                  </a:cubicBezTo>
                  <a:cubicBezTo>
                    <a:pt x="814" y="3944"/>
                    <a:pt x="826" y="3946"/>
                    <a:pt x="839" y="3946"/>
                  </a:cubicBezTo>
                  <a:cubicBezTo>
                    <a:pt x="1245" y="3946"/>
                    <a:pt x="2777" y="1555"/>
                    <a:pt x="2777" y="1555"/>
                  </a:cubicBezTo>
                  <a:cubicBezTo>
                    <a:pt x="2777" y="1555"/>
                    <a:pt x="1965" y="75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95215" y="1887917"/>
              <a:ext cx="152567" cy="165595"/>
            </a:xfrm>
            <a:custGeom>
              <a:avLst/>
              <a:gdLst/>
              <a:ahLst/>
              <a:cxnLst/>
              <a:rect l="l" t="t" r="r" b="b"/>
              <a:pathLst>
                <a:path w="3232" h="3508" extrusionOk="0">
                  <a:moveTo>
                    <a:pt x="2288" y="1"/>
                  </a:moveTo>
                  <a:cubicBezTo>
                    <a:pt x="2288" y="1"/>
                    <a:pt x="0" y="3048"/>
                    <a:pt x="140" y="3406"/>
                  </a:cubicBezTo>
                  <a:cubicBezTo>
                    <a:pt x="167" y="3478"/>
                    <a:pt x="308" y="3507"/>
                    <a:pt x="518" y="3507"/>
                  </a:cubicBezTo>
                  <a:cubicBezTo>
                    <a:pt x="1346" y="3507"/>
                    <a:pt x="3231" y="3057"/>
                    <a:pt x="3231" y="3057"/>
                  </a:cubicBezTo>
                  <a:cubicBezTo>
                    <a:pt x="3231" y="3057"/>
                    <a:pt x="2777" y="2219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271876" y="1577968"/>
              <a:ext cx="1191643" cy="1302103"/>
            </a:xfrm>
            <a:custGeom>
              <a:avLst/>
              <a:gdLst/>
              <a:ahLst/>
              <a:cxnLst/>
              <a:rect l="l" t="t" r="r" b="b"/>
              <a:pathLst>
                <a:path w="25244" h="27584" fill="none" extrusionOk="0">
                  <a:moveTo>
                    <a:pt x="1371" y="1"/>
                  </a:moveTo>
                  <a:cubicBezTo>
                    <a:pt x="1" y="2812"/>
                    <a:pt x="132" y="6226"/>
                    <a:pt x="1371" y="9099"/>
                  </a:cubicBezTo>
                  <a:cubicBezTo>
                    <a:pt x="2611" y="11972"/>
                    <a:pt x="4864" y="14329"/>
                    <a:pt x="7483" y="16041"/>
                  </a:cubicBezTo>
                  <a:cubicBezTo>
                    <a:pt x="10103" y="17752"/>
                    <a:pt x="13063" y="18870"/>
                    <a:pt x="16075" y="19708"/>
                  </a:cubicBezTo>
                  <a:cubicBezTo>
                    <a:pt x="18442" y="20371"/>
                    <a:pt x="20965" y="20939"/>
                    <a:pt x="22764" y="22607"/>
                  </a:cubicBezTo>
                  <a:cubicBezTo>
                    <a:pt x="24161" y="23908"/>
                    <a:pt x="24903" y="25689"/>
                    <a:pt x="25243" y="2758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68827" y="428900"/>
              <a:ext cx="939804" cy="1397787"/>
            </a:xfrm>
            <a:custGeom>
              <a:avLst/>
              <a:gdLst/>
              <a:ahLst/>
              <a:cxnLst/>
              <a:rect l="l" t="t" r="r" b="b"/>
              <a:pathLst>
                <a:path w="19909" h="29611" extrusionOk="0">
                  <a:moveTo>
                    <a:pt x="13510" y="1"/>
                  </a:moveTo>
                  <a:cubicBezTo>
                    <a:pt x="13437" y="1"/>
                    <a:pt x="13362" y="14"/>
                    <a:pt x="13290" y="43"/>
                  </a:cubicBezTo>
                  <a:lnTo>
                    <a:pt x="315" y="5928"/>
                  </a:lnTo>
                  <a:cubicBezTo>
                    <a:pt x="219" y="5980"/>
                    <a:pt x="140" y="6041"/>
                    <a:pt x="88" y="6128"/>
                  </a:cubicBezTo>
                  <a:cubicBezTo>
                    <a:pt x="36" y="6233"/>
                    <a:pt x="1" y="6347"/>
                    <a:pt x="9" y="6469"/>
                  </a:cubicBezTo>
                  <a:lnTo>
                    <a:pt x="2236" y="29128"/>
                  </a:lnTo>
                  <a:cubicBezTo>
                    <a:pt x="2271" y="29346"/>
                    <a:pt x="2411" y="29512"/>
                    <a:pt x="2585" y="29573"/>
                  </a:cubicBezTo>
                  <a:cubicBezTo>
                    <a:pt x="2648" y="29598"/>
                    <a:pt x="2714" y="29611"/>
                    <a:pt x="2780" y="29611"/>
                  </a:cubicBezTo>
                  <a:cubicBezTo>
                    <a:pt x="2898" y="29611"/>
                    <a:pt x="3017" y="29570"/>
                    <a:pt x="3118" y="29486"/>
                  </a:cubicBezTo>
                  <a:lnTo>
                    <a:pt x="19743" y="13891"/>
                  </a:lnTo>
                  <a:cubicBezTo>
                    <a:pt x="19830" y="13804"/>
                    <a:pt x="19882" y="13699"/>
                    <a:pt x="19891" y="13568"/>
                  </a:cubicBezTo>
                  <a:cubicBezTo>
                    <a:pt x="19909" y="13463"/>
                    <a:pt x="19891" y="13358"/>
                    <a:pt x="19847" y="13262"/>
                  </a:cubicBezTo>
                  <a:lnTo>
                    <a:pt x="13980" y="305"/>
                  </a:lnTo>
                  <a:cubicBezTo>
                    <a:pt x="13927" y="174"/>
                    <a:pt x="13814" y="69"/>
                    <a:pt x="13683" y="25"/>
                  </a:cubicBezTo>
                  <a:cubicBezTo>
                    <a:pt x="13628" y="9"/>
                    <a:pt x="13570" y="1"/>
                    <a:pt x="13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173359" y="429561"/>
              <a:ext cx="642224" cy="465064"/>
            </a:xfrm>
            <a:custGeom>
              <a:avLst/>
              <a:gdLst/>
              <a:ahLst/>
              <a:cxnLst/>
              <a:rect l="l" t="t" r="r" b="b"/>
              <a:pathLst>
                <a:path w="13605" h="9852" extrusionOk="0">
                  <a:moveTo>
                    <a:pt x="13405" y="0"/>
                  </a:moveTo>
                  <a:cubicBezTo>
                    <a:pt x="13336" y="0"/>
                    <a:pt x="13268" y="11"/>
                    <a:pt x="13212" y="29"/>
                  </a:cubicBezTo>
                  <a:lnTo>
                    <a:pt x="10871" y="1085"/>
                  </a:lnTo>
                  <a:lnTo>
                    <a:pt x="2280" y="4979"/>
                  </a:lnTo>
                  <a:lnTo>
                    <a:pt x="245" y="5905"/>
                  </a:lnTo>
                  <a:cubicBezTo>
                    <a:pt x="132" y="5966"/>
                    <a:pt x="53" y="6027"/>
                    <a:pt x="1" y="6114"/>
                  </a:cubicBezTo>
                  <a:lnTo>
                    <a:pt x="9911" y="9852"/>
                  </a:lnTo>
                  <a:lnTo>
                    <a:pt x="13604" y="37"/>
                  </a:lnTo>
                  <a:cubicBezTo>
                    <a:pt x="13543" y="11"/>
                    <a:pt x="13473" y="0"/>
                    <a:pt x="13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290428" y="894154"/>
              <a:ext cx="818204" cy="932535"/>
            </a:xfrm>
            <a:custGeom>
              <a:avLst/>
              <a:gdLst/>
              <a:ahLst/>
              <a:cxnLst/>
              <a:rect l="l" t="t" r="r" b="b"/>
              <a:pathLst>
                <a:path w="17333" h="19755" extrusionOk="0">
                  <a:moveTo>
                    <a:pt x="7414" y="1"/>
                  </a:moveTo>
                  <a:lnTo>
                    <a:pt x="0" y="19717"/>
                  </a:lnTo>
                  <a:cubicBezTo>
                    <a:pt x="63" y="19742"/>
                    <a:pt x="128" y="19755"/>
                    <a:pt x="193" y="19755"/>
                  </a:cubicBezTo>
                  <a:cubicBezTo>
                    <a:pt x="309" y="19755"/>
                    <a:pt x="427" y="19714"/>
                    <a:pt x="533" y="19630"/>
                  </a:cubicBezTo>
                  <a:lnTo>
                    <a:pt x="3371" y="16966"/>
                  </a:lnTo>
                  <a:lnTo>
                    <a:pt x="16101" y="5030"/>
                  </a:lnTo>
                  <a:lnTo>
                    <a:pt x="17167" y="4035"/>
                  </a:lnTo>
                  <a:cubicBezTo>
                    <a:pt x="17254" y="3948"/>
                    <a:pt x="17306" y="3843"/>
                    <a:pt x="17333" y="3729"/>
                  </a:cubicBezTo>
                  <a:lnTo>
                    <a:pt x="7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91230" y="431307"/>
              <a:ext cx="523928" cy="1394011"/>
            </a:xfrm>
            <a:custGeom>
              <a:avLst/>
              <a:gdLst/>
              <a:ahLst/>
              <a:cxnLst/>
              <a:rect l="l" t="t" r="r" b="b"/>
              <a:pathLst>
                <a:path w="11099" h="29531" fill="none" extrusionOk="0">
                  <a:moveTo>
                    <a:pt x="1" y="29531"/>
                  </a:moveTo>
                  <a:lnTo>
                    <a:pt x="1109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167175" y="716521"/>
              <a:ext cx="953824" cy="357814"/>
            </a:xfrm>
            <a:custGeom>
              <a:avLst/>
              <a:gdLst/>
              <a:ahLst/>
              <a:cxnLst/>
              <a:rect l="l" t="t" r="r" b="b"/>
              <a:pathLst>
                <a:path w="20206" h="7580" fill="none" extrusionOk="0">
                  <a:moveTo>
                    <a:pt x="1" y="1"/>
                  </a:moveTo>
                  <a:lnTo>
                    <a:pt x="20206" y="758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 flipH="1">
            <a:off x="-44513" y="2213478"/>
            <a:ext cx="6091875" cy="2921300"/>
          </a:xfrm>
          <a:custGeom>
            <a:avLst/>
            <a:gdLst/>
            <a:ahLst/>
            <a:cxnLst/>
            <a:rect l="l" t="t" r="r" b="b"/>
            <a:pathLst>
              <a:path w="243675" h="116852" extrusionOk="0">
                <a:moveTo>
                  <a:pt x="193579" y="1"/>
                </a:moveTo>
                <a:cubicBezTo>
                  <a:pt x="192190" y="1"/>
                  <a:pt x="190743" y="96"/>
                  <a:pt x="189235" y="301"/>
                </a:cubicBezTo>
                <a:cubicBezTo>
                  <a:pt x="165952" y="3470"/>
                  <a:pt x="167353" y="22784"/>
                  <a:pt x="167353" y="22784"/>
                </a:cubicBezTo>
                <a:cubicBezTo>
                  <a:pt x="145371" y="27154"/>
                  <a:pt x="145471" y="52472"/>
                  <a:pt x="145471" y="52472"/>
                </a:cubicBezTo>
                <a:cubicBezTo>
                  <a:pt x="118451" y="55207"/>
                  <a:pt x="122354" y="74488"/>
                  <a:pt x="122354" y="74488"/>
                </a:cubicBezTo>
                <a:cubicBezTo>
                  <a:pt x="97536" y="74488"/>
                  <a:pt x="94968" y="96037"/>
                  <a:pt x="94968" y="96037"/>
                </a:cubicBezTo>
                <a:cubicBezTo>
                  <a:pt x="91908" y="94603"/>
                  <a:pt x="89041" y="94024"/>
                  <a:pt x="86406" y="94024"/>
                </a:cubicBezTo>
                <a:cubicBezTo>
                  <a:pt x="75372" y="94024"/>
                  <a:pt x="68416" y="104176"/>
                  <a:pt x="68416" y="104176"/>
                </a:cubicBezTo>
                <a:cubicBezTo>
                  <a:pt x="67121" y="87461"/>
                  <a:pt x="55907" y="85002"/>
                  <a:pt x="49419" y="85002"/>
                </a:cubicBezTo>
                <a:cubicBezTo>
                  <a:pt x="46715" y="85002"/>
                  <a:pt x="44832" y="85429"/>
                  <a:pt x="44832" y="85429"/>
                </a:cubicBezTo>
                <a:cubicBezTo>
                  <a:pt x="44832" y="85429"/>
                  <a:pt x="38816" y="61155"/>
                  <a:pt x="22083" y="61155"/>
                </a:cubicBezTo>
                <a:cubicBezTo>
                  <a:pt x="21108" y="61155"/>
                  <a:pt x="20096" y="61237"/>
                  <a:pt x="19047" y="61412"/>
                </a:cubicBezTo>
                <a:cubicBezTo>
                  <a:pt x="0" y="64581"/>
                  <a:pt x="1034" y="84028"/>
                  <a:pt x="1034" y="84028"/>
                </a:cubicBezTo>
                <a:lnTo>
                  <a:pt x="1001" y="116851"/>
                </a:lnTo>
                <a:lnTo>
                  <a:pt x="243674" y="116851"/>
                </a:lnTo>
                <a:lnTo>
                  <a:pt x="243674" y="7640"/>
                </a:lnTo>
                <a:cubicBezTo>
                  <a:pt x="243404" y="7633"/>
                  <a:pt x="243136" y="7629"/>
                  <a:pt x="242872" y="7629"/>
                </a:cubicBezTo>
                <a:cubicBezTo>
                  <a:pt x="227198" y="7629"/>
                  <a:pt x="221392" y="20049"/>
                  <a:pt x="221392" y="20049"/>
                </a:cubicBezTo>
                <a:cubicBezTo>
                  <a:pt x="221392" y="20049"/>
                  <a:pt x="213658" y="1"/>
                  <a:pt x="193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44"/>
          <p:cNvSpPr/>
          <p:nvPr/>
        </p:nvSpPr>
        <p:spPr>
          <a:xfrm flipH="1">
            <a:off x="-14284" y="3335156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4"/>
          <p:cNvSpPr/>
          <p:nvPr/>
        </p:nvSpPr>
        <p:spPr>
          <a:xfrm flipH="1">
            <a:off x="387012" y="4506616"/>
            <a:ext cx="2716049" cy="203914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44"/>
          <p:cNvSpPr txBox="1">
            <a:spLocks noGrp="1"/>
          </p:cNvSpPr>
          <p:nvPr>
            <p:ph type="title"/>
          </p:nvPr>
        </p:nvSpPr>
        <p:spPr>
          <a:xfrm>
            <a:off x="2415439" y="210863"/>
            <a:ext cx="5435700" cy="9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Pre-assessment </a:t>
            </a:r>
            <a:endParaRPr sz="3200" dirty="0"/>
          </a:p>
        </p:txBody>
      </p:sp>
      <p:sp>
        <p:nvSpPr>
          <p:cNvPr id="965" name="Google Shape;965;p44"/>
          <p:cNvSpPr/>
          <p:nvPr/>
        </p:nvSpPr>
        <p:spPr>
          <a:xfrm>
            <a:off x="3345625" y="343527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4"/>
          <p:cNvSpPr/>
          <p:nvPr/>
        </p:nvSpPr>
        <p:spPr>
          <a:xfrm flipH="1">
            <a:off x="3415145" y="1243375"/>
            <a:ext cx="4682836" cy="689333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Which word has the short vowel o?</a:t>
            </a:r>
            <a:endParaRPr sz="2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B99D84-325B-EBDC-5A2C-F6F2E37F66A4}"/>
              </a:ext>
            </a:extLst>
          </p:cNvPr>
          <p:cNvSpPr/>
          <p:nvPr/>
        </p:nvSpPr>
        <p:spPr>
          <a:xfrm>
            <a:off x="117370" y="42032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1:00 min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8BE92E-4703-F957-4F1F-C98B85801762}"/>
              </a:ext>
            </a:extLst>
          </p:cNvPr>
          <p:cNvSpPr/>
          <p:nvPr/>
        </p:nvSpPr>
        <p:spPr>
          <a:xfrm>
            <a:off x="1297011" y="2207247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CA4D1B-1ADD-299A-0E27-CA57E01284CF}"/>
              </a:ext>
            </a:extLst>
          </p:cNvPr>
          <p:cNvSpPr/>
          <p:nvPr/>
        </p:nvSpPr>
        <p:spPr>
          <a:xfrm>
            <a:off x="6331134" y="2196985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3349" y="2925969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/>
              </a:rPr>
              <a:t>pot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30740" y="2873491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350780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45"/>
          <p:cNvSpPr txBox="1">
            <a:spLocks noGrp="1"/>
          </p:cNvSpPr>
          <p:nvPr>
            <p:ph type="subTitle" idx="1"/>
          </p:nvPr>
        </p:nvSpPr>
        <p:spPr>
          <a:xfrm>
            <a:off x="2459199" y="-3173"/>
            <a:ext cx="3599847" cy="1071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2A19"/>
              </a:buClr>
              <a:buSzPts val="1100"/>
              <a:buFont typeface="Arial"/>
              <a:buNone/>
            </a:pPr>
            <a:r>
              <a:rPr lang="en-US" sz="7200" b="1" dirty="0"/>
              <a:t>Cc</a:t>
            </a:r>
            <a:endParaRPr sz="7200" b="1" dirty="0"/>
          </a:p>
        </p:txBody>
      </p:sp>
      <p:sp>
        <p:nvSpPr>
          <p:cNvPr id="1004" name="Google Shape;1004;p45"/>
          <p:cNvSpPr/>
          <p:nvPr/>
        </p:nvSpPr>
        <p:spPr>
          <a:xfrm>
            <a:off x="7547800" y="191597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5"/>
          <p:cNvGrpSpPr/>
          <p:nvPr/>
        </p:nvGrpSpPr>
        <p:grpSpPr>
          <a:xfrm>
            <a:off x="1546038" y="3936275"/>
            <a:ext cx="957404" cy="957575"/>
            <a:chOff x="1054650" y="3414050"/>
            <a:chExt cx="957404" cy="957575"/>
          </a:xfrm>
        </p:grpSpPr>
        <p:sp>
          <p:nvSpPr>
            <p:cNvPr id="1006" name="Google Shape;1006;p45"/>
            <p:cNvSpPr/>
            <p:nvPr/>
          </p:nvSpPr>
          <p:spPr>
            <a:xfrm>
              <a:off x="1555818" y="3443668"/>
              <a:ext cx="455216" cy="427974"/>
            </a:xfrm>
            <a:custGeom>
              <a:avLst/>
              <a:gdLst/>
              <a:ahLst/>
              <a:cxnLst/>
              <a:rect l="l" t="t" r="r" b="b"/>
              <a:pathLst>
                <a:path w="10728" h="10086" extrusionOk="0">
                  <a:moveTo>
                    <a:pt x="3274" y="1"/>
                  </a:moveTo>
                  <a:cubicBezTo>
                    <a:pt x="2417" y="1251"/>
                    <a:pt x="1143" y="3430"/>
                    <a:pt x="441" y="6156"/>
                  </a:cubicBezTo>
                  <a:cubicBezTo>
                    <a:pt x="214" y="7121"/>
                    <a:pt x="36" y="8228"/>
                    <a:pt x="0" y="9431"/>
                  </a:cubicBezTo>
                  <a:cubicBezTo>
                    <a:pt x="419" y="9426"/>
                    <a:pt x="832" y="9423"/>
                    <a:pt x="1237" y="9423"/>
                  </a:cubicBezTo>
                  <a:cubicBezTo>
                    <a:pt x="1809" y="9423"/>
                    <a:pt x="2363" y="9429"/>
                    <a:pt x="2893" y="9442"/>
                  </a:cubicBezTo>
                  <a:cubicBezTo>
                    <a:pt x="6037" y="9538"/>
                    <a:pt x="8858" y="9835"/>
                    <a:pt x="10728" y="10085"/>
                  </a:cubicBezTo>
                  <a:cubicBezTo>
                    <a:pt x="10716" y="9704"/>
                    <a:pt x="10668" y="9311"/>
                    <a:pt x="10609" y="8930"/>
                  </a:cubicBezTo>
                  <a:cubicBezTo>
                    <a:pt x="10501" y="8288"/>
                    <a:pt x="10370" y="7657"/>
                    <a:pt x="10156" y="7061"/>
                  </a:cubicBezTo>
                  <a:cubicBezTo>
                    <a:pt x="9061" y="3716"/>
                    <a:pt x="6465" y="1144"/>
                    <a:pt x="327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1054650" y="3520471"/>
              <a:ext cx="289008" cy="409261"/>
            </a:xfrm>
            <a:custGeom>
              <a:avLst/>
              <a:gdLst/>
              <a:ahLst/>
              <a:cxnLst/>
              <a:rect l="l" t="t" r="r" b="b"/>
              <a:pathLst>
                <a:path w="6811" h="9645" extrusionOk="0">
                  <a:moveTo>
                    <a:pt x="4227" y="1"/>
                  </a:moveTo>
                  <a:cubicBezTo>
                    <a:pt x="2084" y="1727"/>
                    <a:pt x="619" y="4227"/>
                    <a:pt x="167" y="7001"/>
                  </a:cubicBezTo>
                  <a:cubicBezTo>
                    <a:pt x="95" y="7394"/>
                    <a:pt x="48" y="7811"/>
                    <a:pt x="36" y="8252"/>
                  </a:cubicBezTo>
                  <a:cubicBezTo>
                    <a:pt x="0" y="8704"/>
                    <a:pt x="24" y="9180"/>
                    <a:pt x="48" y="9645"/>
                  </a:cubicBezTo>
                  <a:cubicBezTo>
                    <a:pt x="2119" y="8811"/>
                    <a:pt x="4453" y="8287"/>
                    <a:pt x="6810" y="7990"/>
                  </a:cubicBezTo>
                  <a:cubicBezTo>
                    <a:pt x="6656" y="6561"/>
                    <a:pt x="6370" y="5287"/>
                    <a:pt x="6048" y="4203"/>
                  </a:cubicBezTo>
                  <a:cubicBezTo>
                    <a:pt x="5525" y="2501"/>
                    <a:pt x="4846" y="1072"/>
                    <a:pt x="422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1553781" y="3856494"/>
              <a:ext cx="458271" cy="464763"/>
            </a:xfrm>
            <a:custGeom>
              <a:avLst/>
              <a:gdLst/>
              <a:ahLst/>
              <a:cxnLst/>
              <a:rect l="l" t="t" r="r" b="b"/>
              <a:pathLst>
                <a:path w="10800" h="10953" extrusionOk="0">
                  <a:moveTo>
                    <a:pt x="1206" y="0"/>
                  </a:moveTo>
                  <a:cubicBezTo>
                    <a:pt x="823" y="0"/>
                    <a:pt x="436" y="4"/>
                    <a:pt x="48" y="11"/>
                  </a:cubicBezTo>
                  <a:cubicBezTo>
                    <a:pt x="0" y="3262"/>
                    <a:pt x="1024" y="7119"/>
                    <a:pt x="4572" y="10953"/>
                  </a:cubicBezTo>
                  <a:cubicBezTo>
                    <a:pt x="8275" y="9107"/>
                    <a:pt x="10716" y="5309"/>
                    <a:pt x="10799" y="1106"/>
                  </a:cubicBezTo>
                  <a:lnTo>
                    <a:pt x="10799" y="654"/>
                  </a:lnTo>
                  <a:cubicBezTo>
                    <a:pt x="8611" y="362"/>
                    <a:pt x="5072" y="0"/>
                    <a:pt x="12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1058172" y="3871600"/>
              <a:ext cx="296094" cy="419870"/>
            </a:xfrm>
            <a:custGeom>
              <a:avLst/>
              <a:gdLst/>
              <a:ahLst/>
              <a:cxnLst/>
              <a:rect l="l" t="t" r="r" b="b"/>
              <a:pathLst>
                <a:path w="6978" h="9895" extrusionOk="0">
                  <a:moveTo>
                    <a:pt x="6751" y="0"/>
                  </a:moveTo>
                  <a:cubicBezTo>
                    <a:pt x="4370" y="298"/>
                    <a:pt x="2036" y="834"/>
                    <a:pt x="0" y="1667"/>
                  </a:cubicBezTo>
                  <a:cubicBezTo>
                    <a:pt x="12" y="1834"/>
                    <a:pt x="36" y="2013"/>
                    <a:pt x="60" y="2179"/>
                  </a:cubicBezTo>
                  <a:cubicBezTo>
                    <a:pt x="179" y="2917"/>
                    <a:pt x="358" y="3632"/>
                    <a:pt x="608" y="4310"/>
                  </a:cubicBezTo>
                  <a:cubicBezTo>
                    <a:pt x="751" y="4715"/>
                    <a:pt x="917" y="5108"/>
                    <a:pt x="1096" y="5477"/>
                  </a:cubicBezTo>
                  <a:cubicBezTo>
                    <a:pt x="1977" y="7287"/>
                    <a:pt x="3334" y="8811"/>
                    <a:pt x="4977" y="9894"/>
                  </a:cubicBezTo>
                  <a:cubicBezTo>
                    <a:pt x="6632" y="6204"/>
                    <a:pt x="6977" y="2834"/>
                    <a:pt x="67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1279456" y="3856961"/>
              <a:ext cx="456234" cy="514664"/>
            </a:xfrm>
            <a:custGeom>
              <a:avLst/>
              <a:gdLst/>
              <a:ahLst/>
              <a:cxnLst/>
              <a:rect l="l" t="t" r="r" b="b"/>
              <a:pathLst>
                <a:path w="10752" h="12129" extrusionOk="0">
                  <a:moveTo>
                    <a:pt x="6215" y="0"/>
                  </a:moveTo>
                  <a:lnTo>
                    <a:pt x="6215" y="0"/>
                  </a:lnTo>
                  <a:cubicBezTo>
                    <a:pt x="4763" y="48"/>
                    <a:pt x="3275" y="143"/>
                    <a:pt x="1822" y="322"/>
                  </a:cubicBezTo>
                  <a:cubicBezTo>
                    <a:pt x="2060" y="3191"/>
                    <a:pt x="1703" y="6644"/>
                    <a:pt x="0" y="10406"/>
                  </a:cubicBezTo>
                  <a:cubicBezTo>
                    <a:pt x="1752" y="11504"/>
                    <a:pt x="3804" y="12128"/>
                    <a:pt x="5967" y="12128"/>
                  </a:cubicBezTo>
                  <a:cubicBezTo>
                    <a:pt x="6524" y="12128"/>
                    <a:pt x="7088" y="12087"/>
                    <a:pt x="7656" y="12002"/>
                  </a:cubicBezTo>
                  <a:cubicBezTo>
                    <a:pt x="8751" y="11835"/>
                    <a:pt x="9787" y="11513"/>
                    <a:pt x="10752" y="11073"/>
                  </a:cubicBezTo>
                  <a:cubicBezTo>
                    <a:pt x="7204" y="7180"/>
                    <a:pt x="6168" y="3298"/>
                    <a:pt x="62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1243601" y="3414050"/>
              <a:ext cx="440067" cy="443929"/>
            </a:xfrm>
            <a:custGeom>
              <a:avLst/>
              <a:gdLst/>
              <a:ahLst/>
              <a:cxnLst/>
              <a:rect l="l" t="t" r="r" b="b"/>
              <a:pathLst>
                <a:path w="10371" h="10462" extrusionOk="0">
                  <a:moveTo>
                    <a:pt x="6852" y="0"/>
                  </a:moveTo>
                  <a:cubicBezTo>
                    <a:pt x="6297" y="0"/>
                    <a:pt x="5734" y="42"/>
                    <a:pt x="5167" y="127"/>
                  </a:cubicBezTo>
                  <a:cubicBezTo>
                    <a:pt x="3215" y="425"/>
                    <a:pt x="1464" y="1199"/>
                    <a:pt x="0" y="2318"/>
                  </a:cubicBezTo>
                  <a:cubicBezTo>
                    <a:pt x="631" y="3402"/>
                    <a:pt x="1322" y="4866"/>
                    <a:pt x="1857" y="6604"/>
                  </a:cubicBezTo>
                  <a:cubicBezTo>
                    <a:pt x="2203" y="7723"/>
                    <a:pt x="2500" y="9009"/>
                    <a:pt x="2655" y="10462"/>
                  </a:cubicBezTo>
                  <a:cubicBezTo>
                    <a:pt x="4155" y="10283"/>
                    <a:pt x="5644" y="10176"/>
                    <a:pt x="7072" y="10140"/>
                  </a:cubicBezTo>
                  <a:cubicBezTo>
                    <a:pt x="7108" y="8914"/>
                    <a:pt x="7287" y="7759"/>
                    <a:pt x="7560" y="6747"/>
                  </a:cubicBezTo>
                  <a:cubicBezTo>
                    <a:pt x="8239" y="4044"/>
                    <a:pt x="9513" y="1854"/>
                    <a:pt x="10370" y="568"/>
                  </a:cubicBezTo>
                  <a:cubicBezTo>
                    <a:pt x="9258" y="200"/>
                    <a:pt x="807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1057154" y="3437600"/>
              <a:ext cx="954901" cy="887730"/>
            </a:xfrm>
            <a:custGeom>
              <a:avLst/>
              <a:gdLst/>
              <a:ahLst/>
              <a:cxnLst/>
              <a:rect l="l" t="t" r="r" b="b"/>
              <a:pathLst>
                <a:path w="22504" h="20921" extrusionOk="0">
                  <a:moveTo>
                    <a:pt x="14788" y="1"/>
                  </a:moveTo>
                  <a:cubicBezTo>
                    <a:pt x="13919" y="1287"/>
                    <a:pt x="12657" y="3478"/>
                    <a:pt x="11966" y="6180"/>
                  </a:cubicBezTo>
                  <a:cubicBezTo>
                    <a:pt x="11716" y="7192"/>
                    <a:pt x="11526" y="8335"/>
                    <a:pt x="11478" y="9574"/>
                  </a:cubicBezTo>
                  <a:cubicBezTo>
                    <a:pt x="10049" y="9621"/>
                    <a:pt x="8561" y="9705"/>
                    <a:pt x="7061" y="9883"/>
                  </a:cubicBezTo>
                  <a:cubicBezTo>
                    <a:pt x="6906" y="8442"/>
                    <a:pt x="6632" y="7145"/>
                    <a:pt x="6287" y="6037"/>
                  </a:cubicBezTo>
                  <a:cubicBezTo>
                    <a:pt x="5751" y="4287"/>
                    <a:pt x="5049" y="2835"/>
                    <a:pt x="4430" y="1751"/>
                  </a:cubicBezTo>
                  <a:cubicBezTo>
                    <a:pt x="4346" y="1811"/>
                    <a:pt x="4263" y="1870"/>
                    <a:pt x="4192" y="1930"/>
                  </a:cubicBezTo>
                  <a:cubicBezTo>
                    <a:pt x="4799" y="3001"/>
                    <a:pt x="5477" y="4430"/>
                    <a:pt x="6001" y="6121"/>
                  </a:cubicBezTo>
                  <a:cubicBezTo>
                    <a:pt x="6335" y="7204"/>
                    <a:pt x="6632" y="8490"/>
                    <a:pt x="6763" y="9919"/>
                  </a:cubicBezTo>
                  <a:cubicBezTo>
                    <a:pt x="4430" y="10216"/>
                    <a:pt x="2084" y="10740"/>
                    <a:pt x="1" y="11574"/>
                  </a:cubicBezTo>
                  <a:cubicBezTo>
                    <a:pt x="24" y="11669"/>
                    <a:pt x="24" y="11776"/>
                    <a:pt x="36" y="11883"/>
                  </a:cubicBezTo>
                  <a:cubicBezTo>
                    <a:pt x="2072" y="11050"/>
                    <a:pt x="4394" y="10514"/>
                    <a:pt x="6787" y="10216"/>
                  </a:cubicBezTo>
                  <a:lnTo>
                    <a:pt x="6787" y="10216"/>
                  </a:lnTo>
                  <a:cubicBezTo>
                    <a:pt x="7025" y="13038"/>
                    <a:pt x="6668" y="16420"/>
                    <a:pt x="5025" y="20099"/>
                  </a:cubicBezTo>
                  <a:cubicBezTo>
                    <a:pt x="5108" y="20158"/>
                    <a:pt x="5180" y="20206"/>
                    <a:pt x="5275" y="20265"/>
                  </a:cubicBezTo>
                  <a:cubicBezTo>
                    <a:pt x="6966" y="16491"/>
                    <a:pt x="7323" y="13062"/>
                    <a:pt x="7085" y="10169"/>
                  </a:cubicBezTo>
                  <a:cubicBezTo>
                    <a:pt x="8549" y="9990"/>
                    <a:pt x="10026" y="9907"/>
                    <a:pt x="11478" y="9859"/>
                  </a:cubicBezTo>
                  <a:lnTo>
                    <a:pt x="11478" y="9859"/>
                  </a:lnTo>
                  <a:cubicBezTo>
                    <a:pt x="11431" y="13134"/>
                    <a:pt x="12478" y="17027"/>
                    <a:pt x="16015" y="20920"/>
                  </a:cubicBezTo>
                  <a:cubicBezTo>
                    <a:pt x="16110" y="20873"/>
                    <a:pt x="16217" y="20825"/>
                    <a:pt x="16300" y="20777"/>
                  </a:cubicBezTo>
                  <a:cubicBezTo>
                    <a:pt x="12728" y="16967"/>
                    <a:pt x="11704" y="13122"/>
                    <a:pt x="11752" y="9883"/>
                  </a:cubicBezTo>
                  <a:cubicBezTo>
                    <a:pt x="12132" y="9876"/>
                    <a:pt x="12509" y="9872"/>
                    <a:pt x="12883" y="9872"/>
                  </a:cubicBezTo>
                  <a:cubicBezTo>
                    <a:pt x="16760" y="9872"/>
                    <a:pt x="20310" y="10244"/>
                    <a:pt x="22503" y="10526"/>
                  </a:cubicBezTo>
                  <a:cubicBezTo>
                    <a:pt x="22503" y="10419"/>
                    <a:pt x="22503" y="10324"/>
                    <a:pt x="22492" y="10228"/>
                  </a:cubicBezTo>
                  <a:cubicBezTo>
                    <a:pt x="20622" y="9978"/>
                    <a:pt x="17800" y="9681"/>
                    <a:pt x="14669" y="9585"/>
                  </a:cubicBezTo>
                  <a:cubicBezTo>
                    <a:pt x="14132" y="9572"/>
                    <a:pt x="13575" y="9566"/>
                    <a:pt x="13001" y="9566"/>
                  </a:cubicBezTo>
                  <a:cubicBezTo>
                    <a:pt x="12596" y="9566"/>
                    <a:pt x="12183" y="9569"/>
                    <a:pt x="11764" y="9574"/>
                  </a:cubicBezTo>
                  <a:cubicBezTo>
                    <a:pt x="11812" y="8371"/>
                    <a:pt x="11990" y="7264"/>
                    <a:pt x="12240" y="6264"/>
                  </a:cubicBezTo>
                  <a:cubicBezTo>
                    <a:pt x="12919" y="3549"/>
                    <a:pt x="14205" y="1358"/>
                    <a:pt x="15062" y="108"/>
                  </a:cubicBezTo>
                  <a:cubicBezTo>
                    <a:pt x="14979" y="84"/>
                    <a:pt x="14872" y="49"/>
                    <a:pt x="1478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45"/>
          <p:cNvGrpSpPr/>
          <p:nvPr/>
        </p:nvGrpSpPr>
        <p:grpSpPr>
          <a:xfrm>
            <a:off x="6416967" y="3429812"/>
            <a:ext cx="1983520" cy="1589086"/>
            <a:chOff x="6416967" y="3429812"/>
            <a:chExt cx="1983520" cy="1589086"/>
          </a:xfrm>
        </p:grpSpPr>
        <p:sp>
          <p:nvSpPr>
            <p:cNvPr id="1014" name="Google Shape;1014;p45"/>
            <p:cNvSpPr/>
            <p:nvPr/>
          </p:nvSpPr>
          <p:spPr>
            <a:xfrm flipH="1">
              <a:off x="6416967" y="4815000"/>
              <a:ext cx="1653688" cy="203898"/>
            </a:xfrm>
            <a:custGeom>
              <a:avLst/>
              <a:gdLst/>
              <a:ahLst/>
              <a:cxnLst/>
              <a:rect l="l" t="t" r="r" b="b"/>
              <a:pathLst>
                <a:path w="84566" h="6349" extrusionOk="0">
                  <a:moveTo>
                    <a:pt x="42287" y="0"/>
                  </a:moveTo>
                  <a:cubicBezTo>
                    <a:pt x="18930" y="0"/>
                    <a:pt x="0" y="1415"/>
                    <a:pt x="0" y="3170"/>
                  </a:cubicBezTo>
                  <a:cubicBezTo>
                    <a:pt x="0" y="4925"/>
                    <a:pt x="18930" y="6348"/>
                    <a:pt x="42287" y="6348"/>
                  </a:cubicBezTo>
                  <a:cubicBezTo>
                    <a:pt x="53498" y="6348"/>
                    <a:pt x="64256" y="6016"/>
                    <a:pt x="72184" y="5414"/>
                  </a:cubicBezTo>
                  <a:cubicBezTo>
                    <a:pt x="80112" y="4820"/>
                    <a:pt x="84565" y="4017"/>
                    <a:pt x="84565" y="3170"/>
                  </a:cubicBezTo>
                  <a:cubicBezTo>
                    <a:pt x="84565" y="2332"/>
                    <a:pt x="80112" y="1520"/>
                    <a:pt x="72184" y="926"/>
                  </a:cubicBezTo>
                  <a:cubicBezTo>
                    <a:pt x="64256" y="332"/>
                    <a:pt x="53498" y="0"/>
                    <a:pt x="42287" y="0"/>
                  </a:cubicBezTo>
                  <a:close/>
                </a:path>
              </a:pathLst>
            </a:custGeom>
            <a:solidFill>
              <a:srgbClr val="2C2C2C">
                <a:alpha val="54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5" name="Google Shape;1015;p45"/>
            <p:cNvGrpSpPr/>
            <p:nvPr/>
          </p:nvGrpSpPr>
          <p:grpSpPr>
            <a:xfrm rot="-668011">
              <a:off x="6663152" y="3574688"/>
              <a:ext cx="1627199" cy="1299326"/>
              <a:chOff x="5725025" y="3505880"/>
              <a:chExt cx="1627166" cy="1299299"/>
            </a:xfrm>
          </p:grpSpPr>
          <p:sp>
            <p:nvSpPr>
              <p:cNvPr id="1016" name="Google Shape;1016;p45"/>
              <p:cNvSpPr/>
              <p:nvPr/>
            </p:nvSpPr>
            <p:spPr>
              <a:xfrm>
                <a:off x="5725025" y="3505880"/>
                <a:ext cx="1627166" cy="1189521"/>
              </a:xfrm>
              <a:custGeom>
                <a:avLst/>
                <a:gdLst/>
                <a:ahLst/>
                <a:cxnLst/>
                <a:rect l="l" t="t" r="r" b="b"/>
                <a:pathLst>
                  <a:path w="33555" h="24530" extrusionOk="0">
                    <a:moveTo>
                      <a:pt x="29941" y="0"/>
                    </a:moveTo>
                    <a:cubicBezTo>
                      <a:pt x="29842" y="0"/>
                      <a:pt x="29737" y="8"/>
                      <a:pt x="29626" y="24"/>
                    </a:cubicBezTo>
                    <a:cubicBezTo>
                      <a:pt x="28245" y="239"/>
                      <a:pt x="27673" y="1334"/>
                      <a:pt x="27673" y="1334"/>
                    </a:cubicBezTo>
                    <a:cubicBezTo>
                      <a:pt x="27673" y="1334"/>
                      <a:pt x="26959" y="2763"/>
                      <a:pt x="27006" y="4144"/>
                    </a:cubicBezTo>
                    <a:cubicBezTo>
                      <a:pt x="27054" y="5537"/>
                      <a:pt x="27280" y="8990"/>
                      <a:pt x="26994" y="10097"/>
                    </a:cubicBezTo>
                    <a:cubicBezTo>
                      <a:pt x="26731" y="11127"/>
                      <a:pt x="26226" y="12632"/>
                      <a:pt x="24605" y="12632"/>
                    </a:cubicBezTo>
                    <a:cubicBezTo>
                      <a:pt x="24465" y="12632"/>
                      <a:pt x="24317" y="12621"/>
                      <a:pt x="24161" y="12597"/>
                    </a:cubicBezTo>
                    <a:cubicBezTo>
                      <a:pt x="22454" y="12342"/>
                      <a:pt x="21072" y="10463"/>
                      <a:pt x="17876" y="10463"/>
                    </a:cubicBezTo>
                    <a:cubicBezTo>
                      <a:pt x="17349" y="10463"/>
                      <a:pt x="16772" y="10515"/>
                      <a:pt x="16136" y="10633"/>
                    </a:cubicBezTo>
                    <a:cubicBezTo>
                      <a:pt x="12600" y="11311"/>
                      <a:pt x="11635" y="15157"/>
                      <a:pt x="10218" y="17776"/>
                    </a:cubicBezTo>
                    <a:cubicBezTo>
                      <a:pt x="8802" y="20396"/>
                      <a:pt x="6658" y="21967"/>
                      <a:pt x="4099" y="22337"/>
                    </a:cubicBezTo>
                    <a:cubicBezTo>
                      <a:pt x="3745" y="22388"/>
                      <a:pt x="3431" y="22409"/>
                      <a:pt x="3151" y="22409"/>
                    </a:cubicBezTo>
                    <a:cubicBezTo>
                      <a:pt x="1760" y="22409"/>
                      <a:pt x="1212" y="21884"/>
                      <a:pt x="807" y="21884"/>
                    </a:cubicBezTo>
                    <a:cubicBezTo>
                      <a:pt x="704" y="21884"/>
                      <a:pt x="611" y="21918"/>
                      <a:pt x="515" y="22003"/>
                    </a:cubicBezTo>
                    <a:cubicBezTo>
                      <a:pt x="0" y="22473"/>
                      <a:pt x="1777" y="24530"/>
                      <a:pt x="5944" y="24530"/>
                    </a:cubicBezTo>
                    <a:cubicBezTo>
                      <a:pt x="6212" y="24530"/>
                      <a:pt x="6490" y="24521"/>
                      <a:pt x="6778" y="24503"/>
                    </a:cubicBezTo>
                    <a:cubicBezTo>
                      <a:pt x="11540" y="24206"/>
                      <a:pt x="12802" y="22337"/>
                      <a:pt x="13600" y="22158"/>
                    </a:cubicBezTo>
                    <a:cubicBezTo>
                      <a:pt x="13656" y="22145"/>
                      <a:pt x="13728" y="22140"/>
                      <a:pt x="13817" y="22140"/>
                    </a:cubicBezTo>
                    <a:cubicBezTo>
                      <a:pt x="14605" y="22140"/>
                      <a:pt x="16630" y="22596"/>
                      <a:pt x="18976" y="22596"/>
                    </a:cubicBezTo>
                    <a:cubicBezTo>
                      <a:pt x="20055" y="22596"/>
                      <a:pt x="21202" y="22500"/>
                      <a:pt x="22327" y="22217"/>
                    </a:cubicBezTo>
                    <a:cubicBezTo>
                      <a:pt x="26185" y="21253"/>
                      <a:pt x="29149" y="18836"/>
                      <a:pt x="29983" y="14264"/>
                    </a:cubicBezTo>
                    <a:cubicBezTo>
                      <a:pt x="30828" y="9680"/>
                      <a:pt x="29388" y="7585"/>
                      <a:pt x="29566" y="5775"/>
                    </a:cubicBezTo>
                    <a:cubicBezTo>
                      <a:pt x="29734" y="4077"/>
                      <a:pt x="31442" y="4025"/>
                      <a:pt x="31652" y="4025"/>
                    </a:cubicBezTo>
                    <a:cubicBezTo>
                      <a:pt x="31666" y="4025"/>
                      <a:pt x="31674" y="4025"/>
                      <a:pt x="31674" y="4025"/>
                    </a:cubicBezTo>
                    <a:cubicBezTo>
                      <a:pt x="31838" y="4037"/>
                      <a:pt x="31987" y="4044"/>
                      <a:pt x="32122" y="4044"/>
                    </a:cubicBezTo>
                    <a:cubicBezTo>
                      <a:pt x="33254" y="4044"/>
                      <a:pt x="33433" y="3611"/>
                      <a:pt x="33507" y="2941"/>
                    </a:cubicBezTo>
                    <a:cubicBezTo>
                      <a:pt x="33555" y="2167"/>
                      <a:pt x="33245" y="1524"/>
                      <a:pt x="32340" y="1251"/>
                    </a:cubicBezTo>
                    <a:cubicBezTo>
                      <a:pt x="31497" y="988"/>
                      <a:pt x="31077" y="0"/>
                      <a:pt x="29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5"/>
              <p:cNvSpPr/>
              <p:nvPr/>
            </p:nvSpPr>
            <p:spPr>
              <a:xfrm>
                <a:off x="6528780" y="4080850"/>
                <a:ext cx="245421" cy="116673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406" extrusionOk="0">
                    <a:moveTo>
                      <a:pt x="2050" y="1"/>
                    </a:moveTo>
                    <a:cubicBezTo>
                      <a:pt x="1513" y="1"/>
                      <a:pt x="925" y="54"/>
                      <a:pt x="274" y="178"/>
                    </a:cubicBezTo>
                    <a:cubicBezTo>
                      <a:pt x="191" y="190"/>
                      <a:pt x="83" y="225"/>
                      <a:pt x="0" y="237"/>
                    </a:cubicBezTo>
                    <a:cubicBezTo>
                      <a:pt x="72" y="1178"/>
                      <a:pt x="179" y="2214"/>
                      <a:pt x="1024" y="2333"/>
                    </a:cubicBezTo>
                    <a:cubicBezTo>
                      <a:pt x="1080" y="2341"/>
                      <a:pt x="1134" y="2344"/>
                      <a:pt x="1186" y="2344"/>
                    </a:cubicBezTo>
                    <a:cubicBezTo>
                      <a:pt x="2014" y="2344"/>
                      <a:pt x="2378" y="1413"/>
                      <a:pt x="2808" y="1413"/>
                    </a:cubicBezTo>
                    <a:cubicBezTo>
                      <a:pt x="2927" y="1413"/>
                      <a:pt x="3051" y="1484"/>
                      <a:pt x="3191" y="1666"/>
                    </a:cubicBezTo>
                    <a:cubicBezTo>
                      <a:pt x="3450" y="1999"/>
                      <a:pt x="3773" y="2406"/>
                      <a:pt x="4127" y="2406"/>
                    </a:cubicBezTo>
                    <a:cubicBezTo>
                      <a:pt x="4342" y="2406"/>
                      <a:pt x="4568" y="2255"/>
                      <a:pt x="4798" y="1845"/>
                    </a:cubicBezTo>
                    <a:cubicBezTo>
                      <a:pt x="5001" y="1499"/>
                      <a:pt x="5060" y="1071"/>
                      <a:pt x="5036" y="642"/>
                    </a:cubicBezTo>
                    <a:cubicBezTo>
                      <a:pt x="4226" y="278"/>
                      <a:pt x="3272" y="1"/>
                      <a:pt x="2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5"/>
              <p:cNvSpPr/>
              <p:nvPr/>
            </p:nvSpPr>
            <p:spPr>
              <a:xfrm>
                <a:off x="6504356" y="4070285"/>
                <a:ext cx="691988" cy="577643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11912" extrusionOk="0">
                    <a:moveTo>
                      <a:pt x="14198" y="0"/>
                    </a:moveTo>
                    <a:cubicBezTo>
                      <a:pt x="14198" y="1"/>
                      <a:pt x="14269" y="5192"/>
                      <a:pt x="10221" y="7918"/>
                    </a:cubicBezTo>
                    <a:cubicBezTo>
                      <a:pt x="7848" y="9518"/>
                      <a:pt x="5033" y="9901"/>
                      <a:pt x="2974" y="9901"/>
                    </a:cubicBezTo>
                    <a:cubicBezTo>
                      <a:pt x="1357" y="9901"/>
                      <a:pt x="206" y="9665"/>
                      <a:pt x="101" y="9597"/>
                    </a:cubicBezTo>
                    <a:cubicBezTo>
                      <a:pt x="98" y="9595"/>
                      <a:pt x="95" y="9594"/>
                      <a:pt x="92" y="9594"/>
                    </a:cubicBezTo>
                    <a:cubicBezTo>
                      <a:pt x="1" y="9594"/>
                      <a:pt x="107" y="10472"/>
                      <a:pt x="280" y="11740"/>
                    </a:cubicBezTo>
                    <a:cubicBezTo>
                      <a:pt x="1084" y="11831"/>
                      <a:pt x="2011" y="11912"/>
                      <a:pt x="2994" y="11912"/>
                    </a:cubicBezTo>
                    <a:cubicBezTo>
                      <a:pt x="4061" y="11912"/>
                      <a:pt x="5194" y="11817"/>
                      <a:pt x="6304" y="11538"/>
                    </a:cubicBezTo>
                    <a:cubicBezTo>
                      <a:pt x="10162" y="10561"/>
                      <a:pt x="13127" y="8156"/>
                      <a:pt x="13960" y="3584"/>
                    </a:cubicBezTo>
                    <a:cubicBezTo>
                      <a:pt x="14210" y="2167"/>
                      <a:pt x="14258" y="1012"/>
                      <a:pt x="14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5"/>
              <p:cNvSpPr/>
              <p:nvPr/>
            </p:nvSpPr>
            <p:spPr>
              <a:xfrm>
                <a:off x="6504356" y="4223278"/>
                <a:ext cx="680447" cy="424455"/>
              </a:xfrm>
              <a:custGeom>
                <a:avLst/>
                <a:gdLst/>
                <a:ahLst/>
                <a:cxnLst/>
                <a:rect l="l" t="t" r="r" b="b"/>
                <a:pathLst>
                  <a:path w="14032" h="8753" extrusionOk="0">
                    <a:moveTo>
                      <a:pt x="14031" y="1"/>
                    </a:moveTo>
                    <a:lnTo>
                      <a:pt x="14031" y="1"/>
                    </a:lnTo>
                    <a:cubicBezTo>
                      <a:pt x="14013" y="70"/>
                      <a:pt x="14000" y="146"/>
                      <a:pt x="13988" y="223"/>
                    </a:cubicBezTo>
                    <a:lnTo>
                      <a:pt x="13988" y="223"/>
                    </a:lnTo>
                    <a:cubicBezTo>
                      <a:pt x="14003" y="149"/>
                      <a:pt x="14017" y="75"/>
                      <a:pt x="14031" y="1"/>
                    </a:cubicBezTo>
                    <a:close/>
                    <a:moveTo>
                      <a:pt x="13988" y="223"/>
                    </a:moveTo>
                    <a:cubicBezTo>
                      <a:pt x="13088" y="4592"/>
                      <a:pt x="10170" y="6922"/>
                      <a:pt x="6388" y="7859"/>
                    </a:cubicBezTo>
                    <a:cubicBezTo>
                      <a:pt x="5269" y="8140"/>
                      <a:pt x="4132" y="8237"/>
                      <a:pt x="3058" y="8237"/>
                    </a:cubicBezTo>
                    <a:cubicBezTo>
                      <a:pt x="2086" y="8237"/>
                      <a:pt x="1167" y="8157"/>
                      <a:pt x="363" y="8061"/>
                    </a:cubicBezTo>
                    <a:cubicBezTo>
                      <a:pt x="280" y="7406"/>
                      <a:pt x="208" y="6847"/>
                      <a:pt x="173" y="6478"/>
                    </a:cubicBezTo>
                    <a:cubicBezTo>
                      <a:pt x="137" y="6454"/>
                      <a:pt x="113" y="6454"/>
                      <a:pt x="101" y="6442"/>
                    </a:cubicBezTo>
                    <a:cubicBezTo>
                      <a:pt x="98" y="6440"/>
                      <a:pt x="95" y="6439"/>
                      <a:pt x="92" y="6439"/>
                    </a:cubicBezTo>
                    <a:cubicBezTo>
                      <a:pt x="1" y="6439"/>
                      <a:pt x="107" y="7317"/>
                      <a:pt x="280" y="8585"/>
                    </a:cubicBezTo>
                    <a:cubicBezTo>
                      <a:pt x="1076" y="8675"/>
                      <a:pt x="1991" y="8752"/>
                      <a:pt x="2961" y="8752"/>
                    </a:cubicBezTo>
                    <a:cubicBezTo>
                      <a:pt x="4035" y="8752"/>
                      <a:pt x="5178" y="8658"/>
                      <a:pt x="6304" y="8383"/>
                    </a:cubicBezTo>
                    <a:cubicBezTo>
                      <a:pt x="10162" y="7406"/>
                      <a:pt x="13115" y="5001"/>
                      <a:pt x="13948" y="429"/>
                    </a:cubicBezTo>
                    <a:cubicBezTo>
                      <a:pt x="13965" y="362"/>
                      <a:pt x="13976" y="292"/>
                      <a:pt x="13988" y="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5"/>
              <p:cNvSpPr/>
              <p:nvPr/>
            </p:nvSpPr>
            <p:spPr>
              <a:xfrm>
                <a:off x="7220422" y="4214154"/>
                <a:ext cx="1212" cy="4073"/>
              </a:xfrm>
              <a:custGeom>
                <a:avLst/>
                <a:gdLst/>
                <a:ahLst/>
                <a:cxnLst/>
                <a:rect l="l" t="t" r="r" b="b"/>
                <a:pathLst>
                  <a:path w="25" h="84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1" y="24"/>
                      <a:pt x="1" y="48"/>
                      <a:pt x="1" y="84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4D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5"/>
              <p:cNvSpPr/>
              <p:nvPr/>
            </p:nvSpPr>
            <p:spPr>
              <a:xfrm>
                <a:off x="6638582" y="4550647"/>
                <a:ext cx="21385" cy="8951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46" extrusionOk="0">
                    <a:moveTo>
                      <a:pt x="72" y="0"/>
                    </a:moveTo>
                    <a:cubicBezTo>
                      <a:pt x="0" y="1417"/>
                      <a:pt x="131" y="1846"/>
                      <a:pt x="131" y="1846"/>
                    </a:cubicBezTo>
                    <a:lnTo>
                      <a:pt x="441" y="1774"/>
                    </a:lnTo>
                    <a:cubicBezTo>
                      <a:pt x="310" y="1548"/>
                      <a:pt x="369" y="489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5"/>
              <p:cNvSpPr/>
              <p:nvPr/>
            </p:nvSpPr>
            <p:spPr>
              <a:xfrm>
                <a:off x="6708992" y="4546622"/>
                <a:ext cx="22016" cy="8777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10" extrusionOk="0">
                    <a:moveTo>
                      <a:pt x="406" y="0"/>
                    </a:moveTo>
                    <a:lnTo>
                      <a:pt x="406" y="0"/>
                    </a:lnTo>
                    <a:cubicBezTo>
                      <a:pt x="286" y="12"/>
                      <a:pt x="179" y="12"/>
                      <a:pt x="60" y="24"/>
                    </a:cubicBezTo>
                    <a:cubicBezTo>
                      <a:pt x="1" y="1417"/>
                      <a:pt x="132" y="1810"/>
                      <a:pt x="132" y="1810"/>
                    </a:cubicBezTo>
                    <a:lnTo>
                      <a:pt x="453" y="1738"/>
                    </a:lnTo>
                    <a:cubicBezTo>
                      <a:pt x="310" y="1512"/>
                      <a:pt x="370" y="488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5"/>
              <p:cNvSpPr/>
              <p:nvPr/>
            </p:nvSpPr>
            <p:spPr>
              <a:xfrm>
                <a:off x="6789828" y="4532754"/>
                <a:ext cx="21967" cy="9126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882" extrusionOk="0">
                    <a:moveTo>
                      <a:pt x="417" y="0"/>
                    </a:moveTo>
                    <a:cubicBezTo>
                      <a:pt x="298" y="36"/>
                      <a:pt x="191" y="48"/>
                      <a:pt x="72" y="72"/>
                    </a:cubicBezTo>
                    <a:cubicBezTo>
                      <a:pt x="1" y="1477"/>
                      <a:pt x="132" y="1882"/>
                      <a:pt x="132" y="1882"/>
                    </a:cubicBezTo>
                    <a:lnTo>
                      <a:pt x="453" y="1798"/>
                    </a:lnTo>
                    <a:cubicBezTo>
                      <a:pt x="310" y="1560"/>
                      <a:pt x="370" y="488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5"/>
              <p:cNvSpPr/>
              <p:nvPr/>
            </p:nvSpPr>
            <p:spPr>
              <a:xfrm>
                <a:off x="7052509" y="4401680"/>
                <a:ext cx="43934" cy="4970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25" extrusionOk="0">
                    <a:moveTo>
                      <a:pt x="227" y="1"/>
                    </a:moveTo>
                    <a:lnTo>
                      <a:pt x="1" y="215"/>
                    </a:lnTo>
                    <a:cubicBezTo>
                      <a:pt x="465" y="870"/>
                      <a:pt x="703" y="1025"/>
                      <a:pt x="703" y="1025"/>
                    </a:cubicBezTo>
                    <a:lnTo>
                      <a:pt x="906" y="775"/>
                    </a:lnTo>
                    <a:cubicBezTo>
                      <a:pt x="763" y="715"/>
                      <a:pt x="477" y="358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5"/>
              <p:cNvSpPr/>
              <p:nvPr/>
            </p:nvSpPr>
            <p:spPr>
              <a:xfrm>
                <a:off x="7090624" y="4356097"/>
                <a:ext cx="45098" cy="3869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98" extrusionOk="0">
                    <a:moveTo>
                      <a:pt x="203" y="0"/>
                    </a:moveTo>
                    <a:cubicBezTo>
                      <a:pt x="144" y="83"/>
                      <a:pt x="84" y="167"/>
                      <a:pt x="1" y="250"/>
                    </a:cubicBezTo>
                    <a:cubicBezTo>
                      <a:pt x="537" y="714"/>
                      <a:pt x="763" y="798"/>
                      <a:pt x="763" y="798"/>
                    </a:cubicBezTo>
                    <a:lnTo>
                      <a:pt x="929" y="524"/>
                    </a:lnTo>
                    <a:cubicBezTo>
                      <a:pt x="775" y="488"/>
                      <a:pt x="501" y="262"/>
                      <a:pt x="2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5"/>
              <p:cNvSpPr/>
              <p:nvPr/>
            </p:nvSpPr>
            <p:spPr>
              <a:xfrm>
                <a:off x="7125296" y="4305278"/>
                <a:ext cx="34672" cy="335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91" extrusionOk="0">
                    <a:moveTo>
                      <a:pt x="155" y="0"/>
                    </a:moveTo>
                    <a:cubicBezTo>
                      <a:pt x="107" y="96"/>
                      <a:pt x="48" y="179"/>
                      <a:pt x="0" y="286"/>
                    </a:cubicBezTo>
                    <a:cubicBezTo>
                      <a:pt x="405" y="619"/>
                      <a:pt x="584" y="691"/>
                      <a:pt x="584" y="691"/>
                    </a:cubicBezTo>
                    <a:lnTo>
                      <a:pt x="714" y="393"/>
                    </a:lnTo>
                    <a:cubicBezTo>
                      <a:pt x="595" y="381"/>
                      <a:pt x="381" y="215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5"/>
              <p:cNvSpPr/>
              <p:nvPr/>
            </p:nvSpPr>
            <p:spPr>
              <a:xfrm>
                <a:off x="7150657" y="4253294"/>
                <a:ext cx="27786" cy="22016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54" extrusionOk="0">
                    <a:moveTo>
                      <a:pt x="120" y="1"/>
                    </a:moveTo>
                    <a:cubicBezTo>
                      <a:pt x="96" y="96"/>
                      <a:pt x="49" y="203"/>
                      <a:pt x="1" y="286"/>
                    </a:cubicBezTo>
                    <a:cubicBezTo>
                      <a:pt x="346" y="441"/>
                      <a:pt x="477" y="453"/>
                      <a:pt x="477" y="453"/>
                    </a:cubicBezTo>
                    <a:lnTo>
                      <a:pt x="572" y="144"/>
                    </a:lnTo>
                    <a:cubicBezTo>
                      <a:pt x="477" y="144"/>
                      <a:pt x="311" y="96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5"/>
              <p:cNvSpPr/>
              <p:nvPr/>
            </p:nvSpPr>
            <p:spPr>
              <a:xfrm>
                <a:off x="7219258" y="4218179"/>
                <a:ext cx="1212" cy="989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04" extrusionOk="0">
                    <a:moveTo>
                      <a:pt x="25" y="1"/>
                    </a:moveTo>
                    <a:cubicBezTo>
                      <a:pt x="13" y="72"/>
                      <a:pt x="1" y="144"/>
                      <a:pt x="1" y="203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EFD4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5"/>
              <p:cNvSpPr/>
              <p:nvPr/>
            </p:nvSpPr>
            <p:spPr>
              <a:xfrm>
                <a:off x="7221586" y="4212990"/>
                <a:ext cx="48" cy="1212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EFD4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5"/>
              <p:cNvSpPr/>
              <p:nvPr/>
            </p:nvSpPr>
            <p:spPr>
              <a:xfrm>
                <a:off x="7173206" y="4189236"/>
                <a:ext cx="16778" cy="179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70" extrusionOk="0">
                    <a:moveTo>
                      <a:pt x="72" y="0"/>
                    </a:moveTo>
                    <a:cubicBezTo>
                      <a:pt x="48" y="95"/>
                      <a:pt x="24" y="191"/>
                      <a:pt x="0" y="298"/>
                    </a:cubicBezTo>
                    <a:cubicBezTo>
                      <a:pt x="191" y="357"/>
                      <a:pt x="274" y="369"/>
                      <a:pt x="298" y="369"/>
                    </a:cubicBezTo>
                    <a:cubicBezTo>
                      <a:pt x="310" y="298"/>
                      <a:pt x="310" y="238"/>
                      <a:pt x="322" y="167"/>
                    </a:cubicBezTo>
                    <a:lnTo>
                      <a:pt x="346" y="95"/>
                    </a:lnTo>
                    <a:cubicBezTo>
                      <a:pt x="322" y="60"/>
                      <a:pt x="322" y="60"/>
                      <a:pt x="346" y="48"/>
                    </a:cubicBezTo>
                    <a:lnTo>
                      <a:pt x="346" y="48"/>
                    </a:lnTo>
                    <a:cubicBezTo>
                      <a:pt x="335" y="50"/>
                      <a:pt x="323" y="51"/>
                      <a:pt x="311" y="51"/>
                    </a:cubicBezTo>
                    <a:cubicBezTo>
                      <a:pt x="252" y="51"/>
                      <a:pt x="170" y="30"/>
                      <a:pt x="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5"/>
              <p:cNvSpPr/>
              <p:nvPr/>
            </p:nvSpPr>
            <p:spPr>
              <a:xfrm>
                <a:off x="6362501" y="4311720"/>
                <a:ext cx="19058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4" extrusionOk="0">
                    <a:moveTo>
                      <a:pt x="191" y="1"/>
                    </a:moveTo>
                    <a:cubicBezTo>
                      <a:pt x="83" y="1"/>
                      <a:pt x="0" y="96"/>
                      <a:pt x="0" y="191"/>
                    </a:cubicBezTo>
                    <a:cubicBezTo>
                      <a:pt x="0" y="298"/>
                      <a:pt x="83" y="394"/>
                      <a:pt x="191" y="394"/>
                    </a:cubicBezTo>
                    <a:cubicBezTo>
                      <a:pt x="298" y="394"/>
                      <a:pt x="393" y="298"/>
                      <a:pt x="393" y="191"/>
                    </a:cubicBezTo>
                    <a:cubicBezTo>
                      <a:pt x="393" y="72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5"/>
              <p:cNvSpPr/>
              <p:nvPr/>
            </p:nvSpPr>
            <p:spPr>
              <a:xfrm>
                <a:off x="6344608" y="4352163"/>
                <a:ext cx="1847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2" extrusionOk="0">
                    <a:moveTo>
                      <a:pt x="191" y="0"/>
                    </a:moveTo>
                    <a:cubicBezTo>
                      <a:pt x="83" y="0"/>
                      <a:pt x="0" y="83"/>
                      <a:pt x="0" y="191"/>
                    </a:cubicBezTo>
                    <a:cubicBezTo>
                      <a:pt x="0" y="298"/>
                      <a:pt x="83" y="381"/>
                      <a:pt x="191" y="381"/>
                    </a:cubicBezTo>
                    <a:cubicBezTo>
                      <a:pt x="298" y="381"/>
                      <a:pt x="381" y="298"/>
                      <a:pt x="381" y="191"/>
                    </a:cubicBezTo>
                    <a:cubicBezTo>
                      <a:pt x="381" y="83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5"/>
              <p:cNvSpPr/>
              <p:nvPr/>
            </p:nvSpPr>
            <p:spPr>
              <a:xfrm>
                <a:off x="6383256" y="4359097"/>
                <a:ext cx="19106" cy="1905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3" extrusionOk="0">
                    <a:moveTo>
                      <a:pt x="203" y="0"/>
                    </a:moveTo>
                    <a:cubicBezTo>
                      <a:pt x="96" y="0"/>
                      <a:pt x="1" y="95"/>
                      <a:pt x="1" y="202"/>
                    </a:cubicBezTo>
                    <a:cubicBezTo>
                      <a:pt x="1" y="310"/>
                      <a:pt x="96" y="393"/>
                      <a:pt x="203" y="393"/>
                    </a:cubicBezTo>
                    <a:cubicBezTo>
                      <a:pt x="298" y="393"/>
                      <a:pt x="394" y="310"/>
                      <a:pt x="394" y="202"/>
                    </a:cubicBezTo>
                    <a:cubicBezTo>
                      <a:pt x="394" y="95"/>
                      <a:pt x="298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5"/>
              <p:cNvSpPr/>
              <p:nvPr/>
            </p:nvSpPr>
            <p:spPr>
              <a:xfrm>
                <a:off x="6253346" y="4555974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203" y="0"/>
                    </a:moveTo>
                    <a:cubicBezTo>
                      <a:pt x="96" y="0"/>
                      <a:pt x="1" y="83"/>
                      <a:pt x="1" y="191"/>
                    </a:cubicBezTo>
                    <a:cubicBezTo>
                      <a:pt x="1" y="298"/>
                      <a:pt x="96" y="381"/>
                      <a:pt x="203" y="381"/>
                    </a:cubicBezTo>
                    <a:cubicBezTo>
                      <a:pt x="298" y="381"/>
                      <a:pt x="394" y="298"/>
                      <a:pt x="394" y="191"/>
                    </a:cubicBezTo>
                    <a:cubicBezTo>
                      <a:pt x="394" y="83"/>
                      <a:pt x="298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5"/>
              <p:cNvSpPr/>
              <p:nvPr/>
            </p:nvSpPr>
            <p:spPr>
              <a:xfrm>
                <a:off x="6236034" y="4596368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0"/>
                    </a:moveTo>
                    <a:cubicBezTo>
                      <a:pt x="96" y="0"/>
                      <a:pt x="1" y="84"/>
                      <a:pt x="1" y="191"/>
                    </a:cubicBezTo>
                    <a:cubicBezTo>
                      <a:pt x="1" y="298"/>
                      <a:pt x="96" y="381"/>
                      <a:pt x="191" y="381"/>
                    </a:cubicBezTo>
                    <a:cubicBezTo>
                      <a:pt x="298" y="381"/>
                      <a:pt x="394" y="298"/>
                      <a:pt x="394" y="191"/>
                    </a:cubicBezTo>
                    <a:cubicBezTo>
                      <a:pt x="394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5"/>
              <p:cNvSpPr/>
              <p:nvPr/>
            </p:nvSpPr>
            <p:spPr>
              <a:xfrm>
                <a:off x="6274731" y="4603303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0"/>
                    </a:moveTo>
                    <a:cubicBezTo>
                      <a:pt x="84" y="0"/>
                      <a:pt x="0" y="84"/>
                      <a:pt x="0" y="191"/>
                    </a:cubicBezTo>
                    <a:cubicBezTo>
                      <a:pt x="0" y="298"/>
                      <a:pt x="84" y="393"/>
                      <a:pt x="191" y="393"/>
                    </a:cubicBezTo>
                    <a:cubicBezTo>
                      <a:pt x="298" y="393"/>
                      <a:pt x="381" y="298"/>
                      <a:pt x="381" y="191"/>
                    </a:cubicBezTo>
                    <a:cubicBezTo>
                      <a:pt x="381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5"/>
              <p:cNvSpPr/>
              <p:nvPr/>
            </p:nvSpPr>
            <p:spPr>
              <a:xfrm>
                <a:off x="6972773" y="4202031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202" y="1"/>
                    </a:moveTo>
                    <a:cubicBezTo>
                      <a:pt x="95" y="1"/>
                      <a:pt x="0" y="84"/>
                      <a:pt x="0" y="191"/>
                    </a:cubicBezTo>
                    <a:cubicBezTo>
                      <a:pt x="0" y="298"/>
                      <a:pt x="95" y="382"/>
                      <a:pt x="202" y="382"/>
                    </a:cubicBezTo>
                    <a:cubicBezTo>
                      <a:pt x="310" y="382"/>
                      <a:pt x="393" y="298"/>
                      <a:pt x="393" y="191"/>
                    </a:cubicBezTo>
                    <a:cubicBezTo>
                      <a:pt x="393" y="84"/>
                      <a:pt x="310" y="1"/>
                      <a:pt x="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5"/>
              <p:cNvSpPr/>
              <p:nvPr/>
            </p:nvSpPr>
            <p:spPr>
              <a:xfrm>
                <a:off x="6954831" y="4242425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191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99"/>
                      <a:pt x="96" y="394"/>
                      <a:pt x="191" y="394"/>
                    </a:cubicBezTo>
                    <a:cubicBezTo>
                      <a:pt x="299" y="394"/>
                      <a:pt x="394" y="299"/>
                      <a:pt x="394" y="191"/>
                    </a:cubicBezTo>
                    <a:cubicBezTo>
                      <a:pt x="394" y="84"/>
                      <a:pt x="299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5"/>
              <p:cNvSpPr/>
              <p:nvPr/>
            </p:nvSpPr>
            <p:spPr>
              <a:xfrm>
                <a:off x="6994110" y="4249941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cubicBezTo>
                      <a:pt x="298" y="382"/>
                      <a:pt x="382" y="298"/>
                      <a:pt x="382" y="191"/>
                    </a:cubicBezTo>
                    <a:cubicBezTo>
                      <a:pt x="382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5"/>
              <p:cNvSpPr/>
              <p:nvPr/>
            </p:nvSpPr>
            <p:spPr>
              <a:xfrm>
                <a:off x="7130954" y="4020720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1"/>
                    </a:moveTo>
                    <a:cubicBezTo>
                      <a:pt x="96" y="1"/>
                      <a:pt x="0" y="96"/>
                      <a:pt x="0" y="191"/>
                    </a:cubicBezTo>
                    <a:cubicBezTo>
                      <a:pt x="0" y="299"/>
                      <a:pt x="96" y="394"/>
                      <a:pt x="203" y="394"/>
                    </a:cubicBezTo>
                    <a:cubicBezTo>
                      <a:pt x="298" y="394"/>
                      <a:pt x="393" y="299"/>
                      <a:pt x="393" y="191"/>
                    </a:cubicBezTo>
                    <a:cubicBezTo>
                      <a:pt x="393" y="96"/>
                      <a:pt x="29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5"/>
              <p:cNvSpPr/>
              <p:nvPr/>
            </p:nvSpPr>
            <p:spPr>
              <a:xfrm>
                <a:off x="7126348" y="4065187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3" y="1"/>
                      <a:pt x="0" y="84"/>
                      <a:pt x="0" y="191"/>
                    </a:cubicBezTo>
                    <a:cubicBezTo>
                      <a:pt x="0" y="298"/>
                      <a:pt x="83" y="382"/>
                      <a:pt x="191" y="382"/>
                    </a:cubicBezTo>
                    <a:cubicBezTo>
                      <a:pt x="298" y="382"/>
                      <a:pt x="381" y="298"/>
                      <a:pt x="381" y="191"/>
                    </a:cubicBezTo>
                    <a:cubicBezTo>
                      <a:pt x="381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5"/>
              <p:cNvSpPr/>
              <p:nvPr/>
            </p:nvSpPr>
            <p:spPr>
              <a:xfrm>
                <a:off x="7164996" y="4060580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cubicBezTo>
                      <a:pt x="298" y="381"/>
                      <a:pt x="382" y="298"/>
                      <a:pt x="382" y="191"/>
                    </a:cubicBezTo>
                    <a:cubicBezTo>
                      <a:pt x="382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5"/>
              <p:cNvSpPr/>
              <p:nvPr/>
            </p:nvSpPr>
            <p:spPr>
              <a:xfrm>
                <a:off x="6753347" y="4387368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" y="96"/>
                      <a:pt x="1" y="203"/>
                    </a:cubicBezTo>
                    <a:cubicBezTo>
                      <a:pt x="1" y="298"/>
                      <a:pt x="96" y="393"/>
                      <a:pt x="203" y="393"/>
                    </a:cubicBezTo>
                    <a:cubicBezTo>
                      <a:pt x="310" y="393"/>
                      <a:pt x="394" y="298"/>
                      <a:pt x="394" y="203"/>
                    </a:cubicBezTo>
                    <a:cubicBezTo>
                      <a:pt x="394" y="96"/>
                      <a:pt x="310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5"/>
              <p:cNvSpPr/>
              <p:nvPr/>
            </p:nvSpPr>
            <p:spPr>
              <a:xfrm>
                <a:off x="6736617" y="4427762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84" y="1"/>
                      <a:pt x="0" y="96"/>
                      <a:pt x="0" y="191"/>
                    </a:cubicBezTo>
                    <a:cubicBezTo>
                      <a:pt x="0" y="299"/>
                      <a:pt x="84" y="394"/>
                      <a:pt x="191" y="394"/>
                    </a:cubicBezTo>
                    <a:cubicBezTo>
                      <a:pt x="298" y="394"/>
                      <a:pt x="381" y="299"/>
                      <a:pt x="381" y="191"/>
                    </a:cubicBezTo>
                    <a:cubicBezTo>
                      <a:pt x="381" y="96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5"/>
              <p:cNvSpPr/>
              <p:nvPr/>
            </p:nvSpPr>
            <p:spPr>
              <a:xfrm>
                <a:off x="6775314" y="4435229"/>
                <a:ext cx="19058" cy="1857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3" extrusionOk="0">
                    <a:moveTo>
                      <a:pt x="211" y="1"/>
                    </a:moveTo>
                    <a:cubicBezTo>
                      <a:pt x="204" y="1"/>
                      <a:pt x="197" y="1"/>
                      <a:pt x="191" y="2"/>
                    </a:cubicBezTo>
                    <a:cubicBezTo>
                      <a:pt x="95" y="2"/>
                      <a:pt x="0" y="85"/>
                      <a:pt x="0" y="192"/>
                    </a:cubicBezTo>
                    <a:cubicBezTo>
                      <a:pt x="0" y="299"/>
                      <a:pt x="95" y="383"/>
                      <a:pt x="191" y="383"/>
                    </a:cubicBezTo>
                    <a:cubicBezTo>
                      <a:pt x="298" y="383"/>
                      <a:pt x="393" y="299"/>
                      <a:pt x="393" y="192"/>
                    </a:cubicBezTo>
                    <a:cubicBezTo>
                      <a:pt x="393" y="81"/>
                      <a:pt x="30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5"/>
              <p:cNvSpPr/>
              <p:nvPr/>
            </p:nvSpPr>
            <p:spPr>
              <a:xfrm>
                <a:off x="7168487" y="3689907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1"/>
                    </a:moveTo>
                    <a:cubicBezTo>
                      <a:pt x="95" y="1"/>
                      <a:pt x="0" y="84"/>
                      <a:pt x="0" y="191"/>
                    </a:cubicBezTo>
                    <a:cubicBezTo>
                      <a:pt x="0" y="298"/>
                      <a:pt x="95" y="382"/>
                      <a:pt x="191" y="382"/>
                    </a:cubicBezTo>
                    <a:cubicBezTo>
                      <a:pt x="298" y="382"/>
                      <a:pt x="393" y="298"/>
                      <a:pt x="393" y="191"/>
                    </a:cubicBezTo>
                    <a:cubicBezTo>
                      <a:pt x="393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5"/>
              <p:cNvSpPr/>
              <p:nvPr/>
            </p:nvSpPr>
            <p:spPr>
              <a:xfrm>
                <a:off x="7151175" y="3730349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202" y="0"/>
                    </a:moveTo>
                    <a:cubicBezTo>
                      <a:pt x="95" y="0"/>
                      <a:pt x="0" y="83"/>
                      <a:pt x="0" y="191"/>
                    </a:cubicBezTo>
                    <a:cubicBezTo>
                      <a:pt x="0" y="298"/>
                      <a:pt x="95" y="381"/>
                      <a:pt x="202" y="381"/>
                    </a:cubicBezTo>
                    <a:cubicBezTo>
                      <a:pt x="298" y="381"/>
                      <a:pt x="393" y="298"/>
                      <a:pt x="393" y="191"/>
                    </a:cubicBezTo>
                    <a:cubicBezTo>
                      <a:pt x="393" y="83"/>
                      <a:pt x="298" y="0"/>
                      <a:pt x="2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5"/>
              <p:cNvSpPr/>
              <p:nvPr/>
            </p:nvSpPr>
            <p:spPr>
              <a:xfrm>
                <a:off x="6365944" y="4404097"/>
                <a:ext cx="277183" cy="40108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8271" extrusionOk="0">
                    <a:moveTo>
                      <a:pt x="3286" y="0"/>
                    </a:moveTo>
                    <a:cubicBezTo>
                      <a:pt x="3143" y="0"/>
                      <a:pt x="1796" y="107"/>
                      <a:pt x="929" y="4037"/>
                    </a:cubicBezTo>
                    <a:cubicBezTo>
                      <a:pt x="1" y="8192"/>
                      <a:pt x="1215" y="8168"/>
                      <a:pt x="1929" y="8216"/>
                    </a:cubicBezTo>
                    <a:cubicBezTo>
                      <a:pt x="2155" y="8234"/>
                      <a:pt x="2648" y="8271"/>
                      <a:pt x="3194" y="8271"/>
                    </a:cubicBezTo>
                    <a:cubicBezTo>
                      <a:pt x="4091" y="8271"/>
                      <a:pt x="5129" y="8172"/>
                      <a:pt x="5358" y="7728"/>
                    </a:cubicBezTo>
                    <a:cubicBezTo>
                      <a:pt x="5716" y="7013"/>
                      <a:pt x="5466" y="1"/>
                      <a:pt x="3299" y="1"/>
                    </a:cubicBezTo>
                    <a:cubicBezTo>
                      <a:pt x="3299" y="1"/>
                      <a:pt x="3294" y="0"/>
                      <a:pt x="3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5"/>
              <p:cNvSpPr/>
              <p:nvPr/>
            </p:nvSpPr>
            <p:spPr>
              <a:xfrm>
                <a:off x="6521264" y="4444734"/>
                <a:ext cx="64107" cy="107023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2207" extrusionOk="0">
                    <a:moveTo>
                      <a:pt x="496" y="1"/>
                    </a:moveTo>
                    <a:cubicBezTo>
                      <a:pt x="452" y="1"/>
                      <a:pt x="406" y="14"/>
                      <a:pt x="358" y="44"/>
                    </a:cubicBezTo>
                    <a:cubicBezTo>
                      <a:pt x="12" y="234"/>
                      <a:pt x="0" y="758"/>
                      <a:pt x="584" y="1794"/>
                    </a:cubicBezTo>
                    <a:cubicBezTo>
                      <a:pt x="744" y="2084"/>
                      <a:pt x="882" y="2207"/>
                      <a:pt x="988" y="2207"/>
                    </a:cubicBezTo>
                    <a:cubicBezTo>
                      <a:pt x="1269" y="2207"/>
                      <a:pt x="1321" y="1349"/>
                      <a:pt x="941" y="484"/>
                    </a:cubicBezTo>
                    <a:cubicBezTo>
                      <a:pt x="941" y="484"/>
                      <a:pt x="765" y="1"/>
                      <a:pt x="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5"/>
              <p:cNvSpPr/>
              <p:nvPr/>
            </p:nvSpPr>
            <p:spPr>
              <a:xfrm>
                <a:off x="6520100" y="4380433"/>
                <a:ext cx="15615" cy="4679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965" extrusionOk="0">
                    <a:moveTo>
                      <a:pt x="96" y="1"/>
                    </a:moveTo>
                    <a:cubicBezTo>
                      <a:pt x="36" y="1"/>
                      <a:pt x="1" y="48"/>
                      <a:pt x="1" y="108"/>
                    </a:cubicBezTo>
                    <a:lnTo>
                      <a:pt x="1" y="858"/>
                    </a:lnTo>
                    <a:cubicBezTo>
                      <a:pt x="1" y="917"/>
                      <a:pt x="36" y="965"/>
                      <a:pt x="96" y="965"/>
                    </a:cubicBezTo>
                    <a:lnTo>
                      <a:pt x="215" y="965"/>
                    </a:lnTo>
                    <a:cubicBezTo>
                      <a:pt x="274" y="965"/>
                      <a:pt x="322" y="917"/>
                      <a:pt x="322" y="858"/>
                    </a:cubicBezTo>
                    <a:lnTo>
                      <a:pt x="322" y="108"/>
                    </a:lnTo>
                    <a:cubicBezTo>
                      <a:pt x="322" y="48"/>
                      <a:pt x="274" y="1"/>
                      <a:pt x="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5"/>
              <p:cNvSpPr/>
              <p:nvPr/>
            </p:nvSpPr>
            <p:spPr>
              <a:xfrm>
                <a:off x="6556469" y="4407007"/>
                <a:ext cx="34672" cy="4417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1" extrusionOk="0">
                    <a:moveTo>
                      <a:pt x="510" y="0"/>
                    </a:moveTo>
                    <a:cubicBezTo>
                      <a:pt x="476" y="0"/>
                      <a:pt x="441" y="16"/>
                      <a:pt x="417" y="48"/>
                    </a:cubicBezTo>
                    <a:lnTo>
                      <a:pt x="36" y="703"/>
                    </a:lnTo>
                    <a:cubicBezTo>
                      <a:pt x="1" y="750"/>
                      <a:pt x="24" y="810"/>
                      <a:pt x="60" y="834"/>
                    </a:cubicBezTo>
                    <a:lnTo>
                      <a:pt x="167" y="893"/>
                    </a:lnTo>
                    <a:cubicBezTo>
                      <a:pt x="184" y="906"/>
                      <a:pt x="202" y="911"/>
                      <a:pt x="219" y="911"/>
                    </a:cubicBezTo>
                    <a:cubicBezTo>
                      <a:pt x="252" y="911"/>
                      <a:pt x="283" y="893"/>
                      <a:pt x="298" y="869"/>
                    </a:cubicBezTo>
                    <a:lnTo>
                      <a:pt x="691" y="215"/>
                    </a:lnTo>
                    <a:cubicBezTo>
                      <a:pt x="715" y="167"/>
                      <a:pt x="703" y="107"/>
                      <a:pt x="655" y="72"/>
                    </a:cubicBezTo>
                    <a:lnTo>
                      <a:pt x="560" y="12"/>
                    </a:lnTo>
                    <a:cubicBezTo>
                      <a:pt x="544" y="4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5"/>
              <p:cNvSpPr/>
              <p:nvPr/>
            </p:nvSpPr>
            <p:spPr>
              <a:xfrm>
                <a:off x="6462928" y="4408462"/>
                <a:ext cx="34721" cy="4403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908" extrusionOk="0">
                    <a:moveTo>
                      <a:pt x="208" y="0"/>
                    </a:moveTo>
                    <a:cubicBezTo>
                      <a:pt x="190" y="0"/>
                      <a:pt x="172" y="5"/>
                      <a:pt x="156" y="18"/>
                    </a:cubicBezTo>
                    <a:lnTo>
                      <a:pt x="60" y="77"/>
                    </a:lnTo>
                    <a:cubicBezTo>
                      <a:pt x="13" y="101"/>
                      <a:pt x="1" y="161"/>
                      <a:pt x="25" y="208"/>
                    </a:cubicBezTo>
                    <a:lnTo>
                      <a:pt x="418" y="863"/>
                    </a:lnTo>
                    <a:cubicBezTo>
                      <a:pt x="432" y="892"/>
                      <a:pt x="459" y="908"/>
                      <a:pt x="489" y="908"/>
                    </a:cubicBezTo>
                    <a:cubicBezTo>
                      <a:pt x="509" y="908"/>
                      <a:pt x="530" y="901"/>
                      <a:pt x="548" y="887"/>
                    </a:cubicBezTo>
                    <a:lnTo>
                      <a:pt x="656" y="839"/>
                    </a:lnTo>
                    <a:cubicBezTo>
                      <a:pt x="703" y="816"/>
                      <a:pt x="715" y="744"/>
                      <a:pt x="679" y="697"/>
                    </a:cubicBezTo>
                    <a:lnTo>
                      <a:pt x="298" y="42"/>
                    </a:lnTo>
                    <a:cubicBezTo>
                      <a:pt x="275" y="18"/>
                      <a:pt x="242" y="0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5"/>
              <p:cNvSpPr/>
              <p:nvPr/>
            </p:nvSpPr>
            <p:spPr>
              <a:xfrm>
                <a:off x="6462928" y="4637344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cubicBezTo>
                      <a:pt x="298" y="382"/>
                      <a:pt x="382" y="298"/>
                      <a:pt x="382" y="191"/>
                    </a:cubicBezTo>
                    <a:cubicBezTo>
                      <a:pt x="382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5"/>
              <p:cNvSpPr/>
              <p:nvPr/>
            </p:nvSpPr>
            <p:spPr>
              <a:xfrm>
                <a:off x="6445035" y="4677786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cubicBezTo>
                      <a:pt x="298" y="381"/>
                      <a:pt x="382" y="298"/>
                      <a:pt x="382" y="191"/>
                    </a:cubicBezTo>
                    <a:cubicBezTo>
                      <a:pt x="382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5"/>
              <p:cNvSpPr/>
              <p:nvPr/>
            </p:nvSpPr>
            <p:spPr>
              <a:xfrm>
                <a:off x="6483731" y="4684721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0"/>
                    </a:moveTo>
                    <a:cubicBezTo>
                      <a:pt x="84" y="0"/>
                      <a:pt x="0" y="95"/>
                      <a:pt x="0" y="191"/>
                    </a:cubicBezTo>
                    <a:cubicBezTo>
                      <a:pt x="0" y="298"/>
                      <a:pt x="84" y="393"/>
                      <a:pt x="191" y="393"/>
                    </a:cubicBezTo>
                    <a:cubicBezTo>
                      <a:pt x="298" y="393"/>
                      <a:pt x="381" y="298"/>
                      <a:pt x="381" y="191"/>
                    </a:cubicBezTo>
                    <a:cubicBezTo>
                      <a:pt x="381" y="95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5"/>
              <p:cNvSpPr/>
              <p:nvPr/>
            </p:nvSpPr>
            <p:spPr>
              <a:xfrm>
                <a:off x="6831855" y="4398327"/>
                <a:ext cx="277765" cy="401081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8271" extrusionOk="0">
                    <a:moveTo>
                      <a:pt x="3275" y="0"/>
                    </a:moveTo>
                    <a:cubicBezTo>
                      <a:pt x="3132" y="0"/>
                      <a:pt x="1796" y="107"/>
                      <a:pt x="918" y="4037"/>
                    </a:cubicBezTo>
                    <a:cubicBezTo>
                      <a:pt x="1" y="8192"/>
                      <a:pt x="1203" y="8168"/>
                      <a:pt x="1918" y="8216"/>
                    </a:cubicBezTo>
                    <a:cubicBezTo>
                      <a:pt x="2143" y="8234"/>
                      <a:pt x="2637" y="8271"/>
                      <a:pt x="3183" y="8271"/>
                    </a:cubicBezTo>
                    <a:cubicBezTo>
                      <a:pt x="4081" y="8271"/>
                      <a:pt x="5122" y="8172"/>
                      <a:pt x="5359" y="7728"/>
                    </a:cubicBezTo>
                    <a:cubicBezTo>
                      <a:pt x="5728" y="7013"/>
                      <a:pt x="5454" y="1"/>
                      <a:pt x="3287" y="1"/>
                    </a:cubicBezTo>
                    <a:cubicBezTo>
                      <a:pt x="3287" y="1"/>
                      <a:pt x="3283" y="0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5"/>
              <p:cNvSpPr/>
              <p:nvPr/>
            </p:nvSpPr>
            <p:spPr>
              <a:xfrm>
                <a:off x="6986593" y="4438381"/>
                <a:ext cx="64544" cy="10702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207" extrusionOk="0">
                    <a:moveTo>
                      <a:pt x="497" y="1"/>
                    </a:moveTo>
                    <a:cubicBezTo>
                      <a:pt x="453" y="1"/>
                      <a:pt x="406" y="14"/>
                      <a:pt x="358" y="44"/>
                    </a:cubicBezTo>
                    <a:cubicBezTo>
                      <a:pt x="25" y="234"/>
                      <a:pt x="1" y="758"/>
                      <a:pt x="584" y="1794"/>
                    </a:cubicBezTo>
                    <a:cubicBezTo>
                      <a:pt x="744" y="2084"/>
                      <a:pt x="883" y="2207"/>
                      <a:pt x="990" y="2207"/>
                    </a:cubicBezTo>
                    <a:cubicBezTo>
                      <a:pt x="1274" y="2207"/>
                      <a:pt x="1330" y="1349"/>
                      <a:pt x="941" y="484"/>
                    </a:cubicBezTo>
                    <a:cubicBezTo>
                      <a:pt x="941" y="484"/>
                      <a:pt x="765" y="1"/>
                      <a:pt x="4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5"/>
              <p:cNvSpPr/>
              <p:nvPr/>
            </p:nvSpPr>
            <p:spPr>
              <a:xfrm>
                <a:off x="6986012" y="4374663"/>
                <a:ext cx="16245" cy="467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96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lnTo>
                      <a:pt x="1" y="858"/>
                    </a:lnTo>
                    <a:cubicBezTo>
                      <a:pt x="1" y="917"/>
                      <a:pt x="48" y="965"/>
                      <a:pt x="108" y="965"/>
                    </a:cubicBezTo>
                    <a:lnTo>
                      <a:pt x="227" y="965"/>
                    </a:lnTo>
                    <a:cubicBezTo>
                      <a:pt x="287" y="965"/>
                      <a:pt x="334" y="917"/>
                      <a:pt x="334" y="858"/>
                    </a:cubicBezTo>
                    <a:lnTo>
                      <a:pt x="334" y="108"/>
                    </a:lnTo>
                    <a:cubicBezTo>
                      <a:pt x="334" y="48"/>
                      <a:pt x="287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7022381" y="4401236"/>
                <a:ext cx="34139" cy="4408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909" extrusionOk="0">
                    <a:moveTo>
                      <a:pt x="499" y="0"/>
                    </a:moveTo>
                    <a:cubicBezTo>
                      <a:pt x="465" y="0"/>
                      <a:pt x="434" y="16"/>
                      <a:pt x="418" y="48"/>
                    </a:cubicBezTo>
                    <a:lnTo>
                      <a:pt x="25" y="703"/>
                    </a:lnTo>
                    <a:cubicBezTo>
                      <a:pt x="1" y="750"/>
                      <a:pt x="13" y="810"/>
                      <a:pt x="60" y="834"/>
                    </a:cubicBezTo>
                    <a:lnTo>
                      <a:pt x="156" y="893"/>
                    </a:lnTo>
                    <a:cubicBezTo>
                      <a:pt x="170" y="904"/>
                      <a:pt x="186" y="908"/>
                      <a:pt x="201" y="908"/>
                    </a:cubicBezTo>
                    <a:cubicBezTo>
                      <a:pt x="236" y="908"/>
                      <a:pt x="270" y="886"/>
                      <a:pt x="287" y="869"/>
                    </a:cubicBezTo>
                    <a:lnTo>
                      <a:pt x="680" y="214"/>
                    </a:lnTo>
                    <a:cubicBezTo>
                      <a:pt x="703" y="167"/>
                      <a:pt x="692" y="107"/>
                      <a:pt x="656" y="72"/>
                    </a:cubicBezTo>
                    <a:lnTo>
                      <a:pt x="549" y="12"/>
                    </a:lnTo>
                    <a:cubicBezTo>
                      <a:pt x="533" y="4"/>
                      <a:pt x="516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5"/>
              <p:cNvSpPr/>
              <p:nvPr/>
            </p:nvSpPr>
            <p:spPr>
              <a:xfrm>
                <a:off x="6928306" y="4402691"/>
                <a:ext cx="35254" cy="4417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911" extrusionOk="0">
                    <a:moveTo>
                      <a:pt x="216" y="0"/>
                    </a:moveTo>
                    <a:cubicBezTo>
                      <a:pt x="200" y="0"/>
                      <a:pt x="184" y="5"/>
                      <a:pt x="167" y="18"/>
                    </a:cubicBezTo>
                    <a:lnTo>
                      <a:pt x="60" y="77"/>
                    </a:lnTo>
                    <a:cubicBezTo>
                      <a:pt x="12" y="101"/>
                      <a:pt x="0" y="161"/>
                      <a:pt x="36" y="208"/>
                    </a:cubicBezTo>
                    <a:lnTo>
                      <a:pt x="417" y="863"/>
                    </a:lnTo>
                    <a:cubicBezTo>
                      <a:pt x="441" y="895"/>
                      <a:pt x="475" y="911"/>
                      <a:pt x="506" y="911"/>
                    </a:cubicBezTo>
                    <a:cubicBezTo>
                      <a:pt x="521" y="911"/>
                      <a:pt x="536" y="907"/>
                      <a:pt x="548" y="899"/>
                    </a:cubicBezTo>
                    <a:lnTo>
                      <a:pt x="655" y="839"/>
                    </a:lnTo>
                    <a:cubicBezTo>
                      <a:pt x="715" y="804"/>
                      <a:pt x="727" y="744"/>
                      <a:pt x="679" y="696"/>
                    </a:cubicBezTo>
                    <a:lnTo>
                      <a:pt x="298" y="42"/>
                    </a:lnTo>
                    <a:cubicBezTo>
                      <a:pt x="275" y="18"/>
                      <a:pt x="246" y="0"/>
                      <a:pt x="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5"/>
              <p:cNvSpPr/>
              <p:nvPr/>
            </p:nvSpPr>
            <p:spPr>
              <a:xfrm>
                <a:off x="6928306" y="4631574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cubicBezTo>
                      <a:pt x="0" y="298"/>
                      <a:pt x="84" y="382"/>
                      <a:pt x="191" y="382"/>
                    </a:cubicBezTo>
                    <a:cubicBezTo>
                      <a:pt x="298" y="382"/>
                      <a:pt x="393" y="298"/>
                      <a:pt x="393" y="191"/>
                    </a:cubicBezTo>
                    <a:cubicBezTo>
                      <a:pt x="393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5"/>
              <p:cNvSpPr/>
              <p:nvPr/>
            </p:nvSpPr>
            <p:spPr>
              <a:xfrm>
                <a:off x="6910994" y="4672016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191" y="0"/>
                    </a:moveTo>
                    <a:cubicBezTo>
                      <a:pt x="83" y="0"/>
                      <a:pt x="0" y="84"/>
                      <a:pt x="0" y="191"/>
                    </a:cubicBezTo>
                    <a:cubicBezTo>
                      <a:pt x="0" y="298"/>
                      <a:pt x="83" y="381"/>
                      <a:pt x="191" y="381"/>
                    </a:cubicBezTo>
                    <a:cubicBezTo>
                      <a:pt x="298" y="381"/>
                      <a:pt x="393" y="298"/>
                      <a:pt x="393" y="191"/>
                    </a:cubicBezTo>
                    <a:cubicBezTo>
                      <a:pt x="393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5"/>
              <p:cNvSpPr/>
              <p:nvPr/>
            </p:nvSpPr>
            <p:spPr>
              <a:xfrm>
                <a:off x="6949061" y="4678368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203" y="0"/>
                    </a:moveTo>
                    <a:cubicBezTo>
                      <a:pt x="96" y="0"/>
                      <a:pt x="1" y="83"/>
                      <a:pt x="1" y="191"/>
                    </a:cubicBezTo>
                    <a:cubicBezTo>
                      <a:pt x="1" y="298"/>
                      <a:pt x="96" y="381"/>
                      <a:pt x="203" y="381"/>
                    </a:cubicBezTo>
                    <a:cubicBezTo>
                      <a:pt x="299" y="381"/>
                      <a:pt x="394" y="298"/>
                      <a:pt x="394" y="191"/>
                    </a:cubicBezTo>
                    <a:cubicBezTo>
                      <a:pt x="394" y="83"/>
                      <a:pt x="299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5"/>
              <p:cNvSpPr/>
              <p:nvPr/>
            </p:nvSpPr>
            <p:spPr>
              <a:xfrm>
                <a:off x="7184053" y="3617169"/>
                <a:ext cx="49123" cy="5373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08" extrusionOk="0">
                    <a:moveTo>
                      <a:pt x="501" y="1"/>
                    </a:moveTo>
                    <a:cubicBezTo>
                      <a:pt x="227" y="1"/>
                      <a:pt x="1" y="251"/>
                      <a:pt x="1" y="560"/>
                    </a:cubicBezTo>
                    <a:cubicBezTo>
                      <a:pt x="1" y="858"/>
                      <a:pt x="227" y="1108"/>
                      <a:pt x="501" y="1108"/>
                    </a:cubicBezTo>
                    <a:cubicBezTo>
                      <a:pt x="775" y="1108"/>
                      <a:pt x="1013" y="858"/>
                      <a:pt x="1013" y="560"/>
                    </a:cubicBezTo>
                    <a:cubicBezTo>
                      <a:pt x="1013" y="251"/>
                      <a:pt x="77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5"/>
              <p:cNvSpPr/>
              <p:nvPr/>
            </p:nvSpPr>
            <p:spPr>
              <a:xfrm>
                <a:off x="7191569" y="3621194"/>
                <a:ext cx="24877" cy="2604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7" extrusionOk="0">
                    <a:moveTo>
                      <a:pt x="262" y="1"/>
                    </a:moveTo>
                    <a:cubicBezTo>
                      <a:pt x="108" y="1"/>
                      <a:pt x="0" y="120"/>
                      <a:pt x="0" y="263"/>
                    </a:cubicBezTo>
                    <a:cubicBezTo>
                      <a:pt x="0" y="418"/>
                      <a:pt x="120" y="537"/>
                      <a:pt x="262" y="537"/>
                    </a:cubicBezTo>
                    <a:cubicBezTo>
                      <a:pt x="405" y="537"/>
                      <a:pt x="512" y="418"/>
                      <a:pt x="512" y="263"/>
                    </a:cubicBezTo>
                    <a:cubicBezTo>
                      <a:pt x="512" y="120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5"/>
              <p:cNvSpPr/>
              <p:nvPr/>
            </p:nvSpPr>
            <p:spPr>
              <a:xfrm>
                <a:off x="7134785" y="3528768"/>
                <a:ext cx="41946" cy="2531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522" extrusionOk="0">
                    <a:moveTo>
                      <a:pt x="517" y="0"/>
                    </a:moveTo>
                    <a:cubicBezTo>
                      <a:pt x="491" y="0"/>
                      <a:pt x="464" y="2"/>
                      <a:pt x="435" y="5"/>
                    </a:cubicBezTo>
                    <a:cubicBezTo>
                      <a:pt x="89" y="17"/>
                      <a:pt x="30" y="314"/>
                      <a:pt x="30" y="314"/>
                    </a:cubicBezTo>
                    <a:cubicBezTo>
                      <a:pt x="1" y="430"/>
                      <a:pt x="57" y="522"/>
                      <a:pt x="112" y="522"/>
                    </a:cubicBezTo>
                    <a:cubicBezTo>
                      <a:pt x="124" y="522"/>
                      <a:pt x="137" y="516"/>
                      <a:pt x="149" y="505"/>
                    </a:cubicBezTo>
                    <a:cubicBezTo>
                      <a:pt x="208" y="445"/>
                      <a:pt x="375" y="314"/>
                      <a:pt x="625" y="243"/>
                    </a:cubicBezTo>
                    <a:cubicBezTo>
                      <a:pt x="865" y="166"/>
                      <a:pt x="795" y="0"/>
                      <a:pt x="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7" name="Google Shape;1067;p45"/>
          <p:cNvGrpSpPr/>
          <p:nvPr/>
        </p:nvGrpSpPr>
        <p:grpSpPr>
          <a:xfrm>
            <a:off x="5512738" y="3548038"/>
            <a:ext cx="788225" cy="1677325"/>
            <a:chOff x="2363375" y="2549550"/>
            <a:chExt cx="788225" cy="1677325"/>
          </a:xfrm>
        </p:grpSpPr>
        <p:sp>
          <p:nvSpPr>
            <p:cNvPr id="1068" name="Google Shape;1068;p45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45"/>
          <p:cNvGrpSpPr/>
          <p:nvPr/>
        </p:nvGrpSpPr>
        <p:grpSpPr>
          <a:xfrm rot="-4724303">
            <a:off x="4736329" y="4333871"/>
            <a:ext cx="861498" cy="1028582"/>
            <a:chOff x="1521900" y="2791675"/>
            <a:chExt cx="861450" cy="1028525"/>
          </a:xfrm>
        </p:grpSpPr>
        <p:sp>
          <p:nvSpPr>
            <p:cNvPr id="1079" name="Google Shape;1079;p45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45"/>
          <p:cNvSpPr/>
          <p:nvPr/>
        </p:nvSpPr>
        <p:spPr>
          <a:xfrm flipH="1">
            <a:off x="6923285" y="395455"/>
            <a:ext cx="1351724" cy="332634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5"/>
          <p:cNvSpPr/>
          <p:nvPr/>
        </p:nvSpPr>
        <p:spPr>
          <a:xfrm>
            <a:off x="245075" y="2918400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Premium Vector | Opposite whisper and scream">
            <a:extLst>
              <a:ext uri="{FF2B5EF4-FFF2-40B4-BE49-F238E27FC236}">
                <a16:creationId xmlns:a16="http://schemas.microsoft.com/office/drawing/2014/main" id="{0010E6C9-279F-55E2-5FE0-EB5BBBBC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45" y="1103575"/>
            <a:ext cx="3708371" cy="3708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9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E42C-A873-CE06-07B5-9E54A59D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750" y="342901"/>
            <a:ext cx="4702500" cy="1448825"/>
          </a:xfrm>
        </p:spPr>
        <p:txBody>
          <a:bodyPr/>
          <a:lstStyle/>
          <a:p>
            <a:r>
              <a:rPr lang="en-US" dirty="0"/>
              <a:t>Let’s sing together</a:t>
            </a:r>
          </a:p>
        </p:txBody>
      </p:sp>
      <p:grpSp>
        <p:nvGrpSpPr>
          <p:cNvPr id="4" name="Google Shape;1182;p47">
            <a:extLst>
              <a:ext uri="{FF2B5EF4-FFF2-40B4-BE49-F238E27FC236}">
                <a16:creationId xmlns:a16="http://schemas.microsoft.com/office/drawing/2014/main" id="{AD9A9BE2-9A23-7B41-EEAA-6816F5EB5093}"/>
              </a:ext>
            </a:extLst>
          </p:cNvPr>
          <p:cNvGrpSpPr/>
          <p:nvPr/>
        </p:nvGrpSpPr>
        <p:grpSpPr>
          <a:xfrm rot="713319" flipH="1">
            <a:off x="6734797" y="1617388"/>
            <a:ext cx="2270759" cy="3468774"/>
            <a:chOff x="6985475" y="1519125"/>
            <a:chExt cx="2270875" cy="3468950"/>
          </a:xfrm>
        </p:grpSpPr>
        <p:sp>
          <p:nvSpPr>
            <p:cNvPr id="5" name="Google Shape;1183;p47">
              <a:extLst>
                <a:ext uri="{FF2B5EF4-FFF2-40B4-BE49-F238E27FC236}">
                  <a16:creationId xmlns:a16="http://schemas.microsoft.com/office/drawing/2014/main" id="{E1CF14B3-F22F-3328-2925-7944A5EEB879}"/>
                </a:ext>
              </a:extLst>
            </p:cNvPr>
            <p:cNvSpPr/>
            <p:nvPr/>
          </p:nvSpPr>
          <p:spPr>
            <a:xfrm>
              <a:off x="7089600" y="3457875"/>
              <a:ext cx="1149525" cy="1377875"/>
            </a:xfrm>
            <a:custGeom>
              <a:avLst/>
              <a:gdLst/>
              <a:ahLst/>
              <a:cxnLst/>
              <a:rect l="l" t="t" r="r" b="b"/>
              <a:pathLst>
                <a:path w="45981" h="55115" extrusionOk="0">
                  <a:moveTo>
                    <a:pt x="17009" y="1"/>
                  </a:moveTo>
                  <a:cubicBezTo>
                    <a:pt x="16826" y="883"/>
                    <a:pt x="16660" y="1581"/>
                    <a:pt x="16503" y="2044"/>
                  </a:cubicBezTo>
                  <a:cubicBezTo>
                    <a:pt x="15158" y="6375"/>
                    <a:pt x="3187" y="38682"/>
                    <a:pt x="0" y="48522"/>
                  </a:cubicBezTo>
                  <a:lnTo>
                    <a:pt x="10225" y="50696"/>
                  </a:lnTo>
                  <a:cubicBezTo>
                    <a:pt x="10225" y="50696"/>
                    <a:pt x="24693" y="14425"/>
                    <a:pt x="26824" y="13797"/>
                  </a:cubicBezTo>
                  <a:cubicBezTo>
                    <a:pt x="27599" y="13565"/>
                    <a:pt x="28202" y="13475"/>
                    <a:pt x="28688" y="13475"/>
                  </a:cubicBezTo>
                  <a:cubicBezTo>
                    <a:pt x="29208" y="13475"/>
                    <a:pt x="29594" y="13578"/>
                    <a:pt x="29915" y="13718"/>
                  </a:cubicBezTo>
                  <a:cubicBezTo>
                    <a:pt x="30543" y="13980"/>
                    <a:pt x="22537" y="44750"/>
                    <a:pt x="20747" y="52923"/>
                  </a:cubicBezTo>
                  <a:lnTo>
                    <a:pt x="31067" y="55115"/>
                  </a:lnTo>
                  <a:cubicBezTo>
                    <a:pt x="31067" y="55115"/>
                    <a:pt x="37179" y="36272"/>
                    <a:pt x="40305" y="27724"/>
                  </a:cubicBezTo>
                  <a:cubicBezTo>
                    <a:pt x="41667" y="23986"/>
                    <a:pt x="44016" y="15150"/>
                    <a:pt x="45981" y="5816"/>
                  </a:cubicBezTo>
                  <a:cubicBezTo>
                    <a:pt x="44916" y="5737"/>
                    <a:pt x="43876" y="5633"/>
                    <a:pt x="42837" y="5545"/>
                  </a:cubicBezTo>
                  <a:cubicBezTo>
                    <a:pt x="39860" y="5301"/>
                    <a:pt x="36874" y="4890"/>
                    <a:pt x="33931" y="4332"/>
                  </a:cubicBezTo>
                  <a:cubicBezTo>
                    <a:pt x="28212" y="3266"/>
                    <a:pt x="22510" y="1869"/>
                    <a:pt x="17009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84;p47">
              <a:extLst>
                <a:ext uri="{FF2B5EF4-FFF2-40B4-BE49-F238E27FC236}">
                  <a16:creationId xmlns:a16="http://schemas.microsoft.com/office/drawing/2014/main" id="{72AFBBF6-47DA-B427-669D-22F12FDDCBCC}"/>
                </a:ext>
              </a:extLst>
            </p:cNvPr>
            <p:cNvSpPr/>
            <p:nvPr/>
          </p:nvSpPr>
          <p:spPr>
            <a:xfrm>
              <a:off x="7236300" y="3458100"/>
              <a:ext cx="1014825" cy="911825"/>
            </a:xfrm>
            <a:custGeom>
              <a:avLst/>
              <a:gdLst/>
              <a:ahLst/>
              <a:cxnLst/>
              <a:rect l="l" t="t" r="r" b="b"/>
              <a:pathLst>
                <a:path w="40593" h="36473" extrusionOk="0">
                  <a:moveTo>
                    <a:pt x="11141" y="0"/>
                  </a:moveTo>
                  <a:cubicBezTo>
                    <a:pt x="10958" y="874"/>
                    <a:pt x="10783" y="1572"/>
                    <a:pt x="10644" y="2044"/>
                  </a:cubicBezTo>
                  <a:cubicBezTo>
                    <a:pt x="10015" y="4061"/>
                    <a:pt x="3283" y="17970"/>
                    <a:pt x="0" y="27060"/>
                  </a:cubicBezTo>
                  <a:cubicBezTo>
                    <a:pt x="1065" y="27269"/>
                    <a:pt x="11369" y="30675"/>
                    <a:pt x="14294" y="31172"/>
                  </a:cubicBezTo>
                  <a:cubicBezTo>
                    <a:pt x="16756" y="25715"/>
                    <a:pt x="20554" y="18145"/>
                    <a:pt x="21261" y="17935"/>
                  </a:cubicBezTo>
                  <a:cubicBezTo>
                    <a:pt x="21304" y="17922"/>
                    <a:pt x="21345" y="17916"/>
                    <a:pt x="21383" y="17916"/>
                  </a:cubicBezTo>
                  <a:cubicBezTo>
                    <a:pt x="22769" y="17916"/>
                    <a:pt x="20986" y="26394"/>
                    <a:pt x="19550" y="32342"/>
                  </a:cubicBezTo>
                  <a:cubicBezTo>
                    <a:pt x="23078" y="32814"/>
                    <a:pt x="32997" y="36455"/>
                    <a:pt x="33913" y="36472"/>
                  </a:cubicBezTo>
                  <a:cubicBezTo>
                    <a:pt x="35284" y="32080"/>
                    <a:pt x="38934" y="13796"/>
                    <a:pt x="40593" y="5912"/>
                  </a:cubicBezTo>
                  <a:cubicBezTo>
                    <a:pt x="39528" y="5851"/>
                    <a:pt x="38000" y="5632"/>
                    <a:pt x="36969" y="5545"/>
                  </a:cubicBezTo>
                  <a:cubicBezTo>
                    <a:pt x="33983" y="5309"/>
                    <a:pt x="31006" y="4890"/>
                    <a:pt x="28063" y="4331"/>
                  </a:cubicBezTo>
                  <a:cubicBezTo>
                    <a:pt x="22344" y="3266"/>
                    <a:pt x="16642" y="1869"/>
                    <a:pt x="1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5;p47">
              <a:extLst>
                <a:ext uri="{FF2B5EF4-FFF2-40B4-BE49-F238E27FC236}">
                  <a16:creationId xmlns:a16="http://schemas.microsoft.com/office/drawing/2014/main" id="{41345FB0-0F2B-44DA-4B88-85142752F07D}"/>
                </a:ext>
              </a:extLst>
            </p:cNvPr>
            <p:cNvSpPr/>
            <p:nvPr/>
          </p:nvSpPr>
          <p:spPr>
            <a:xfrm>
              <a:off x="7608700" y="4588625"/>
              <a:ext cx="322850" cy="247125"/>
            </a:xfrm>
            <a:custGeom>
              <a:avLst/>
              <a:gdLst/>
              <a:ahLst/>
              <a:cxnLst/>
              <a:rect l="l" t="t" r="r" b="b"/>
              <a:pathLst>
                <a:path w="12914" h="9885" extrusionOk="0">
                  <a:moveTo>
                    <a:pt x="1825" y="0"/>
                  </a:moveTo>
                  <a:cubicBezTo>
                    <a:pt x="1030" y="3240"/>
                    <a:pt x="384" y="5973"/>
                    <a:pt x="0" y="7693"/>
                  </a:cubicBezTo>
                  <a:lnTo>
                    <a:pt x="10329" y="9885"/>
                  </a:lnTo>
                  <a:cubicBezTo>
                    <a:pt x="10329" y="9885"/>
                    <a:pt x="11421" y="6523"/>
                    <a:pt x="12914" y="1983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86;p47">
              <a:extLst>
                <a:ext uri="{FF2B5EF4-FFF2-40B4-BE49-F238E27FC236}">
                  <a16:creationId xmlns:a16="http://schemas.microsoft.com/office/drawing/2014/main" id="{D4E9D036-B835-4C92-5CD6-927C83396F69}"/>
                </a:ext>
              </a:extLst>
            </p:cNvPr>
            <p:cNvSpPr/>
            <p:nvPr/>
          </p:nvSpPr>
          <p:spPr>
            <a:xfrm>
              <a:off x="7090025" y="4498900"/>
              <a:ext cx="328125" cy="226400"/>
            </a:xfrm>
            <a:custGeom>
              <a:avLst/>
              <a:gdLst/>
              <a:ahLst/>
              <a:cxnLst/>
              <a:rect l="l" t="t" r="r" b="b"/>
              <a:pathLst>
                <a:path w="13125" h="9056" extrusionOk="0">
                  <a:moveTo>
                    <a:pt x="2350" y="1"/>
                  </a:moveTo>
                  <a:cubicBezTo>
                    <a:pt x="1363" y="2795"/>
                    <a:pt x="551" y="5170"/>
                    <a:pt x="1" y="6881"/>
                  </a:cubicBezTo>
                  <a:lnTo>
                    <a:pt x="10226" y="9055"/>
                  </a:lnTo>
                  <a:cubicBezTo>
                    <a:pt x="10226" y="9055"/>
                    <a:pt x="11396" y="6122"/>
                    <a:pt x="13124" y="1922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87;p47">
              <a:extLst>
                <a:ext uri="{FF2B5EF4-FFF2-40B4-BE49-F238E27FC236}">
                  <a16:creationId xmlns:a16="http://schemas.microsoft.com/office/drawing/2014/main" id="{6143091D-286D-FE24-2455-5118AAF6C79B}"/>
                </a:ext>
              </a:extLst>
            </p:cNvPr>
            <p:cNvSpPr/>
            <p:nvPr/>
          </p:nvSpPr>
          <p:spPr>
            <a:xfrm>
              <a:off x="7532950" y="4768050"/>
              <a:ext cx="461925" cy="220025"/>
            </a:xfrm>
            <a:custGeom>
              <a:avLst/>
              <a:gdLst/>
              <a:ahLst/>
              <a:cxnLst/>
              <a:rect l="l" t="t" r="r" b="b"/>
              <a:pathLst>
                <a:path w="18477" h="8801" extrusionOk="0">
                  <a:moveTo>
                    <a:pt x="2387" y="1"/>
                  </a:moveTo>
                  <a:cubicBezTo>
                    <a:pt x="2383" y="1"/>
                    <a:pt x="2379" y="1"/>
                    <a:pt x="2375" y="1"/>
                  </a:cubicBezTo>
                  <a:cubicBezTo>
                    <a:pt x="1877" y="36"/>
                    <a:pt x="0" y="4017"/>
                    <a:pt x="323" y="5056"/>
                  </a:cubicBezTo>
                  <a:cubicBezTo>
                    <a:pt x="620" y="5965"/>
                    <a:pt x="14337" y="8235"/>
                    <a:pt x="17743" y="8794"/>
                  </a:cubicBezTo>
                  <a:cubicBezTo>
                    <a:pt x="17773" y="8798"/>
                    <a:pt x="17803" y="8800"/>
                    <a:pt x="17833" y="8800"/>
                  </a:cubicBezTo>
                  <a:cubicBezTo>
                    <a:pt x="18193" y="8800"/>
                    <a:pt x="18477" y="8467"/>
                    <a:pt x="18380" y="8104"/>
                  </a:cubicBezTo>
                  <a:cubicBezTo>
                    <a:pt x="18171" y="7300"/>
                    <a:pt x="17524" y="6130"/>
                    <a:pt x="16119" y="4707"/>
                  </a:cubicBezTo>
                  <a:cubicBezTo>
                    <a:pt x="13831" y="2393"/>
                    <a:pt x="12967" y="2131"/>
                    <a:pt x="12967" y="2131"/>
                  </a:cubicBezTo>
                  <a:cubicBezTo>
                    <a:pt x="12637" y="1880"/>
                    <a:pt x="301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8;p47">
              <a:extLst>
                <a:ext uri="{FF2B5EF4-FFF2-40B4-BE49-F238E27FC236}">
                  <a16:creationId xmlns:a16="http://schemas.microsoft.com/office/drawing/2014/main" id="{9DDCF01C-F24C-61AD-E47E-A1E0A13F6793}"/>
                </a:ext>
              </a:extLst>
            </p:cNvPr>
            <p:cNvSpPr/>
            <p:nvPr/>
          </p:nvSpPr>
          <p:spPr>
            <a:xfrm>
              <a:off x="7813875" y="4860825"/>
              <a:ext cx="180800" cy="127250"/>
            </a:xfrm>
            <a:custGeom>
              <a:avLst/>
              <a:gdLst/>
              <a:ahLst/>
              <a:cxnLst/>
              <a:rect l="l" t="t" r="r" b="b"/>
              <a:pathLst>
                <a:path w="7232" h="5090" extrusionOk="0">
                  <a:moveTo>
                    <a:pt x="3860" y="1"/>
                  </a:moveTo>
                  <a:cubicBezTo>
                    <a:pt x="2734" y="865"/>
                    <a:pt x="1703" y="1834"/>
                    <a:pt x="804" y="2926"/>
                  </a:cubicBezTo>
                  <a:cubicBezTo>
                    <a:pt x="516" y="3266"/>
                    <a:pt x="254" y="3616"/>
                    <a:pt x="1" y="3965"/>
                  </a:cubicBezTo>
                  <a:cubicBezTo>
                    <a:pt x="2760" y="4471"/>
                    <a:pt x="5301" y="4882"/>
                    <a:pt x="6506" y="5083"/>
                  </a:cubicBezTo>
                  <a:cubicBezTo>
                    <a:pt x="6535" y="5087"/>
                    <a:pt x="6565" y="5089"/>
                    <a:pt x="6594" y="5089"/>
                  </a:cubicBezTo>
                  <a:cubicBezTo>
                    <a:pt x="6948" y="5089"/>
                    <a:pt x="7232" y="4756"/>
                    <a:pt x="7143" y="4393"/>
                  </a:cubicBezTo>
                  <a:cubicBezTo>
                    <a:pt x="6934" y="3598"/>
                    <a:pt x="6287" y="2419"/>
                    <a:pt x="4882" y="996"/>
                  </a:cubicBezTo>
                  <a:cubicBezTo>
                    <a:pt x="4497" y="603"/>
                    <a:pt x="4166" y="289"/>
                    <a:pt x="3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9;p47">
              <a:extLst>
                <a:ext uri="{FF2B5EF4-FFF2-40B4-BE49-F238E27FC236}">
                  <a16:creationId xmlns:a16="http://schemas.microsoft.com/office/drawing/2014/main" id="{7BF10158-6EAB-5660-96D7-5027F27EB2B2}"/>
                </a:ext>
              </a:extLst>
            </p:cNvPr>
            <p:cNvSpPr/>
            <p:nvPr/>
          </p:nvSpPr>
          <p:spPr>
            <a:xfrm>
              <a:off x="7010350" y="4657375"/>
              <a:ext cx="462150" cy="219800"/>
            </a:xfrm>
            <a:custGeom>
              <a:avLst/>
              <a:gdLst/>
              <a:ahLst/>
              <a:cxnLst/>
              <a:rect l="l" t="t" r="r" b="b"/>
              <a:pathLst>
                <a:path w="18486" h="8792" extrusionOk="0">
                  <a:moveTo>
                    <a:pt x="2400" y="0"/>
                  </a:moveTo>
                  <a:cubicBezTo>
                    <a:pt x="2394" y="0"/>
                    <a:pt x="2389" y="1"/>
                    <a:pt x="2385" y="1"/>
                  </a:cubicBezTo>
                  <a:cubicBezTo>
                    <a:pt x="1878" y="36"/>
                    <a:pt x="1" y="4026"/>
                    <a:pt x="333" y="5057"/>
                  </a:cubicBezTo>
                  <a:cubicBezTo>
                    <a:pt x="621" y="5956"/>
                    <a:pt x="14347" y="8226"/>
                    <a:pt x="17743" y="8785"/>
                  </a:cubicBezTo>
                  <a:cubicBezTo>
                    <a:pt x="17774" y="8790"/>
                    <a:pt x="17805" y="8792"/>
                    <a:pt x="17835" y="8792"/>
                  </a:cubicBezTo>
                  <a:cubicBezTo>
                    <a:pt x="18203" y="8792"/>
                    <a:pt x="18486" y="8458"/>
                    <a:pt x="18381" y="8095"/>
                  </a:cubicBezTo>
                  <a:cubicBezTo>
                    <a:pt x="18171" y="7301"/>
                    <a:pt x="17525" y="6122"/>
                    <a:pt x="16119" y="4707"/>
                  </a:cubicBezTo>
                  <a:cubicBezTo>
                    <a:pt x="13832" y="2393"/>
                    <a:pt x="12967" y="2131"/>
                    <a:pt x="12967" y="2131"/>
                  </a:cubicBezTo>
                  <a:cubicBezTo>
                    <a:pt x="12647" y="1881"/>
                    <a:pt x="3058" y="0"/>
                    <a:pt x="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90;p47">
              <a:extLst>
                <a:ext uri="{FF2B5EF4-FFF2-40B4-BE49-F238E27FC236}">
                  <a16:creationId xmlns:a16="http://schemas.microsoft.com/office/drawing/2014/main" id="{41D78B9F-D907-9DBE-1265-9243EF9C183C}"/>
                </a:ext>
              </a:extLst>
            </p:cNvPr>
            <p:cNvSpPr/>
            <p:nvPr/>
          </p:nvSpPr>
          <p:spPr>
            <a:xfrm>
              <a:off x="7287150" y="4746675"/>
              <a:ext cx="184925" cy="130550"/>
            </a:xfrm>
            <a:custGeom>
              <a:avLst/>
              <a:gdLst/>
              <a:ahLst/>
              <a:cxnLst/>
              <a:rect l="l" t="t" r="r" b="b"/>
              <a:pathLst>
                <a:path w="7397" h="5222" extrusionOk="0">
                  <a:moveTo>
                    <a:pt x="3869" y="0"/>
                  </a:moveTo>
                  <a:cubicBezTo>
                    <a:pt x="2672" y="1004"/>
                    <a:pt x="1537" y="2070"/>
                    <a:pt x="551" y="3318"/>
                  </a:cubicBezTo>
                  <a:lnTo>
                    <a:pt x="0" y="4069"/>
                  </a:lnTo>
                  <a:cubicBezTo>
                    <a:pt x="2821" y="4584"/>
                    <a:pt x="5432" y="5021"/>
                    <a:pt x="6680" y="5213"/>
                  </a:cubicBezTo>
                  <a:cubicBezTo>
                    <a:pt x="6713" y="5219"/>
                    <a:pt x="6745" y="5222"/>
                    <a:pt x="6777" y="5222"/>
                  </a:cubicBezTo>
                  <a:cubicBezTo>
                    <a:pt x="7125" y="5222"/>
                    <a:pt x="7397" y="4883"/>
                    <a:pt x="7309" y="4523"/>
                  </a:cubicBezTo>
                  <a:cubicBezTo>
                    <a:pt x="7099" y="3729"/>
                    <a:pt x="6462" y="2550"/>
                    <a:pt x="5047" y="1135"/>
                  </a:cubicBezTo>
                  <a:cubicBezTo>
                    <a:pt x="4602" y="672"/>
                    <a:pt x="4209" y="306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91;p47">
              <a:extLst>
                <a:ext uri="{FF2B5EF4-FFF2-40B4-BE49-F238E27FC236}">
                  <a16:creationId xmlns:a16="http://schemas.microsoft.com/office/drawing/2014/main" id="{2F619584-5CC5-0575-E5E9-251847D2404F}"/>
                </a:ext>
              </a:extLst>
            </p:cNvPr>
            <p:cNvSpPr/>
            <p:nvPr/>
          </p:nvSpPr>
          <p:spPr>
            <a:xfrm>
              <a:off x="6985475" y="1519125"/>
              <a:ext cx="1001750" cy="1480000"/>
            </a:xfrm>
            <a:custGeom>
              <a:avLst/>
              <a:gdLst/>
              <a:ahLst/>
              <a:cxnLst/>
              <a:rect l="l" t="t" r="r" b="b"/>
              <a:pathLst>
                <a:path w="40070" h="59200" extrusionOk="0">
                  <a:moveTo>
                    <a:pt x="28565" y="1"/>
                  </a:moveTo>
                  <a:cubicBezTo>
                    <a:pt x="27246" y="1"/>
                    <a:pt x="26125" y="440"/>
                    <a:pt x="25208" y="1193"/>
                  </a:cubicBezTo>
                  <a:cubicBezTo>
                    <a:pt x="23794" y="2337"/>
                    <a:pt x="22860" y="4223"/>
                    <a:pt x="22423" y="6362"/>
                  </a:cubicBezTo>
                  <a:cubicBezTo>
                    <a:pt x="21803" y="9505"/>
                    <a:pt x="21166" y="12649"/>
                    <a:pt x="20537" y="15792"/>
                  </a:cubicBezTo>
                  <a:cubicBezTo>
                    <a:pt x="19987" y="18525"/>
                    <a:pt x="19751" y="21572"/>
                    <a:pt x="18721" y="24166"/>
                  </a:cubicBezTo>
                  <a:cubicBezTo>
                    <a:pt x="18363" y="25082"/>
                    <a:pt x="17795" y="26087"/>
                    <a:pt x="16870" y="26549"/>
                  </a:cubicBezTo>
                  <a:cubicBezTo>
                    <a:pt x="15403" y="27265"/>
                    <a:pt x="13866" y="27396"/>
                    <a:pt x="12478" y="28357"/>
                  </a:cubicBezTo>
                  <a:cubicBezTo>
                    <a:pt x="11151" y="29274"/>
                    <a:pt x="9937" y="30592"/>
                    <a:pt x="9649" y="32242"/>
                  </a:cubicBezTo>
                  <a:cubicBezTo>
                    <a:pt x="9413" y="33648"/>
                    <a:pt x="9867" y="35063"/>
                    <a:pt x="10784" y="36128"/>
                  </a:cubicBezTo>
                  <a:cubicBezTo>
                    <a:pt x="11026" y="36406"/>
                    <a:pt x="11313" y="36742"/>
                    <a:pt x="11638" y="37018"/>
                  </a:cubicBezTo>
                  <a:lnTo>
                    <a:pt x="11638" y="37018"/>
                  </a:lnTo>
                  <a:cubicBezTo>
                    <a:pt x="11495" y="36964"/>
                    <a:pt x="11351" y="36916"/>
                    <a:pt x="11212" y="36870"/>
                  </a:cubicBezTo>
                  <a:cubicBezTo>
                    <a:pt x="10164" y="36556"/>
                    <a:pt x="8985" y="36355"/>
                    <a:pt x="7894" y="36303"/>
                  </a:cubicBezTo>
                  <a:cubicBezTo>
                    <a:pt x="7712" y="36294"/>
                    <a:pt x="7528" y="36289"/>
                    <a:pt x="7342" y="36289"/>
                  </a:cubicBezTo>
                  <a:cubicBezTo>
                    <a:pt x="6258" y="36289"/>
                    <a:pt x="5117" y="36453"/>
                    <a:pt x="4148" y="36923"/>
                  </a:cubicBezTo>
                  <a:cubicBezTo>
                    <a:pt x="3004" y="37490"/>
                    <a:pt x="1913" y="38276"/>
                    <a:pt x="1083" y="39263"/>
                  </a:cubicBezTo>
                  <a:cubicBezTo>
                    <a:pt x="166" y="40354"/>
                    <a:pt x="0" y="41856"/>
                    <a:pt x="498" y="43166"/>
                  </a:cubicBezTo>
                  <a:cubicBezTo>
                    <a:pt x="1022" y="44589"/>
                    <a:pt x="2419" y="45331"/>
                    <a:pt x="3781" y="45776"/>
                  </a:cubicBezTo>
                  <a:cubicBezTo>
                    <a:pt x="5231" y="46257"/>
                    <a:pt x="6785" y="46388"/>
                    <a:pt x="8295" y="46545"/>
                  </a:cubicBezTo>
                  <a:cubicBezTo>
                    <a:pt x="8846" y="46597"/>
                    <a:pt x="9422" y="46632"/>
                    <a:pt x="9954" y="46746"/>
                  </a:cubicBezTo>
                  <a:cubicBezTo>
                    <a:pt x="10033" y="46772"/>
                    <a:pt x="10112" y="46780"/>
                    <a:pt x="10173" y="46815"/>
                  </a:cubicBezTo>
                  <a:cubicBezTo>
                    <a:pt x="9431" y="46981"/>
                    <a:pt x="8662" y="46920"/>
                    <a:pt x="7903" y="47034"/>
                  </a:cubicBezTo>
                  <a:cubicBezTo>
                    <a:pt x="6715" y="47200"/>
                    <a:pt x="5309" y="47488"/>
                    <a:pt x="4532" y="48509"/>
                  </a:cubicBezTo>
                  <a:cubicBezTo>
                    <a:pt x="3773" y="49496"/>
                    <a:pt x="3842" y="50649"/>
                    <a:pt x="4227" y="51758"/>
                  </a:cubicBezTo>
                  <a:cubicBezTo>
                    <a:pt x="4794" y="53408"/>
                    <a:pt x="6069" y="54857"/>
                    <a:pt x="7483" y="55853"/>
                  </a:cubicBezTo>
                  <a:cubicBezTo>
                    <a:pt x="8828" y="56813"/>
                    <a:pt x="10539" y="57564"/>
                    <a:pt x="12137" y="57983"/>
                  </a:cubicBezTo>
                  <a:cubicBezTo>
                    <a:pt x="13184" y="58258"/>
                    <a:pt x="14298" y="58435"/>
                    <a:pt x="15401" y="58435"/>
                  </a:cubicBezTo>
                  <a:cubicBezTo>
                    <a:pt x="15872" y="58435"/>
                    <a:pt x="16340" y="58403"/>
                    <a:pt x="16800" y="58332"/>
                  </a:cubicBezTo>
                  <a:cubicBezTo>
                    <a:pt x="17385" y="58254"/>
                    <a:pt x="17944" y="58097"/>
                    <a:pt x="18494" y="57870"/>
                  </a:cubicBezTo>
                  <a:cubicBezTo>
                    <a:pt x="18773" y="57695"/>
                    <a:pt x="19035" y="57485"/>
                    <a:pt x="19262" y="57241"/>
                  </a:cubicBezTo>
                  <a:cubicBezTo>
                    <a:pt x="19404" y="57099"/>
                    <a:pt x="19451" y="56986"/>
                    <a:pt x="19554" y="56986"/>
                  </a:cubicBezTo>
                  <a:cubicBezTo>
                    <a:pt x="19590" y="56986"/>
                    <a:pt x="19633" y="57000"/>
                    <a:pt x="19690" y="57031"/>
                  </a:cubicBezTo>
                  <a:cubicBezTo>
                    <a:pt x="19865" y="57197"/>
                    <a:pt x="20039" y="57346"/>
                    <a:pt x="20214" y="57512"/>
                  </a:cubicBezTo>
                  <a:cubicBezTo>
                    <a:pt x="20589" y="57817"/>
                    <a:pt x="20991" y="58044"/>
                    <a:pt x="21436" y="58219"/>
                  </a:cubicBezTo>
                  <a:cubicBezTo>
                    <a:pt x="22205" y="58507"/>
                    <a:pt x="22991" y="58699"/>
                    <a:pt x="23803" y="58795"/>
                  </a:cubicBezTo>
                  <a:cubicBezTo>
                    <a:pt x="24894" y="58970"/>
                    <a:pt x="26003" y="59083"/>
                    <a:pt x="27103" y="59136"/>
                  </a:cubicBezTo>
                  <a:cubicBezTo>
                    <a:pt x="27786" y="59177"/>
                    <a:pt x="28470" y="59199"/>
                    <a:pt x="29155" y="59199"/>
                  </a:cubicBezTo>
                  <a:cubicBezTo>
                    <a:pt x="30494" y="59199"/>
                    <a:pt x="31834" y="59114"/>
                    <a:pt x="33163" y="58917"/>
                  </a:cubicBezTo>
                  <a:cubicBezTo>
                    <a:pt x="34796" y="58682"/>
                    <a:pt x="36568" y="58219"/>
                    <a:pt x="37939" y="57250"/>
                  </a:cubicBezTo>
                  <a:cubicBezTo>
                    <a:pt x="38943" y="56542"/>
                    <a:pt x="39825" y="55303"/>
                    <a:pt x="39956" y="54054"/>
                  </a:cubicBezTo>
                  <a:cubicBezTo>
                    <a:pt x="40070" y="53024"/>
                    <a:pt x="39685" y="52002"/>
                    <a:pt x="38952" y="51277"/>
                  </a:cubicBezTo>
                  <a:cubicBezTo>
                    <a:pt x="37616" y="49950"/>
                    <a:pt x="35713" y="49741"/>
                    <a:pt x="33931" y="49627"/>
                  </a:cubicBezTo>
                  <a:cubicBezTo>
                    <a:pt x="33987" y="49578"/>
                    <a:pt x="34048" y="49552"/>
                    <a:pt x="34123" y="49552"/>
                  </a:cubicBezTo>
                  <a:cubicBezTo>
                    <a:pt x="34143" y="49552"/>
                    <a:pt x="34163" y="49554"/>
                    <a:pt x="34184" y="49557"/>
                  </a:cubicBezTo>
                  <a:cubicBezTo>
                    <a:pt x="34490" y="49435"/>
                    <a:pt x="34787" y="49295"/>
                    <a:pt x="35066" y="49129"/>
                  </a:cubicBezTo>
                  <a:cubicBezTo>
                    <a:pt x="36149" y="48562"/>
                    <a:pt x="37267" y="47942"/>
                    <a:pt x="38114" y="47034"/>
                  </a:cubicBezTo>
                  <a:cubicBezTo>
                    <a:pt x="38847" y="46257"/>
                    <a:pt x="39240" y="45252"/>
                    <a:pt x="38891" y="44196"/>
                  </a:cubicBezTo>
                  <a:cubicBezTo>
                    <a:pt x="38507" y="43070"/>
                    <a:pt x="37468" y="42161"/>
                    <a:pt x="36612" y="41411"/>
                  </a:cubicBezTo>
                  <a:cubicBezTo>
                    <a:pt x="33486" y="38669"/>
                    <a:pt x="30849" y="36512"/>
                    <a:pt x="30762" y="32024"/>
                  </a:cubicBezTo>
                  <a:cubicBezTo>
                    <a:pt x="30701" y="29527"/>
                    <a:pt x="31355" y="27056"/>
                    <a:pt x="32045" y="24646"/>
                  </a:cubicBezTo>
                  <a:cubicBezTo>
                    <a:pt x="33434" y="19739"/>
                    <a:pt x="34962" y="14858"/>
                    <a:pt x="36044" y="9872"/>
                  </a:cubicBezTo>
                  <a:cubicBezTo>
                    <a:pt x="36350" y="8449"/>
                    <a:pt x="36621" y="6973"/>
                    <a:pt x="36411" y="5532"/>
                  </a:cubicBezTo>
                  <a:cubicBezTo>
                    <a:pt x="36036" y="2904"/>
                    <a:pt x="33434" y="1359"/>
                    <a:pt x="31155" y="503"/>
                  </a:cubicBezTo>
                  <a:cubicBezTo>
                    <a:pt x="30221" y="159"/>
                    <a:pt x="29357" y="1"/>
                    <a:pt x="28565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2;p47">
              <a:extLst>
                <a:ext uri="{FF2B5EF4-FFF2-40B4-BE49-F238E27FC236}">
                  <a16:creationId xmlns:a16="http://schemas.microsoft.com/office/drawing/2014/main" id="{CF7DF747-66C8-C491-4382-25EE114B9039}"/>
                </a:ext>
              </a:extLst>
            </p:cNvPr>
            <p:cNvSpPr/>
            <p:nvPr/>
          </p:nvSpPr>
          <p:spPr>
            <a:xfrm>
              <a:off x="8822150" y="2141325"/>
              <a:ext cx="434200" cy="473100"/>
            </a:xfrm>
            <a:custGeom>
              <a:avLst/>
              <a:gdLst/>
              <a:ahLst/>
              <a:cxnLst/>
              <a:rect l="l" t="t" r="r" b="b"/>
              <a:pathLst>
                <a:path w="17368" h="18924" extrusionOk="0">
                  <a:moveTo>
                    <a:pt x="10833" y="0"/>
                  </a:moveTo>
                  <a:cubicBezTo>
                    <a:pt x="9661" y="0"/>
                    <a:pt x="5877" y="5599"/>
                    <a:pt x="5877" y="5599"/>
                  </a:cubicBezTo>
                  <a:cubicBezTo>
                    <a:pt x="5877" y="5599"/>
                    <a:pt x="6200" y="1749"/>
                    <a:pt x="5231" y="1626"/>
                  </a:cubicBezTo>
                  <a:cubicBezTo>
                    <a:pt x="5223" y="1625"/>
                    <a:pt x="5216" y="1625"/>
                    <a:pt x="5208" y="1625"/>
                  </a:cubicBezTo>
                  <a:cubicBezTo>
                    <a:pt x="4242" y="1625"/>
                    <a:pt x="3018" y="9199"/>
                    <a:pt x="2481" y="10629"/>
                  </a:cubicBezTo>
                  <a:cubicBezTo>
                    <a:pt x="1948" y="12069"/>
                    <a:pt x="1" y="15125"/>
                    <a:pt x="1" y="15125"/>
                  </a:cubicBezTo>
                  <a:lnTo>
                    <a:pt x="6680" y="18924"/>
                  </a:lnTo>
                  <a:cubicBezTo>
                    <a:pt x="6707" y="18915"/>
                    <a:pt x="9780" y="14689"/>
                    <a:pt x="11273" y="13030"/>
                  </a:cubicBezTo>
                  <a:cubicBezTo>
                    <a:pt x="12775" y="11371"/>
                    <a:pt x="17193" y="7494"/>
                    <a:pt x="16748" y="6970"/>
                  </a:cubicBezTo>
                  <a:cubicBezTo>
                    <a:pt x="16701" y="6916"/>
                    <a:pt x="16624" y="6891"/>
                    <a:pt x="16524" y="6891"/>
                  </a:cubicBezTo>
                  <a:cubicBezTo>
                    <a:pt x="15661" y="6891"/>
                    <a:pt x="13081" y="8708"/>
                    <a:pt x="13081" y="8708"/>
                  </a:cubicBezTo>
                  <a:cubicBezTo>
                    <a:pt x="13081" y="8708"/>
                    <a:pt x="17368" y="3984"/>
                    <a:pt x="16687" y="3347"/>
                  </a:cubicBezTo>
                  <a:cubicBezTo>
                    <a:pt x="16635" y="3298"/>
                    <a:pt x="16561" y="3276"/>
                    <a:pt x="16469" y="3276"/>
                  </a:cubicBezTo>
                  <a:cubicBezTo>
                    <a:pt x="15348" y="3276"/>
                    <a:pt x="11483" y="6516"/>
                    <a:pt x="11483" y="6516"/>
                  </a:cubicBezTo>
                  <a:cubicBezTo>
                    <a:pt x="11483" y="6516"/>
                    <a:pt x="15552" y="1015"/>
                    <a:pt x="14486" y="325"/>
                  </a:cubicBezTo>
                  <a:cubicBezTo>
                    <a:pt x="14423" y="284"/>
                    <a:pt x="14349" y="265"/>
                    <a:pt x="14266" y="265"/>
                  </a:cubicBezTo>
                  <a:cubicBezTo>
                    <a:pt x="12957" y="265"/>
                    <a:pt x="9466" y="5093"/>
                    <a:pt x="9466" y="5093"/>
                  </a:cubicBezTo>
                  <a:cubicBezTo>
                    <a:pt x="9466" y="5093"/>
                    <a:pt x="11954" y="421"/>
                    <a:pt x="10941" y="20"/>
                  </a:cubicBezTo>
                  <a:cubicBezTo>
                    <a:pt x="10908" y="7"/>
                    <a:pt x="10872" y="0"/>
                    <a:pt x="10833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3;p47">
              <a:extLst>
                <a:ext uri="{FF2B5EF4-FFF2-40B4-BE49-F238E27FC236}">
                  <a16:creationId xmlns:a16="http://schemas.microsoft.com/office/drawing/2014/main" id="{C3149BE5-C60D-DE9D-6E12-FFCFF488026F}"/>
                </a:ext>
              </a:extLst>
            </p:cNvPr>
            <p:cNvSpPr/>
            <p:nvPr/>
          </p:nvSpPr>
          <p:spPr>
            <a:xfrm>
              <a:off x="8525950" y="2444150"/>
              <a:ext cx="514075" cy="573025"/>
            </a:xfrm>
            <a:custGeom>
              <a:avLst/>
              <a:gdLst/>
              <a:ahLst/>
              <a:cxnLst/>
              <a:rect l="l" t="t" r="r" b="b"/>
              <a:pathLst>
                <a:path w="20563" h="22921" extrusionOk="0">
                  <a:moveTo>
                    <a:pt x="13639" y="0"/>
                  </a:moveTo>
                  <a:cubicBezTo>
                    <a:pt x="10722" y="4314"/>
                    <a:pt x="4986" y="10356"/>
                    <a:pt x="0" y="14041"/>
                  </a:cubicBezTo>
                  <a:cubicBezTo>
                    <a:pt x="1292" y="15455"/>
                    <a:pt x="2541" y="15097"/>
                    <a:pt x="3554" y="22921"/>
                  </a:cubicBezTo>
                  <a:cubicBezTo>
                    <a:pt x="10757" y="18162"/>
                    <a:pt x="15210" y="12792"/>
                    <a:pt x="20563" y="4104"/>
                  </a:cubicBezTo>
                  <a:cubicBezTo>
                    <a:pt x="17681" y="2951"/>
                    <a:pt x="15874" y="987"/>
                    <a:pt x="1363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94;p47">
              <a:extLst>
                <a:ext uri="{FF2B5EF4-FFF2-40B4-BE49-F238E27FC236}">
                  <a16:creationId xmlns:a16="http://schemas.microsoft.com/office/drawing/2014/main" id="{455FEAC9-8372-1DA9-545F-52CD5204AD7C}"/>
                </a:ext>
              </a:extLst>
            </p:cNvPr>
            <p:cNvSpPr/>
            <p:nvPr/>
          </p:nvSpPr>
          <p:spPr>
            <a:xfrm>
              <a:off x="8130400" y="2730525"/>
              <a:ext cx="528275" cy="446000"/>
            </a:xfrm>
            <a:custGeom>
              <a:avLst/>
              <a:gdLst/>
              <a:ahLst/>
              <a:cxnLst/>
              <a:rect l="l" t="t" r="r" b="b"/>
              <a:pathLst>
                <a:path w="21131" h="17840" extrusionOk="0">
                  <a:moveTo>
                    <a:pt x="16005" y="1"/>
                  </a:moveTo>
                  <a:cubicBezTo>
                    <a:pt x="15796" y="114"/>
                    <a:pt x="15604" y="219"/>
                    <a:pt x="15394" y="324"/>
                  </a:cubicBezTo>
                  <a:cubicBezTo>
                    <a:pt x="11242" y="2355"/>
                    <a:pt x="6965" y="3235"/>
                    <a:pt x="2438" y="3235"/>
                  </a:cubicBezTo>
                  <a:cubicBezTo>
                    <a:pt x="1634" y="3235"/>
                    <a:pt x="821" y="3207"/>
                    <a:pt x="0" y="3153"/>
                  </a:cubicBezTo>
                  <a:lnTo>
                    <a:pt x="0" y="3153"/>
                  </a:lnTo>
                  <a:cubicBezTo>
                    <a:pt x="2847" y="6480"/>
                    <a:pt x="6593" y="13552"/>
                    <a:pt x="7466" y="17840"/>
                  </a:cubicBezTo>
                  <a:cubicBezTo>
                    <a:pt x="12399" y="17621"/>
                    <a:pt x="17010" y="15875"/>
                    <a:pt x="21131" y="13133"/>
                  </a:cubicBezTo>
                  <a:cubicBezTo>
                    <a:pt x="20118" y="5310"/>
                    <a:pt x="17315" y="1433"/>
                    <a:pt x="16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95;p47">
              <a:extLst>
                <a:ext uri="{FF2B5EF4-FFF2-40B4-BE49-F238E27FC236}">
                  <a16:creationId xmlns:a16="http://schemas.microsoft.com/office/drawing/2014/main" id="{8639ED0C-ED7A-5EB2-1C3A-B7E07827F3BF}"/>
                </a:ext>
              </a:extLst>
            </p:cNvPr>
            <p:cNvSpPr/>
            <p:nvPr/>
          </p:nvSpPr>
          <p:spPr>
            <a:xfrm>
              <a:off x="7140250" y="1711300"/>
              <a:ext cx="355600" cy="502350"/>
            </a:xfrm>
            <a:custGeom>
              <a:avLst/>
              <a:gdLst/>
              <a:ahLst/>
              <a:cxnLst/>
              <a:rect l="l" t="t" r="r" b="b"/>
              <a:pathLst>
                <a:path w="14224" h="20094" extrusionOk="0">
                  <a:moveTo>
                    <a:pt x="5719" y="0"/>
                  </a:moveTo>
                  <a:cubicBezTo>
                    <a:pt x="5707" y="0"/>
                    <a:pt x="5696" y="1"/>
                    <a:pt x="5684" y="2"/>
                  </a:cubicBezTo>
                  <a:cubicBezTo>
                    <a:pt x="4418" y="116"/>
                    <a:pt x="5527" y="6874"/>
                    <a:pt x="5527" y="6874"/>
                  </a:cubicBezTo>
                  <a:cubicBezTo>
                    <a:pt x="5527" y="6874"/>
                    <a:pt x="3342" y="1670"/>
                    <a:pt x="2412" y="1670"/>
                  </a:cubicBezTo>
                  <a:cubicBezTo>
                    <a:pt x="2390" y="1670"/>
                    <a:pt x="2369" y="1673"/>
                    <a:pt x="2349" y="1679"/>
                  </a:cubicBezTo>
                  <a:cubicBezTo>
                    <a:pt x="1467" y="1932"/>
                    <a:pt x="3109" y="8096"/>
                    <a:pt x="3109" y="8096"/>
                  </a:cubicBezTo>
                  <a:cubicBezTo>
                    <a:pt x="3109" y="8096"/>
                    <a:pt x="1405" y="4852"/>
                    <a:pt x="719" y="4852"/>
                  </a:cubicBezTo>
                  <a:cubicBezTo>
                    <a:pt x="693" y="4852"/>
                    <a:pt x="669" y="4856"/>
                    <a:pt x="646" y="4866"/>
                  </a:cubicBezTo>
                  <a:cubicBezTo>
                    <a:pt x="0" y="5128"/>
                    <a:pt x="2166" y="10594"/>
                    <a:pt x="2733" y="12759"/>
                  </a:cubicBezTo>
                  <a:cubicBezTo>
                    <a:pt x="3301" y="14916"/>
                    <a:pt x="4095" y="20076"/>
                    <a:pt x="4095" y="20094"/>
                  </a:cubicBezTo>
                  <a:lnTo>
                    <a:pt x="11770" y="19779"/>
                  </a:lnTo>
                  <a:cubicBezTo>
                    <a:pt x="11770" y="19779"/>
                    <a:pt x="11438" y="16173"/>
                    <a:pt x="11622" y="14645"/>
                  </a:cubicBezTo>
                  <a:cubicBezTo>
                    <a:pt x="11796" y="13117"/>
                    <a:pt x="14224" y="5721"/>
                    <a:pt x="13307" y="5381"/>
                  </a:cubicBezTo>
                  <a:cubicBezTo>
                    <a:pt x="13265" y="5365"/>
                    <a:pt x="13223" y="5358"/>
                    <a:pt x="13179" y="5358"/>
                  </a:cubicBezTo>
                  <a:cubicBezTo>
                    <a:pt x="12259" y="5358"/>
                    <a:pt x="10915" y="8620"/>
                    <a:pt x="10915" y="8620"/>
                  </a:cubicBezTo>
                  <a:cubicBezTo>
                    <a:pt x="10915" y="8620"/>
                    <a:pt x="10068" y="1460"/>
                    <a:pt x="8976" y="1355"/>
                  </a:cubicBezTo>
                  <a:cubicBezTo>
                    <a:pt x="8966" y="1354"/>
                    <a:pt x="8955" y="1354"/>
                    <a:pt x="8945" y="1354"/>
                  </a:cubicBezTo>
                  <a:cubicBezTo>
                    <a:pt x="7895" y="1354"/>
                    <a:pt x="7955" y="6533"/>
                    <a:pt x="7955" y="6533"/>
                  </a:cubicBezTo>
                  <a:cubicBezTo>
                    <a:pt x="7955" y="6533"/>
                    <a:pt x="6969" y="0"/>
                    <a:pt x="571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6;p47">
              <a:extLst>
                <a:ext uri="{FF2B5EF4-FFF2-40B4-BE49-F238E27FC236}">
                  <a16:creationId xmlns:a16="http://schemas.microsoft.com/office/drawing/2014/main" id="{94743DE6-2386-350F-5610-16B6E9964773}"/>
                </a:ext>
              </a:extLst>
            </p:cNvPr>
            <p:cNvSpPr/>
            <p:nvPr/>
          </p:nvSpPr>
          <p:spPr>
            <a:xfrm>
              <a:off x="7228875" y="2118200"/>
              <a:ext cx="343375" cy="625250"/>
            </a:xfrm>
            <a:custGeom>
              <a:avLst/>
              <a:gdLst/>
              <a:ahLst/>
              <a:cxnLst/>
              <a:rect l="l" t="t" r="r" b="b"/>
              <a:pathLst>
                <a:path w="13735" h="25010" extrusionOk="0">
                  <a:moveTo>
                    <a:pt x="7446" y="1"/>
                  </a:moveTo>
                  <a:cubicBezTo>
                    <a:pt x="5524" y="1"/>
                    <a:pt x="3548" y="547"/>
                    <a:pt x="1245" y="547"/>
                  </a:cubicBezTo>
                  <a:cubicBezTo>
                    <a:pt x="841" y="547"/>
                    <a:pt x="426" y="530"/>
                    <a:pt x="0" y="491"/>
                  </a:cubicBezTo>
                  <a:lnTo>
                    <a:pt x="0" y="491"/>
                  </a:lnTo>
                  <a:cubicBezTo>
                    <a:pt x="777" y="10663"/>
                    <a:pt x="2270" y="17474"/>
                    <a:pt x="6496" y="25009"/>
                  </a:cubicBezTo>
                  <a:cubicBezTo>
                    <a:pt x="10984" y="18522"/>
                    <a:pt x="11919" y="19403"/>
                    <a:pt x="13735" y="18749"/>
                  </a:cubicBezTo>
                  <a:cubicBezTo>
                    <a:pt x="10984" y="13187"/>
                    <a:pt x="8662" y="5188"/>
                    <a:pt x="8033" y="19"/>
                  </a:cubicBezTo>
                  <a:cubicBezTo>
                    <a:pt x="7838" y="7"/>
                    <a:pt x="7642" y="1"/>
                    <a:pt x="7446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97;p47">
              <a:extLst>
                <a:ext uri="{FF2B5EF4-FFF2-40B4-BE49-F238E27FC236}">
                  <a16:creationId xmlns:a16="http://schemas.microsoft.com/office/drawing/2014/main" id="{869E389D-0C27-4010-27D4-3BCA51454859}"/>
                </a:ext>
              </a:extLst>
            </p:cNvPr>
            <p:cNvSpPr/>
            <p:nvPr/>
          </p:nvSpPr>
          <p:spPr>
            <a:xfrm>
              <a:off x="7333200" y="2527750"/>
              <a:ext cx="583950" cy="493800"/>
            </a:xfrm>
            <a:custGeom>
              <a:avLst/>
              <a:gdLst/>
              <a:ahLst/>
              <a:cxnLst/>
              <a:rect l="l" t="t" r="r" b="b"/>
              <a:pathLst>
                <a:path w="23358" h="19752" extrusionOk="0">
                  <a:moveTo>
                    <a:pt x="10566" y="0"/>
                  </a:moveTo>
                  <a:cubicBezTo>
                    <a:pt x="8750" y="655"/>
                    <a:pt x="4489" y="2812"/>
                    <a:pt x="1" y="9308"/>
                  </a:cubicBezTo>
                  <a:cubicBezTo>
                    <a:pt x="2411" y="13630"/>
                    <a:pt x="5711" y="17298"/>
                    <a:pt x="9990" y="19751"/>
                  </a:cubicBezTo>
                  <a:cubicBezTo>
                    <a:pt x="12723" y="16346"/>
                    <a:pt x="19298" y="11762"/>
                    <a:pt x="23358" y="10112"/>
                  </a:cubicBezTo>
                  <a:cubicBezTo>
                    <a:pt x="18372" y="7937"/>
                    <a:pt x="14225" y="4916"/>
                    <a:pt x="10968" y="550"/>
                  </a:cubicBezTo>
                  <a:cubicBezTo>
                    <a:pt x="10828" y="367"/>
                    <a:pt x="10706" y="184"/>
                    <a:pt x="10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98;p47">
              <a:extLst>
                <a:ext uri="{FF2B5EF4-FFF2-40B4-BE49-F238E27FC236}">
                  <a16:creationId xmlns:a16="http://schemas.microsoft.com/office/drawing/2014/main" id="{10B118A1-A8E2-9415-F79D-0649ABBE8F94}"/>
                </a:ext>
              </a:extLst>
            </p:cNvPr>
            <p:cNvSpPr/>
            <p:nvPr/>
          </p:nvSpPr>
          <p:spPr>
            <a:xfrm>
              <a:off x="7415275" y="2656925"/>
              <a:ext cx="952425" cy="1103625"/>
            </a:xfrm>
            <a:custGeom>
              <a:avLst/>
              <a:gdLst/>
              <a:ahLst/>
              <a:cxnLst/>
              <a:rect l="l" t="t" r="r" b="b"/>
              <a:pathLst>
                <a:path w="38097" h="44145" extrusionOk="0">
                  <a:moveTo>
                    <a:pt x="13179" y="0"/>
                  </a:moveTo>
                  <a:cubicBezTo>
                    <a:pt x="12558" y="0"/>
                    <a:pt x="12208" y="92"/>
                    <a:pt x="12033" y="273"/>
                  </a:cubicBezTo>
                  <a:cubicBezTo>
                    <a:pt x="11055" y="1303"/>
                    <a:pt x="5449" y="12410"/>
                    <a:pt x="682" y="36352"/>
                  </a:cubicBezTo>
                  <a:cubicBezTo>
                    <a:pt x="656" y="36448"/>
                    <a:pt x="603" y="36544"/>
                    <a:pt x="568" y="36640"/>
                  </a:cubicBezTo>
                  <a:cubicBezTo>
                    <a:pt x="385" y="37121"/>
                    <a:pt x="202" y="37601"/>
                    <a:pt x="1" y="38081"/>
                  </a:cubicBezTo>
                  <a:cubicBezTo>
                    <a:pt x="2253" y="38888"/>
                    <a:pt x="17123" y="44144"/>
                    <a:pt x="31938" y="44144"/>
                  </a:cubicBezTo>
                  <a:cubicBezTo>
                    <a:pt x="32346" y="44144"/>
                    <a:pt x="32755" y="44140"/>
                    <a:pt x="33163" y="44132"/>
                  </a:cubicBezTo>
                  <a:cubicBezTo>
                    <a:pt x="33268" y="43617"/>
                    <a:pt x="33364" y="43084"/>
                    <a:pt x="33478" y="42552"/>
                  </a:cubicBezTo>
                  <a:cubicBezTo>
                    <a:pt x="33495" y="42473"/>
                    <a:pt x="33513" y="42386"/>
                    <a:pt x="33521" y="42307"/>
                  </a:cubicBezTo>
                  <a:cubicBezTo>
                    <a:pt x="38097" y="20862"/>
                    <a:pt x="35888" y="10131"/>
                    <a:pt x="34499" y="6420"/>
                  </a:cubicBezTo>
                  <a:cubicBezTo>
                    <a:pt x="33949" y="4918"/>
                    <a:pt x="27112" y="2281"/>
                    <a:pt x="20878" y="1129"/>
                  </a:cubicBezTo>
                  <a:cubicBezTo>
                    <a:pt x="16731" y="367"/>
                    <a:pt x="14417" y="0"/>
                    <a:pt x="1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99;p47">
              <a:extLst>
                <a:ext uri="{FF2B5EF4-FFF2-40B4-BE49-F238E27FC236}">
                  <a16:creationId xmlns:a16="http://schemas.microsoft.com/office/drawing/2014/main" id="{7C26D067-C50B-F65F-A3BD-F21D26D3C47E}"/>
                </a:ext>
              </a:extLst>
            </p:cNvPr>
            <p:cNvSpPr/>
            <p:nvPr/>
          </p:nvSpPr>
          <p:spPr>
            <a:xfrm>
              <a:off x="7437325" y="3540175"/>
              <a:ext cx="823850" cy="146275"/>
            </a:xfrm>
            <a:custGeom>
              <a:avLst/>
              <a:gdLst/>
              <a:ahLst/>
              <a:cxnLst/>
              <a:rect l="l" t="t" r="r" b="b"/>
              <a:pathLst>
                <a:path w="32954" h="5851" fill="none" extrusionOk="0">
                  <a:moveTo>
                    <a:pt x="1" y="1"/>
                  </a:moveTo>
                  <a:cubicBezTo>
                    <a:pt x="1" y="1"/>
                    <a:pt x="19385" y="5851"/>
                    <a:pt x="32954" y="54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0;p47">
              <a:extLst>
                <a:ext uri="{FF2B5EF4-FFF2-40B4-BE49-F238E27FC236}">
                  <a16:creationId xmlns:a16="http://schemas.microsoft.com/office/drawing/2014/main" id="{B94A3308-6700-AA1A-3ED7-8FF05138DCC7}"/>
                </a:ext>
              </a:extLst>
            </p:cNvPr>
            <p:cNvSpPr/>
            <p:nvPr/>
          </p:nvSpPr>
          <p:spPr>
            <a:xfrm>
              <a:off x="7874775" y="2585600"/>
              <a:ext cx="334225" cy="232625"/>
            </a:xfrm>
            <a:custGeom>
              <a:avLst/>
              <a:gdLst/>
              <a:ahLst/>
              <a:cxnLst/>
              <a:rect l="l" t="t" r="r" b="b"/>
              <a:pathLst>
                <a:path w="13369" h="9305" extrusionOk="0">
                  <a:moveTo>
                    <a:pt x="2524" y="0"/>
                  </a:moveTo>
                  <a:lnTo>
                    <a:pt x="804" y="3825"/>
                  </a:lnTo>
                  <a:cubicBezTo>
                    <a:pt x="804" y="3825"/>
                    <a:pt x="1" y="6208"/>
                    <a:pt x="4882" y="8217"/>
                  </a:cubicBezTo>
                  <a:cubicBezTo>
                    <a:pt x="6905" y="9052"/>
                    <a:pt x="8334" y="9305"/>
                    <a:pt x="9323" y="9305"/>
                  </a:cubicBezTo>
                  <a:cubicBezTo>
                    <a:pt x="10835" y="9305"/>
                    <a:pt x="11317" y="8714"/>
                    <a:pt x="11317" y="8714"/>
                  </a:cubicBezTo>
                  <a:lnTo>
                    <a:pt x="13369" y="3868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1;p47">
              <a:extLst>
                <a:ext uri="{FF2B5EF4-FFF2-40B4-BE49-F238E27FC236}">
                  <a16:creationId xmlns:a16="http://schemas.microsoft.com/office/drawing/2014/main" id="{0267E9AE-2477-0F46-674E-FF46D5636A54}"/>
                </a:ext>
              </a:extLst>
            </p:cNvPr>
            <p:cNvSpPr/>
            <p:nvPr/>
          </p:nvSpPr>
          <p:spPr>
            <a:xfrm>
              <a:off x="8359600" y="1761250"/>
              <a:ext cx="295800" cy="472375"/>
            </a:xfrm>
            <a:custGeom>
              <a:avLst/>
              <a:gdLst/>
              <a:ahLst/>
              <a:cxnLst/>
              <a:rect l="l" t="t" r="r" b="b"/>
              <a:pathLst>
                <a:path w="11832" h="18895" extrusionOk="0">
                  <a:moveTo>
                    <a:pt x="2669" y="1"/>
                  </a:moveTo>
                  <a:cubicBezTo>
                    <a:pt x="2063" y="1"/>
                    <a:pt x="1519" y="219"/>
                    <a:pt x="1153" y="798"/>
                  </a:cubicBezTo>
                  <a:cubicBezTo>
                    <a:pt x="1" y="2606"/>
                    <a:pt x="472" y="5959"/>
                    <a:pt x="856" y="7923"/>
                  </a:cubicBezTo>
                  <a:cubicBezTo>
                    <a:pt x="1380" y="10586"/>
                    <a:pt x="2411" y="13110"/>
                    <a:pt x="3484" y="15598"/>
                  </a:cubicBezTo>
                  <a:cubicBezTo>
                    <a:pt x="4104" y="17048"/>
                    <a:pt x="5004" y="18707"/>
                    <a:pt x="6575" y="18881"/>
                  </a:cubicBezTo>
                  <a:cubicBezTo>
                    <a:pt x="6658" y="18890"/>
                    <a:pt x="6740" y="18895"/>
                    <a:pt x="6822" y="18895"/>
                  </a:cubicBezTo>
                  <a:cubicBezTo>
                    <a:pt x="7610" y="18895"/>
                    <a:pt x="8371" y="18490"/>
                    <a:pt x="8924" y="17921"/>
                  </a:cubicBezTo>
                  <a:cubicBezTo>
                    <a:pt x="9518" y="17283"/>
                    <a:pt x="9902" y="16471"/>
                    <a:pt x="10173" y="15642"/>
                  </a:cubicBezTo>
                  <a:cubicBezTo>
                    <a:pt x="11832" y="10682"/>
                    <a:pt x="10129" y="4789"/>
                    <a:pt x="6086" y="1479"/>
                  </a:cubicBezTo>
                  <a:cubicBezTo>
                    <a:pt x="5320" y="864"/>
                    <a:pt x="3873" y="1"/>
                    <a:pt x="2669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2;p47">
              <a:extLst>
                <a:ext uri="{FF2B5EF4-FFF2-40B4-BE49-F238E27FC236}">
                  <a16:creationId xmlns:a16="http://schemas.microsoft.com/office/drawing/2014/main" id="{47EC0528-D97E-0580-89A2-BC25EE34DCF7}"/>
                </a:ext>
              </a:extLst>
            </p:cNvPr>
            <p:cNvSpPr/>
            <p:nvPr/>
          </p:nvSpPr>
          <p:spPr>
            <a:xfrm>
              <a:off x="7746650" y="1724225"/>
              <a:ext cx="897850" cy="991000"/>
            </a:xfrm>
            <a:custGeom>
              <a:avLst/>
              <a:gdLst/>
              <a:ahLst/>
              <a:cxnLst/>
              <a:rect l="l" t="t" r="r" b="b"/>
              <a:pathLst>
                <a:path w="35914" h="39640" extrusionOk="0">
                  <a:moveTo>
                    <a:pt x="18016" y="0"/>
                  </a:moveTo>
                  <a:cubicBezTo>
                    <a:pt x="9041" y="0"/>
                    <a:pt x="1332" y="8189"/>
                    <a:pt x="280" y="18529"/>
                  </a:cubicBezTo>
                  <a:cubicBezTo>
                    <a:pt x="0" y="21236"/>
                    <a:pt x="201" y="23811"/>
                    <a:pt x="795" y="26178"/>
                  </a:cubicBezTo>
                  <a:cubicBezTo>
                    <a:pt x="917" y="26640"/>
                    <a:pt x="1048" y="27094"/>
                    <a:pt x="1188" y="27540"/>
                  </a:cubicBezTo>
                  <a:cubicBezTo>
                    <a:pt x="1197" y="27583"/>
                    <a:pt x="1223" y="27627"/>
                    <a:pt x="1232" y="27688"/>
                  </a:cubicBezTo>
                  <a:cubicBezTo>
                    <a:pt x="3056" y="33145"/>
                    <a:pt x="7082" y="37345"/>
                    <a:pt x="12268" y="38821"/>
                  </a:cubicBezTo>
                  <a:cubicBezTo>
                    <a:pt x="12679" y="38934"/>
                    <a:pt x="13098" y="39039"/>
                    <a:pt x="13534" y="39127"/>
                  </a:cubicBezTo>
                  <a:cubicBezTo>
                    <a:pt x="13726" y="39170"/>
                    <a:pt x="13927" y="39196"/>
                    <a:pt x="14111" y="39231"/>
                  </a:cubicBezTo>
                  <a:cubicBezTo>
                    <a:pt x="14285" y="39266"/>
                    <a:pt x="14451" y="39301"/>
                    <a:pt x="14626" y="39319"/>
                  </a:cubicBezTo>
                  <a:cubicBezTo>
                    <a:pt x="15973" y="39536"/>
                    <a:pt x="17226" y="39640"/>
                    <a:pt x="18390" y="39640"/>
                  </a:cubicBezTo>
                  <a:cubicBezTo>
                    <a:pt x="20454" y="39640"/>
                    <a:pt x="22242" y="39314"/>
                    <a:pt x="23794" y="38716"/>
                  </a:cubicBezTo>
                  <a:cubicBezTo>
                    <a:pt x="24370" y="38498"/>
                    <a:pt x="24912" y="38236"/>
                    <a:pt x="25427" y="37948"/>
                  </a:cubicBezTo>
                  <a:cubicBezTo>
                    <a:pt x="25453" y="37930"/>
                    <a:pt x="25470" y="37922"/>
                    <a:pt x="25479" y="37913"/>
                  </a:cubicBezTo>
                  <a:cubicBezTo>
                    <a:pt x="28422" y="36210"/>
                    <a:pt x="30369" y="33338"/>
                    <a:pt x="31722" y="29758"/>
                  </a:cubicBezTo>
                  <a:cubicBezTo>
                    <a:pt x="31879" y="29347"/>
                    <a:pt x="32028" y="28919"/>
                    <a:pt x="32176" y="28483"/>
                  </a:cubicBezTo>
                  <a:cubicBezTo>
                    <a:pt x="32185" y="28448"/>
                    <a:pt x="32194" y="28430"/>
                    <a:pt x="32194" y="28404"/>
                  </a:cubicBezTo>
                  <a:cubicBezTo>
                    <a:pt x="32656" y="27007"/>
                    <a:pt x="33023" y="25505"/>
                    <a:pt x="33337" y="23942"/>
                  </a:cubicBezTo>
                  <a:cubicBezTo>
                    <a:pt x="35913" y="11081"/>
                    <a:pt x="30212" y="1633"/>
                    <a:pt x="20170" y="157"/>
                  </a:cubicBezTo>
                  <a:cubicBezTo>
                    <a:pt x="19446" y="52"/>
                    <a:pt x="18727" y="0"/>
                    <a:pt x="18016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03;p47">
              <a:extLst>
                <a:ext uri="{FF2B5EF4-FFF2-40B4-BE49-F238E27FC236}">
                  <a16:creationId xmlns:a16="http://schemas.microsoft.com/office/drawing/2014/main" id="{C5CBBD76-5A72-FEC6-B870-01C824B727F2}"/>
                </a:ext>
              </a:extLst>
            </p:cNvPr>
            <p:cNvSpPr/>
            <p:nvPr/>
          </p:nvSpPr>
          <p:spPr>
            <a:xfrm>
              <a:off x="7630075" y="1606750"/>
              <a:ext cx="880175" cy="662900"/>
            </a:xfrm>
            <a:custGeom>
              <a:avLst/>
              <a:gdLst/>
              <a:ahLst/>
              <a:cxnLst/>
              <a:rect l="l" t="t" r="r" b="b"/>
              <a:pathLst>
                <a:path w="35207" h="26516" extrusionOk="0">
                  <a:moveTo>
                    <a:pt x="26536" y="14583"/>
                  </a:moveTo>
                  <a:lnTo>
                    <a:pt x="26536" y="14583"/>
                  </a:lnTo>
                  <a:cubicBezTo>
                    <a:pt x="24318" y="16068"/>
                    <a:pt x="21437" y="16644"/>
                    <a:pt x="18791" y="16775"/>
                  </a:cubicBezTo>
                  <a:cubicBezTo>
                    <a:pt x="18333" y="16794"/>
                    <a:pt x="17879" y="16798"/>
                    <a:pt x="17426" y="16798"/>
                  </a:cubicBezTo>
                  <a:cubicBezTo>
                    <a:pt x="17087" y="16798"/>
                    <a:pt x="16749" y="16796"/>
                    <a:pt x="16411" y="16796"/>
                  </a:cubicBezTo>
                  <a:cubicBezTo>
                    <a:pt x="16165" y="16796"/>
                    <a:pt x="15920" y="16797"/>
                    <a:pt x="15674" y="16801"/>
                  </a:cubicBezTo>
                  <a:cubicBezTo>
                    <a:pt x="15185" y="16810"/>
                    <a:pt x="14678" y="16827"/>
                    <a:pt x="14207" y="16932"/>
                  </a:cubicBezTo>
                  <a:cubicBezTo>
                    <a:pt x="15159" y="16408"/>
                    <a:pt x="16233" y="16042"/>
                    <a:pt x="17202" y="15823"/>
                  </a:cubicBezTo>
                  <a:cubicBezTo>
                    <a:pt x="19734" y="15256"/>
                    <a:pt x="22354" y="15334"/>
                    <a:pt x="24903" y="14933"/>
                  </a:cubicBezTo>
                  <a:cubicBezTo>
                    <a:pt x="25453" y="14845"/>
                    <a:pt x="25995" y="14723"/>
                    <a:pt x="26536" y="14583"/>
                  </a:cubicBezTo>
                  <a:close/>
                  <a:moveTo>
                    <a:pt x="19309" y="0"/>
                  </a:moveTo>
                  <a:cubicBezTo>
                    <a:pt x="19046" y="0"/>
                    <a:pt x="18783" y="4"/>
                    <a:pt x="18520" y="10"/>
                  </a:cubicBezTo>
                  <a:cubicBezTo>
                    <a:pt x="16809" y="54"/>
                    <a:pt x="15106" y="255"/>
                    <a:pt x="13421" y="534"/>
                  </a:cubicBezTo>
                  <a:cubicBezTo>
                    <a:pt x="9073" y="1259"/>
                    <a:pt x="4559" y="2770"/>
                    <a:pt x="2044" y="6236"/>
                  </a:cubicBezTo>
                  <a:cubicBezTo>
                    <a:pt x="795" y="7939"/>
                    <a:pt x="149" y="10017"/>
                    <a:pt x="79" y="12112"/>
                  </a:cubicBezTo>
                  <a:cubicBezTo>
                    <a:pt x="1" y="14374"/>
                    <a:pt x="481" y="18766"/>
                    <a:pt x="1276" y="19779"/>
                  </a:cubicBezTo>
                  <a:cubicBezTo>
                    <a:pt x="2000" y="20713"/>
                    <a:pt x="4471" y="20617"/>
                    <a:pt x="5336" y="21446"/>
                  </a:cubicBezTo>
                  <a:cubicBezTo>
                    <a:pt x="6375" y="22451"/>
                    <a:pt x="7161" y="23664"/>
                    <a:pt x="7519" y="25053"/>
                  </a:cubicBezTo>
                  <a:cubicBezTo>
                    <a:pt x="7721" y="25836"/>
                    <a:pt x="8027" y="26516"/>
                    <a:pt x="8889" y="26516"/>
                  </a:cubicBezTo>
                  <a:cubicBezTo>
                    <a:pt x="8958" y="26516"/>
                    <a:pt x="9031" y="26511"/>
                    <a:pt x="9108" y="26502"/>
                  </a:cubicBezTo>
                  <a:cubicBezTo>
                    <a:pt x="9815" y="26415"/>
                    <a:pt x="10479" y="25996"/>
                    <a:pt x="10828" y="25402"/>
                  </a:cubicBezTo>
                  <a:cubicBezTo>
                    <a:pt x="11832" y="24476"/>
                    <a:pt x="11291" y="22442"/>
                    <a:pt x="11308" y="20957"/>
                  </a:cubicBezTo>
                  <a:cubicBezTo>
                    <a:pt x="11439" y="20250"/>
                    <a:pt x="11631" y="19560"/>
                    <a:pt x="12007" y="18949"/>
                  </a:cubicBezTo>
                  <a:cubicBezTo>
                    <a:pt x="12574" y="18006"/>
                    <a:pt x="13491" y="17491"/>
                    <a:pt x="14591" y="17378"/>
                  </a:cubicBezTo>
                  <a:cubicBezTo>
                    <a:pt x="14984" y="17332"/>
                    <a:pt x="15379" y="17319"/>
                    <a:pt x="15774" y="17319"/>
                  </a:cubicBezTo>
                  <a:cubicBezTo>
                    <a:pt x="16313" y="17319"/>
                    <a:pt x="16852" y="17343"/>
                    <a:pt x="17389" y="17343"/>
                  </a:cubicBezTo>
                  <a:cubicBezTo>
                    <a:pt x="17437" y="17343"/>
                    <a:pt x="17486" y="17343"/>
                    <a:pt x="17534" y="17343"/>
                  </a:cubicBezTo>
                  <a:cubicBezTo>
                    <a:pt x="17649" y="17343"/>
                    <a:pt x="17810" y="17344"/>
                    <a:pt x="18010" y="17344"/>
                  </a:cubicBezTo>
                  <a:cubicBezTo>
                    <a:pt x="19694" y="17344"/>
                    <a:pt x="24164" y="17267"/>
                    <a:pt x="27566" y="15823"/>
                  </a:cubicBezTo>
                  <a:cubicBezTo>
                    <a:pt x="30212" y="14714"/>
                    <a:pt x="33023" y="13274"/>
                    <a:pt x="34386" y="10654"/>
                  </a:cubicBezTo>
                  <a:cubicBezTo>
                    <a:pt x="35102" y="9292"/>
                    <a:pt x="35206" y="7738"/>
                    <a:pt x="34316" y="6437"/>
                  </a:cubicBezTo>
                  <a:cubicBezTo>
                    <a:pt x="33923" y="5861"/>
                    <a:pt x="33408" y="5415"/>
                    <a:pt x="32831" y="5031"/>
                  </a:cubicBezTo>
                  <a:cubicBezTo>
                    <a:pt x="32465" y="4490"/>
                    <a:pt x="31932" y="4036"/>
                    <a:pt x="31347" y="3599"/>
                  </a:cubicBezTo>
                  <a:cubicBezTo>
                    <a:pt x="29653" y="2315"/>
                    <a:pt x="27697" y="1416"/>
                    <a:pt x="25645" y="831"/>
                  </a:cubicBezTo>
                  <a:cubicBezTo>
                    <a:pt x="24676" y="543"/>
                    <a:pt x="23681" y="351"/>
                    <a:pt x="22677" y="220"/>
                  </a:cubicBezTo>
                  <a:cubicBezTo>
                    <a:pt x="21565" y="64"/>
                    <a:pt x="20437" y="0"/>
                    <a:pt x="19309" y="0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04;p47">
              <a:extLst>
                <a:ext uri="{FF2B5EF4-FFF2-40B4-BE49-F238E27FC236}">
                  <a16:creationId xmlns:a16="http://schemas.microsoft.com/office/drawing/2014/main" id="{ED0262AF-5B19-9243-3AAA-F921306FC12C}"/>
                </a:ext>
              </a:extLst>
            </p:cNvPr>
            <p:cNvSpPr/>
            <p:nvPr/>
          </p:nvSpPr>
          <p:spPr>
            <a:xfrm>
              <a:off x="7560225" y="2069500"/>
              <a:ext cx="255850" cy="333525"/>
            </a:xfrm>
            <a:custGeom>
              <a:avLst/>
              <a:gdLst/>
              <a:ahLst/>
              <a:cxnLst/>
              <a:rect l="l" t="t" r="r" b="b"/>
              <a:pathLst>
                <a:path w="10234" h="13341" extrusionOk="0">
                  <a:moveTo>
                    <a:pt x="4228" y="1"/>
                  </a:moveTo>
                  <a:cubicBezTo>
                    <a:pt x="3439" y="1"/>
                    <a:pt x="2674" y="269"/>
                    <a:pt x="1957" y="919"/>
                  </a:cubicBezTo>
                  <a:cubicBezTo>
                    <a:pt x="1136" y="1662"/>
                    <a:pt x="690" y="2709"/>
                    <a:pt x="472" y="3766"/>
                  </a:cubicBezTo>
                  <a:cubicBezTo>
                    <a:pt x="1" y="6054"/>
                    <a:pt x="603" y="8481"/>
                    <a:pt x="2018" y="10402"/>
                  </a:cubicBezTo>
                  <a:cubicBezTo>
                    <a:pt x="2891" y="11581"/>
                    <a:pt x="4104" y="12733"/>
                    <a:pt x="5554" y="13187"/>
                  </a:cubicBezTo>
                  <a:cubicBezTo>
                    <a:pt x="5891" y="13291"/>
                    <a:pt x="6226" y="13340"/>
                    <a:pt x="6551" y="13340"/>
                  </a:cubicBezTo>
                  <a:cubicBezTo>
                    <a:pt x="7790" y="13340"/>
                    <a:pt x="8888" y="12620"/>
                    <a:pt x="9448" y="11424"/>
                  </a:cubicBezTo>
                  <a:cubicBezTo>
                    <a:pt x="9815" y="10664"/>
                    <a:pt x="9937" y="9817"/>
                    <a:pt x="9998" y="8970"/>
                  </a:cubicBezTo>
                  <a:cubicBezTo>
                    <a:pt x="10234" y="5390"/>
                    <a:pt x="8820" y="107"/>
                    <a:pt x="4340" y="3"/>
                  </a:cubicBezTo>
                  <a:cubicBezTo>
                    <a:pt x="4303" y="1"/>
                    <a:pt x="4266" y="1"/>
                    <a:pt x="4228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05;p47">
              <a:extLst>
                <a:ext uri="{FF2B5EF4-FFF2-40B4-BE49-F238E27FC236}">
                  <a16:creationId xmlns:a16="http://schemas.microsoft.com/office/drawing/2014/main" id="{792DFA89-70B7-51C1-D1A9-A08DB7FE81E2}"/>
                </a:ext>
              </a:extLst>
            </p:cNvPr>
            <p:cNvSpPr/>
            <p:nvPr/>
          </p:nvSpPr>
          <p:spPr>
            <a:xfrm>
              <a:off x="7766725" y="2325175"/>
              <a:ext cx="390975" cy="379850"/>
            </a:xfrm>
            <a:custGeom>
              <a:avLst/>
              <a:gdLst/>
              <a:ahLst/>
              <a:cxnLst/>
              <a:rect l="l" t="t" r="r" b="b"/>
              <a:pathLst>
                <a:path w="15639" h="15194" extrusionOk="0">
                  <a:moveTo>
                    <a:pt x="4879" y="0"/>
                  </a:moveTo>
                  <a:cubicBezTo>
                    <a:pt x="3637" y="0"/>
                    <a:pt x="2406" y="300"/>
                    <a:pt x="1354" y="952"/>
                  </a:cubicBezTo>
                  <a:cubicBezTo>
                    <a:pt x="839" y="1266"/>
                    <a:pt x="385" y="1668"/>
                    <a:pt x="1" y="2140"/>
                  </a:cubicBezTo>
                  <a:cubicBezTo>
                    <a:pt x="123" y="2602"/>
                    <a:pt x="254" y="3056"/>
                    <a:pt x="394" y="3502"/>
                  </a:cubicBezTo>
                  <a:cubicBezTo>
                    <a:pt x="402" y="3545"/>
                    <a:pt x="429" y="3589"/>
                    <a:pt x="437" y="3650"/>
                  </a:cubicBezTo>
                  <a:cubicBezTo>
                    <a:pt x="2262" y="9107"/>
                    <a:pt x="6287" y="13307"/>
                    <a:pt x="11474" y="14783"/>
                  </a:cubicBezTo>
                  <a:cubicBezTo>
                    <a:pt x="11884" y="14896"/>
                    <a:pt x="12303" y="15001"/>
                    <a:pt x="12740" y="15089"/>
                  </a:cubicBezTo>
                  <a:cubicBezTo>
                    <a:pt x="12932" y="15132"/>
                    <a:pt x="13133" y="15158"/>
                    <a:pt x="13316" y="15193"/>
                  </a:cubicBezTo>
                  <a:cubicBezTo>
                    <a:pt x="13735" y="14853"/>
                    <a:pt x="14102" y="14451"/>
                    <a:pt x="14399" y="14006"/>
                  </a:cubicBezTo>
                  <a:cubicBezTo>
                    <a:pt x="15464" y="12391"/>
                    <a:pt x="15639" y="10295"/>
                    <a:pt x="15141" y="8435"/>
                  </a:cubicBezTo>
                  <a:cubicBezTo>
                    <a:pt x="14652" y="6575"/>
                    <a:pt x="13517" y="4925"/>
                    <a:pt x="12172" y="3537"/>
                  </a:cubicBezTo>
                  <a:cubicBezTo>
                    <a:pt x="10775" y="2096"/>
                    <a:pt x="9082" y="900"/>
                    <a:pt x="7161" y="332"/>
                  </a:cubicBezTo>
                  <a:cubicBezTo>
                    <a:pt x="6423" y="115"/>
                    <a:pt x="5649" y="0"/>
                    <a:pt x="4879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06;p47">
              <a:extLst>
                <a:ext uri="{FF2B5EF4-FFF2-40B4-BE49-F238E27FC236}">
                  <a16:creationId xmlns:a16="http://schemas.microsoft.com/office/drawing/2014/main" id="{2AA6D537-9A6D-C0AC-287C-EB5BBC677576}"/>
                </a:ext>
              </a:extLst>
            </p:cNvPr>
            <p:cNvSpPr/>
            <p:nvPr/>
          </p:nvSpPr>
          <p:spPr>
            <a:xfrm>
              <a:off x="8382525" y="2434325"/>
              <a:ext cx="169200" cy="238600"/>
            </a:xfrm>
            <a:custGeom>
              <a:avLst/>
              <a:gdLst/>
              <a:ahLst/>
              <a:cxnLst/>
              <a:rect l="l" t="t" r="r" b="b"/>
              <a:pathLst>
                <a:path w="6768" h="9544" extrusionOk="0">
                  <a:moveTo>
                    <a:pt x="6767" y="0"/>
                  </a:moveTo>
                  <a:cubicBezTo>
                    <a:pt x="4803" y="908"/>
                    <a:pt x="3249" y="2567"/>
                    <a:pt x="2140" y="4445"/>
                  </a:cubicBezTo>
                  <a:cubicBezTo>
                    <a:pt x="1214" y="6034"/>
                    <a:pt x="568" y="7771"/>
                    <a:pt x="0" y="9544"/>
                  </a:cubicBezTo>
                  <a:cubicBezTo>
                    <a:pt x="27" y="9526"/>
                    <a:pt x="44" y="9518"/>
                    <a:pt x="62" y="9509"/>
                  </a:cubicBezTo>
                  <a:cubicBezTo>
                    <a:pt x="2995" y="7806"/>
                    <a:pt x="4951" y="4934"/>
                    <a:pt x="6305" y="1354"/>
                  </a:cubicBezTo>
                  <a:cubicBezTo>
                    <a:pt x="6453" y="943"/>
                    <a:pt x="6610" y="515"/>
                    <a:pt x="6750" y="79"/>
                  </a:cubicBezTo>
                  <a:cubicBezTo>
                    <a:pt x="6759" y="44"/>
                    <a:pt x="6767" y="26"/>
                    <a:pt x="6767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07;p47">
              <a:extLst>
                <a:ext uri="{FF2B5EF4-FFF2-40B4-BE49-F238E27FC236}">
                  <a16:creationId xmlns:a16="http://schemas.microsoft.com/office/drawing/2014/main" id="{BC0E1EB8-02CE-231F-563B-BF7E48109C54}"/>
                </a:ext>
              </a:extLst>
            </p:cNvPr>
            <p:cNvSpPr/>
            <p:nvPr/>
          </p:nvSpPr>
          <p:spPr>
            <a:xfrm>
              <a:off x="8153100" y="2382750"/>
              <a:ext cx="240950" cy="122025"/>
            </a:xfrm>
            <a:custGeom>
              <a:avLst/>
              <a:gdLst/>
              <a:ahLst/>
              <a:cxnLst/>
              <a:rect l="l" t="t" r="r" b="b"/>
              <a:pathLst>
                <a:path w="9638" h="4881" extrusionOk="0">
                  <a:moveTo>
                    <a:pt x="1614" y="0"/>
                  </a:moveTo>
                  <a:cubicBezTo>
                    <a:pt x="1518" y="0"/>
                    <a:pt x="1420" y="7"/>
                    <a:pt x="1319" y="20"/>
                  </a:cubicBezTo>
                  <a:cubicBezTo>
                    <a:pt x="1" y="186"/>
                    <a:pt x="1013" y="4098"/>
                    <a:pt x="4052" y="4753"/>
                  </a:cubicBezTo>
                  <a:cubicBezTo>
                    <a:pt x="4475" y="4841"/>
                    <a:pt x="4890" y="4881"/>
                    <a:pt x="5289" y="4881"/>
                  </a:cubicBezTo>
                  <a:cubicBezTo>
                    <a:pt x="7762" y="4881"/>
                    <a:pt x="9638" y="3350"/>
                    <a:pt x="9300" y="2395"/>
                  </a:cubicBezTo>
                  <a:cubicBezTo>
                    <a:pt x="9134" y="1915"/>
                    <a:pt x="7623" y="2116"/>
                    <a:pt x="5501" y="1496"/>
                  </a:cubicBezTo>
                  <a:cubicBezTo>
                    <a:pt x="3550" y="923"/>
                    <a:pt x="2768" y="0"/>
                    <a:pt x="1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8;p47">
              <a:extLst>
                <a:ext uri="{FF2B5EF4-FFF2-40B4-BE49-F238E27FC236}">
                  <a16:creationId xmlns:a16="http://schemas.microsoft.com/office/drawing/2014/main" id="{F2B8CF43-ED6B-348E-9838-0029C05D4321}"/>
                </a:ext>
              </a:extLst>
            </p:cNvPr>
            <p:cNvSpPr/>
            <p:nvPr/>
          </p:nvSpPr>
          <p:spPr>
            <a:xfrm>
              <a:off x="8163150" y="2392850"/>
              <a:ext cx="107850" cy="110025"/>
            </a:xfrm>
            <a:custGeom>
              <a:avLst/>
              <a:gdLst/>
              <a:ahLst/>
              <a:cxnLst/>
              <a:rect l="l" t="t" r="r" b="b"/>
              <a:pathLst>
                <a:path w="4314" h="4401" extrusionOk="0">
                  <a:moveTo>
                    <a:pt x="437" y="0"/>
                  </a:moveTo>
                  <a:lnTo>
                    <a:pt x="437" y="0"/>
                  </a:lnTo>
                  <a:cubicBezTo>
                    <a:pt x="0" y="1030"/>
                    <a:pt x="1127" y="3798"/>
                    <a:pt x="3650" y="4331"/>
                  </a:cubicBezTo>
                  <a:cubicBezTo>
                    <a:pt x="3755" y="4366"/>
                    <a:pt x="3868" y="4375"/>
                    <a:pt x="3973" y="4401"/>
                  </a:cubicBezTo>
                  <a:cubicBezTo>
                    <a:pt x="4314" y="1485"/>
                    <a:pt x="2078" y="402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9;p47">
              <a:extLst>
                <a:ext uri="{FF2B5EF4-FFF2-40B4-BE49-F238E27FC236}">
                  <a16:creationId xmlns:a16="http://schemas.microsoft.com/office/drawing/2014/main" id="{41F31BBF-8C7B-B58C-A912-3A63E967AFF5}"/>
                </a:ext>
              </a:extLst>
            </p:cNvPr>
            <p:cNvSpPr/>
            <p:nvPr/>
          </p:nvSpPr>
          <p:spPr>
            <a:xfrm>
              <a:off x="8134925" y="2037525"/>
              <a:ext cx="164225" cy="78000"/>
            </a:xfrm>
            <a:custGeom>
              <a:avLst/>
              <a:gdLst/>
              <a:ahLst/>
              <a:cxnLst/>
              <a:rect l="l" t="t" r="r" b="b"/>
              <a:pathLst>
                <a:path w="6569" h="3120" extrusionOk="0">
                  <a:moveTo>
                    <a:pt x="4427" y="0"/>
                  </a:moveTo>
                  <a:cubicBezTo>
                    <a:pt x="3548" y="0"/>
                    <a:pt x="2650" y="277"/>
                    <a:pt x="1941" y="662"/>
                  </a:cubicBezTo>
                  <a:cubicBezTo>
                    <a:pt x="1103" y="1116"/>
                    <a:pt x="317" y="1814"/>
                    <a:pt x="116" y="2653"/>
                  </a:cubicBezTo>
                  <a:cubicBezTo>
                    <a:pt x="0" y="2841"/>
                    <a:pt x="215" y="3119"/>
                    <a:pt x="496" y="3119"/>
                  </a:cubicBezTo>
                  <a:cubicBezTo>
                    <a:pt x="553" y="3119"/>
                    <a:pt x="614" y="3107"/>
                    <a:pt x="675" y="3080"/>
                  </a:cubicBezTo>
                  <a:cubicBezTo>
                    <a:pt x="1592" y="2687"/>
                    <a:pt x="2614" y="2478"/>
                    <a:pt x="3661" y="2478"/>
                  </a:cubicBezTo>
                  <a:cubicBezTo>
                    <a:pt x="3997" y="2478"/>
                    <a:pt x="4333" y="2508"/>
                    <a:pt x="4667" y="2508"/>
                  </a:cubicBezTo>
                  <a:cubicBezTo>
                    <a:pt x="4871" y="2508"/>
                    <a:pt x="5075" y="2497"/>
                    <a:pt x="5277" y="2460"/>
                  </a:cubicBezTo>
                  <a:cubicBezTo>
                    <a:pt x="5783" y="2391"/>
                    <a:pt x="6255" y="2111"/>
                    <a:pt x="6429" y="1692"/>
                  </a:cubicBezTo>
                  <a:cubicBezTo>
                    <a:pt x="6569" y="1325"/>
                    <a:pt x="6429" y="906"/>
                    <a:pt x="6141" y="601"/>
                  </a:cubicBezTo>
                  <a:cubicBezTo>
                    <a:pt x="5801" y="243"/>
                    <a:pt x="5312" y="68"/>
                    <a:pt x="4779" y="16"/>
                  </a:cubicBezTo>
                  <a:cubicBezTo>
                    <a:pt x="4663" y="5"/>
                    <a:pt x="4545" y="0"/>
                    <a:pt x="4427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10;p47">
              <a:extLst>
                <a:ext uri="{FF2B5EF4-FFF2-40B4-BE49-F238E27FC236}">
                  <a16:creationId xmlns:a16="http://schemas.microsoft.com/office/drawing/2014/main" id="{3F20F885-1DBD-72BD-FCBF-265C33255A49}"/>
                </a:ext>
              </a:extLst>
            </p:cNvPr>
            <p:cNvSpPr/>
            <p:nvPr/>
          </p:nvSpPr>
          <p:spPr>
            <a:xfrm>
              <a:off x="8436650" y="2079725"/>
              <a:ext cx="110475" cy="101375"/>
            </a:xfrm>
            <a:custGeom>
              <a:avLst/>
              <a:gdLst/>
              <a:ahLst/>
              <a:cxnLst/>
              <a:rect l="l" t="t" r="r" b="b"/>
              <a:pathLst>
                <a:path w="4419" h="4055" extrusionOk="0">
                  <a:moveTo>
                    <a:pt x="1256" y="1"/>
                  </a:moveTo>
                  <a:cubicBezTo>
                    <a:pt x="1054" y="1"/>
                    <a:pt x="854" y="40"/>
                    <a:pt x="664" y="126"/>
                  </a:cubicBezTo>
                  <a:cubicBezTo>
                    <a:pt x="350" y="275"/>
                    <a:pt x="79" y="554"/>
                    <a:pt x="45" y="903"/>
                  </a:cubicBezTo>
                  <a:cubicBezTo>
                    <a:pt x="1" y="1288"/>
                    <a:pt x="228" y="1663"/>
                    <a:pt x="568" y="1908"/>
                  </a:cubicBezTo>
                  <a:cubicBezTo>
                    <a:pt x="918" y="2152"/>
                    <a:pt x="1346" y="2274"/>
                    <a:pt x="1730" y="2458"/>
                  </a:cubicBezTo>
                  <a:cubicBezTo>
                    <a:pt x="2489" y="2807"/>
                    <a:pt x="3153" y="3313"/>
                    <a:pt x="3677" y="3933"/>
                  </a:cubicBezTo>
                  <a:cubicBezTo>
                    <a:pt x="3750" y="4019"/>
                    <a:pt x="3843" y="4054"/>
                    <a:pt x="3932" y="4054"/>
                  </a:cubicBezTo>
                  <a:cubicBezTo>
                    <a:pt x="4097" y="4054"/>
                    <a:pt x="4250" y="3932"/>
                    <a:pt x="4244" y="3785"/>
                  </a:cubicBezTo>
                  <a:cubicBezTo>
                    <a:pt x="4419" y="3043"/>
                    <a:pt x="4113" y="2222"/>
                    <a:pt x="3686" y="1576"/>
                  </a:cubicBezTo>
                  <a:cubicBezTo>
                    <a:pt x="3275" y="956"/>
                    <a:pt x="2629" y="379"/>
                    <a:pt x="1878" y="118"/>
                  </a:cubicBezTo>
                  <a:cubicBezTo>
                    <a:pt x="1675" y="42"/>
                    <a:pt x="1464" y="1"/>
                    <a:pt x="1256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11;p47">
              <a:extLst>
                <a:ext uri="{FF2B5EF4-FFF2-40B4-BE49-F238E27FC236}">
                  <a16:creationId xmlns:a16="http://schemas.microsoft.com/office/drawing/2014/main" id="{6717D3A3-49D0-4383-FAA3-754004C8E3C9}"/>
                </a:ext>
              </a:extLst>
            </p:cNvPr>
            <p:cNvSpPr/>
            <p:nvPr/>
          </p:nvSpPr>
          <p:spPr>
            <a:xfrm>
              <a:off x="8178200" y="2202475"/>
              <a:ext cx="59175" cy="79950"/>
            </a:xfrm>
            <a:custGeom>
              <a:avLst/>
              <a:gdLst/>
              <a:ahLst/>
              <a:cxnLst/>
              <a:rect l="l" t="t" r="r" b="b"/>
              <a:pathLst>
                <a:path w="2367" h="3198" extrusionOk="0">
                  <a:moveTo>
                    <a:pt x="1352" y="0"/>
                  </a:moveTo>
                  <a:cubicBezTo>
                    <a:pt x="822" y="0"/>
                    <a:pt x="296" y="602"/>
                    <a:pt x="158" y="1416"/>
                  </a:cubicBezTo>
                  <a:cubicBezTo>
                    <a:pt x="1" y="2289"/>
                    <a:pt x="341" y="3083"/>
                    <a:pt x="909" y="3188"/>
                  </a:cubicBezTo>
                  <a:cubicBezTo>
                    <a:pt x="947" y="3195"/>
                    <a:pt x="985" y="3198"/>
                    <a:pt x="1023" y="3198"/>
                  </a:cubicBezTo>
                  <a:cubicBezTo>
                    <a:pt x="1553" y="3198"/>
                    <a:pt x="2072" y="2588"/>
                    <a:pt x="2218" y="1774"/>
                  </a:cubicBezTo>
                  <a:cubicBezTo>
                    <a:pt x="2367" y="901"/>
                    <a:pt x="2044" y="115"/>
                    <a:pt x="1468" y="10"/>
                  </a:cubicBezTo>
                  <a:cubicBezTo>
                    <a:pt x="1429" y="3"/>
                    <a:pt x="1391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12;p47">
              <a:extLst>
                <a:ext uri="{FF2B5EF4-FFF2-40B4-BE49-F238E27FC236}">
                  <a16:creationId xmlns:a16="http://schemas.microsoft.com/office/drawing/2014/main" id="{E32A5DE2-143E-95E0-3C10-CE93CED62A9E}"/>
                </a:ext>
              </a:extLst>
            </p:cNvPr>
            <p:cNvSpPr/>
            <p:nvPr/>
          </p:nvSpPr>
          <p:spPr>
            <a:xfrm>
              <a:off x="8428800" y="2247650"/>
              <a:ext cx="47600" cy="66875"/>
            </a:xfrm>
            <a:custGeom>
              <a:avLst/>
              <a:gdLst/>
              <a:ahLst/>
              <a:cxnLst/>
              <a:rect l="l" t="t" r="r" b="b"/>
              <a:pathLst>
                <a:path w="1904" h="2675" extrusionOk="0">
                  <a:moveTo>
                    <a:pt x="1088" y="1"/>
                  </a:moveTo>
                  <a:cubicBezTo>
                    <a:pt x="660" y="1"/>
                    <a:pt x="253" y="509"/>
                    <a:pt x="131" y="1189"/>
                  </a:cubicBezTo>
                  <a:cubicBezTo>
                    <a:pt x="1" y="1923"/>
                    <a:pt x="262" y="2586"/>
                    <a:pt x="716" y="2665"/>
                  </a:cubicBezTo>
                  <a:cubicBezTo>
                    <a:pt x="750" y="2671"/>
                    <a:pt x="783" y="2674"/>
                    <a:pt x="817" y="2674"/>
                  </a:cubicBezTo>
                  <a:cubicBezTo>
                    <a:pt x="1244" y="2674"/>
                    <a:pt x="1651" y="2167"/>
                    <a:pt x="1773" y="1486"/>
                  </a:cubicBezTo>
                  <a:cubicBezTo>
                    <a:pt x="1904" y="753"/>
                    <a:pt x="1642" y="98"/>
                    <a:pt x="1188" y="10"/>
                  </a:cubicBezTo>
                  <a:cubicBezTo>
                    <a:pt x="1155" y="4"/>
                    <a:pt x="112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3;p47">
              <a:extLst>
                <a:ext uri="{FF2B5EF4-FFF2-40B4-BE49-F238E27FC236}">
                  <a16:creationId xmlns:a16="http://schemas.microsoft.com/office/drawing/2014/main" id="{E48F45CE-1195-F211-ED6B-1D9ADFCA1376}"/>
                </a:ext>
              </a:extLst>
            </p:cNvPr>
            <p:cNvSpPr/>
            <p:nvPr/>
          </p:nvSpPr>
          <p:spPr>
            <a:xfrm>
              <a:off x="7633350" y="2130900"/>
              <a:ext cx="94325" cy="165925"/>
            </a:xfrm>
            <a:custGeom>
              <a:avLst/>
              <a:gdLst/>
              <a:ahLst/>
              <a:cxnLst/>
              <a:rect l="l" t="t" r="r" b="b"/>
              <a:pathLst>
                <a:path w="3773" h="6637" fill="none" extrusionOk="0">
                  <a:moveTo>
                    <a:pt x="1" y="1362"/>
                  </a:moveTo>
                  <a:cubicBezTo>
                    <a:pt x="1" y="1362"/>
                    <a:pt x="3773" y="0"/>
                    <a:pt x="3336" y="6636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14;p47">
              <a:extLst>
                <a:ext uri="{FF2B5EF4-FFF2-40B4-BE49-F238E27FC236}">
                  <a16:creationId xmlns:a16="http://schemas.microsoft.com/office/drawing/2014/main" id="{3D959C3D-DB55-CCAA-0CA2-EA149FC5DA4E}"/>
                </a:ext>
              </a:extLst>
            </p:cNvPr>
            <p:cNvSpPr/>
            <p:nvPr/>
          </p:nvSpPr>
          <p:spPr>
            <a:xfrm>
              <a:off x="7647975" y="2181100"/>
              <a:ext cx="45875" cy="64850"/>
            </a:xfrm>
            <a:custGeom>
              <a:avLst/>
              <a:gdLst/>
              <a:ahLst/>
              <a:cxnLst/>
              <a:rect l="l" t="t" r="r" b="b"/>
              <a:pathLst>
                <a:path w="1835" h="2594" fill="none" extrusionOk="0">
                  <a:moveTo>
                    <a:pt x="586" y="2594"/>
                  </a:moveTo>
                  <a:cubicBezTo>
                    <a:pt x="586" y="2594"/>
                    <a:pt x="1" y="437"/>
                    <a:pt x="1834" y="0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15;p47">
              <a:extLst>
                <a:ext uri="{FF2B5EF4-FFF2-40B4-BE49-F238E27FC236}">
                  <a16:creationId xmlns:a16="http://schemas.microsoft.com/office/drawing/2014/main" id="{9D384DA8-9E9C-7F95-D9AF-3EC702BB5425}"/>
                </a:ext>
              </a:extLst>
            </p:cNvPr>
            <p:cNvSpPr/>
            <p:nvPr/>
          </p:nvSpPr>
          <p:spPr>
            <a:xfrm>
              <a:off x="8335375" y="2188750"/>
              <a:ext cx="58075" cy="151075"/>
            </a:xfrm>
            <a:custGeom>
              <a:avLst/>
              <a:gdLst/>
              <a:ahLst/>
              <a:cxnLst/>
              <a:rect l="l" t="t" r="r" b="b"/>
              <a:pathLst>
                <a:path w="2323" h="6043" fill="none" extrusionOk="0">
                  <a:moveTo>
                    <a:pt x="1031" y="0"/>
                  </a:moveTo>
                  <a:cubicBezTo>
                    <a:pt x="1031" y="0"/>
                    <a:pt x="0" y="3309"/>
                    <a:pt x="1127" y="4052"/>
                  </a:cubicBezTo>
                  <a:cubicBezTo>
                    <a:pt x="2323" y="4837"/>
                    <a:pt x="1563" y="6042"/>
                    <a:pt x="201" y="5938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16;p47">
              <a:extLst>
                <a:ext uri="{FF2B5EF4-FFF2-40B4-BE49-F238E27FC236}">
                  <a16:creationId xmlns:a16="http://schemas.microsoft.com/office/drawing/2014/main" id="{55FD40F0-6626-960F-36B2-95ABFF7E818A}"/>
                </a:ext>
              </a:extLst>
            </p:cNvPr>
            <p:cNvSpPr/>
            <p:nvPr/>
          </p:nvSpPr>
          <p:spPr>
            <a:xfrm>
              <a:off x="7766500" y="3902975"/>
              <a:ext cx="138000" cy="5050"/>
            </a:xfrm>
            <a:custGeom>
              <a:avLst/>
              <a:gdLst/>
              <a:ahLst/>
              <a:cxnLst/>
              <a:rect l="l" t="t" r="r" b="b"/>
              <a:pathLst>
                <a:path w="5520" h="202" fill="none" extrusionOk="0">
                  <a:moveTo>
                    <a:pt x="1" y="0"/>
                  </a:moveTo>
                  <a:lnTo>
                    <a:pt x="5519" y="201"/>
                  </a:ln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ubtitle 38"/>
          <p:cNvSpPr>
            <a:spLocks noGrp="1"/>
          </p:cNvSpPr>
          <p:nvPr>
            <p:ph type="subTitle" idx="1"/>
          </p:nvPr>
        </p:nvSpPr>
        <p:spPr>
          <a:xfrm>
            <a:off x="2220750" y="1976988"/>
            <a:ext cx="4702500" cy="1059365"/>
          </a:xfrm>
        </p:spPr>
        <p:txBody>
          <a:bodyPr/>
          <a:lstStyle/>
          <a:p>
            <a:r>
              <a:rPr lang="en-US" dirty="0"/>
              <a:t>https://www.youtube.com/watch?v=1dhzPuT6jm0</a:t>
            </a:r>
          </a:p>
        </p:txBody>
      </p:sp>
    </p:spTree>
    <p:extLst>
      <p:ext uri="{BB962C8B-B14F-4D97-AF65-F5344CB8AC3E}">
        <p14:creationId xmlns:p14="http://schemas.microsoft.com/office/powerpoint/2010/main" val="322317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019578D1-12A9-9B7E-562C-080508C01D6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83846" y="1936125"/>
            <a:ext cx="1533512" cy="8856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/>
              <a:t>ar</a:t>
            </a:r>
            <a:endParaRPr lang="en-US" sz="3200" b="1" dirty="0"/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FB7E714-33D1-A427-E8EE-78D719474C22}"/>
              </a:ext>
            </a:extLst>
          </p:cNvPr>
          <p:cNvSpPr txBox="1">
            <a:spLocks/>
          </p:cNvSpPr>
          <p:nvPr/>
        </p:nvSpPr>
        <p:spPr>
          <a:xfrm>
            <a:off x="3702856" y="1771763"/>
            <a:ext cx="1533512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>
                <a:solidFill>
                  <a:schemeClr val="tx1"/>
                </a:solidFill>
              </a:rPr>
              <a:t>at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B572CF89-DC42-7FFF-43F9-FCB6042DD685}"/>
              </a:ext>
            </a:extLst>
          </p:cNvPr>
          <p:cNvSpPr txBox="1">
            <a:spLocks/>
          </p:cNvSpPr>
          <p:nvPr/>
        </p:nvSpPr>
        <p:spPr>
          <a:xfrm>
            <a:off x="6451121" y="1684353"/>
            <a:ext cx="2239873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>
                <a:solidFill>
                  <a:schemeClr val="tx1"/>
                </a:solidFill>
              </a:rPr>
              <a:t>arrot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CB48316B-0AC8-1AAE-EF82-6935836723C6}"/>
              </a:ext>
            </a:extLst>
          </p:cNvPr>
          <p:cNvSpPr txBox="1">
            <a:spLocks/>
          </p:cNvSpPr>
          <p:nvPr/>
        </p:nvSpPr>
        <p:spPr>
          <a:xfrm>
            <a:off x="465185" y="4257900"/>
            <a:ext cx="2219291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>
                <a:solidFill>
                  <a:schemeClr val="tx1"/>
                </a:solidFill>
              </a:rPr>
              <a:t>lown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95560E53-B84D-7C8E-90CE-D90C2C7528B5}"/>
              </a:ext>
            </a:extLst>
          </p:cNvPr>
          <p:cNvSpPr txBox="1">
            <a:spLocks/>
          </p:cNvSpPr>
          <p:nvPr/>
        </p:nvSpPr>
        <p:spPr>
          <a:xfrm>
            <a:off x="3475060" y="4146884"/>
            <a:ext cx="1533512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>
                <a:solidFill>
                  <a:schemeClr val="tx1"/>
                </a:solidFill>
              </a:rPr>
              <a:t>up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0B533E5C-F0E2-AC0A-7C54-E14D6F25E2B6}"/>
              </a:ext>
            </a:extLst>
          </p:cNvPr>
          <p:cNvSpPr txBox="1">
            <a:spLocks/>
          </p:cNvSpPr>
          <p:nvPr/>
        </p:nvSpPr>
        <p:spPr>
          <a:xfrm>
            <a:off x="6769902" y="4257900"/>
            <a:ext cx="1795453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sz="4800" b="1" dirty="0">
                <a:solidFill>
                  <a:srgbClr val="FF0000"/>
                </a:solidFill>
              </a:rPr>
              <a:t>c</a:t>
            </a:r>
            <a:r>
              <a:rPr lang="en-US" sz="4800" b="1" dirty="0">
                <a:solidFill>
                  <a:schemeClr val="tx1"/>
                </a:solidFill>
              </a:rPr>
              <a:t>ap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at With Food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69" y="404147"/>
            <a:ext cx="1670799" cy="143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mple Car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3" y="436388"/>
            <a:ext cx="1830422" cy="13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ed Carrot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91" y="220426"/>
            <a:ext cx="1434531" cy="146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keupFace Gif - Ice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19" y="2964983"/>
            <a:ext cx="1346339" cy="12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ribbble - cat-in-cup.gif by Elena Morozov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48" y="3013580"/>
            <a:ext cx="1869320" cy="10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ll Star Game Baseball Sticker by T-Mobil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721" y="1932777"/>
            <a:ext cx="2688670" cy="2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7"/>
          <p:cNvSpPr/>
          <p:nvPr/>
        </p:nvSpPr>
        <p:spPr>
          <a:xfrm>
            <a:off x="0" y="25976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47"/>
          <p:cNvGrpSpPr/>
          <p:nvPr/>
        </p:nvGrpSpPr>
        <p:grpSpPr>
          <a:xfrm rot="-1222135">
            <a:off x="2667095" y="4148576"/>
            <a:ext cx="1074079" cy="1456359"/>
            <a:chOff x="971825" y="1988000"/>
            <a:chExt cx="1074275" cy="1456625"/>
          </a:xfrm>
        </p:grpSpPr>
        <p:sp>
          <p:nvSpPr>
            <p:cNvPr id="1157" name="Google Shape;1157;p47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47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159" name="Google Shape;1159;p47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7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7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7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7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7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7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7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7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7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7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7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7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7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7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7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7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7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7" name="Google Shape;1177;p47"/>
          <p:cNvSpPr/>
          <p:nvPr/>
        </p:nvSpPr>
        <p:spPr>
          <a:xfrm>
            <a:off x="5038322" y="2045528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7"/>
          <p:cNvSpPr txBox="1">
            <a:spLocks noGrp="1"/>
          </p:cNvSpPr>
          <p:nvPr>
            <p:ph type="title"/>
          </p:nvPr>
        </p:nvSpPr>
        <p:spPr>
          <a:xfrm>
            <a:off x="1313855" y="981946"/>
            <a:ext cx="3858750" cy="3052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you think of more words with the letter c?</a:t>
            </a:r>
            <a:endParaRPr dirty="0"/>
          </a:p>
        </p:txBody>
      </p:sp>
      <p:sp>
        <p:nvSpPr>
          <p:cNvPr id="1180" name="Google Shape;1180;p47"/>
          <p:cNvSpPr/>
          <p:nvPr/>
        </p:nvSpPr>
        <p:spPr>
          <a:xfrm>
            <a:off x="4039798" y="40071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7"/>
          <p:cNvSpPr/>
          <p:nvPr/>
        </p:nvSpPr>
        <p:spPr>
          <a:xfrm flipH="1">
            <a:off x="5490452" y="4829525"/>
            <a:ext cx="336699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47"/>
          <p:cNvGrpSpPr/>
          <p:nvPr/>
        </p:nvGrpSpPr>
        <p:grpSpPr>
          <a:xfrm rot="713319" flipH="1">
            <a:off x="6020421" y="1443222"/>
            <a:ext cx="2270759" cy="3468774"/>
            <a:chOff x="6985475" y="1519125"/>
            <a:chExt cx="2270875" cy="3468950"/>
          </a:xfrm>
        </p:grpSpPr>
        <p:sp>
          <p:nvSpPr>
            <p:cNvPr id="1183" name="Google Shape;1183;p47"/>
            <p:cNvSpPr/>
            <p:nvPr/>
          </p:nvSpPr>
          <p:spPr>
            <a:xfrm>
              <a:off x="7089600" y="3457875"/>
              <a:ext cx="1149525" cy="1377875"/>
            </a:xfrm>
            <a:custGeom>
              <a:avLst/>
              <a:gdLst/>
              <a:ahLst/>
              <a:cxnLst/>
              <a:rect l="l" t="t" r="r" b="b"/>
              <a:pathLst>
                <a:path w="45981" h="55115" extrusionOk="0">
                  <a:moveTo>
                    <a:pt x="17009" y="1"/>
                  </a:moveTo>
                  <a:cubicBezTo>
                    <a:pt x="16826" y="883"/>
                    <a:pt x="16660" y="1581"/>
                    <a:pt x="16503" y="2044"/>
                  </a:cubicBezTo>
                  <a:cubicBezTo>
                    <a:pt x="15158" y="6375"/>
                    <a:pt x="3187" y="38682"/>
                    <a:pt x="0" y="48522"/>
                  </a:cubicBezTo>
                  <a:lnTo>
                    <a:pt x="10225" y="50696"/>
                  </a:lnTo>
                  <a:cubicBezTo>
                    <a:pt x="10225" y="50696"/>
                    <a:pt x="24693" y="14425"/>
                    <a:pt x="26824" y="13797"/>
                  </a:cubicBezTo>
                  <a:cubicBezTo>
                    <a:pt x="27599" y="13565"/>
                    <a:pt x="28202" y="13475"/>
                    <a:pt x="28688" y="13475"/>
                  </a:cubicBezTo>
                  <a:cubicBezTo>
                    <a:pt x="29208" y="13475"/>
                    <a:pt x="29594" y="13578"/>
                    <a:pt x="29915" y="13718"/>
                  </a:cubicBezTo>
                  <a:cubicBezTo>
                    <a:pt x="30543" y="13980"/>
                    <a:pt x="22537" y="44750"/>
                    <a:pt x="20747" y="52923"/>
                  </a:cubicBezTo>
                  <a:lnTo>
                    <a:pt x="31067" y="55115"/>
                  </a:lnTo>
                  <a:cubicBezTo>
                    <a:pt x="31067" y="55115"/>
                    <a:pt x="37179" y="36272"/>
                    <a:pt x="40305" y="27724"/>
                  </a:cubicBezTo>
                  <a:cubicBezTo>
                    <a:pt x="41667" y="23986"/>
                    <a:pt x="44016" y="15150"/>
                    <a:pt x="45981" y="5816"/>
                  </a:cubicBezTo>
                  <a:cubicBezTo>
                    <a:pt x="44916" y="5737"/>
                    <a:pt x="43876" y="5633"/>
                    <a:pt x="42837" y="5545"/>
                  </a:cubicBezTo>
                  <a:cubicBezTo>
                    <a:pt x="39860" y="5301"/>
                    <a:pt x="36874" y="4890"/>
                    <a:pt x="33931" y="4332"/>
                  </a:cubicBezTo>
                  <a:cubicBezTo>
                    <a:pt x="28212" y="3266"/>
                    <a:pt x="22510" y="1869"/>
                    <a:pt x="17009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7236300" y="3458100"/>
              <a:ext cx="1014825" cy="911825"/>
            </a:xfrm>
            <a:custGeom>
              <a:avLst/>
              <a:gdLst/>
              <a:ahLst/>
              <a:cxnLst/>
              <a:rect l="l" t="t" r="r" b="b"/>
              <a:pathLst>
                <a:path w="40593" h="36473" extrusionOk="0">
                  <a:moveTo>
                    <a:pt x="11141" y="0"/>
                  </a:moveTo>
                  <a:cubicBezTo>
                    <a:pt x="10958" y="874"/>
                    <a:pt x="10783" y="1572"/>
                    <a:pt x="10644" y="2044"/>
                  </a:cubicBezTo>
                  <a:cubicBezTo>
                    <a:pt x="10015" y="4061"/>
                    <a:pt x="3283" y="17970"/>
                    <a:pt x="0" y="27060"/>
                  </a:cubicBezTo>
                  <a:cubicBezTo>
                    <a:pt x="1065" y="27269"/>
                    <a:pt x="11369" y="30675"/>
                    <a:pt x="14294" y="31172"/>
                  </a:cubicBezTo>
                  <a:cubicBezTo>
                    <a:pt x="16756" y="25715"/>
                    <a:pt x="20554" y="18145"/>
                    <a:pt x="21261" y="17935"/>
                  </a:cubicBezTo>
                  <a:cubicBezTo>
                    <a:pt x="21304" y="17922"/>
                    <a:pt x="21345" y="17916"/>
                    <a:pt x="21383" y="17916"/>
                  </a:cubicBezTo>
                  <a:cubicBezTo>
                    <a:pt x="22769" y="17916"/>
                    <a:pt x="20986" y="26394"/>
                    <a:pt x="19550" y="32342"/>
                  </a:cubicBezTo>
                  <a:cubicBezTo>
                    <a:pt x="23078" y="32814"/>
                    <a:pt x="32997" y="36455"/>
                    <a:pt x="33913" y="36472"/>
                  </a:cubicBezTo>
                  <a:cubicBezTo>
                    <a:pt x="35284" y="32080"/>
                    <a:pt x="38934" y="13796"/>
                    <a:pt x="40593" y="5912"/>
                  </a:cubicBezTo>
                  <a:cubicBezTo>
                    <a:pt x="39528" y="5851"/>
                    <a:pt x="38000" y="5632"/>
                    <a:pt x="36969" y="5545"/>
                  </a:cubicBezTo>
                  <a:cubicBezTo>
                    <a:pt x="33983" y="5309"/>
                    <a:pt x="31006" y="4890"/>
                    <a:pt x="28063" y="4331"/>
                  </a:cubicBezTo>
                  <a:cubicBezTo>
                    <a:pt x="22344" y="3266"/>
                    <a:pt x="16642" y="1869"/>
                    <a:pt x="1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7608700" y="4588625"/>
              <a:ext cx="322850" cy="247125"/>
            </a:xfrm>
            <a:custGeom>
              <a:avLst/>
              <a:gdLst/>
              <a:ahLst/>
              <a:cxnLst/>
              <a:rect l="l" t="t" r="r" b="b"/>
              <a:pathLst>
                <a:path w="12914" h="9885" extrusionOk="0">
                  <a:moveTo>
                    <a:pt x="1825" y="0"/>
                  </a:moveTo>
                  <a:cubicBezTo>
                    <a:pt x="1030" y="3240"/>
                    <a:pt x="384" y="5973"/>
                    <a:pt x="0" y="7693"/>
                  </a:cubicBezTo>
                  <a:lnTo>
                    <a:pt x="10329" y="9885"/>
                  </a:lnTo>
                  <a:cubicBezTo>
                    <a:pt x="10329" y="9885"/>
                    <a:pt x="11421" y="6523"/>
                    <a:pt x="12914" y="1983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7090025" y="4498900"/>
              <a:ext cx="328125" cy="226400"/>
            </a:xfrm>
            <a:custGeom>
              <a:avLst/>
              <a:gdLst/>
              <a:ahLst/>
              <a:cxnLst/>
              <a:rect l="l" t="t" r="r" b="b"/>
              <a:pathLst>
                <a:path w="13125" h="9056" extrusionOk="0">
                  <a:moveTo>
                    <a:pt x="2350" y="1"/>
                  </a:moveTo>
                  <a:cubicBezTo>
                    <a:pt x="1363" y="2795"/>
                    <a:pt x="551" y="5170"/>
                    <a:pt x="1" y="6881"/>
                  </a:cubicBezTo>
                  <a:lnTo>
                    <a:pt x="10226" y="9055"/>
                  </a:lnTo>
                  <a:cubicBezTo>
                    <a:pt x="10226" y="9055"/>
                    <a:pt x="11396" y="6122"/>
                    <a:pt x="13124" y="1922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7532950" y="4768050"/>
              <a:ext cx="461925" cy="220025"/>
            </a:xfrm>
            <a:custGeom>
              <a:avLst/>
              <a:gdLst/>
              <a:ahLst/>
              <a:cxnLst/>
              <a:rect l="l" t="t" r="r" b="b"/>
              <a:pathLst>
                <a:path w="18477" h="8801" extrusionOk="0">
                  <a:moveTo>
                    <a:pt x="2387" y="1"/>
                  </a:moveTo>
                  <a:cubicBezTo>
                    <a:pt x="2383" y="1"/>
                    <a:pt x="2379" y="1"/>
                    <a:pt x="2375" y="1"/>
                  </a:cubicBezTo>
                  <a:cubicBezTo>
                    <a:pt x="1877" y="36"/>
                    <a:pt x="0" y="4017"/>
                    <a:pt x="323" y="5056"/>
                  </a:cubicBezTo>
                  <a:cubicBezTo>
                    <a:pt x="620" y="5965"/>
                    <a:pt x="14337" y="8235"/>
                    <a:pt x="17743" y="8794"/>
                  </a:cubicBezTo>
                  <a:cubicBezTo>
                    <a:pt x="17773" y="8798"/>
                    <a:pt x="17803" y="8800"/>
                    <a:pt x="17833" y="8800"/>
                  </a:cubicBezTo>
                  <a:cubicBezTo>
                    <a:pt x="18193" y="8800"/>
                    <a:pt x="18477" y="8467"/>
                    <a:pt x="18380" y="8104"/>
                  </a:cubicBezTo>
                  <a:cubicBezTo>
                    <a:pt x="18171" y="7300"/>
                    <a:pt x="17524" y="6130"/>
                    <a:pt x="16119" y="4707"/>
                  </a:cubicBezTo>
                  <a:cubicBezTo>
                    <a:pt x="13831" y="2393"/>
                    <a:pt x="12967" y="2131"/>
                    <a:pt x="12967" y="2131"/>
                  </a:cubicBezTo>
                  <a:cubicBezTo>
                    <a:pt x="12637" y="1880"/>
                    <a:pt x="301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7813875" y="4860825"/>
              <a:ext cx="180800" cy="127250"/>
            </a:xfrm>
            <a:custGeom>
              <a:avLst/>
              <a:gdLst/>
              <a:ahLst/>
              <a:cxnLst/>
              <a:rect l="l" t="t" r="r" b="b"/>
              <a:pathLst>
                <a:path w="7232" h="5090" extrusionOk="0">
                  <a:moveTo>
                    <a:pt x="3860" y="1"/>
                  </a:moveTo>
                  <a:cubicBezTo>
                    <a:pt x="2734" y="865"/>
                    <a:pt x="1703" y="1834"/>
                    <a:pt x="804" y="2926"/>
                  </a:cubicBezTo>
                  <a:cubicBezTo>
                    <a:pt x="516" y="3266"/>
                    <a:pt x="254" y="3616"/>
                    <a:pt x="1" y="3965"/>
                  </a:cubicBezTo>
                  <a:cubicBezTo>
                    <a:pt x="2760" y="4471"/>
                    <a:pt x="5301" y="4882"/>
                    <a:pt x="6506" y="5083"/>
                  </a:cubicBezTo>
                  <a:cubicBezTo>
                    <a:pt x="6535" y="5087"/>
                    <a:pt x="6565" y="5089"/>
                    <a:pt x="6594" y="5089"/>
                  </a:cubicBezTo>
                  <a:cubicBezTo>
                    <a:pt x="6948" y="5089"/>
                    <a:pt x="7232" y="4756"/>
                    <a:pt x="7143" y="4393"/>
                  </a:cubicBezTo>
                  <a:cubicBezTo>
                    <a:pt x="6934" y="3598"/>
                    <a:pt x="6287" y="2419"/>
                    <a:pt x="4882" y="996"/>
                  </a:cubicBezTo>
                  <a:cubicBezTo>
                    <a:pt x="4497" y="603"/>
                    <a:pt x="4166" y="289"/>
                    <a:pt x="3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7010350" y="4657375"/>
              <a:ext cx="462150" cy="219800"/>
            </a:xfrm>
            <a:custGeom>
              <a:avLst/>
              <a:gdLst/>
              <a:ahLst/>
              <a:cxnLst/>
              <a:rect l="l" t="t" r="r" b="b"/>
              <a:pathLst>
                <a:path w="18486" h="8792" extrusionOk="0">
                  <a:moveTo>
                    <a:pt x="2400" y="0"/>
                  </a:moveTo>
                  <a:cubicBezTo>
                    <a:pt x="2394" y="0"/>
                    <a:pt x="2389" y="1"/>
                    <a:pt x="2385" y="1"/>
                  </a:cubicBezTo>
                  <a:cubicBezTo>
                    <a:pt x="1878" y="36"/>
                    <a:pt x="1" y="4026"/>
                    <a:pt x="333" y="5057"/>
                  </a:cubicBezTo>
                  <a:cubicBezTo>
                    <a:pt x="621" y="5956"/>
                    <a:pt x="14347" y="8226"/>
                    <a:pt x="17743" y="8785"/>
                  </a:cubicBezTo>
                  <a:cubicBezTo>
                    <a:pt x="17774" y="8790"/>
                    <a:pt x="17805" y="8792"/>
                    <a:pt x="17835" y="8792"/>
                  </a:cubicBezTo>
                  <a:cubicBezTo>
                    <a:pt x="18203" y="8792"/>
                    <a:pt x="18486" y="8458"/>
                    <a:pt x="18381" y="8095"/>
                  </a:cubicBezTo>
                  <a:cubicBezTo>
                    <a:pt x="18171" y="7301"/>
                    <a:pt x="17525" y="6122"/>
                    <a:pt x="16119" y="4707"/>
                  </a:cubicBezTo>
                  <a:cubicBezTo>
                    <a:pt x="13832" y="2393"/>
                    <a:pt x="12967" y="2131"/>
                    <a:pt x="12967" y="2131"/>
                  </a:cubicBezTo>
                  <a:cubicBezTo>
                    <a:pt x="12647" y="1881"/>
                    <a:pt x="3058" y="0"/>
                    <a:pt x="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7287150" y="4746675"/>
              <a:ext cx="184925" cy="130550"/>
            </a:xfrm>
            <a:custGeom>
              <a:avLst/>
              <a:gdLst/>
              <a:ahLst/>
              <a:cxnLst/>
              <a:rect l="l" t="t" r="r" b="b"/>
              <a:pathLst>
                <a:path w="7397" h="5222" extrusionOk="0">
                  <a:moveTo>
                    <a:pt x="3869" y="0"/>
                  </a:moveTo>
                  <a:cubicBezTo>
                    <a:pt x="2672" y="1004"/>
                    <a:pt x="1537" y="2070"/>
                    <a:pt x="551" y="3318"/>
                  </a:cubicBezTo>
                  <a:lnTo>
                    <a:pt x="0" y="4069"/>
                  </a:lnTo>
                  <a:cubicBezTo>
                    <a:pt x="2821" y="4584"/>
                    <a:pt x="5432" y="5021"/>
                    <a:pt x="6680" y="5213"/>
                  </a:cubicBezTo>
                  <a:cubicBezTo>
                    <a:pt x="6713" y="5219"/>
                    <a:pt x="6745" y="5222"/>
                    <a:pt x="6777" y="5222"/>
                  </a:cubicBezTo>
                  <a:cubicBezTo>
                    <a:pt x="7125" y="5222"/>
                    <a:pt x="7397" y="4883"/>
                    <a:pt x="7309" y="4523"/>
                  </a:cubicBezTo>
                  <a:cubicBezTo>
                    <a:pt x="7099" y="3729"/>
                    <a:pt x="6462" y="2550"/>
                    <a:pt x="5047" y="1135"/>
                  </a:cubicBezTo>
                  <a:cubicBezTo>
                    <a:pt x="4602" y="672"/>
                    <a:pt x="4209" y="306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6985475" y="1519125"/>
              <a:ext cx="1001750" cy="1480000"/>
            </a:xfrm>
            <a:custGeom>
              <a:avLst/>
              <a:gdLst/>
              <a:ahLst/>
              <a:cxnLst/>
              <a:rect l="l" t="t" r="r" b="b"/>
              <a:pathLst>
                <a:path w="40070" h="59200" extrusionOk="0">
                  <a:moveTo>
                    <a:pt x="28565" y="1"/>
                  </a:moveTo>
                  <a:cubicBezTo>
                    <a:pt x="27246" y="1"/>
                    <a:pt x="26125" y="440"/>
                    <a:pt x="25208" y="1193"/>
                  </a:cubicBezTo>
                  <a:cubicBezTo>
                    <a:pt x="23794" y="2337"/>
                    <a:pt x="22860" y="4223"/>
                    <a:pt x="22423" y="6362"/>
                  </a:cubicBezTo>
                  <a:cubicBezTo>
                    <a:pt x="21803" y="9505"/>
                    <a:pt x="21166" y="12649"/>
                    <a:pt x="20537" y="15792"/>
                  </a:cubicBezTo>
                  <a:cubicBezTo>
                    <a:pt x="19987" y="18525"/>
                    <a:pt x="19751" y="21572"/>
                    <a:pt x="18721" y="24166"/>
                  </a:cubicBezTo>
                  <a:cubicBezTo>
                    <a:pt x="18363" y="25082"/>
                    <a:pt x="17795" y="26087"/>
                    <a:pt x="16870" y="26549"/>
                  </a:cubicBezTo>
                  <a:cubicBezTo>
                    <a:pt x="15403" y="27265"/>
                    <a:pt x="13866" y="27396"/>
                    <a:pt x="12478" y="28357"/>
                  </a:cubicBezTo>
                  <a:cubicBezTo>
                    <a:pt x="11151" y="29274"/>
                    <a:pt x="9937" y="30592"/>
                    <a:pt x="9649" y="32242"/>
                  </a:cubicBezTo>
                  <a:cubicBezTo>
                    <a:pt x="9413" y="33648"/>
                    <a:pt x="9867" y="35063"/>
                    <a:pt x="10784" y="36128"/>
                  </a:cubicBezTo>
                  <a:cubicBezTo>
                    <a:pt x="11026" y="36406"/>
                    <a:pt x="11313" y="36742"/>
                    <a:pt x="11638" y="37018"/>
                  </a:cubicBezTo>
                  <a:lnTo>
                    <a:pt x="11638" y="37018"/>
                  </a:lnTo>
                  <a:cubicBezTo>
                    <a:pt x="11495" y="36964"/>
                    <a:pt x="11351" y="36916"/>
                    <a:pt x="11212" y="36870"/>
                  </a:cubicBezTo>
                  <a:cubicBezTo>
                    <a:pt x="10164" y="36556"/>
                    <a:pt x="8985" y="36355"/>
                    <a:pt x="7894" y="36303"/>
                  </a:cubicBezTo>
                  <a:cubicBezTo>
                    <a:pt x="7712" y="36294"/>
                    <a:pt x="7528" y="36289"/>
                    <a:pt x="7342" y="36289"/>
                  </a:cubicBezTo>
                  <a:cubicBezTo>
                    <a:pt x="6258" y="36289"/>
                    <a:pt x="5117" y="36453"/>
                    <a:pt x="4148" y="36923"/>
                  </a:cubicBezTo>
                  <a:cubicBezTo>
                    <a:pt x="3004" y="37490"/>
                    <a:pt x="1913" y="38276"/>
                    <a:pt x="1083" y="39263"/>
                  </a:cubicBezTo>
                  <a:cubicBezTo>
                    <a:pt x="166" y="40354"/>
                    <a:pt x="0" y="41856"/>
                    <a:pt x="498" y="43166"/>
                  </a:cubicBezTo>
                  <a:cubicBezTo>
                    <a:pt x="1022" y="44589"/>
                    <a:pt x="2419" y="45331"/>
                    <a:pt x="3781" y="45776"/>
                  </a:cubicBezTo>
                  <a:cubicBezTo>
                    <a:pt x="5231" y="46257"/>
                    <a:pt x="6785" y="46388"/>
                    <a:pt x="8295" y="46545"/>
                  </a:cubicBezTo>
                  <a:cubicBezTo>
                    <a:pt x="8846" y="46597"/>
                    <a:pt x="9422" y="46632"/>
                    <a:pt x="9954" y="46746"/>
                  </a:cubicBezTo>
                  <a:cubicBezTo>
                    <a:pt x="10033" y="46772"/>
                    <a:pt x="10112" y="46780"/>
                    <a:pt x="10173" y="46815"/>
                  </a:cubicBezTo>
                  <a:cubicBezTo>
                    <a:pt x="9431" y="46981"/>
                    <a:pt x="8662" y="46920"/>
                    <a:pt x="7903" y="47034"/>
                  </a:cubicBezTo>
                  <a:cubicBezTo>
                    <a:pt x="6715" y="47200"/>
                    <a:pt x="5309" y="47488"/>
                    <a:pt x="4532" y="48509"/>
                  </a:cubicBezTo>
                  <a:cubicBezTo>
                    <a:pt x="3773" y="49496"/>
                    <a:pt x="3842" y="50649"/>
                    <a:pt x="4227" y="51758"/>
                  </a:cubicBezTo>
                  <a:cubicBezTo>
                    <a:pt x="4794" y="53408"/>
                    <a:pt x="6069" y="54857"/>
                    <a:pt x="7483" y="55853"/>
                  </a:cubicBezTo>
                  <a:cubicBezTo>
                    <a:pt x="8828" y="56813"/>
                    <a:pt x="10539" y="57564"/>
                    <a:pt x="12137" y="57983"/>
                  </a:cubicBezTo>
                  <a:cubicBezTo>
                    <a:pt x="13184" y="58258"/>
                    <a:pt x="14298" y="58435"/>
                    <a:pt x="15401" y="58435"/>
                  </a:cubicBezTo>
                  <a:cubicBezTo>
                    <a:pt x="15872" y="58435"/>
                    <a:pt x="16340" y="58403"/>
                    <a:pt x="16800" y="58332"/>
                  </a:cubicBezTo>
                  <a:cubicBezTo>
                    <a:pt x="17385" y="58254"/>
                    <a:pt x="17944" y="58097"/>
                    <a:pt x="18494" y="57870"/>
                  </a:cubicBezTo>
                  <a:cubicBezTo>
                    <a:pt x="18773" y="57695"/>
                    <a:pt x="19035" y="57485"/>
                    <a:pt x="19262" y="57241"/>
                  </a:cubicBezTo>
                  <a:cubicBezTo>
                    <a:pt x="19404" y="57099"/>
                    <a:pt x="19451" y="56986"/>
                    <a:pt x="19554" y="56986"/>
                  </a:cubicBezTo>
                  <a:cubicBezTo>
                    <a:pt x="19590" y="56986"/>
                    <a:pt x="19633" y="57000"/>
                    <a:pt x="19690" y="57031"/>
                  </a:cubicBezTo>
                  <a:cubicBezTo>
                    <a:pt x="19865" y="57197"/>
                    <a:pt x="20039" y="57346"/>
                    <a:pt x="20214" y="57512"/>
                  </a:cubicBezTo>
                  <a:cubicBezTo>
                    <a:pt x="20589" y="57817"/>
                    <a:pt x="20991" y="58044"/>
                    <a:pt x="21436" y="58219"/>
                  </a:cubicBezTo>
                  <a:cubicBezTo>
                    <a:pt x="22205" y="58507"/>
                    <a:pt x="22991" y="58699"/>
                    <a:pt x="23803" y="58795"/>
                  </a:cubicBezTo>
                  <a:cubicBezTo>
                    <a:pt x="24894" y="58970"/>
                    <a:pt x="26003" y="59083"/>
                    <a:pt x="27103" y="59136"/>
                  </a:cubicBezTo>
                  <a:cubicBezTo>
                    <a:pt x="27786" y="59177"/>
                    <a:pt x="28470" y="59199"/>
                    <a:pt x="29155" y="59199"/>
                  </a:cubicBezTo>
                  <a:cubicBezTo>
                    <a:pt x="30494" y="59199"/>
                    <a:pt x="31834" y="59114"/>
                    <a:pt x="33163" y="58917"/>
                  </a:cubicBezTo>
                  <a:cubicBezTo>
                    <a:pt x="34796" y="58682"/>
                    <a:pt x="36568" y="58219"/>
                    <a:pt x="37939" y="57250"/>
                  </a:cubicBezTo>
                  <a:cubicBezTo>
                    <a:pt x="38943" y="56542"/>
                    <a:pt x="39825" y="55303"/>
                    <a:pt x="39956" y="54054"/>
                  </a:cubicBezTo>
                  <a:cubicBezTo>
                    <a:pt x="40070" y="53024"/>
                    <a:pt x="39685" y="52002"/>
                    <a:pt x="38952" y="51277"/>
                  </a:cubicBezTo>
                  <a:cubicBezTo>
                    <a:pt x="37616" y="49950"/>
                    <a:pt x="35713" y="49741"/>
                    <a:pt x="33931" y="49627"/>
                  </a:cubicBezTo>
                  <a:cubicBezTo>
                    <a:pt x="33987" y="49578"/>
                    <a:pt x="34048" y="49552"/>
                    <a:pt x="34123" y="49552"/>
                  </a:cubicBezTo>
                  <a:cubicBezTo>
                    <a:pt x="34143" y="49552"/>
                    <a:pt x="34163" y="49554"/>
                    <a:pt x="34184" y="49557"/>
                  </a:cubicBezTo>
                  <a:cubicBezTo>
                    <a:pt x="34490" y="49435"/>
                    <a:pt x="34787" y="49295"/>
                    <a:pt x="35066" y="49129"/>
                  </a:cubicBezTo>
                  <a:cubicBezTo>
                    <a:pt x="36149" y="48562"/>
                    <a:pt x="37267" y="47942"/>
                    <a:pt x="38114" y="47034"/>
                  </a:cubicBezTo>
                  <a:cubicBezTo>
                    <a:pt x="38847" y="46257"/>
                    <a:pt x="39240" y="45252"/>
                    <a:pt x="38891" y="44196"/>
                  </a:cubicBezTo>
                  <a:cubicBezTo>
                    <a:pt x="38507" y="43070"/>
                    <a:pt x="37468" y="42161"/>
                    <a:pt x="36612" y="41411"/>
                  </a:cubicBezTo>
                  <a:cubicBezTo>
                    <a:pt x="33486" y="38669"/>
                    <a:pt x="30849" y="36512"/>
                    <a:pt x="30762" y="32024"/>
                  </a:cubicBezTo>
                  <a:cubicBezTo>
                    <a:pt x="30701" y="29527"/>
                    <a:pt x="31355" y="27056"/>
                    <a:pt x="32045" y="24646"/>
                  </a:cubicBezTo>
                  <a:cubicBezTo>
                    <a:pt x="33434" y="19739"/>
                    <a:pt x="34962" y="14858"/>
                    <a:pt x="36044" y="9872"/>
                  </a:cubicBezTo>
                  <a:cubicBezTo>
                    <a:pt x="36350" y="8449"/>
                    <a:pt x="36621" y="6973"/>
                    <a:pt x="36411" y="5532"/>
                  </a:cubicBezTo>
                  <a:cubicBezTo>
                    <a:pt x="36036" y="2904"/>
                    <a:pt x="33434" y="1359"/>
                    <a:pt x="31155" y="503"/>
                  </a:cubicBezTo>
                  <a:cubicBezTo>
                    <a:pt x="30221" y="159"/>
                    <a:pt x="29357" y="1"/>
                    <a:pt x="28565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8822150" y="2141325"/>
              <a:ext cx="434200" cy="473100"/>
            </a:xfrm>
            <a:custGeom>
              <a:avLst/>
              <a:gdLst/>
              <a:ahLst/>
              <a:cxnLst/>
              <a:rect l="l" t="t" r="r" b="b"/>
              <a:pathLst>
                <a:path w="17368" h="18924" extrusionOk="0">
                  <a:moveTo>
                    <a:pt x="10833" y="0"/>
                  </a:moveTo>
                  <a:cubicBezTo>
                    <a:pt x="9661" y="0"/>
                    <a:pt x="5877" y="5599"/>
                    <a:pt x="5877" y="5599"/>
                  </a:cubicBezTo>
                  <a:cubicBezTo>
                    <a:pt x="5877" y="5599"/>
                    <a:pt x="6200" y="1749"/>
                    <a:pt x="5231" y="1626"/>
                  </a:cubicBezTo>
                  <a:cubicBezTo>
                    <a:pt x="5223" y="1625"/>
                    <a:pt x="5216" y="1625"/>
                    <a:pt x="5208" y="1625"/>
                  </a:cubicBezTo>
                  <a:cubicBezTo>
                    <a:pt x="4242" y="1625"/>
                    <a:pt x="3018" y="9199"/>
                    <a:pt x="2481" y="10629"/>
                  </a:cubicBezTo>
                  <a:cubicBezTo>
                    <a:pt x="1948" y="12069"/>
                    <a:pt x="1" y="15125"/>
                    <a:pt x="1" y="15125"/>
                  </a:cubicBezTo>
                  <a:lnTo>
                    <a:pt x="6680" y="18924"/>
                  </a:lnTo>
                  <a:cubicBezTo>
                    <a:pt x="6707" y="18915"/>
                    <a:pt x="9780" y="14689"/>
                    <a:pt x="11273" y="13030"/>
                  </a:cubicBezTo>
                  <a:cubicBezTo>
                    <a:pt x="12775" y="11371"/>
                    <a:pt x="17193" y="7494"/>
                    <a:pt x="16748" y="6970"/>
                  </a:cubicBezTo>
                  <a:cubicBezTo>
                    <a:pt x="16701" y="6916"/>
                    <a:pt x="16624" y="6891"/>
                    <a:pt x="16524" y="6891"/>
                  </a:cubicBezTo>
                  <a:cubicBezTo>
                    <a:pt x="15661" y="6891"/>
                    <a:pt x="13081" y="8708"/>
                    <a:pt x="13081" y="8708"/>
                  </a:cubicBezTo>
                  <a:cubicBezTo>
                    <a:pt x="13081" y="8708"/>
                    <a:pt x="17368" y="3984"/>
                    <a:pt x="16687" y="3347"/>
                  </a:cubicBezTo>
                  <a:cubicBezTo>
                    <a:pt x="16635" y="3298"/>
                    <a:pt x="16561" y="3276"/>
                    <a:pt x="16469" y="3276"/>
                  </a:cubicBezTo>
                  <a:cubicBezTo>
                    <a:pt x="15348" y="3276"/>
                    <a:pt x="11483" y="6516"/>
                    <a:pt x="11483" y="6516"/>
                  </a:cubicBezTo>
                  <a:cubicBezTo>
                    <a:pt x="11483" y="6516"/>
                    <a:pt x="15552" y="1015"/>
                    <a:pt x="14486" y="325"/>
                  </a:cubicBezTo>
                  <a:cubicBezTo>
                    <a:pt x="14423" y="284"/>
                    <a:pt x="14349" y="265"/>
                    <a:pt x="14266" y="265"/>
                  </a:cubicBezTo>
                  <a:cubicBezTo>
                    <a:pt x="12957" y="265"/>
                    <a:pt x="9466" y="5093"/>
                    <a:pt x="9466" y="5093"/>
                  </a:cubicBezTo>
                  <a:cubicBezTo>
                    <a:pt x="9466" y="5093"/>
                    <a:pt x="11954" y="421"/>
                    <a:pt x="10941" y="20"/>
                  </a:cubicBezTo>
                  <a:cubicBezTo>
                    <a:pt x="10908" y="7"/>
                    <a:pt x="10872" y="0"/>
                    <a:pt x="10833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8525950" y="2444150"/>
              <a:ext cx="514075" cy="573025"/>
            </a:xfrm>
            <a:custGeom>
              <a:avLst/>
              <a:gdLst/>
              <a:ahLst/>
              <a:cxnLst/>
              <a:rect l="l" t="t" r="r" b="b"/>
              <a:pathLst>
                <a:path w="20563" h="22921" extrusionOk="0">
                  <a:moveTo>
                    <a:pt x="13639" y="0"/>
                  </a:moveTo>
                  <a:cubicBezTo>
                    <a:pt x="10722" y="4314"/>
                    <a:pt x="4986" y="10356"/>
                    <a:pt x="0" y="14041"/>
                  </a:cubicBezTo>
                  <a:cubicBezTo>
                    <a:pt x="1292" y="15455"/>
                    <a:pt x="2541" y="15097"/>
                    <a:pt x="3554" y="22921"/>
                  </a:cubicBezTo>
                  <a:cubicBezTo>
                    <a:pt x="10757" y="18162"/>
                    <a:pt x="15210" y="12792"/>
                    <a:pt x="20563" y="4104"/>
                  </a:cubicBezTo>
                  <a:cubicBezTo>
                    <a:pt x="17681" y="2951"/>
                    <a:pt x="15874" y="987"/>
                    <a:pt x="1363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8130400" y="2730525"/>
              <a:ext cx="528275" cy="446000"/>
            </a:xfrm>
            <a:custGeom>
              <a:avLst/>
              <a:gdLst/>
              <a:ahLst/>
              <a:cxnLst/>
              <a:rect l="l" t="t" r="r" b="b"/>
              <a:pathLst>
                <a:path w="21131" h="17840" extrusionOk="0">
                  <a:moveTo>
                    <a:pt x="16005" y="1"/>
                  </a:moveTo>
                  <a:cubicBezTo>
                    <a:pt x="15796" y="114"/>
                    <a:pt x="15604" y="219"/>
                    <a:pt x="15394" y="324"/>
                  </a:cubicBezTo>
                  <a:cubicBezTo>
                    <a:pt x="11242" y="2355"/>
                    <a:pt x="6965" y="3235"/>
                    <a:pt x="2438" y="3235"/>
                  </a:cubicBezTo>
                  <a:cubicBezTo>
                    <a:pt x="1634" y="3235"/>
                    <a:pt x="821" y="3207"/>
                    <a:pt x="0" y="3153"/>
                  </a:cubicBezTo>
                  <a:lnTo>
                    <a:pt x="0" y="3153"/>
                  </a:lnTo>
                  <a:cubicBezTo>
                    <a:pt x="2847" y="6480"/>
                    <a:pt x="6593" y="13552"/>
                    <a:pt x="7466" y="17840"/>
                  </a:cubicBezTo>
                  <a:cubicBezTo>
                    <a:pt x="12399" y="17621"/>
                    <a:pt x="17010" y="15875"/>
                    <a:pt x="21131" y="13133"/>
                  </a:cubicBezTo>
                  <a:cubicBezTo>
                    <a:pt x="20118" y="5310"/>
                    <a:pt x="17315" y="1433"/>
                    <a:pt x="16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7140250" y="1711300"/>
              <a:ext cx="355600" cy="502350"/>
            </a:xfrm>
            <a:custGeom>
              <a:avLst/>
              <a:gdLst/>
              <a:ahLst/>
              <a:cxnLst/>
              <a:rect l="l" t="t" r="r" b="b"/>
              <a:pathLst>
                <a:path w="14224" h="20094" extrusionOk="0">
                  <a:moveTo>
                    <a:pt x="5719" y="0"/>
                  </a:moveTo>
                  <a:cubicBezTo>
                    <a:pt x="5707" y="0"/>
                    <a:pt x="5696" y="1"/>
                    <a:pt x="5684" y="2"/>
                  </a:cubicBezTo>
                  <a:cubicBezTo>
                    <a:pt x="4418" y="116"/>
                    <a:pt x="5527" y="6874"/>
                    <a:pt x="5527" y="6874"/>
                  </a:cubicBezTo>
                  <a:cubicBezTo>
                    <a:pt x="5527" y="6874"/>
                    <a:pt x="3342" y="1670"/>
                    <a:pt x="2412" y="1670"/>
                  </a:cubicBezTo>
                  <a:cubicBezTo>
                    <a:pt x="2390" y="1670"/>
                    <a:pt x="2369" y="1673"/>
                    <a:pt x="2349" y="1679"/>
                  </a:cubicBezTo>
                  <a:cubicBezTo>
                    <a:pt x="1467" y="1932"/>
                    <a:pt x="3109" y="8096"/>
                    <a:pt x="3109" y="8096"/>
                  </a:cubicBezTo>
                  <a:cubicBezTo>
                    <a:pt x="3109" y="8096"/>
                    <a:pt x="1405" y="4852"/>
                    <a:pt x="719" y="4852"/>
                  </a:cubicBezTo>
                  <a:cubicBezTo>
                    <a:pt x="693" y="4852"/>
                    <a:pt x="669" y="4856"/>
                    <a:pt x="646" y="4866"/>
                  </a:cubicBezTo>
                  <a:cubicBezTo>
                    <a:pt x="0" y="5128"/>
                    <a:pt x="2166" y="10594"/>
                    <a:pt x="2733" y="12759"/>
                  </a:cubicBezTo>
                  <a:cubicBezTo>
                    <a:pt x="3301" y="14916"/>
                    <a:pt x="4095" y="20076"/>
                    <a:pt x="4095" y="20094"/>
                  </a:cubicBezTo>
                  <a:lnTo>
                    <a:pt x="11770" y="19779"/>
                  </a:lnTo>
                  <a:cubicBezTo>
                    <a:pt x="11770" y="19779"/>
                    <a:pt x="11438" y="16173"/>
                    <a:pt x="11622" y="14645"/>
                  </a:cubicBezTo>
                  <a:cubicBezTo>
                    <a:pt x="11796" y="13117"/>
                    <a:pt x="14224" y="5721"/>
                    <a:pt x="13307" y="5381"/>
                  </a:cubicBezTo>
                  <a:cubicBezTo>
                    <a:pt x="13265" y="5365"/>
                    <a:pt x="13223" y="5358"/>
                    <a:pt x="13179" y="5358"/>
                  </a:cubicBezTo>
                  <a:cubicBezTo>
                    <a:pt x="12259" y="5358"/>
                    <a:pt x="10915" y="8620"/>
                    <a:pt x="10915" y="8620"/>
                  </a:cubicBezTo>
                  <a:cubicBezTo>
                    <a:pt x="10915" y="8620"/>
                    <a:pt x="10068" y="1460"/>
                    <a:pt x="8976" y="1355"/>
                  </a:cubicBezTo>
                  <a:cubicBezTo>
                    <a:pt x="8966" y="1354"/>
                    <a:pt x="8955" y="1354"/>
                    <a:pt x="8945" y="1354"/>
                  </a:cubicBezTo>
                  <a:cubicBezTo>
                    <a:pt x="7895" y="1354"/>
                    <a:pt x="7955" y="6533"/>
                    <a:pt x="7955" y="6533"/>
                  </a:cubicBezTo>
                  <a:cubicBezTo>
                    <a:pt x="7955" y="6533"/>
                    <a:pt x="6969" y="0"/>
                    <a:pt x="571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7228875" y="2118200"/>
              <a:ext cx="343375" cy="625250"/>
            </a:xfrm>
            <a:custGeom>
              <a:avLst/>
              <a:gdLst/>
              <a:ahLst/>
              <a:cxnLst/>
              <a:rect l="l" t="t" r="r" b="b"/>
              <a:pathLst>
                <a:path w="13735" h="25010" extrusionOk="0">
                  <a:moveTo>
                    <a:pt x="7446" y="1"/>
                  </a:moveTo>
                  <a:cubicBezTo>
                    <a:pt x="5524" y="1"/>
                    <a:pt x="3548" y="547"/>
                    <a:pt x="1245" y="547"/>
                  </a:cubicBezTo>
                  <a:cubicBezTo>
                    <a:pt x="841" y="547"/>
                    <a:pt x="426" y="530"/>
                    <a:pt x="0" y="491"/>
                  </a:cubicBezTo>
                  <a:lnTo>
                    <a:pt x="0" y="491"/>
                  </a:lnTo>
                  <a:cubicBezTo>
                    <a:pt x="777" y="10663"/>
                    <a:pt x="2270" y="17474"/>
                    <a:pt x="6496" y="25009"/>
                  </a:cubicBezTo>
                  <a:cubicBezTo>
                    <a:pt x="10984" y="18522"/>
                    <a:pt x="11919" y="19403"/>
                    <a:pt x="13735" y="18749"/>
                  </a:cubicBezTo>
                  <a:cubicBezTo>
                    <a:pt x="10984" y="13187"/>
                    <a:pt x="8662" y="5188"/>
                    <a:pt x="8033" y="19"/>
                  </a:cubicBezTo>
                  <a:cubicBezTo>
                    <a:pt x="7838" y="7"/>
                    <a:pt x="7642" y="1"/>
                    <a:pt x="7446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7333200" y="2527750"/>
              <a:ext cx="583950" cy="493800"/>
            </a:xfrm>
            <a:custGeom>
              <a:avLst/>
              <a:gdLst/>
              <a:ahLst/>
              <a:cxnLst/>
              <a:rect l="l" t="t" r="r" b="b"/>
              <a:pathLst>
                <a:path w="23358" h="19752" extrusionOk="0">
                  <a:moveTo>
                    <a:pt x="10566" y="0"/>
                  </a:moveTo>
                  <a:cubicBezTo>
                    <a:pt x="8750" y="655"/>
                    <a:pt x="4489" y="2812"/>
                    <a:pt x="1" y="9308"/>
                  </a:cubicBezTo>
                  <a:cubicBezTo>
                    <a:pt x="2411" y="13630"/>
                    <a:pt x="5711" y="17298"/>
                    <a:pt x="9990" y="19751"/>
                  </a:cubicBezTo>
                  <a:cubicBezTo>
                    <a:pt x="12723" y="16346"/>
                    <a:pt x="19298" y="11762"/>
                    <a:pt x="23358" y="10112"/>
                  </a:cubicBezTo>
                  <a:cubicBezTo>
                    <a:pt x="18372" y="7937"/>
                    <a:pt x="14225" y="4916"/>
                    <a:pt x="10968" y="550"/>
                  </a:cubicBezTo>
                  <a:cubicBezTo>
                    <a:pt x="10828" y="367"/>
                    <a:pt x="10706" y="184"/>
                    <a:pt x="10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7415275" y="2656925"/>
              <a:ext cx="952425" cy="1103625"/>
            </a:xfrm>
            <a:custGeom>
              <a:avLst/>
              <a:gdLst/>
              <a:ahLst/>
              <a:cxnLst/>
              <a:rect l="l" t="t" r="r" b="b"/>
              <a:pathLst>
                <a:path w="38097" h="44145" extrusionOk="0">
                  <a:moveTo>
                    <a:pt x="13179" y="0"/>
                  </a:moveTo>
                  <a:cubicBezTo>
                    <a:pt x="12558" y="0"/>
                    <a:pt x="12208" y="92"/>
                    <a:pt x="12033" y="273"/>
                  </a:cubicBezTo>
                  <a:cubicBezTo>
                    <a:pt x="11055" y="1303"/>
                    <a:pt x="5449" y="12410"/>
                    <a:pt x="682" y="36352"/>
                  </a:cubicBezTo>
                  <a:cubicBezTo>
                    <a:pt x="656" y="36448"/>
                    <a:pt x="603" y="36544"/>
                    <a:pt x="568" y="36640"/>
                  </a:cubicBezTo>
                  <a:cubicBezTo>
                    <a:pt x="385" y="37121"/>
                    <a:pt x="202" y="37601"/>
                    <a:pt x="1" y="38081"/>
                  </a:cubicBezTo>
                  <a:cubicBezTo>
                    <a:pt x="2253" y="38888"/>
                    <a:pt x="17123" y="44144"/>
                    <a:pt x="31938" y="44144"/>
                  </a:cubicBezTo>
                  <a:cubicBezTo>
                    <a:pt x="32346" y="44144"/>
                    <a:pt x="32755" y="44140"/>
                    <a:pt x="33163" y="44132"/>
                  </a:cubicBezTo>
                  <a:cubicBezTo>
                    <a:pt x="33268" y="43617"/>
                    <a:pt x="33364" y="43084"/>
                    <a:pt x="33478" y="42552"/>
                  </a:cubicBezTo>
                  <a:cubicBezTo>
                    <a:pt x="33495" y="42473"/>
                    <a:pt x="33513" y="42386"/>
                    <a:pt x="33521" y="42307"/>
                  </a:cubicBezTo>
                  <a:cubicBezTo>
                    <a:pt x="38097" y="20862"/>
                    <a:pt x="35888" y="10131"/>
                    <a:pt x="34499" y="6420"/>
                  </a:cubicBezTo>
                  <a:cubicBezTo>
                    <a:pt x="33949" y="4918"/>
                    <a:pt x="27112" y="2281"/>
                    <a:pt x="20878" y="1129"/>
                  </a:cubicBezTo>
                  <a:cubicBezTo>
                    <a:pt x="16731" y="367"/>
                    <a:pt x="14417" y="0"/>
                    <a:pt x="1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7437325" y="3540175"/>
              <a:ext cx="823850" cy="146275"/>
            </a:xfrm>
            <a:custGeom>
              <a:avLst/>
              <a:gdLst/>
              <a:ahLst/>
              <a:cxnLst/>
              <a:rect l="l" t="t" r="r" b="b"/>
              <a:pathLst>
                <a:path w="32954" h="5851" fill="none" extrusionOk="0">
                  <a:moveTo>
                    <a:pt x="1" y="1"/>
                  </a:moveTo>
                  <a:cubicBezTo>
                    <a:pt x="1" y="1"/>
                    <a:pt x="19385" y="5851"/>
                    <a:pt x="32954" y="54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7874775" y="2585600"/>
              <a:ext cx="334225" cy="232625"/>
            </a:xfrm>
            <a:custGeom>
              <a:avLst/>
              <a:gdLst/>
              <a:ahLst/>
              <a:cxnLst/>
              <a:rect l="l" t="t" r="r" b="b"/>
              <a:pathLst>
                <a:path w="13369" h="9305" extrusionOk="0">
                  <a:moveTo>
                    <a:pt x="2524" y="0"/>
                  </a:moveTo>
                  <a:lnTo>
                    <a:pt x="804" y="3825"/>
                  </a:lnTo>
                  <a:cubicBezTo>
                    <a:pt x="804" y="3825"/>
                    <a:pt x="1" y="6208"/>
                    <a:pt x="4882" y="8217"/>
                  </a:cubicBezTo>
                  <a:cubicBezTo>
                    <a:pt x="6905" y="9052"/>
                    <a:pt x="8334" y="9305"/>
                    <a:pt x="9323" y="9305"/>
                  </a:cubicBezTo>
                  <a:cubicBezTo>
                    <a:pt x="10835" y="9305"/>
                    <a:pt x="11317" y="8714"/>
                    <a:pt x="11317" y="8714"/>
                  </a:cubicBezTo>
                  <a:lnTo>
                    <a:pt x="13369" y="3868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8359600" y="1761250"/>
              <a:ext cx="295800" cy="472375"/>
            </a:xfrm>
            <a:custGeom>
              <a:avLst/>
              <a:gdLst/>
              <a:ahLst/>
              <a:cxnLst/>
              <a:rect l="l" t="t" r="r" b="b"/>
              <a:pathLst>
                <a:path w="11832" h="18895" extrusionOk="0">
                  <a:moveTo>
                    <a:pt x="2669" y="1"/>
                  </a:moveTo>
                  <a:cubicBezTo>
                    <a:pt x="2063" y="1"/>
                    <a:pt x="1519" y="219"/>
                    <a:pt x="1153" y="798"/>
                  </a:cubicBezTo>
                  <a:cubicBezTo>
                    <a:pt x="1" y="2606"/>
                    <a:pt x="472" y="5959"/>
                    <a:pt x="856" y="7923"/>
                  </a:cubicBezTo>
                  <a:cubicBezTo>
                    <a:pt x="1380" y="10586"/>
                    <a:pt x="2411" y="13110"/>
                    <a:pt x="3484" y="15598"/>
                  </a:cubicBezTo>
                  <a:cubicBezTo>
                    <a:pt x="4104" y="17048"/>
                    <a:pt x="5004" y="18707"/>
                    <a:pt x="6575" y="18881"/>
                  </a:cubicBezTo>
                  <a:cubicBezTo>
                    <a:pt x="6658" y="18890"/>
                    <a:pt x="6740" y="18895"/>
                    <a:pt x="6822" y="18895"/>
                  </a:cubicBezTo>
                  <a:cubicBezTo>
                    <a:pt x="7610" y="18895"/>
                    <a:pt x="8371" y="18490"/>
                    <a:pt x="8924" y="17921"/>
                  </a:cubicBezTo>
                  <a:cubicBezTo>
                    <a:pt x="9518" y="17283"/>
                    <a:pt x="9902" y="16471"/>
                    <a:pt x="10173" y="15642"/>
                  </a:cubicBezTo>
                  <a:cubicBezTo>
                    <a:pt x="11832" y="10682"/>
                    <a:pt x="10129" y="4789"/>
                    <a:pt x="6086" y="1479"/>
                  </a:cubicBezTo>
                  <a:cubicBezTo>
                    <a:pt x="5320" y="864"/>
                    <a:pt x="3873" y="1"/>
                    <a:pt x="2669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7746650" y="1724225"/>
              <a:ext cx="897850" cy="991000"/>
            </a:xfrm>
            <a:custGeom>
              <a:avLst/>
              <a:gdLst/>
              <a:ahLst/>
              <a:cxnLst/>
              <a:rect l="l" t="t" r="r" b="b"/>
              <a:pathLst>
                <a:path w="35914" h="39640" extrusionOk="0">
                  <a:moveTo>
                    <a:pt x="18016" y="0"/>
                  </a:moveTo>
                  <a:cubicBezTo>
                    <a:pt x="9041" y="0"/>
                    <a:pt x="1332" y="8189"/>
                    <a:pt x="280" y="18529"/>
                  </a:cubicBezTo>
                  <a:cubicBezTo>
                    <a:pt x="0" y="21236"/>
                    <a:pt x="201" y="23811"/>
                    <a:pt x="795" y="26178"/>
                  </a:cubicBezTo>
                  <a:cubicBezTo>
                    <a:pt x="917" y="26640"/>
                    <a:pt x="1048" y="27094"/>
                    <a:pt x="1188" y="27540"/>
                  </a:cubicBezTo>
                  <a:cubicBezTo>
                    <a:pt x="1197" y="27583"/>
                    <a:pt x="1223" y="27627"/>
                    <a:pt x="1232" y="27688"/>
                  </a:cubicBezTo>
                  <a:cubicBezTo>
                    <a:pt x="3056" y="33145"/>
                    <a:pt x="7082" y="37345"/>
                    <a:pt x="12268" y="38821"/>
                  </a:cubicBezTo>
                  <a:cubicBezTo>
                    <a:pt x="12679" y="38934"/>
                    <a:pt x="13098" y="39039"/>
                    <a:pt x="13534" y="39127"/>
                  </a:cubicBezTo>
                  <a:cubicBezTo>
                    <a:pt x="13726" y="39170"/>
                    <a:pt x="13927" y="39196"/>
                    <a:pt x="14111" y="39231"/>
                  </a:cubicBezTo>
                  <a:cubicBezTo>
                    <a:pt x="14285" y="39266"/>
                    <a:pt x="14451" y="39301"/>
                    <a:pt x="14626" y="39319"/>
                  </a:cubicBezTo>
                  <a:cubicBezTo>
                    <a:pt x="15973" y="39536"/>
                    <a:pt x="17226" y="39640"/>
                    <a:pt x="18390" y="39640"/>
                  </a:cubicBezTo>
                  <a:cubicBezTo>
                    <a:pt x="20454" y="39640"/>
                    <a:pt x="22242" y="39314"/>
                    <a:pt x="23794" y="38716"/>
                  </a:cubicBezTo>
                  <a:cubicBezTo>
                    <a:pt x="24370" y="38498"/>
                    <a:pt x="24912" y="38236"/>
                    <a:pt x="25427" y="37948"/>
                  </a:cubicBezTo>
                  <a:cubicBezTo>
                    <a:pt x="25453" y="37930"/>
                    <a:pt x="25470" y="37922"/>
                    <a:pt x="25479" y="37913"/>
                  </a:cubicBezTo>
                  <a:cubicBezTo>
                    <a:pt x="28422" y="36210"/>
                    <a:pt x="30369" y="33338"/>
                    <a:pt x="31722" y="29758"/>
                  </a:cubicBezTo>
                  <a:cubicBezTo>
                    <a:pt x="31879" y="29347"/>
                    <a:pt x="32028" y="28919"/>
                    <a:pt x="32176" y="28483"/>
                  </a:cubicBezTo>
                  <a:cubicBezTo>
                    <a:pt x="32185" y="28448"/>
                    <a:pt x="32194" y="28430"/>
                    <a:pt x="32194" y="28404"/>
                  </a:cubicBezTo>
                  <a:cubicBezTo>
                    <a:pt x="32656" y="27007"/>
                    <a:pt x="33023" y="25505"/>
                    <a:pt x="33337" y="23942"/>
                  </a:cubicBezTo>
                  <a:cubicBezTo>
                    <a:pt x="35913" y="11081"/>
                    <a:pt x="30212" y="1633"/>
                    <a:pt x="20170" y="157"/>
                  </a:cubicBezTo>
                  <a:cubicBezTo>
                    <a:pt x="19446" y="52"/>
                    <a:pt x="18727" y="0"/>
                    <a:pt x="18016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7630075" y="1606750"/>
              <a:ext cx="880175" cy="662900"/>
            </a:xfrm>
            <a:custGeom>
              <a:avLst/>
              <a:gdLst/>
              <a:ahLst/>
              <a:cxnLst/>
              <a:rect l="l" t="t" r="r" b="b"/>
              <a:pathLst>
                <a:path w="35207" h="26516" extrusionOk="0">
                  <a:moveTo>
                    <a:pt x="26536" y="14583"/>
                  </a:moveTo>
                  <a:lnTo>
                    <a:pt x="26536" y="14583"/>
                  </a:lnTo>
                  <a:cubicBezTo>
                    <a:pt x="24318" y="16068"/>
                    <a:pt x="21437" y="16644"/>
                    <a:pt x="18791" y="16775"/>
                  </a:cubicBezTo>
                  <a:cubicBezTo>
                    <a:pt x="18333" y="16794"/>
                    <a:pt x="17879" y="16798"/>
                    <a:pt x="17426" y="16798"/>
                  </a:cubicBezTo>
                  <a:cubicBezTo>
                    <a:pt x="17087" y="16798"/>
                    <a:pt x="16749" y="16796"/>
                    <a:pt x="16411" y="16796"/>
                  </a:cubicBezTo>
                  <a:cubicBezTo>
                    <a:pt x="16165" y="16796"/>
                    <a:pt x="15920" y="16797"/>
                    <a:pt x="15674" y="16801"/>
                  </a:cubicBezTo>
                  <a:cubicBezTo>
                    <a:pt x="15185" y="16810"/>
                    <a:pt x="14678" y="16827"/>
                    <a:pt x="14207" y="16932"/>
                  </a:cubicBezTo>
                  <a:cubicBezTo>
                    <a:pt x="15159" y="16408"/>
                    <a:pt x="16233" y="16042"/>
                    <a:pt x="17202" y="15823"/>
                  </a:cubicBezTo>
                  <a:cubicBezTo>
                    <a:pt x="19734" y="15256"/>
                    <a:pt x="22354" y="15334"/>
                    <a:pt x="24903" y="14933"/>
                  </a:cubicBezTo>
                  <a:cubicBezTo>
                    <a:pt x="25453" y="14845"/>
                    <a:pt x="25995" y="14723"/>
                    <a:pt x="26536" y="14583"/>
                  </a:cubicBezTo>
                  <a:close/>
                  <a:moveTo>
                    <a:pt x="19309" y="0"/>
                  </a:moveTo>
                  <a:cubicBezTo>
                    <a:pt x="19046" y="0"/>
                    <a:pt x="18783" y="4"/>
                    <a:pt x="18520" y="10"/>
                  </a:cubicBezTo>
                  <a:cubicBezTo>
                    <a:pt x="16809" y="54"/>
                    <a:pt x="15106" y="255"/>
                    <a:pt x="13421" y="534"/>
                  </a:cubicBezTo>
                  <a:cubicBezTo>
                    <a:pt x="9073" y="1259"/>
                    <a:pt x="4559" y="2770"/>
                    <a:pt x="2044" y="6236"/>
                  </a:cubicBezTo>
                  <a:cubicBezTo>
                    <a:pt x="795" y="7939"/>
                    <a:pt x="149" y="10017"/>
                    <a:pt x="79" y="12112"/>
                  </a:cubicBezTo>
                  <a:cubicBezTo>
                    <a:pt x="1" y="14374"/>
                    <a:pt x="481" y="18766"/>
                    <a:pt x="1276" y="19779"/>
                  </a:cubicBezTo>
                  <a:cubicBezTo>
                    <a:pt x="2000" y="20713"/>
                    <a:pt x="4471" y="20617"/>
                    <a:pt x="5336" y="21446"/>
                  </a:cubicBezTo>
                  <a:cubicBezTo>
                    <a:pt x="6375" y="22451"/>
                    <a:pt x="7161" y="23664"/>
                    <a:pt x="7519" y="25053"/>
                  </a:cubicBezTo>
                  <a:cubicBezTo>
                    <a:pt x="7721" y="25836"/>
                    <a:pt x="8027" y="26516"/>
                    <a:pt x="8889" y="26516"/>
                  </a:cubicBezTo>
                  <a:cubicBezTo>
                    <a:pt x="8958" y="26516"/>
                    <a:pt x="9031" y="26511"/>
                    <a:pt x="9108" y="26502"/>
                  </a:cubicBezTo>
                  <a:cubicBezTo>
                    <a:pt x="9815" y="26415"/>
                    <a:pt x="10479" y="25996"/>
                    <a:pt x="10828" y="25402"/>
                  </a:cubicBezTo>
                  <a:cubicBezTo>
                    <a:pt x="11832" y="24476"/>
                    <a:pt x="11291" y="22442"/>
                    <a:pt x="11308" y="20957"/>
                  </a:cubicBezTo>
                  <a:cubicBezTo>
                    <a:pt x="11439" y="20250"/>
                    <a:pt x="11631" y="19560"/>
                    <a:pt x="12007" y="18949"/>
                  </a:cubicBezTo>
                  <a:cubicBezTo>
                    <a:pt x="12574" y="18006"/>
                    <a:pt x="13491" y="17491"/>
                    <a:pt x="14591" y="17378"/>
                  </a:cubicBezTo>
                  <a:cubicBezTo>
                    <a:pt x="14984" y="17332"/>
                    <a:pt x="15379" y="17319"/>
                    <a:pt x="15774" y="17319"/>
                  </a:cubicBezTo>
                  <a:cubicBezTo>
                    <a:pt x="16313" y="17319"/>
                    <a:pt x="16852" y="17343"/>
                    <a:pt x="17389" y="17343"/>
                  </a:cubicBezTo>
                  <a:cubicBezTo>
                    <a:pt x="17437" y="17343"/>
                    <a:pt x="17486" y="17343"/>
                    <a:pt x="17534" y="17343"/>
                  </a:cubicBezTo>
                  <a:cubicBezTo>
                    <a:pt x="17649" y="17343"/>
                    <a:pt x="17810" y="17344"/>
                    <a:pt x="18010" y="17344"/>
                  </a:cubicBezTo>
                  <a:cubicBezTo>
                    <a:pt x="19694" y="17344"/>
                    <a:pt x="24164" y="17267"/>
                    <a:pt x="27566" y="15823"/>
                  </a:cubicBezTo>
                  <a:cubicBezTo>
                    <a:pt x="30212" y="14714"/>
                    <a:pt x="33023" y="13274"/>
                    <a:pt x="34386" y="10654"/>
                  </a:cubicBezTo>
                  <a:cubicBezTo>
                    <a:pt x="35102" y="9292"/>
                    <a:pt x="35206" y="7738"/>
                    <a:pt x="34316" y="6437"/>
                  </a:cubicBezTo>
                  <a:cubicBezTo>
                    <a:pt x="33923" y="5861"/>
                    <a:pt x="33408" y="5415"/>
                    <a:pt x="32831" y="5031"/>
                  </a:cubicBezTo>
                  <a:cubicBezTo>
                    <a:pt x="32465" y="4490"/>
                    <a:pt x="31932" y="4036"/>
                    <a:pt x="31347" y="3599"/>
                  </a:cubicBezTo>
                  <a:cubicBezTo>
                    <a:pt x="29653" y="2315"/>
                    <a:pt x="27697" y="1416"/>
                    <a:pt x="25645" y="831"/>
                  </a:cubicBezTo>
                  <a:cubicBezTo>
                    <a:pt x="24676" y="543"/>
                    <a:pt x="23681" y="351"/>
                    <a:pt x="22677" y="220"/>
                  </a:cubicBezTo>
                  <a:cubicBezTo>
                    <a:pt x="21565" y="64"/>
                    <a:pt x="20437" y="0"/>
                    <a:pt x="19309" y="0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7560225" y="2069500"/>
              <a:ext cx="255850" cy="333525"/>
            </a:xfrm>
            <a:custGeom>
              <a:avLst/>
              <a:gdLst/>
              <a:ahLst/>
              <a:cxnLst/>
              <a:rect l="l" t="t" r="r" b="b"/>
              <a:pathLst>
                <a:path w="10234" h="13341" extrusionOk="0">
                  <a:moveTo>
                    <a:pt x="4228" y="1"/>
                  </a:moveTo>
                  <a:cubicBezTo>
                    <a:pt x="3439" y="1"/>
                    <a:pt x="2674" y="269"/>
                    <a:pt x="1957" y="919"/>
                  </a:cubicBezTo>
                  <a:cubicBezTo>
                    <a:pt x="1136" y="1662"/>
                    <a:pt x="690" y="2709"/>
                    <a:pt x="472" y="3766"/>
                  </a:cubicBezTo>
                  <a:cubicBezTo>
                    <a:pt x="1" y="6054"/>
                    <a:pt x="603" y="8481"/>
                    <a:pt x="2018" y="10402"/>
                  </a:cubicBezTo>
                  <a:cubicBezTo>
                    <a:pt x="2891" y="11581"/>
                    <a:pt x="4104" y="12733"/>
                    <a:pt x="5554" y="13187"/>
                  </a:cubicBezTo>
                  <a:cubicBezTo>
                    <a:pt x="5891" y="13291"/>
                    <a:pt x="6226" y="13340"/>
                    <a:pt x="6551" y="13340"/>
                  </a:cubicBezTo>
                  <a:cubicBezTo>
                    <a:pt x="7790" y="13340"/>
                    <a:pt x="8888" y="12620"/>
                    <a:pt x="9448" y="11424"/>
                  </a:cubicBezTo>
                  <a:cubicBezTo>
                    <a:pt x="9815" y="10664"/>
                    <a:pt x="9937" y="9817"/>
                    <a:pt x="9998" y="8970"/>
                  </a:cubicBezTo>
                  <a:cubicBezTo>
                    <a:pt x="10234" y="5390"/>
                    <a:pt x="8820" y="107"/>
                    <a:pt x="4340" y="3"/>
                  </a:cubicBezTo>
                  <a:cubicBezTo>
                    <a:pt x="4303" y="1"/>
                    <a:pt x="4266" y="1"/>
                    <a:pt x="4228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7766725" y="2325175"/>
              <a:ext cx="390975" cy="379850"/>
            </a:xfrm>
            <a:custGeom>
              <a:avLst/>
              <a:gdLst/>
              <a:ahLst/>
              <a:cxnLst/>
              <a:rect l="l" t="t" r="r" b="b"/>
              <a:pathLst>
                <a:path w="15639" h="15194" extrusionOk="0">
                  <a:moveTo>
                    <a:pt x="4879" y="0"/>
                  </a:moveTo>
                  <a:cubicBezTo>
                    <a:pt x="3637" y="0"/>
                    <a:pt x="2406" y="300"/>
                    <a:pt x="1354" y="952"/>
                  </a:cubicBezTo>
                  <a:cubicBezTo>
                    <a:pt x="839" y="1266"/>
                    <a:pt x="385" y="1668"/>
                    <a:pt x="1" y="2140"/>
                  </a:cubicBezTo>
                  <a:cubicBezTo>
                    <a:pt x="123" y="2602"/>
                    <a:pt x="254" y="3056"/>
                    <a:pt x="394" y="3502"/>
                  </a:cubicBezTo>
                  <a:cubicBezTo>
                    <a:pt x="402" y="3545"/>
                    <a:pt x="429" y="3589"/>
                    <a:pt x="437" y="3650"/>
                  </a:cubicBezTo>
                  <a:cubicBezTo>
                    <a:pt x="2262" y="9107"/>
                    <a:pt x="6287" y="13307"/>
                    <a:pt x="11474" y="14783"/>
                  </a:cubicBezTo>
                  <a:cubicBezTo>
                    <a:pt x="11884" y="14896"/>
                    <a:pt x="12303" y="15001"/>
                    <a:pt x="12740" y="15089"/>
                  </a:cubicBezTo>
                  <a:cubicBezTo>
                    <a:pt x="12932" y="15132"/>
                    <a:pt x="13133" y="15158"/>
                    <a:pt x="13316" y="15193"/>
                  </a:cubicBezTo>
                  <a:cubicBezTo>
                    <a:pt x="13735" y="14853"/>
                    <a:pt x="14102" y="14451"/>
                    <a:pt x="14399" y="14006"/>
                  </a:cubicBezTo>
                  <a:cubicBezTo>
                    <a:pt x="15464" y="12391"/>
                    <a:pt x="15639" y="10295"/>
                    <a:pt x="15141" y="8435"/>
                  </a:cubicBezTo>
                  <a:cubicBezTo>
                    <a:pt x="14652" y="6575"/>
                    <a:pt x="13517" y="4925"/>
                    <a:pt x="12172" y="3537"/>
                  </a:cubicBezTo>
                  <a:cubicBezTo>
                    <a:pt x="10775" y="2096"/>
                    <a:pt x="9082" y="900"/>
                    <a:pt x="7161" y="332"/>
                  </a:cubicBezTo>
                  <a:cubicBezTo>
                    <a:pt x="6423" y="115"/>
                    <a:pt x="5649" y="0"/>
                    <a:pt x="4879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8382525" y="2434325"/>
              <a:ext cx="169200" cy="238600"/>
            </a:xfrm>
            <a:custGeom>
              <a:avLst/>
              <a:gdLst/>
              <a:ahLst/>
              <a:cxnLst/>
              <a:rect l="l" t="t" r="r" b="b"/>
              <a:pathLst>
                <a:path w="6768" h="9544" extrusionOk="0">
                  <a:moveTo>
                    <a:pt x="6767" y="0"/>
                  </a:moveTo>
                  <a:cubicBezTo>
                    <a:pt x="4803" y="908"/>
                    <a:pt x="3249" y="2567"/>
                    <a:pt x="2140" y="4445"/>
                  </a:cubicBezTo>
                  <a:cubicBezTo>
                    <a:pt x="1214" y="6034"/>
                    <a:pt x="568" y="7771"/>
                    <a:pt x="0" y="9544"/>
                  </a:cubicBezTo>
                  <a:cubicBezTo>
                    <a:pt x="27" y="9526"/>
                    <a:pt x="44" y="9518"/>
                    <a:pt x="62" y="9509"/>
                  </a:cubicBezTo>
                  <a:cubicBezTo>
                    <a:pt x="2995" y="7806"/>
                    <a:pt x="4951" y="4934"/>
                    <a:pt x="6305" y="1354"/>
                  </a:cubicBezTo>
                  <a:cubicBezTo>
                    <a:pt x="6453" y="943"/>
                    <a:pt x="6610" y="515"/>
                    <a:pt x="6750" y="79"/>
                  </a:cubicBezTo>
                  <a:cubicBezTo>
                    <a:pt x="6759" y="44"/>
                    <a:pt x="6767" y="26"/>
                    <a:pt x="6767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8153100" y="2382750"/>
              <a:ext cx="240950" cy="122025"/>
            </a:xfrm>
            <a:custGeom>
              <a:avLst/>
              <a:gdLst/>
              <a:ahLst/>
              <a:cxnLst/>
              <a:rect l="l" t="t" r="r" b="b"/>
              <a:pathLst>
                <a:path w="9638" h="4881" extrusionOk="0">
                  <a:moveTo>
                    <a:pt x="1614" y="0"/>
                  </a:moveTo>
                  <a:cubicBezTo>
                    <a:pt x="1518" y="0"/>
                    <a:pt x="1420" y="7"/>
                    <a:pt x="1319" y="20"/>
                  </a:cubicBezTo>
                  <a:cubicBezTo>
                    <a:pt x="1" y="186"/>
                    <a:pt x="1013" y="4098"/>
                    <a:pt x="4052" y="4753"/>
                  </a:cubicBezTo>
                  <a:cubicBezTo>
                    <a:pt x="4475" y="4841"/>
                    <a:pt x="4890" y="4881"/>
                    <a:pt x="5289" y="4881"/>
                  </a:cubicBezTo>
                  <a:cubicBezTo>
                    <a:pt x="7762" y="4881"/>
                    <a:pt x="9638" y="3350"/>
                    <a:pt x="9300" y="2395"/>
                  </a:cubicBezTo>
                  <a:cubicBezTo>
                    <a:pt x="9134" y="1915"/>
                    <a:pt x="7623" y="2116"/>
                    <a:pt x="5501" y="1496"/>
                  </a:cubicBezTo>
                  <a:cubicBezTo>
                    <a:pt x="3550" y="923"/>
                    <a:pt x="2768" y="0"/>
                    <a:pt x="1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8163150" y="2392850"/>
              <a:ext cx="107850" cy="110025"/>
            </a:xfrm>
            <a:custGeom>
              <a:avLst/>
              <a:gdLst/>
              <a:ahLst/>
              <a:cxnLst/>
              <a:rect l="l" t="t" r="r" b="b"/>
              <a:pathLst>
                <a:path w="4314" h="4401" extrusionOk="0">
                  <a:moveTo>
                    <a:pt x="437" y="0"/>
                  </a:moveTo>
                  <a:lnTo>
                    <a:pt x="437" y="0"/>
                  </a:lnTo>
                  <a:cubicBezTo>
                    <a:pt x="0" y="1030"/>
                    <a:pt x="1127" y="3798"/>
                    <a:pt x="3650" y="4331"/>
                  </a:cubicBezTo>
                  <a:cubicBezTo>
                    <a:pt x="3755" y="4366"/>
                    <a:pt x="3868" y="4375"/>
                    <a:pt x="3973" y="4401"/>
                  </a:cubicBezTo>
                  <a:cubicBezTo>
                    <a:pt x="4314" y="1485"/>
                    <a:pt x="2078" y="402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8134925" y="2037525"/>
              <a:ext cx="164225" cy="78000"/>
            </a:xfrm>
            <a:custGeom>
              <a:avLst/>
              <a:gdLst/>
              <a:ahLst/>
              <a:cxnLst/>
              <a:rect l="l" t="t" r="r" b="b"/>
              <a:pathLst>
                <a:path w="6569" h="3120" extrusionOk="0">
                  <a:moveTo>
                    <a:pt x="4427" y="0"/>
                  </a:moveTo>
                  <a:cubicBezTo>
                    <a:pt x="3548" y="0"/>
                    <a:pt x="2650" y="277"/>
                    <a:pt x="1941" y="662"/>
                  </a:cubicBezTo>
                  <a:cubicBezTo>
                    <a:pt x="1103" y="1116"/>
                    <a:pt x="317" y="1814"/>
                    <a:pt x="116" y="2653"/>
                  </a:cubicBezTo>
                  <a:cubicBezTo>
                    <a:pt x="0" y="2841"/>
                    <a:pt x="215" y="3119"/>
                    <a:pt x="496" y="3119"/>
                  </a:cubicBezTo>
                  <a:cubicBezTo>
                    <a:pt x="553" y="3119"/>
                    <a:pt x="614" y="3107"/>
                    <a:pt x="675" y="3080"/>
                  </a:cubicBezTo>
                  <a:cubicBezTo>
                    <a:pt x="1592" y="2687"/>
                    <a:pt x="2614" y="2478"/>
                    <a:pt x="3661" y="2478"/>
                  </a:cubicBezTo>
                  <a:cubicBezTo>
                    <a:pt x="3997" y="2478"/>
                    <a:pt x="4333" y="2508"/>
                    <a:pt x="4667" y="2508"/>
                  </a:cubicBezTo>
                  <a:cubicBezTo>
                    <a:pt x="4871" y="2508"/>
                    <a:pt x="5075" y="2497"/>
                    <a:pt x="5277" y="2460"/>
                  </a:cubicBezTo>
                  <a:cubicBezTo>
                    <a:pt x="5783" y="2391"/>
                    <a:pt x="6255" y="2111"/>
                    <a:pt x="6429" y="1692"/>
                  </a:cubicBezTo>
                  <a:cubicBezTo>
                    <a:pt x="6569" y="1325"/>
                    <a:pt x="6429" y="906"/>
                    <a:pt x="6141" y="601"/>
                  </a:cubicBezTo>
                  <a:cubicBezTo>
                    <a:pt x="5801" y="243"/>
                    <a:pt x="5312" y="68"/>
                    <a:pt x="4779" y="16"/>
                  </a:cubicBezTo>
                  <a:cubicBezTo>
                    <a:pt x="4663" y="5"/>
                    <a:pt x="4545" y="0"/>
                    <a:pt x="4427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8436650" y="2079725"/>
              <a:ext cx="110475" cy="101375"/>
            </a:xfrm>
            <a:custGeom>
              <a:avLst/>
              <a:gdLst/>
              <a:ahLst/>
              <a:cxnLst/>
              <a:rect l="l" t="t" r="r" b="b"/>
              <a:pathLst>
                <a:path w="4419" h="4055" extrusionOk="0">
                  <a:moveTo>
                    <a:pt x="1256" y="1"/>
                  </a:moveTo>
                  <a:cubicBezTo>
                    <a:pt x="1054" y="1"/>
                    <a:pt x="854" y="40"/>
                    <a:pt x="664" y="126"/>
                  </a:cubicBezTo>
                  <a:cubicBezTo>
                    <a:pt x="350" y="275"/>
                    <a:pt x="79" y="554"/>
                    <a:pt x="45" y="903"/>
                  </a:cubicBezTo>
                  <a:cubicBezTo>
                    <a:pt x="1" y="1288"/>
                    <a:pt x="228" y="1663"/>
                    <a:pt x="568" y="1908"/>
                  </a:cubicBezTo>
                  <a:cubicBezTo>
                    <a:pt x="918" y="2152"/>
                    <a:pt x="1346" y="2274"/>
                    <a:pt x="1730" y="2458"/>
                  </a:cubicBezTo>
                  <a:cubicBezTo>
                    <a:pt x="2489" y="2807"/>
                    <a:pt x="3153" y="3313"/>
                    <a:pt x="3677" y="3933"/>
                  </a:cubicBezTo>
                  <a:cubicBezTo>
                    <a:pt x="3750" y="4019"/>
                    <a:pt x="3843" y="4054"/>
                    <a:pt x="3932" y="4054"/>
                  </a:cubicBezTo>
                  <a:cubicBezTo>
                    <a:pt x="4097" y="4054"/>
                    <a:pt x="4250" y="3932"/>
                    <a:pt x="4244" y="3785"/>
                  </a:cubicBezTo>
                  <a:cubicBezTo>
                    <a:pt x="4419" y="3043"/>
                    <a:pt x="4113" y="2222"/>
                    <a:pt x="3686" y="1576"/>
                  </a:cubicBezTo>
                  <a:cubicBezTo>
                    <a:pt x="3275" y="956"/>
                    <a:pt x="2629" y="379"/>
                    <a:pt x="1878" y="118"/>
                  </a:cubicBezTo>
                  <a:cubicBezTo>
                    <a:pt x="1675" y="42"/>
                    <a:pt x="1464" y="1"/>
                    <a:pt x="1256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8178200" y="2202475"/>
              <a:ext cx="59175" cy="79950"/>
            </a:xfrm>
            <a:custGeom>
              <a:avLst/>
              <a:gdLst/>
              <a:ahLst/>
              <a:cxnLst/>
              <a:rect l="l" t="t" r="r" b="b"/>
              <a:pathLst>
                <a:path w="2367" h="3198" extrusionOk="0">
                  <a:moveTo>
                    <a:pt x="1352" y="0"/>
                  </a:moveTo>
                  <a:cubicBezTo>
                    <a:pt x="822" y="0"/>
                    <a:pt x="296" y="602"/>
                    <a:pt x="158" y="1416"/>
                  </a:cubicBezTo>
                  <a:cubicBezTo>
                    <a:pt x="1" y="2289"/>
                    <a:pt x="341" y="3083"/>
                    <a:pt x="909" y="3188"/>
                  </a:cubicBezTo>
                  <a:cubicBezTo>
                    <a:pt x="947" y="3195"/>
                    <a:pt x="985" y="3198"/>
                    <a:pt x="1023" y="3198"/>
                  </a:cubicBezTo>
                  <a:cubicBezTo>
                    <a:pt x="1553" y="3198"/>
                    <a:pt x="2072" y="2588"/>
                    <a:pt x="2218" y="1774"/>
                  </a:cubicBezTo>
                  <a:cubicBezTo>
                    <a:pt x="2367" y="901"/>
                    <a:pt x="2044" y="115"/>
                    <a:pt x="1468" y="10"/>
                  </a:cubicBezTo>
                  <a:cubicBezTo>
                    <a:pt x="1429" y="3"/>
                    <a:pt x="1391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8428800" y="2247650"/>
              <a:ext cx="47600" cy="66875"/>
            </a:xfrm>
            <a:custGeom>
              <a:avLst/>
              <a:gdLst/>
              <a:ahLst/>
              <a:cxnLst/>
              <a:rect l="l" t="t" r="r" b="b"/>
              <a:pathLst>
                <a:path w="1904" h="2675" extrusionOk="0">
                  <a:moveTo>
                    <a:pt x="1088" y="1"/>
                  </a:moveTo>
                  <a:cubicBezTo>
                    <a:pt x="660" y="1"/>
                    <a:pt x="253" y="509"/>
                    <a:pt x="131" y="1189"/>
                  </a:cubicBezTo>
                  <a:cubicBezTo>
                    <a:pt x="1" y="1923"/>
                    <a:pt x="262" y="2586"/>
                    <a:pt x="716" y="2665"/>
                  </a:cubicBezTo>
                  <a:cubicBezTo>
                    <a:pt x="750" y="2671"/>
                    <a:pt x="783" y="2674"/>
                    <a:pt x="817" y="2674"/>
                  </a:cubicBezTo>
                  <a:cubicBezTo>
                    <a:pt x="1244" y="2674"/>
                    <a:pt x="1651" y="2167"/>
                    <a:pt x="1773" y="1486"/>
                  </a:cubicBezTo>
                  <a:cubicBezTo>
                    <a:pt x="1904" y="753"/>
                    <a:pt x="1642" y="98"/>
                    <a:pt x="1188" y="10"/>
                  </a:cubicBezTo>
                  <a:cubicBezTo>
                    <a:pt x="1155" y="4"/>
                    <a:pt x="112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7633350" y="2130900"/>
              <a:ext cx="94325" cy="165925"/>
            </a:xfrm>
            <a:custGeom>
              <a:avLst/>
              <a:gdLst/>
              <a:ahLst/>
              <a:cxnLst/>
              <a:rect l="l" t="t" r="r" b="b"/>
              <a:pathLst>
                <a:path w="3773" h="6637" fill="none" extrusionOk="0">
                  <a:moveTo>
                    <a:pt x="1" y="1362"/>
                  </a:moveTo>
                  <a:cubicBezTo>
                    <a:pt x="1" y="1362"/>
                    <a:pt x="3773" y="0"/>
                    <a:pt x="3336" y="6636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7647975" y="2181100"/>
              <a:ext cx="45875" cy="64850"/>
            </a:xfrm>
            <a:custGeom>
              <a:avLst/>
              <a:gdLst/>
              <a:ahLst/>
              <a:cxnLst/>
              <a:rect l="l" t="t" r="r" b="b"/>
              <a:pathLst>
                <a:path w="1835" h="2594" fill="none" extrusionOk="0">
                  <a:moveTo>
                    <a:pt x="586" y="2594"/>
                  </a:moveTo>
                  <a:cubicBezTo>
                    <a:pt x="586" y="2594"/>
                    <a:pt x="1" y="437"/>
                    <a:pt x="1834" y="0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8335375" y="2188750"/>
              <a:ext cx="58075" cy="151075"/>
            </a:xfrm>
            <a:custGeom>
              <a:avLst/>
              <a:gdLst/>
              <a:ahLst/>
              <a:cxnLst/>
              <a:rect l="l" t="t" r="r" b="b"/>
              <a:pathLst>
                <a:path w="2323" h="6043" fill="none" extrusionOk="0">
                  <a:moveTo>
                    <a:pt x="1031" y="0"/>
                  </a:moveTo>
                  <a:cubicBezTo>
                    <a:pt x="1031" y="0"/>
                    <a:pt x="0" y="3309"/>
                    <a:pt x="1127" y="4052"/>
                  </a:cubicBezTo>
                  <a:cubicBezTo>
                    <a:pt x="2323" y="4837"/>
                    <a:pt x="1563" y="6042"/>
                    <a:pt x="201" y="5938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7766500" y="3902975"/>
              <a:ext cx="138000" cy="5050"/>
            </a:xfrm>
            <a:custGeom>
              <a:avLst/>
              <a:gdLst/>
              <a:ahLst/>
              <a:cxnLst/>
              <a:rect l="l" t="t" r="r" b="b"/>
              <a:pathLst>
                <a:path w="5520" h="202" fill="none" extrusionOk="0">
                  <a:moveTo>
                    <a:pt x="1" y="0"/>
                  </a:moveTo>
                  <a:lnTo>
                    <a:pt x="5519" y="201"/>
                  </a:ln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7"/>
          <p:cNvGrpSpPr/>
          <p:nvPr/>
        </p:nvGrpSpPr>
        <p:grpSpPr>
          <a:xfrm>
            <a:off x="5223169" y="3065941"/>
            <a:ext cx="1635818" cy="1848521"/>
            <a:chOff x="5009250" y="1098013"/>
            <a:chExt cx="2209072" cy="2496314"/>
          </a:xfrm>
        </p:grpSpPr>
        <p:sp>
          <p:nvSpPr>
            <p:cNvPr id="1218" name="Google Shape;1218;p47"/>
            <p:cNvSpPr/>
            <p:nvPr/>
          </p:nvSpPr>
          <p:spPr>
            <a:xfrm>
              <a:off x="5892832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1" y="1"/>
                  </a:moveTo>
                  <a:lnTo>
                    <a:pt x="1" y="1882"/>
                  </a:lnTo>
                  <a:lnTo>
                    <a:pt x="632" y="18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5843223" y="1098974"/>
              <a:ext cx="148023" cy="147943"/>
            </a:xfrm>
            <a:custGeom>
              <a:avLst/>
              <a:gdLst/>
              <a:ahLst/>
              <a:cxnLst/>
              <a:rect l="l" t="t" r="r" b="b"/>
              <a:pathLst>
                <a:path w="1847" h="1846" extrusionOk="0">
                  <a:moveTo>
                    <a:pt x="918" y="0"/>
                  </a:moveTo>
                  <a:cubicBezTo>
                    <a:pt x="406" y="0"/>
                    <a:pt x="1" y="405"/>
                    <a:pt x="1" y="917"/>
                  </a:cubicBezTo>
                  <a:cubicBezTo>
                    <a:pt x="1" y="1429"/>
                    <a:pt x="406" y="1846"/>
                    <a:pt x="918" y="1846"/>
                  </a:cubicBezTo>
                  <a:cubicBezTo>
                    <a:pt x="1430" y="1846"/>
                    <a:pt x="1846" y="1429"/>
                    <a:pt x="1846" y="917"/>
                  </a:cubicBezTo>
                  <a:cubicBezTo>
                    <a:pt x="1846" y="405"/>
                    <a:pt x="1430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6285054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31" y="188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6236407" y="1098013"/>
              <a:ext cx="147943" cy="146981"/>
            </a:xfrm>
            <a:custGeom>
              <a:avLst/>
              <a:gdLst/>
              <a:ahLst/>
              <a:cxnLst/>
              <a:rect l="l" t="t" r="r" b="b"/>
              <a:pathLst>
                <a:path w="1846" h="1834" extrusionOk="0">
                  <a:moveTo>
                    <a:pt x="929" y="0"/>
                  </a:moveTo>
                  <a:cubicBezTo>
                    <a:pt x="417" y="0"/>
                    <a:pt x="0" y="405"/>
                    <a:pt x="0" y="917"/>
                  </a:cubicBezTo>
                  <a:cubicBezTo>
                    <a:pt x="0" y="1429"/>
                    <a:pt x="417" y="1834"/>
                    <a:pt x="929" y="1834"/>
                  </a:cubicBezTo>
                  <a:cubicBezTo>
                    <a:pt x="1441" y="1834"/>
                    <a:pt x="1846" y="1429"/>
                    <a:pt x="1846" y="917"/>
                  </a:cubicBezTo>
                  <a:cubicBezTo>
                    <a:pt x="1846" y="405"/>
                    <a:pt x="1441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5973937" y="1858496"/>
              <a:ext cx="278736" cy="213820"/>
            </a:xfrm>
            <a:custGeom>
              <a:avLst/>
              <a:gdLst/>
              <a:ahLst/>
              <a:cxnLst/>
              <a:rect l="l" t="t" r="r" b="b"/>
              <a:pathLst>
                <a:path w="3478" h="2668" extrusionOk="0">
                  <a:moveTo>
                    <a:pt x="1" y="1"/>
                  </a:moveTo>
                  <a:lnTo>
                    <a:pt x="1" y="2668"/>
                  </a:lnTo>
                  <a:lnTo>
                    <a:pt x="3478" y="2668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5690550" y="1348942"/>
              <a:ext cx="845503" cy="575503"/>
            </a:xfrm>
            <a:custGeom>
              <a:avLst/>
              <a:gdLst/>
              <a:ahLst/>
              <a:cxnLst/>
              <a:rect l="l" t="t" r="r" b="b"/>
              <a:pathLst>
                <a:path w="10550" h="7181" extrusionOk="0">
                  <a:moveTo>
                    <a:pt x="1" y="1"/>
                  </a:moveTo>
                  <a:lnTo>
                    <a:pt x="1" y="7180"/>
                  </a:lnTo>
                  <a:lnTo>
                    <a:pt x="10550" y="7180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5795538" y="1453931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3" y="0"/>
                    <a:pt x="0" y="715"/>
                    <a:pt x="0" y="1584"/>
                  </a:cubicBezTo>
                  <a:cubicBezTo>
                    <a:pt x="0" y="2453"/>
                    <a:pt x="703" y="3156"/>
                    <a:pt x="1572" y="3156"/>
                  </a:cubicBezTo>
                  <a:cubicBezTo>
                    <a:pt x="2441" y="3156"/>
                    <a:pt x="3156" y="2453"/>
                    <a:pt x="3156" y="1584"/>
                  </a:cubicBezTo>
                  <a:cubicBezTo>
                    <a:pt x="3156" y="715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5819420" y="1477814"/>
              <a:ext cx="205165" cy="205165"/>
            </a:xfrm>
            <a:custGeom>
              <a:avLst/>
              <a:gdLst/>
              <a:ahLst/>
              <a:cxnLst/>
              <a:rect l="l" t="t" r="r" b="b"/>
              <a:pathLst>
                <a:path w="2560" h="2560" extrusionOk="0">
                  <a:moveTo>
                    <a:pt x="1274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88"/>
                    <a:pt x="572" y="2560"/>
                    <a:pt x="1274" y="2560"/>
                  </a:cubicBezTo>
                  <a:cubicBezTo>
                    <a:pt x="1988" y="2560"/>
                    <a:pt x="2560" y="1988"/>
                    <a:pt x="2560" y="1286"/>
                  </a:cubicBezTo>
                  <a:cubicBezTo>
                    <a:pt x="2560" y="572"/>
                    <a:pt x="1988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5862297" y="1518847"/>
              <a:ext cx="121256" cy="121256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0"/>
                  </a:moveTo>
                  <a:cubicBezTo>
                    <a:pt x="334" y="0"/>
                    <a:pt x="1" y="333"/>
                    <a:pt x="1" y="750"/>
                  </a:cubicBezTo>
                  <a:cubicBezTo>
                    <a:pt x="1" y="1179"/>
                    <a:pt x="334" y="1512"/>
                    <a:pt x="763" y="1512"/>
                  </a:cubicBezTo>
                  <a:cubicBezTo>
                    <a:pt x="1180" y="1512"/>
                    <a:pt x="1513" y="1179"/>
                    <a:pt x="1513" y="750"/>
                  </a:cubicBezTo>
                  <a:cubicBezTo>
                    <a:pt x="1513" y="333"/>
                    <a:pt x="1180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6166762" y="1456816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2" y="0"/>
                    <a:pt x="0" y="703"/>
                    <a:pt x="0" y="1572"/>
                  </a:cubicBezTo>
                  <a:cubicBezTo>
                    <a:pt x="0" y="2441"/>
                    <a:pt x="702" y="3155"/>
                    <a:pt x="1572" y="3155"/>
                  </a:cubicBezTo>
                  <a:cubicBezTo>
                    <a:pt x="2441" y="3155"/>
                    <a:pt x="3155" y="2441"/>
                    <a:pt x="3155" y="1572"/>
                  </a:cubicBezTo>
                  <a:cubicBezTo>
                    <a:pt x="3155" y="703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6190565" y="1480619"/>
              <a:ext cx="205245" cy="205245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75" y="1"/>
                  </a:moveTo>
                  <a:cubicBezTo>
                    <a:pt x="572" y="1"/>
                    <a:pt x="1" y="572"/>
                    <a:pt x="1" y="1275"/>
                  </a:cubicBezTo>
                  <a:cubicBezTo>
                    <a:pt x="1" y="1989"/>
                    <a:pt x="572" y="2561"/>
                    <a:pt x="1275" y="2561"/>
                  </a:cubicBezTo>
                  <a:cubicBezTo>
                    <a:pt x="1977" y="2561"/>
                    <a:pt x="2561" y="1989"/>
                    <a:pt x="2561" y="1275"/>
                  </a:cubicBezTo>
                  <a:cubicBezTo>
                    <a:pt x="2561" y="572"/>
                    <a:pt x="1977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6231598" y="1520690"/>
              <a:ext cx="122217" cy="122217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cubicBezTo>
                    <a:pt x="1" y="1180"/>
                    <a:pt x="346" y="1525"/>
                    <a:pt x="763" y="1525"/>
                  </a:cubicBezTo>
                  <a:cubicBezTo>
                    <a:pt x="1179" y="1525"/>
                    <a:pt x="1525" y="1180"/>
                    <a:pt x="1525" y="763"/>
                  </a:cubicBezTo>
                  <a:cubicBezTo>
                    <a:pt x="1525" y="346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5983554" y="1739643"/>
              <a:ext cx="261505" cy="103704"/>
            </a:xfrm>
            <a:custGeom>
              <a:avLst/>
              <a:gdLst/>
              <a:ahLst/>
              <a:cxnLst/>
              <a:rect l="l" t="t" r="r" b="b"/>
              <a:pathLst>
                <a:path w="3263" h="1294" extrusionOk="0">
                  <a:moveTo>
                    <a:pt x="2855" y="1"/>
                  </a:moveTo>
                  <a:cubicBezTo>
                    <a:pt x="2738" y="1"/>
                    <a:pt x="2622" y="58"/>
                    <a:pt x="2548" y="162"/>
                  </a:cubicBezTo>
                  <a:cubicBezTo>
                    <a:pt x="2548" y="162"/>
                    <a:pt x="2262" y="543"/>
                    <a:pt x="1643" y="567"/>
                  </a:cubicBezTo>
                  <a:lnTo>
                    <a:pt x="1631" y="567"/>
                  </a:lnTo>
                  <a:cubicBezTo>
                    <a:pt x="1036" y="567"/>
                    <a:pt x="738" y="174"/>
                    <a:pt x="714" y="162"/>
                  </a:cubicBezTo>
                  <a:cubicBezTo>
                    <a:pt x="643" y="70"/>
                    <a:pt x="538" y="20"/>
                    <a:pt x="430" y="20"/>
                  </a:cubicBezTo>
                  <a:cubicBezTo>
                    <a:pt x="357" y="20"/>
                    <a:pt x="282" y="43"/>
                    <a:pt x="214" y="91"/>
                  </a:cubicBezTo>
                  <a:cubicBezTo>
                    <a:pt x="48" y="210"/>
                    <a:pt x="0" y="424"/>
                    <a:pt x="119" y="591"/>
                  </a:cubicBezTo>
                  <a:cubicBezTo>
                    <a:pt x="143" y="626"/>
                    <a:pt x="631" y="1293"/>
                    <a:pt x="1607" y="1293"/>
                  </a:cubicBezTo>
                  <a:lnTo>
                    <a:pt x="1655" y="1293"/>
                  </a:lnTo>
                  <a:cubicBezTo>
                    <a:pt x="2655" y="1281"/>
                    <a:pt x="3131" y="603"/>
                    <a:pt x="3143" y="579"/>
                  </a:cubicBezTo>
                  <a:cubicBezTo>
                    <a:pt x="3262" y="412"/>
                    <a:pt x="3215" y="186"/>
                    <a:pt x="3060" y="67"/>
                  </a:cubicBezTo>
                  <a:cubicBezTo>
                    <a:pt x="2997" y="22"/>
                    <a:pt x="2926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6035968" y="1773544"/>
              <a:ext cx="50650" cy="64034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394" y="1"/>
                  </a:moveTo>
                  <a:lnTo>
                    <a:pt x="1" y="620"/>
                  </a:lnTo>
                  <a:cubicBezTo>
                    <a:pt x="120" y="692"/>
                    <a:pt x="275" y="751"/>
                    <a:pt x="453" y="799"/>
                  </a:cubicBezTo>
                  <a:lnTo>
                    <a:pt x="632" y="96"/>
                  </a:lnTo>
                  <a:cubicBezTo>
                    <a:pt x="525" y="60"/>
                    <a:pt x="453" y="37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5991168" y="1744933"/>
              <a:ext cx="59225" cy="64996"/>
            </a:xfrm>
            <a:custGeom>
              <a:avLst/>
              <a:gdLst/>
              <a:ahLst/>
              <a:cxnLst/>
              <a:rect l="l" t="t" r="r" b="b"/>
              <a:pathLst>
                <a:path w="739" h="811" extrusionOk="0">
                  <a:moveTo>
                    <a:pt x="524" y="1"/>
                  </a:moveTo>
                  <a:lnTo>
                    <a:pt x="0" y="465"/>
                  </a:lnTo>
                  <a:cubicBezTo>
                    <a:pt x="12" y="477"/>
                    <a:pt x="12" y="489"/>
                    <a:pt x="24" y="513"/>
                  </a:cubicBezTo>
                  <a:cubicBezTo>
                    <a:pt x="48" y="525"/>
                    <a:pt x="131" y="656"/>
                    <a:pt x="322" y="810"/>
                  </a:cubicBezTo>
                  <a:lnTo>
                    <a:pt x="738" y="215"/>
                  </a:lnTo>
                  <a:cubicBezTo>
                    <a:pt x="655" y="156"/>
                    <a:pt x="619" y="108"/>
                    <a:pt x="607" y="96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6142880" y="1773544"/>
              <a:ext cx="49688" cy="64034"/>
            </a:xfrm>
            <a:custGeom>
              <a:avLst/>
              <a:gdLst/>
              <a:ahLst/>
              <a:cxnLst/>
              <a:rect l="l" t="t" r="r" b="b"/>
              <a:pathLst>
                <a:path w="620" h="799" extrusionOk="0">
                  <a:moveTo>
                    <a:pt x="238" y="1"/>
                  </a:moveTo>
                  <a:cubicBezTo>
                    <a:pt x="155" y="37"/>
                    <a:pt x="84" y="60"/>
                    <a:pt x="0" y="96"/>
                  </a:cubicBezTo>
                  <a:lnTo>
                    <a:pt x="179" y="799"/>
                  </a:lnTo>
                  <a:cubicBezTo>
                    <a:pt x="334" y="751"/>
                    <a:pt x="489" y="692"/>
                    <a:pt x="619" y="620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6178143" y="1744933"/>
              <a:ext cx="58344" cy="64996"/>
            </a:xfrm>
            <a:custGeom>
              <a:avLst/>
              <a:gdLst/>
              <a:ahLst/>
              <a:cxnLst/>
              <a:rect l="l" t="t" r="r" b="b"/>
              <a:pathLst>
                <a:path w="728" h="811" extrusionOk="0">
                  <a:moveTo>
                    <a:pt x="215" y="1"/>
                  </a:moveTo>
                  <a:cubicBezTo>
                    <a:pt x="179" y="36"/>
                    <a:pt x="132" y="60"/>
                    <a:pt x="108" y="96"/>
                  </a:cubicBezTo>
                  <a:cubicBezTo>
                    <a:pt x="108" y="96"/>
                    <a:pt x="60" y="144"/>
                    <a:pt x="1" y="215"/>
                  </a:cubicBezTo>
                  <a:lnTo>
                    <a:pt x="418" y="810"/>
                  </a:lnTo>
                  <a:cubicBezTo>
                    <a:pt x="596" y="656"/>
                    <a:pt x="703" y="525"/>
                    <a:pt x="703" y="513"/>
                  </a:cubicBezTo>
                  <a:cubicBezTo>
                    <a:pt x="715" y="501"/>
                    <a:pt x="715" y="477"/>
                    <a:pt x="727" y="46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6099923" y="1783161"/>
              <a:ext cx="30614" cy="60187"/>
            </a:xfrm>
            <a:custGeom>
              <a:avLst/>
              <a:gdLst/>
              <a:ahLst/>
              <a:cxnLst/>
              <a:rect l="l" t="t" r="r" b="b"/>
              <a:pathLst>
                <a:path w="382" h="751" extrusionOk="0">
                  <a:moveTo>
                    <a:pt x="36" y="0"/>
                  </a:moveTo>
                  <a:lnTo>
                    <a:pt x="1" y="738"/>
                  </a:lnTo>
                  <a:cubicBezTo>
                    <a:pt x="60" y="738"/>
                    <a:pt x="120" y="750"/>
                    <a:pt x="179" y="750"/>
                  </a:cubicBezTo>
                  <a:lnTo>
                    <a:pt x="203" y="750"/>
                  </a:lnTo>
                  <a:cubicBezTo>
                    <a:pt x="263" y="750"/>
                    <a:pt x="322" y="750"/>
                    <a:pt x="382" y="738"/>
                  </a:cubicBezTo>
                  <a:lnTo>
                    <a:pt x="334" y="0"/>
                  </a:lnTo>
                  <a:cubicBezTo>
                    <a:pt x="274" y="24"/>
                    <a:pt x="239" y="24"/>
                    <a:pt x="191" y="24"/>
                  </a:cubicBezTo>
                  <a:lnTo>
                    <a:pt x="179" y="24"/>
                  </a:lnTo>
                  <a:cubicBezTo>
                    <a:pt x="132" y="24"/>
                    <a:pt x="84" y="24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5838495" y="2978745"/>
              <a:ext cx="91683" cy="467631"/>
            </a:xfrm>
            <a:custGeom>
              <a:avLst/>
              <a:gdLst/>
              <a:ahLst/>
              <a:cxnLst/>
              <a:rect l="l" t="t" r="r" b="b"/>
              <a:pathLst>
                <a:path w="1144" h="5835" extrusionOk="0">
                  <a:moveTo>
                    <a:pt x="36" y="1"/>
                  </a:moveTo>
                  <a:lnTo>
                    <a:pt x="0" y="5835"/>
                  </a:lnTo>
                  <a:lnTo>
                    <a:pt x="1096" y="5835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5791691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5" y="977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713471" y="3441575"/>
              <a:ext cx="344533" cy="152752"/>
            </a:xfrm>
            <a:custGeom>
              <a:avLst/>
              <a:gdLst/>
              <a:ahLst/>
              <a:cxnLst/>
              <a:rect l="l" t="t" r="r" b="b"/>
              <a:pathLst>
                <a:path w="4299" h="1906" extrusionOk="0">
                  <a:moveTo>
                    <a:pt x="1024" y="0"/>
                  </a:moveTo>
                  <a:cubicBezTo>
                    <a:pt x="453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299" y="1905"/>
                  </a:lnTo>
                  <a:lnTo>
                    <a:pt x="4299" y="1024"/>
                  </a:lnTo>
                  <a:cubicBezTo>
                    <a:pt x="4299" y="464"/>
                    <a:pt x="3834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6294591" y="2977783"/>
              <a:ext cx="92645" cy="468593"/>
            </a:xfrm>
            <a:custGeom>
              <a:avLst/>
              <a:gdLst/>
              <a:ahLst/>
              <a:cxnLst/>
              <a:rect l="l" t="t" r="r" b="b"/>
              <a:pathLst>
                <a:path w="1156" h="5847" extrusionOk="0">
                  <a:moveTo>
                    <a:pt x="48" y="1"/>
                  </a:moveTo>
                  <a:lnTo>
                    <a:pt x="0" y="5835"/>
                  </a:lnTo>
                  <a:lnTo>
                    <a:pt x="1108" y="5847"/>
                  </a:lnTo>
                  <a:lnTo>
                    <a:pt x="1155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6248749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6" y="977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6169567" y="3441575"/>
              <a:ext cx="345494" cy="152752"/>
            </a:xfrm>
            <a:custGeom>
              <a:avLst/>
              <a:gdLst/>
              <a:ahLst/>
              <a:cxnLst/>
              <a:rect l="l" t="t" r="r" b="b"/>
              <a:pathLst>
                <a:path w="4311" h="1906" extrusionOk="0">
                  <a:moveTo>
                    <a:pt x="1037" y="0"/>
                  </a:moveTo>
                  <a:cubicBezTo>
                    <a:pt x="465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311" y="1905"/>
                  </a:lnTo>
                  <a:lnTo>
                    <a:pt x="4311" y="1024"/>
                  </a:lnTo>
                  <a:cubicBezTo>
                    <a:pt x="4311" y="464"/>
                    <a:pt x="3846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5147658" y="2316518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5179" y="1"/>
                  </a:moveTo>
                  <a:cubicBezTo>
                    <a:pt x="5120" y="13"/>
                    <a:pt x="3453" y="274"/>
                    <a:pt x="1977" y="1608"/>
                  </a:cubicBezTo>
                  <a:cubicBezTo>
                    <a:pt x="500" y="2953"/>
                    <a:pt x="12" y="4918"/>
                    <a:pt x="0" y="5001"/>
                  </a:cubicBezTo>
                  <a:lnTo>
                    <a:pt x="1072" y="5251"/>
                  </a:lnTo>
                  <a:cubicBezTo>
                    <a:pt x="1084" y="5239"/>
                    <a:pt x="1500" y="3525"/>
                    <a:pt x="2727" y="2418"/>
                  </a:cubicBezTo>
                  <a:cubicBezTo>
                    <a:pt x="3929" y="1310"/>
                    <a:pt x="5322" y="1084"/>
                    <a:pt x="5346" y="1084"/>
                  </a:cubicBezTo>
                  <a:lnTo>
                    <a:pt x="5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009250" y="2690869"/>
              <a:ext cx="277694" cy="307026"/>
            </a:xfrm>
            <a:custGeom>
              <a:avLst/>
              <a:gdLst/>
              <a:ahLst/>
              <a:cxnLst/>
              <a:rect l="l" t="t" r="r" b="b"/>
              <a:pathLst>
                <a:path w="3465" h="3831" extrusionOk="0">
                  <a:moveTo>
                    <a:pt x="2075" y="1"/>
                  </a:moveTo>
                  <a:cubicBezTo>
                    <a:pt x="2024" y="1"/>
                    <a:pt x="1972" y="3"/>
                    <a:pt x="1918" y="9"/>
                  </a:cubicBezTo>
                  <a:cubicBezTo>
                    <a:pt x="882" y="104"/>
                    <a:pt x="275" y="1104"/>
                    <a:pt x="132" y="2188"/>
                  </a:cubicBezTo>
                  <a:cubicBezTo>
                    <a:pt x="1" y="3283"/>
                    <a:pt x="1001" y="3676"/>
                    <a:pt x="1001" y="3676"/>
                  </a:cubicBezTo>
                  <a:cubicBezTo>
                    <a:pt x="899" y="2660"/>
                    <a:pt x="1309" y="1878"/>
                    <a:pt x="1743" y="1878"/>
                  </a:cubicBezTo>
                  <a:cubicBezTo>
                    <a:pt x="1817" y="1878"/>
                    <a:pt x="1892" y="1901"/>
                    <a:pt x="1965" y="1949"/>
                  </a:cubicBezTo>
                  <a:cubicBezTo>
                    <a:pt x="2489" y="2295"/>
                    <a:pt x="1858" y="3831"/>
                    <a:pt x="1858" y="3831"/>
                  </a:cubicBezTo>
                  <a:cubicBezTo>
                    <a:pt x="3215" y="3795"/>
                    <a:pt x="3454" y="2640"/>
                    <a:pt x="3454" y="1699"/>
                  </a:cubicBezTo>
                  <a:cubicBezTo>
                    <a:pt x="3465" y="909"/>
                    <a:pt x="3016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528339" y="2181956"/>
              <a:ext cx="93606" cy="376990"/>
            </a:xfrm>
            <a:custGeom>
              <a:avLst/>
              <a:gdLst/>
              <a:ahLst/>
              <a:cxnLst/>
              <a:rect l="l" t="t" r="r" b="b"/>
              <a:pathLst>
                <a:path w="1168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68" y="4704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6650508" y="2315556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167" y="1"/>
                  </a:moveTo>
                  <a:lnTo>
                    <a:pt x="0" y="1084"/>
                  </a:lnTo>
                  <a:cubicBezTo>
                    <a:pt x="12" y="1084"/>
                    <a:pt x="1417" y="1310"/>
                    <a:pt x="2620" y="2406"/>
                  </a:cubicBezTo>
                  <a:cubicBezTo>
                    <a:pt x="3858" y="3525"/>
                    <a:pt x="4275" y="5239"/>
                    <a:pt x="4275" y="5251"/>
                  </a:cubicBezTo>
                  <a:lnTo>
                    <a:pt x="5346" y="5001"/>
                  </a:lnTo>
                  <a:cubicBezTo>
                    <a:pt x="5334" y="4906"/>
                    <a:pt x="4834" y="2942"/>
                    <a:pt x="3370" y="1608"/>
                  </a:cubicBezTo>
                  <a:cubicBezTo>
                    <a:pt x="1894" y="263"/>
                    <a:pt x="227" y="13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6940628" y="2689106"/>
              <a:ext cx="277694" cy="307827"/>
            </a:xfrm>
            <a:custGeom>
              <a:avLst/>
              <a:gdLst/>
              <a:ahLst/>
              <a:cxnLst/>
              <a:rect l="l" t="t" r="r" b="b"/>
              <a:pathLst>
                <a:path w="3465" h="3841" extrusionOk="0">
                  <a:moveTo>
                    <a:pt x="1406" y="0"/>
                  </a:moveTo>
                  <a:cubicBezTo>
                    <a:pt x="455" y="0"/>
                    <a:pt x="1" y="915"/>
                    <a:pt x="12" y="1710"/>
                  </a:cubicBezTo>
                  <a:cubicBezTo>
                    <a:pt x="12" y="2650"/>
                    <a:pt x="250" y="3805"/>
                    <a:pt x="1607" y="3841"/>
                  </a:cubicBezTo>
                  <a:cubicBezTo>
                    <a:pt x="1607" y="3841"/>
                    <a:pt x="976" y="2305"/>
                    <a:pt x="1500" y="1960"/>
                  </a:cubicBezTo>
                  <a:cubicBezTo>
                    <a:pt x="1576" y="1909"/>
                    <a:pt x="1653" y="1885"/>
                    <a:pt x="1729" y="1885"/>
                  </a:cubicBezTo>
                  <a:cubicBezTo>
                    <a:pt x="2166" y="1885"/>
                    <a:pt x="2566" y="2681"/>
                    <a:pt x="2465" y="3686"/>
                  </a:cubicBezTo>
                  <a:cubicBezTo>
                    <a:pt x="2465" y="3686"/>
                    <a:pt x="3465" y="3281"/>
                    <a:pt x="3334" y="2198"/>
                  </a:cubicBezTo>
                  <a:cubicBezTo>
                    <a:pt x="3203" y="1114"/>
                    <a:pt x="2584" y="114"/>
                    <a:pt x="1548" y="7"/>
                  </a:cubicBezTo>
                  <a:cubicBezTo>
                    <a:pt x="1499" y="3"/>
                    <a:pt x="145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6604666" y="2180995"/>
              <a:ext cx="94568" cy="376990"/>
            </a:xfrm>
            <a:custGeom>
              <a:avLst/>
              <a:gdLst/>
              <a:ahLst/>
              <a:cxnLst/>
              <a:rect l="l" t="t" r="r" b="b"/>
              <a:pathLst>
                <a:path w="1180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80" y="4704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5622829" y="2054127"/>
              <a:ext cx="983829" cy="967641"/>
            </a:xfrm>
            <a:custGeom>
              <a:avLst/>
              <a:gdLst/>
              <a:ahLst/>
              <a:cxnLst/>
              <a:rect l="l" t="t" r="r" b="b"/>
              <a:pathLst>
                <a:path w="12276" h="12074" extrusionOk="0">
                  <a:moveTo>
                    <a:pt x="0" y="0"/>
                  </a:moveTo>
                  <a:lnTo>
                    <a:pt x="0" y="12073"/>
                  </a:lnTo>
                  <a:lnTo>
                    <a:pt x="12276" y="12073"/>
                  </a:lnTo>
                  <a:lnTo>
                    <a:pt x="12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5756428" y="2249758"/>
              <a:ext cx="715673" cy="314960"/>
            </a:xfrm>
            <a:custGeom>
              <a:avLst/>
              <a:gdLst/>
              <a:ahLst/>
              <a:cxnLst/>
              <a:rect l="l" t="t" r="r" b="b"/>
              <a:pathLst>
                <a:path w="8930" h="3930" extrusionOk="0">
                  <a:moveTo>
                    <a:pt x="0" y="0"/>
                  </a:moveTo>
                  <a:lnTo>
                    <a:pt x="0" y="3929"/>
                  </a:lnTo>
                  <a:lnTo>
                    <a:pt x="8930" y="3929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5776464" y="2267870"/>
              <a:ext cx="669911" cy="279617"/>
            </a:xfrm>
            <a:custGeom>
              <a:avLst/>
              <a:gdLst/>
              <a:ahLst/>
              <a:cxnLst/>
              <a:rect l="l" t="t" r="r" b="b"/>
              <a:pathLst>
                <a:path w="8359" h="3489" extrusionOk="0">
                  <a:moveTo>
                    <a:pt x="0" y="0"/>
                  </a:moveTo>
                  <a:lnTo>
                    <a:pt x="0" y="3489"/>
                  </a:lnTo>
                  <a:lnTo>
                    <a:pt x="8359" y="3489"/>
                  </a:lnTo>
                  <a:lnTo>
                    <a:pt x="8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5829919" y="2294558"/>
              <a:ext cx="562039" cy="235779"/>
            </a:xfrm>
            <a:custGeom>
              <a:avLst/>
              <a:gdLst/>
              <a:ahLst/>
              <a:cxnLst/>
              <a:rect l="l" t="t" r="r" b="b"/>
              <a:pathLst>
                <a:path w="7013" h="2942" extrusionOk="0">
                  <a:moveTo>
                    <a:pt x="0" y="1"/>
                  </a:moveTo>
                  <a:lnTo>
                    <a:pt x="0" y="2942"/>
                  </a:lnTo>
                  <a:lnTo>
                    <a:pt x="7013" y="2942"/>
                  </a:lnTo>
                  <a:lnTo>
                    <a:pt x="7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6141918" y="2629479"/>
              <a:ext cx="328344" cy="171826"/>
            </a:xfrm>
            <a:custGeom>
              <a:avLst/>
              <a:gdLst/>
              <a:ahLst/>
              <a:cxnLst/>
              <a:rect l="l" t="t" r="r" b="b"/>
              <a:pathLst>
                <a:path w="4097" h="2144" extrusionOk="0">
                  <a:moveTo>
                    <a:pt x="0" y="1"/>
                  </a:moveTo>
                  <a:lnTo>
                    <a:pt x="0" y="2144"/>
                  </a:lnTo>
                  <a:lnTo>
                    <a:pt x="4096" y="2144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5938674" y="2649515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394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2" y="1787"/>
                    <a:pt x="1786" y="1382"/>
                    <a:pt x="1786" y="894"/>
                  </a:cubicBezTo>
                  <a:cubicBezTo>
                    <a:pt x="1786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5756428" y="2650476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406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1" y="1787"/>
                    <a:pt x="1786" y="1382"/>
                    <a:pt x="1786" y="894"/>
                  </a:cubicBezTo>
                  <a:cubicBezTo>
                    <a:pt x="1786" y="406"/>
                    <a:pt x="1381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47"/>
          <p:cNvSpPr/>
          <p:nvPr/>
        </p:nvSpPr>
        <p:spPr>
          <a:xfrm>
            <a:off x="124700" y="119162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47"/>
          <p:cNvGrpSpPr/>
          <p:nvPr/>
        </p:nvGrpSpPr>
        <p:grpSpPr>
          <a:xfrm rot="-4724303">
            <a:off x="3502679" y="4262271"/>
            <a:ext cx="861498" cy="1028582"/>
            <a:chOff x="1521900" y="2791675"/>
            <a:chExt cx="861450" cy="1028525"/>
          </a:xfrm>
        </p:grpSpPr>
        <p:sp>
          <p:nvSpPr>
            <p:cNvPr id="1257" name="Google Shape;1257;p47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53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8"/>
          <p:cNvSpPr/>
          <p:nvPr/>
        </p:nvSpPr>
        <p:spPr>
          <a:xfrm>
            <a:off x="613472" y="1420266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8"/>
          <p:cNvSpPr/>
          <p:nvPr/>
        </p:nvSpPr>
        <p:spPr>
          <a:xfrm flipH="1">
            <a:off x="-40020" y="27500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8"/>
          <p:cNvSpPr/>
          <p:nvPr/>
        </p:nvSpPr>
        <p:spPr>
          <a:xfrm flipH="1">
            <a:off x="-152400" y="39309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8"/>
          <p:cNvSpPr/>
          <p:nvPr/>
        </p:nvSpPr>
        <p:spPr>
          <a:xfrm flipH="1">
            <a:off x="386956" y="4659025"/>
            <a:ext cx="347756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48"/>
          <p:cNvGrpSpPr/>
          <p:nvPr/>
        </p:nvGrpSpPr>
        <p:grpSpPr>
          <a:xfrm>
            <a:off x="363175" y="1711789"/>
            <a:ext cx="2214316" cy="3151134"/>
            <a:chOff x="1061645" y="1611383"/>
            <a:chExt cx="2214316" cy="3151134"/>
          </a:xfrm>
        </p:grpSpPr>
        <p:grpSp>
          <p:nvGrpSpPr>
            <p:cNvPr id="1280" name="Google Shape;1280;p48"/>
            <p:cNvGrpSpPr/>
            <p:nvPr/>
          </p:nvGrpSpPr>
          <p:grpSpPr>
            <a:xfrm rot="4922354">
              <a:off x="2799064" y="2852831"/>
              <a:ext cx="380953" cy="525141"/>
              <a:chOff x="7423379" y="1665368"/>
              <a:chExt cx="380939" cy="525121"/>
            </a:xfrm>
          </p:grpSpPr>
          <p:sp>
            <p:nvSpPr>
              <p:cNvPr id="1281" name="Google Shape;1281;p48"/>
              <p:cNvSpPr/>
              <p:nvPr/>
            </p:nvSpPr>
            <p:spPr>
              <a:xfrm flipH="1">
                <a:off x="7423379" y="1665368"/>
                <a:ext cx="380939" cy="525121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17959" extrusionOk="0">
                    <a:moveTo>
                      <a:pt x="4123" y="1"/>
                    </a:moveTo>
                    <a:cubicBezTo>
                      <a:pt x="4090" y="1"/>
                      <a:pt x="4057" y="5"/>
                      <a:pt x="4025" y="15"/>
                    </a:cubicBezTo>
                    <a:cubicBezTo>
                      <a:pt x="2934" y="365"/>
                      <a:pt x="5160" y="6084"/>
                      <a:pt x="5160" y="6084"/>
                    </a:cubicBezTo>
                    <a:cubicBezTo>
                      <a:pt x="5160" y="6084"/>
                      <a:pt x="2394" y="2086"/>
                      <a:pt x="1513" y="2086"/>
                    </a:cubicBezTo>
                    <a:cubicBezTo>
                      <a:pt x="1473" y="2086"/>
                      <a:pt x="1437" y="2094"/>
                      <a:pt x="1406" y="2111"/>
                    </a:cubicBezTo>
                    <a:cubicBezTo>
                      <a:pt x="672" y="2504"/>
                      <a:pt x="3274" y="7594"/>
                      <a:pt x="3274" y="7594"/>
                    </a:cubicBezTo>
                    <a:cubicBezTo>
                      <a:pt x="3274" y="7594"/>
                      <a:pt x="1285" y="5189"/>
                      <a:pt x="625" y="5189"/>
                    </a:cubicBezTo>
                    <a:cubicBezTo>
                      <a:pt x="583" y="5189"/>
                      <a:pt x="546" y="5198"/>
                      <a:pt x="515" y="5219"/>
                    </a:cubicBezTo>
                    <a:cubicBezTo>
                      <a:pt x="0" y="5569"/>
                      <a:pt x="2916" y="9969"/>
                      <a:pt x="3807" y="11759"/>
                    </a:cubicBezTo>
                    <a:cubicBezTo>
                      <a:pt x="4715" y="13558"/>
                      <a:pt x="6374" y="17941"/>
                      <a:pt x="6348" y="17959"/>
                    </a:cubicBezTo>
                    <a:lnTo>
                      <a:pt x="13028" y="16256"/>
                    </a:lnTo>
                    <a:cubicBezTo>
                      <a:pt x="13028" y="16256"/>
                      <a:pt x="12085" y="13157"/>
                      <a:pt x="11954" y="11777"/>
                    </a:cubicBezTo>
                    <a:cubicBezTo>
                      <a:pt x="11831" y="10406"/>
                      <a:pt x="12582" y="3456"/>
                      <a:pt x="11709" y="3325"/>
                    </a:cubicBezTo>
                    <a:cubicBezTo>
                      <a:pt x="11693" y="3322"/>
                      <a:pt x="11676" y="3321"/>
                      <a:pt x="11660" y="3321"/>
                    </a:cubicBezTo>
                    <a:cubicBezTo>
                      <a:pt x="10813" y="3321"/>
                      <a:pt x="10216" y="6617"/>
                      <a:pt x="10216" y="6617"/>
                    </a:cubicBezTo>
                    <a:cubicBezTo>
                      <a:pt x="10216" y="6617"/>
                      <a:pt x="8167" y="590"/>
                      <a:pt x="7187" y="590"/>
                    </a:cubicBezTo>
                    <a:cubicBezTo>
                      <a:pt x="7178" y="590"/>
                      <a:pt x="7169" y="591"/>
                      <a:pt x="7160" y="592"/>
                    </a:cubicBezTo>
                    <a:cubicBezTo>
                      <a:pt x="6191" y="696"/>
                      <a:pt x="7239" y="5324"/>
                      <a:pt x="7239" y="5324"/>
                    </a:cubicBezTo>
                    <a:cubicBezTo>
                      <a:pt x="7239" y="5324"/>
                      <a:pt x="5231" y="1"/>
                      <a:pt x="4123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8"/>
              <p:cNvSpPr/>
              <p:nvPr/>
            </p:nvSpPr>
            <p:spPr>
              <a:xfrm flipH="1">
                <a:off x="7535982" y="1870311"/>
                <a:ext cx="78129" cy="12386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4236" fill="none" extrusionOk="0">
                    <a:moveTo>
                      <a:pt x="2672" y="0"/>
                    </a:moveTo>
                    <a:cubicBezTo>
                      <a:pt x="2672" y="0"/>
                      <a:pt x="0" y="1607"/>
                      <a:pt x="253" y="4235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48"/>
            <p:cNvGrpSpPr/>
            <p:nvPr/>
          </p:nvGrpSpPr>
          <p:grpSpPr>
            <a:xfrm>
              <a:off x="1061645" y="1611383"/>
              <a:ext cx="1806022" cy="3151134"/>
              <a:chOff x="2555375" y="2120050"/>
              <a:chExt cx="1196675" cy="2087950"/>
            </a:xfrm>
          </p:grpSpPr>
          <p:sp>
            <p:nvSpPr>
              <p:cNvPr id="1284" name="Google Shape;1284;p48"/>
              <p:cNvSpPr/>
              <p:nvPr/>
            </p:nvSpPr>
            <p:spPr>
              <a:xfrm>
                <a:off x="3233375" y="2279825"/>
                <a:ext cx="99775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0631" extrusionOk="0">
                    <a:moveTo>
                      <a:pt x="996" y="0"/>
                    </a:moveTo>
                    <a:cubicBezTo>
                      <a:pt x="909" y="0"/>
                      <a:pt x="823" y="16"/>
                      <a:pt x="743" y="51"/>
                    </a:cubicBezTo>
                    <a:cubicBezTo>
                      <a:pt x="437" y="173"/>
                      <a:pt x="263" y="496"/>
                      <a:pt x="175" y="828"/>
                    </a:cubicBezTo>
                    <a:cubicBezTo>
                      <a:pt x="1" y="1509"/>
                      <a:pt x="123" y="2243"/>
                      <a:pt x="254" y="2941"/>
                    </a:cubicBezTo>
                    <a:cubicBezTo>
                      <a:pt x="586" y="4784"/>
                      <a:pt x="935" y="6617"/>
                      <a:pt x="1275" y="8468"/>
                    </a:cubicBezTo>
                    <a:cubicBezTo>
                      <a:pt x="1398" y="9088"/>
                      <a:pt x="1520" y="9735"/>
                      <a:pt x="1834" y="10276"/>
                    </a:cubicBezTo>
                    <a:cubicBezTo>
                      <a:pt x="1980" y="10530"/>
                      <a:pt x="2119" y="10630"/>
                      <a:pt x="2253" y="10630"/>
                    </a:cubicBezTo>
                    <a:cubicBezTo>
                      <a:pt x="2528" y="10630"/>
                      <a:pt x="2778" y="10209"/>
                      <a:pt x="3013" y="9839"/>
                    </a:cubicBezTo>
                    <a:cubicBezTo>
                      <a:pt x="3720" y="8730"/>
                      <a:pt x="3991" y="7316"/>
                      <a:pt x="3895" y="5980"/>
                    </a:cubicBezTo>
                    <a:cubicBezTo>
                      <a:pt x="3764" y="4207"/>
                      <a:pt x="3057" y="2531"/>
                      <a:pt x="2184" y="1003"/>
                    </a:cubicBezTo>
                    <a:cubicBezTo>
                      <a:pt x="2026" y="715"/>
                      <a:pt x="1852" y="444"/>
                      <a:pt x="1616" y="235"/>
                    </a:cubicBezTo>
                    <a:cubicBezTo>
                      <a:pt x="1442" y="98"/>
                      <a:pt x="1214" y="0"/>
                      <a:pt x="996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2790475" y="2871350"/>
                <a:ext cx="460825" cy="543700"/>
              </a:xfrm>
              <a:custGeom>
                <a:avLst/>
                <a:gdLst/>
                <a:ahLst/>
                <a:cxnLst/>
                <a:rect l="l" t="t" r="r" b="b"/>
                <a:pathLst>
                  <a:path w="18433" h="21748" extrusionOk="0">
                    <a:moveTo>
                      <a:pt x="7693" y="0"/>
                    </a:moveTo>
                    <a:cubicBezTo>
                      <a:pt x="7423" y="0"/>
                      <a:pt x="7160" y="3"/>
                      <a:pt x="6907" y="9"/>
                    </a:cubicBezTo>
                    <a:cubicBezTo>
                      <a:pt x="3152" y="97"/>
                      <a:pt x="620" y="1590"/>
                      <a:pt x="306" y="2515"/>
                    </a:cubicBezTo>
                    <a:cubicBezTo>
                      <a:pt x="0" y="3441"/>
                      <a:pt x="1057" y="18101"/>
                      <a:pt x="812" y="20825"/>
                    </a:cubicBezTo>
                    <a:cubicBezTo>
                      <a:pt x="795" y="20930"/>
                      <a:pt x="786" y="21052"/>
                      <a:pt x="769" y="21201"/>
                    </a:cubicBezTo>
                    <a:cubicBezTo>
                      <a:pt x="1616" y="21306"/>
                      <a:pt x="2454" y="21393"/>
                      <a:pt x="3310" y="21463"/>
                    </a:cubicBezTo>
                    <a:cubicBezTo>
                      <a:pt x="5100" y="21620"/>
                      <a:pt x="6881" y="21716"/>
                      <a:pt x="8671" y="21742"/>
                    </a:cubicBezTo>
                    <a:cubicBezTo>
                      <a:pt x="8968" y="21745"/>
                      <a:pt x="9266" y="21747"/>
                      <a:pt x="9564" y="21747"/>
                    </a:cubicBezTo>
                    <a:cubicBezTo>
                      <a:pt x="12487" y="21747"/>
                      <a:pt x="15444" y="21580"/>
                      <a:pt x="18337" y="21017"/>
                    </a:cubicBezTo>
                    <a:cubicBezTo>
                      <a:pt x="18389" y="13168"/>
                      <a:pt x="18433" y="3353"/>
                      <a:pt x="16983" y="1240"/>
                    </a:cubicBezTo>
                    <a:cubicBezTo>
                      <a:pt x="16503" y="548"/>
                      <a:pt x="11421" y="0"/>
                      <a:pt x="7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3141475" y="2896675"/>
                <a:ext cx="610575" cy="259350"/>
              </a:xfrm>
              <a:custGeom>
                <a:avLst/>
                <a:gdLst/>
                <a:ahLst/>
                <a:cxnLst/>
                <a:rect l="l" t="t" r="r" b="b"/>
                <a:pathLst>
                  <a:path w="24423" h="10374" extrusionOk="0">
                    <a:moveTo>
                      <a:pt x="1817" y="0"/>
                    </a:moveTo>
                    <a:lnTo>
                      <a:pt x="1" y="8051"/>
                    </a:lnTo>
                    <a:cubicBezTo>
                      <a:pt x="4689" y="9657"/>
                      <a:pt x="23445" y="10373"/>
                      <a:pt x="23445" y="10373"/>
                    </a:cubicBezTo>
                    <a:lnTo>
                      <a:pt x="24423" y="4855"/>
                    </a:lnTo>
                    <a:cubicBezTo>
                      <a:pt x="19097" y="3720"/>
                      <a:pt x="1817" y="0"/>
                      <a:pt x="1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2944575" y="2814150"/>
                <a:ext cx="177925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4698" extrusionOk="0">
                    <a:moveTo>
                      <a:pt x="691" y="1"/>
                    </a:moveTo>
                    <a:lnTo>
                      <a:pt x="175" y="2428"/>
                    </a:lnTo>
                    <a:cubicBezTo>
                      <a:pt x="175" y="2428"/>
                      <a:pt x="1" y="3904"/>
                      <a:pt x="2926" y="4498"/>
                    </a:cubicBezTo>
                    <a:cubicBezTo>
                      <a:pt x="3620" y="4642"/>
                      <a:pt x="4186" y="4697"/>
                      <a:pt x="4645" y="4697"/>
                    </a:cubicBezTo>
                    <a:cubicBezTo>
                      <a:pt x="6216" y="4697"/>
                      <a:pt x="6541" y="4044"/>
                      <a:pt x="6541" y="4044"/>
                    </a:cubicBezTo>
                    <a:lnTo>
                      <a:pt x="7117" y="996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3028625" y="3997075"/>
                <a:ext cx="1696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3502" extrusionOk="0">
                    <a:moveTo>
                      <a:pt x="105" y="0"/>
                    </a:moveTo>
                    <a:cubicBezTo>
                      <a:pt x="62" y="1310"/>
                      <a:pt x="27" y="2515"/>
                      <a:pt x="0" y="3502"/>
                    </a:cubicBezTo>
                    <a:lnTo>
                      <a:pt x="6401" y="3502"/>
                    </a:lnTo>
                    <a:cubicBezTo>
                      <a:pt x="6505" y="2602"/>
                      <a:pt x="6636" y="1380"/>
                      <a:pt x="6785" y="0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3028175" y="4084600"/>
                <a:ext cx="16047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730" extrusionOk="0">
                    <a:moveTo>
                      <a:pt x="36" y="1"/>
                    </a:moveTo>
                    <a:cubicBezTo>
                      <a:pt x="18" y="682"/>
                      <a:pt x="10" y="1258"/>
                      <a:pt x="1" y="1730"/>
                    </a:cubicBezTo>
                    <a:lnTo>
                      <a:pt x="6244" y="1730"/>
                    </a:lnTo>
                    <a:cubicBezTo>
                      <a:pt x="6244" y="1730"/>
                      <a:pt x="6305" y="1075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2706425" y="3069200"/>
                <a:ext cx="544450" cy="940350"/>
              </a:xfrm>
              <a:custGeom>
                <a:avLst/>
                <a:gdLst/>
                <a:ahLst/>
                <a:cxnLst/>
                <a:rect l="l" t="t" r="r" b="b"/>
                <a:pathLst>
                  <a:path w="21778" h="37614" extrusionOk="0">
                    <a:moveTo>
                      <a:pt x="14748" y="0"/>
                    </a:moveTo>
                    <a:cubicBezTo>
                      <a:pt x="14493" y="0"/>
                      <a:pt x="14244" y="6"/>
                      <a:pt x="14006" y="15"/>
                    </a:cubicBezTo>
                    <a:cubicBezTo>
                      <a:pt x="12094" y="102"/>
                      <a:pt x="9963" y="539"/>
                      <a:pt x="8802" y="2241"/>
                    </a:cubicBezTo>
                    <a:cubicBezTo>
                      <a:pt x="8086" y="3272"/>
                      <a:pt x="7842" y="4512"/>
                      <a:pt x="7475" y="5690"/>
                    </a:cubicBezTo>
                    <a:cubicBezTo>
                      <a:pt x="7038" y="7096"/>
                      <a:pt x="6558" y="8537"/>
                      <a:pt x="5842" y="9829"/>
                    </a:cubicBezTo>
                    <a:cubicBezTo>
                      <a:pt x="5580" y="10309"/>
                      <a:pt x="5266" y="10755"/>
                      <a:pt x="4925" y="11165"/>
                    </a:cubicBezTo>
                    <a:cubicBezTo>
                      <a:pt x="4882" y="11217"/>
                      <a:pt x="4829" y="11270"/>
                      <a:pt x="4786" y="11322"/>
                    </a:cubicBezTo>
                    <a:cubicBezTo>
                      <a:pt x="4593" y="11532"/>
                      <a:pt x="4401" y="11741"/>
                      <a:pt x="4201" y="11925"/>
                    </a:cubicBezTo>
                    <a:cubicBezTo>
                      <a:pt x="4201" y="12326"/>
                      <a:pt x="4192" y="12667"/>
                      <a:pt x="4174" y="12911"/>
                    </a:cubicBezTo>
                    <a:cubicBezTo>
                      <a:pt x="3973" y="15016"/>
                      <a:pt x="1110" y="28165"/>
                      <a:pt x="1" y="36705"/>
                    </a:cubicBezTo>
                    <a:cubicBezTo>
                      <a:pt x="2297" y="36880"/>
                      <a:pt x="7030" y="37124"/>
                      <a:pt x="9326" y="37465"/>
                    </a:cubicBezTo>
                    <a:cubicBezTo>
                      <a:pt x="11029" y="30357"/>
                      <a:pt x="12321" y="18203"/>
                      <a:pt x="12495" y="18159"/>
                    </a:cubicBezTo>
                    <a:cubicBezTo>
                      <a:pt x="12495" y="18159"/>
                      <a:pt x="12888" y="18080"/>
                      <a:pt x="13054" y="18080"/>
                    </a:cubicBezTo>
                    <a:cubicBezTo>
                      <a:pt x="13168" y="18080"/>
                      <a:pt x="13273" y="18089"/>
                      <a:pt x="13369" y="18115"/>
                    </a:cubicBezTo>
                    <a:cubicBezTo>
                      <a:pt x="13674" y="18177"/>
                      <a:pt x="11692" y="29955"/>
                      <a:pt x="11465" y="37465"/>
                    </a:cubicBezTo>
                    <a:cubicBezTo>
                      <a:pt x="13657" y="37465"/>
                      <a:pt x="18206" y="37613"/>
                      <a:pt x="20398" y="37613"/>
                    </a:cubicBezTo>
                    <a:cubicBezTo>
                      <a:pt x="20825" y="33745"/>
                      <a:pt x="20668" y="28122"/>
                      <a:pt x="21114" y="25057"/>
                    </a:cubicBezTo>
                    <a:cubicBezTo>
                      <a:pt x="21480" y="22342"/>
                      <a:pt x="21777" y="15461"/>
                      <a:pt x="21664" y="8860"/>
                    </a:cubicBezTo>
                    <a:cubicBezTo>
                      <a:pt x="21341" y="7681"/>
                      <a:pt x="21210" y="6467"/>
                      <a:pt x="20991" y="5271"/>
                    </a:cubicBezTo>
                    <a:cubicBezTo>
                      <a:pt x="20764" y="4040"/>
                      <a:pt x="20459" y="2626"/>
                      <a:pt x="19647" y="1639"/>
                    </a:cubicBezTo>
                    <a:cubicBezTo>
                      <a:pt x="18512" y="269"/>
                      <a:pt x="16482" y="0"/>
                      <a:pt x="147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2720175" y="3978725"/>
                <a:ext cx="18120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4219" extrusionOk="0">
                    <a:moveTo>
                      <a:pt x="490" y="1"/>
                    </a:moveTo>
                    <a:cubicBezTo>
                      <a:pt x="306" y="1477"/>
                      <a:pt x="123" y="2821"/>
                      <a:pt x="1" y="3956"/>
                    </a:cubicBezTo>
                    <a:cubicBezTo>
                      <a:pt x="444" y="3913"/>
                      <a:pt x="894" y="3895"/>
                      <a:pt x="1351" y="3895"/>
                    </a:cubicBezTo>
                    <a:cubicBezTo>
                      <a:pt x="3008" y="3895"/>
                      <a:pt x="4731" y="4129"/>
                      <a:pt x="6375" y="4218"/>
                    </a:cubicBezTo>
                    <a:cubicBezTo>
                      <a:pt x="6593" y="3275"/>
                      <a:pt x="6899" y="2035"/>
                      <a:pt x="7248" y="586"/>
                    </a:cubicBezTo>
                    <a:cubicBezTo>
                      <a:pt x="4952" y="245"/>
                      <a:pt x="2795" y="176"/>
                      <a:pt x="490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8"/>
              <p:cNvSpPr/>
              <p:nvPr/>
            </p:nvSpPr>
            <p:spPr>
              <a:xfrm>
                <a:off x="2714275" y="4076100"/>
                <a:ext cx="1652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611" h="2070" extrusionOk="0">
                    <a:moveTo>
                      <a:pt x="1587" y="0"/>
                    </a:moveTo>
                    <a:cubicBezTo>
                      <a:pt x="1130" y="0"/>
                      <a:pt x="680" y="18"/>
                      <a:pt x="237" y="61"/>
                    </a:cubicBezTo>
                    <a:cubicBezTo>
                      <a:pt x="141" y="821"/>
                      <a:pt x="71" y="1502"/>
                      <a:pt x="1" y="2070"/>
                    </a:cubicBezTo>
                    <a:lnTo>
                      <a:pt x="6192" y="2070"/>
                    </a:lnTo>
                    <a:cubicBezTo>
                      <a:pt x="6192" y="2070"/>
                      <a:pt x="6349" y="1415"/>
                      <a:pt x="6611" y="323"/>
                    </a:cubicBezTo>
                    <a:cubicBezTo>
                      <a:pt x="4967" y="234"/>
                      <a:pt x="3244" y="0"/>
                      <a:pt x="1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8"/>
              <p:cNvSpPr/>
              <p:nvPr/>
            </p:nvSpPr>
            <p:spPr>
              <a:xfrm>
                <a:off x="2989375" y="3207125"/>
                <a:ext cx="1728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6572" extrusionOk="0">
                    <a:moveTo>
                      <a:pt x="5106" y="0"/>
                    </a:moveTo>
                    <a:cubicBezTo>
                      <a:pt x="3233" y="0"/>
                      <a:pt x="414" y="58"/>
                      <a:pt x="208" y="234"/>
                    </a:cubicBezTo>
                    <a:cubicBezTo>
                      <a:pt x="156" y="287"/>
                      <a:pt x="86" y="558"/>
                      <a:pt x="69" y="985"/>
                    </a:cubicBezTo>
                    <a:cubicBezTo>
                      <a:pt x="69" y="1038"/>
                      <a:pt x="60" y="1108"/>
                      <a:pt x="60" y="1169"/>
                    </a:cubicBezTo>
                    <a:cubicBezTo>
                      <a:pt x="0" y="2940"/>
                      <a:pt x="514" y="6572"/>
                      <a:pt x="3415" y="6572"/>
                    </a:cubicBezTo>
                    <a:cubicBezTo>
                      <a:pt x="3488" y="6572"/>
                      <a:pt x="3563" y="6570"/>
                      <a:pt x="3640" y="6565"/>
                    </a:cubicBezTo>
                    <a:cubicBezTo>
                      <a:pt x="6827" y="6355"/>
                      <a:pt x="6914" y="2313"/>
                      <a:pt x="6809" y="697"/>
                    </a:cubicBezTo>
                    <a:cubicBezTo>
                      <a:pt x="6809" y="645"/>
                      <a:pt x="6801" y="584"/>
                      <a:pt x="6801" y="523"/>
                    </a:cubicBezTo>
                    <a:cubicBezTo>
                      <a:pt x="6783" y="217"/>
                      <a:pt x="6757" y="34"/>
                      <a:pt x="6757" y="34"/>
                    </a:cubicBezTo>
                    <a:cubicBezTo>
                      <a:pt x="6694" y="14"/>
                      <a:pt x="6010" y="0"/>
                      <a:pt x="5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8"/>
              <p:cNvSpPr/>
              <p:nvPr/>
            </p:nvSpPr>
            <p:spPr>
              <a:xfrm>
                <a:off x="3116150" y="2889875"/>
                <a:ext cx="98700" cy="260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0401" extrusionOk="0">
                    <a:moveTo>
                      <a:pt x="1532" y="1"/>
                    </a:moveTo>
                    <a:cubicBezTo>
                      <a:pt x="943" y="1"/>
                      <a:pt x="0" y="41"/>
                      <a:pt x="18" y="89"/>
                    </a:cubicBezTo>
                    <a:cubicBezTo>
                      <a:pt x="237" y="718"/>
                      <a:pt x="1057" y="2970"/>
                      <a:pt x="1345" y="5380"/>
                    </a:cubicBezTo>
                    <a:cubicBezTo>
                      <a:pt x="1607" y="7528"/>
                      <a:pt x="1564" y="9091"/>
                      <a:pt x="1503" y="9973"/>
                    </a:cubicBezTo>
                    <a:cubicBezTo>
                      <a:pt x="1503" y="10026"/>
                      <a:pt x="1538" y="10060"/>
                      <a:pt x="1572" y="10069"/>
                    </a:cubicBezTo>
                    <a:cubicBezTo>
                      <a:pt x="1677" y="10087"/>
                      <a:pt x="1826" y="10113"/>
                      <a:pt x="2026" y="10148"/>
                    </a:cubicBezTo>
                    <a:cubicBezTo>
                      <a:pt x="2044" y="10148"/>
                      <a:pt x="2070" y="10148"/>
                      <a:pt x="2096" y="10157"/>
                    </a:cubicBezTo>
                    <a:cubicBezTo>
                      <a:pt x="2524" y="10226"/>
                      <a:pt x="3092" y="10305"/>
                      <a:pt x="3485" y="10357"/>
                    </a:cubicBezTo>
                    <a:cubicBezTo>
                      <a:pt x="3520" y="10357"/>
                      <a:pt x="3555" y="10366"/>
                      <a:pt x="3572" y="10366"/>
                    </a:cubicBezTo>
                    <a:cubicBezTo>
                      <a:pt x="3685" y="10375"/>
                      <a:pt x="3773" y="10392"/>
                      <a:pt x="3834" y="10401"/>
                    </a:cubicBezTo>
                    <a:cubicBezTo>
                      <a:pt x="3886" y="10401"/>
                      <a:pt x="3947" y="10357"/>
                      <a:pt x="3947" y="10296"/>
                    </a:cubicBezTo>
                    <a:cubicBezTo>
                      <a:pt x="3921" y="9327"/>
                      <a:pt x="3816" y="7825"/>
                      <a:pt x="3537" y="5537"/>
                    </a:cubicBezTo>
                    <a:cubicBezTo>
                      <a:pt x="3293" y="3416"/>
                      <a:pt x="2201" y="508"/>
                      <a:pt x="1992" y="28"/>
                    </a:cubicBezTo>
                    <a:cubicBezTo>
                      <a:pt x="1989" y="9"/>
                      <a:pt x="1796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8"/>
              <p:cNvSpPr/>
              <p:nvPr/>
            </p:nvSpPr>
            <p:spPr>
              <a:xfrm>
                <a:off x="2866425" y="2873100"/>
                <a:ext cx="127300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1369" extrusionOk="0">
                    <a:moveTo>
                      <a:pt x="1817" y="0"/>
                    </a:moveTo>
                    <a:lnTo>
                      <a:pt x="1677" y="27"/>
                    </a:lnTo>
                    <a:lnTo>
                      <a:pt x="324" y="297"/>
                    </a:lnTo>
                    <a:lnTo>
                      <a:pt x="158" y="332"/>
                    </a:lnTo>
                    <a:cubicBezTo>
                      <a:pt x="53" y="367"/>
                      <a:pt x="1" y="481"/>
                      <a:pt x="45" y="585"/>
                    </a:cubicBezTo>
                    <a:cubicBezTo>
                      <a:pt x="324" y="1092"/>
                      <a:pt x="1066" y="2620"/>
                      <a:pt x="1581" y="4977"/>
                    </a:cubicBezTo>
                    <a:cubicBezTo>
                      <a:pt x="2210" y="7894"/>
                      <a:pt x="2376" y="10679"/>
                      <a:pt x="2358" y="11194"/>
                    </a:cubicBezTo>
                    <a:cubicBezTo>
                      <a:pt x="2358" y="11264"/>
                      <a:pt x="2411" y="11343"/>
                      <a:pt x="2481" y="11369"/>
                    </a:cubicBezTo>
                    <a:lnTo>
                      <a:pt x="2900" y="11316"/>
                    </a:lnTo>
                    <a:lnTo>
                      <a:pt x="2996" y="11308"/>
                    </a:lnTo>
                    <a:lnTo>
                      <a:pt x="4436" y="11133"/>
                    </a:lnTo>
                    <a:lnTo>
                      <a:pt x="4550" y="11124"/>
                    </a:lnTo>
                    <a:lnTo>
                      <a:pt x="4882" y="11081"/>
                    </a:lnTo>
                    <a:cubicBezTo>
                      <a:pt x="4897" y="11084"/>
                      <a:pt x="4911" y="11086"/>
                      <a:pt x="4925" y="11086"/>
                    </a:cubicBezTo>
                    <a:cubicBezTo>
                      <a:pt x="5019" y="11086"/>
                      <a:pt x="5091" y="11012"/>
                      <a:pt x="5091" y="10906"/>
                    </a:cubicBezTo>
                    <a:cubicBezTo>
                      <a:pt x="5074" y="10365"/>
                      <a:pt x="4908" y="8645"/>
                      <a:pt x="3895" y="4576"/>
                    </a:cubicBezTo>
                    <a:cubicBezTo>
                      <a:pt x="3258" y="2044"/>
                      <a:pt x="2254" y="463"/>
                      <a:pt x="1992" y="79"/>
                    </a:cubicBezTo>
                    <a:cubicBezTo>
                      <a:pt x="1957" y="35"/>
                      <a:pt x="1922" y="18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8"/>
              <p:cNvSpPr/>
              <p:nvPr/>
            </p:nvSpPr>
            <p:spPr>
              <a:xfrm>
                <a:off x="2913375" y="3133525"/>
                <a:ext cx="9825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890" extrusionOk="0">
                    <a:moveTo>
                      <a:pt x="3283" y="0"/>
                    </a:moveTo>
                    <a:cubicBezTo>
                      <a:pt x="3187" y="0"/>
                      <a:pt x="3074" y="18"/>
                      <a:pt x="2986" y="53"/>
                    </a:cubicBezTo>
                    <a:cubicBezTo>
                      <a:pt x="2707" y="96"/>
                      <a:pt x="2410" y="131"/>
                      <a:pt x="2122" y="175"/>
                    </a:cubicBezTo>
                    <a:cubicBezTo>
                      <a:pt x="1554" y="262"/>
                      <a:pt x="978" y="367"/>
                      <a:pt x="437" y="559"/>
                    </a:cubicBezTo>
                    <a:cubicBezTo>
                      <a:pt x="314" y="585"/>
                      <a:pt x="192" y="629"/>
                      <a:pt x="114" y="734"/>
                    </a:cubicBezTo>
                    <a:cubicBezTo>
                      <a:pt x="9" y="847"/>
                      <a:pt x="0" y="1022"/>
                      <a:pt x="9" y="1179"/>
                    </a:cubicBezTo>
                    <a:cubicBezTo>
                      <a:pt x="18" y="1310"/>
                      <a:pt x="26" y="1441"/>
                      <a:pt x="61" y="1572"/>
                    </a:cubicBezTo>
                    <a:cubicBezTo>
                      <a:pt x="70" y="1624"/>
                      <a:pt x="96" y="1694"/>
                      <a:pt x="131" y="1738"/>
                    </a:cubicBezTo>
                    <a:cubicBezTo>
                      <a:pt x="214" y="1857"/>
                      <a:pt x="420" y="1890"/>
                      <a:pt x="633" y="1890"/>
                    </a:cubicBezTo>
                    <a:cubicBezTo>
                      <a:pt x="824" y="1890"/>
                      <a:pt x="1020" y="1864"/>
                      <a:pt x="1135" y="1851"/>
                    </a:cubicBezTo>
                    <a:cubicBezTo>
                      <a:pt x="1546" y="1825"/>
                      <a:pt x="1965" y="1738"/>
                      <a:pt x="2366" y="1650"/>
                    </a:cubicBezTo>
                    <a:cubicBezTo>
                      <a:pt x="2663" y="1581"/>
                      <a:pt x="2969" y="1528"/>
                      <a:pt x="3257" y="1458"/>
                    </a:cubicBezTo>
                    <a:cubicBezTo>
                      <a:pt x="3432" y="1415"/>
                      <a:pt x="3632" y="1371"/>
                      <a:pt x="3729" y="1223"/>
                    </a:cubicBezTo>
                    <a:cubicBezTo>
                      <a:pt x="3929" y="926"/>
                      <a:pt x="3763" y="437"/>
                      <a:pt x="3598" y="157"/>
                    </a:cubicBezTo>
                    <a:cubicBezTo>
                      <a:pt x="3510" y="26"/>
                      <a:pt x="3405" y="0"/>
                      <a:pt x="3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8"/>
              <p:cNvSpPr/>
              <p:nvPr/>
            </p:nvSpPr>
            <p:spPr>
              <a:xfrm>
                <a:off x="3136675" y="3129550"/>
                <a:ext cx="845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736" extrusionOk="0">
                    <a:moveTo>
                      <a:pt x="578" y="0"/>
                    </a:moveTo>
                    <a:cubicBezTo>
                      <a:pt x="566" y="0"/>
                      <a:pt x="554" y="1"/>
                      <a:pt x="542" y="2"/>
                    </a:cubicBezTo>
                    <a:cubicBezTo>
                      <a:pt x="437" y="19"/>
                      <a:pt x="341" y="46"/>
                      <a:pt x="280" y="194"/>
                    </a:cubicBezTo>
                    <a:cubicBezTo>
                      <a:pt x="132" y="473"/>
                      <a:pt x="1" y="980"/>
                      <a:pt x="166" y="1259"/>
                    </a:cubicBezTo>
                    <a:cubicBezTo>
                      <a:pt x="254" y="1399"/>
                      <a:pt x="420" y="1443"/>
                      <a:pt x="568" y="1469"/>
                    </a:cubicBezTo>
                    <a:cubicBezTo>
                      <a:pt x="830" y="1513"/>
                      <a:pt x="1083" y="1556"/>
                      <a:pt x="1345" y="1600"/>
                    </a:cubicBezTo>
                    <a:cubicBezTo>
                      <a:pt x="1694" y="1652"/>
                      <a:pt x="2044" y="1722"/>
                      <a:pt x="2402" y="1731"/>
                    </a:cubicBezTo>
                    <a:cubicBezTo>
                      <a:pt x="2466" y="1731"/>
                      <a:pt x="2560" y="1736"/>
                      <a:pt x="2662" y="1736"/>
                    </a:cubicBezTo>
                    <a:cubicBezTo>
                      <a:pt x="2893" y="1736"/>
                      <a:pt x="3169" y="1711"/>
                      <a:pt x="3266" y="1547"/>
                    </a:cubicBezTo>
                    <a:cubicBezTo>
                      <a:pt x="3301" y="1486"/>
                      <a:pt x="3310" y="1434"/>
                      <a:pt x="3319" y="1373"/>
                    </a:cubicBezTo>
                    <a:cubicBezTo>
                      <a:pt x="3345" y="1242"/>
                      <a:pt x="3362" y="1111"/>
                      <a:pt x="3362" y="962"/>
                    </a:cubicBezTo>
                    <a:cubicBezTo>
                      <a:pt x="3380" y="805"/>
                      <a:pt x="3362" y="639"/>
                      <a:pt x="3275" y="517"/>
                    </a:cubicBezTo>
                    <a:cubicBezTo>
                      <a:pt x="3214" y="430"/>
                      <a:pt x="3100" y="386"/>
                      <a:pt x="3004" y="351"/>
                    </a:cubicBezTo>
                    <a:cubicBezTo>
                      <a:pt x="2533" y="203"/>
                      <a:pt x="2044" y="124"/>
                      <a:pt x="1555" y="72"/>
                    </a:cubicBezTo>
                    <a:cubicBezTo>
                      <a:pt x="1302" y="46"/>
                      <a:pt x="1057" y="28"/>
                      <a:pt x="813" y="2"/>
                    </a:cubicBezTo>
                    <a:cubicBezTo>
                      <a:pt x="787" y="7"/>
                      <a:pt x="762" y="8"/>
                      <a:pt x="738" y="8"/>
                    </a:cubicBezTo>
                    <a:cubicBezTo>
                      <a:pt x="682" y="8"/>
                      <a:pt x="628" y="0"/>
                      <a:pt x="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8"/>
              <p:cNvSpPr/>
              <p:nvPr/>
            </p:nvSpPr>
            <p:spPr>
              <a:xfrm>
                <a:off x="3165700" y="3183500"/>
                <a:ext cx="186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00" fill="none" extrusionOk="0">
                    <a:moveTo>
                      <a:pt x="743" y="699"/>
                    </a:moveTo>
                    <a:lnTo>
                      <a:pt x="743" y="664"/>
                    </a:lnTo>
                    <a:cubicBezTo>
                      <a:pt x="708" y="271"/>
                      <a:pt x="673" y="27"/>
                      <a:pt x="673" y="27"/>
                    </a:cubicBezTo>
                    <a:cubicBezTo>
                      <a:pt x="629" y="18"/>
                      <a:pt x="394" y="9"/>
                      <a:pt x="1" y="1"/>
                    </a:cubicBezTo>
                  </a:path>
                </a:pathLst>
              </a:custGeom>
              <a:noFill/>
              <a:ln w="6775" cap="rnd" cmpd="sng">
                <a:solidFill>
                  <a:schemeClr val="lt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8"/>
              <p:cNvSpPr/>
              <p:nvPr/>
            </p:nvSpPr>
            <p:spPr>
              <a:xfrm>
                <a:off x="2964000" y="3183075"/>
                <a:ext cx="222475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8899" h="8750" fill="none" extrusionOk="0">
                    <a:moveTo>
                      <a:pt x="6715" y="0"/>
                    </a:moveTo>
                    <a:cubicBezTo>
                      <a:pt x="4288" y="0"/>
                      <a:pt x="542" y="70"/>
                      <a:pt x="272" y="297"/>
                    </a:cubicBezTo>
                    <a:cubicBezTo>
                      <a:pt x="202" y="358"/>
                      <a:pt x="123" y="725"/>
                      <a:pt x="88" y="1266"/>
                    </a:cubicBezTo>
                    <a:cubicBezTo>
                      <a:pt x="79" y="1345"/>
                      <a:pt x="79" y="1423"/>
                      <a:pt x="79" y="1511"/>
                    </a:cubicBezTo>
                    <a:cubicBezTo>
                      <a:pt x="1" y="3860"/>
                      <a:pt x="699" y="8749"/>
                      <a:pt x="4707" y="8487"/>
                    </a:cubicBezTo>
                    <a:cubicBezTo>
                      <a:pt x="8540" y="8234"/>
                      <a:pt x="8898" y="3702"/>
                      <a:pt x="8837" y="1389"/>
                    </a:cubicBezTo>
                  </a:path>
                </a:pathLst>
              </a:custGeom>
              <a:noFill/>
              <a:ln w="6775" cap="rnd" cmpd="sng">
                <a:solidFill>
                  <a:schemeClr val="lt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2555375" y="2883325"/>
                <a:ext cx="344475" cy="61737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24695" extrusionOk="0">
                    <a:moveTo>
                      <a:pt x="12370" y="0"/>
                    </a:moveTo>
                    <a:cubicBezTo>
                      <a:pt x="11038" y="0"/>
                      <a:pt x="3715" y="2888"/>
                      <a:pt x="1415" y="10288"/>
                    </a:cubicBezTo>
                    <a:cubicBezTo>
                      <a:pt x="0" y="14863"/>
                      <a:pt x="1712" y="20582"/>
                      <a:pt x="5004" y="24695"/>
                    </a:cubicBezTo>
                    <a:cubicBezTo>
                      <a:pt x="5685" y="24293"/>
                      <a:pt x="6348" y="23891"/>
                      <a:pt x="7038" y="23498"/>
                    </a:cubicBezTo>
                    <a:cubicBezTo>
                      <a:pt x="7885" y="23010"/>
                      <a:pt x="8749" y="22547"/>
                      <a:pt x="9614" y="22110"/>
                    </a:cubicBezTo>
                    <a:cubicBezTo>
                      <a:pt x="9885" y="21970"/>
                      <a:pt x="10173" y="21839"/>
                      <a:pt x="10443" y="21700"/>
                    </a:cubicBezTo>
                    <a:cubicBezTo>
                      <a:pt x="8872" y="19657"/>
                      <a:pt x="6444" y="17517"/>
                      <a:pt x="6863" y="14348"/>
                    </a:cubicBezTo>
                    <a:cubicBezTo>
                      <a:pt x="7143" y="12060"/>
                      <a:pt x="10574" y="8978"/>
                      <a:pt x="12268" y="6376"/>
                    </a:cubicBezTo>
                    <a:cubicBezTo>
                      <a:pt x="13779" y="4027"/>
                      <a:pt x="12810" y="578"/>
                      <a:pt x="12574" y="63"/>
                    </a:cubicBezTo>
                    <a:cubicBezTo>
                      <a:pt x="12555" y="22"/>
                      <a:pt x="12484" y="0"/>
                      <a:pt x="12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2686775" y="3402950"/>
                <a:ext cx="1812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4501" extrusionOk="0">
                    <a:moveTo>
                      <a:pt x="5526" y="1"/>
                    </a:moveTo>
                    <a:cubicBezTo>
                      <a:pt x="4828" y="1"/>
                      <a:pt x="3849" y="404"/>
                      <a:pt x="2428" y="1325"/>
                    </a:cubicBezTo>
                    <a:cubicBezTo>
                      <a:pt x="79" y="2844"/>
                      <a:pt x="1" y="3753"/>
                      <a:pt x="1" y="3753"/>
                    </a:cubicBezTo>
                    <a:cubicBezTo>
                      <a:pt x="223" y="3840"/>
                      <a:pt x="471" y="3871"/>
                      <a:pt x="713" y="3871"/>
                    </a:cubicBezTo>
                    <a:cubicBezTo>
                      <a:pt x="1346" y="3871"/>
                      <a:pt x="1939" y="3656"/>
                      <a:pt x="1939" y="3656"/>
                    </a:cubicBezTo>
                    <a:cubicBezTo>
                      <a:pt x="1939" y="3656"/>
                      <a:pt x="2282" y="4501"/>
                      <a:pt x="2594" y="4501"/>
                    </a:cubicBezTo>
                    <a:cubicBezTo>
                      <a:pt x="2648" y="4501"/>
                      <a:pt x="2701" y="4475"/>
                      <a:pt x="2751" y="4416"/>
                    </a:cubicBezTo>
                    <a:cubicBezTo>
                      <a:pt x="3101" y="4014"/>
                      <a:pt x="3135" y="3202"/>
                      <a:pt x="3135" y="3202"/>
                    </a:cubicBezTo>
                    <a:cubicBezTo>
                      <a:pt x="3135" y="3202"/>
                      <a:pt x="3522" y="4446"/>
                      <a:pt x="3872" y="4446"/>
                    </a:cubicBezTo>
                    <a:cubicBezTo>
                      <a:pt x="3897" y="4446"/>
                      <a:pt x="3922" y="4439"/>
                      <a:pt x="3947" y="4425"/>
                    </a:cubicBezTo>
                    <a:cubicBezTo>
                      <a:pt x="4323" y="4215"/>
                      <a:pt x="4375" y="2661"/>
                      <a:pt x="4375" y="2661"/>
                    </a:cubicBezTo>
                    <a:cubicBezTo>
                      <a:pt x="4375" y="2661"/>
                      <a:pt x="4569" y="4215"/>
                      <a:pt x="5108" y="4215"/>
                    </a:cubicBezTo>
                    <a:cubicBezTo>
                      <a:pt x="5163" y="4215"/>
                      <a:pt x="5221" y="4198"/>
                      <a:pt x="5283" y="4163"/>
                    </a:cubicBezTo>
                    <a:cubicBezTo>
                      <a:pt x="5964" y="3779"/>
                      <a:pt x="5755" y="1972"/>
                      <a:pt x="5755" y="1971"/>
                    </a:cubicBezTo>
                    <a:lnTo>
                      <a:pt x="5755" y="1971"/>
                    </a:lnTo>
                    <a:cubicBezTo>
                      <a:pt x="5755" y="1972"/>
                      <a:pt x="6020" y="3456"/>
                      <a:pt x="6498" y="3456"/>
                    </a:cubicBezTo>
                    <a:cubicBezTo>
                      <a:pt x="6503" y="3456"/>
                      <a:pt x="6509" y="3456"/>
                      <a:pt x="6515" y="3456"/>
                    </a:cubicBezTo>
                    <a:cubicBezTo>
                      <a:pt x="7012" y="3421"/>
                      <a:pt x="7248" y="1316"/>
                      <a:pt x="6584" y="496"/>
                    </a:cubicBezTo>
                    <a:cubicBezTo>
                      <a:pt x="6324" y="176"/>
                      <a:pt x="5987" y="1"/>
                      <a:pt x="5526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8"/>
              <p:cNvSpPr/>
              <p:nvPr/>
            </p:nvSpPr>
            <p:spPr>
              <a:xfrm>
                <a:off x="2780650" y="2227100"/>
                <a:ext cx="550775" cy="627675"/>
              </a:xfrm>
              <a:custGeom>
                <a:avLst/>
                <a:gdLst/>
                <a:ahLst/>
                <a:cxnLst/>
                <a:rect l="l" t="t" r="r" b="b"/>
                <a:pathLst>
                  <a:path w="22031" h="25107" extrusionOk="0">
                    <a:moveTo>
                      <a:pt x="11370" y="1"/>
                    </a:moveTo>
                    <a:cubicBezTo>
                      <a:pt x="11148" y="1"/>
                      <a:pt x="10923" y="7"/>
                      <a:pt x="10697" y="21"/>
                    </a:cubicBezTo>
                    <a:cubicBezTo>
                      <a:pt x="4375" y="423"/>
                      <a:pt x="0" y="6971"/>
                      <a:pt x="769" y="14053"/>
                    </a:cubicBezTo>
                    <a:cubicBezTo>
                      <a:pt x="952" y="15764"/>
                      <a:pt x="1424" y="17353"/>
                      <a:pt x="2096" y="18733"/>
                    </a:cubicBezTo>
                    <a:cubicBezTo>
                      <a:pt x="2227" y="19012"/>
                      <a:pt x="2367" y="19274"/>
                      <a:pt x="2524" y="19536"/>
                    </a:cubicBezTo>
                    <a:cubicBezTo>
                      <a:pt x="2533" y="19562"/>
                      <a:pt x="2559" y="19588"/>
                      <a:pt x="2567" y="19623"/>
                    </a:cubicBezTo>
                    <a:cubicBezTo>
                      <a:pt x="4419" y="22776"/>
                      <a:pt x="7475" y="24862"/>
                      <a:pt x="10897" y="25089"/>
                    </a:cubicBezTo>
                    <a:cubicBezTo>
                      <a:pt x="11177" y="25107"/>
                      <a:pt x="11439" y="25107"/>
                      <a:pt x="11727" y="25107"/>
                    </a:cubicBezTo>
                    <a:cubicBezTo>
                      <a:pt x="11858" y="25107"/>
                      <a:pt x="11971" y="25098"/>
                      <a:pt x="12094" y="25098"/>
                    </a:cubicBezTo>
                    <a:cubicBezTo>
                      <a:pt x="12207" y="25098"/>
                      <a:pt x="12312" y="25098"/>
                      <a:pt x="12425" y="25089"/>
                    </a:cubicBezTo>
                    <a:cubicBezTo>
                      <a:pt x="14827" y="24958"/>
                      <a:pt x="16643" y="24400"/>
                      <a:pt x="18031" y="23509"/>
                    </a:cubicBezTo>
                    <a:cubicBezTo>
                      <a:pt x="18363" y="23291"/>
                      <a:pt x="18660" y="23055"/>
                      <a:pt x="18948" y="22810"/>
                    </a:cubicBezTo>
                    <a:cubicBezTo>
                      <a:pt x="18957" y="22810"/>
                      <a:pt x="18965" y="22793"/>
                      <a:pt x="18983" y="22784"/>
                    </a:cubicBezTo>
                    <a:cubicBezTo>
                      <a:pt x="20572" y="21344"/>
                      <a:pt x="21419" y="19300"/>
                      <a:pt x="21786" y="16899"/>
                    </a:cubicBezTo>
                    <a:cubicBezTo>
                      <a:pt x="21829" y="16620"/>
                      <a:pt x="21864" y="16332"/>
                      <a:pt x="21890" y="16052"/>
                    </a:cubicBezTo>
                    <a:lnTo>
                      <a:pt x="21890" y="16009"/>
                    </a:lnTo>
                    <a:cubicBezTo>
                      <a:pt x="21995" y="15083"/>
                      <a:pt x="22030" y="14096"/>
                      <a:pt x="22013" y="13083"/>
                    </a:cubicBezTo>
                    <a:cubicBezTo>
                      <a:pt x="21928" y="5046"/>
                      <a:pt x="17471" y="1"/>
                      <a:pt x="11370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8"/>
              <p:cNvSpPr/>
              <p:nvPr/>
            </p:nvSpPr>
            <p:spPr>
              <a:xfrm>
                <a:off x="2683075" y="2120050"/>
                <a:ext cx="671700" cy="478300"/>
              </a:xfrm>
              <a:custGeom>
                <a:avLst/>
                <a:gdLst/>
                <a:ahLst/>
                <a:cxnLst/>
                <a:rect l="l" t="t" r="r" b="b"/>
                <a:pathLst>
                  <a:path w="26868" h="19132" extrusionOk="0">
                    <a:moveTo>
                      <a:pt x="13977" y="0"/>
                    </a:moveTo>
                    <a:cubicBezTo>
                      <a:pt x="13700" y="0"/>
                      <a:pt x="13424" y="8"/>
                      <a:pt x="13150" y="24"/>
                    </a:cubicBezTo>
                    <a:cubicBezTo>
                      <a:pt x="11282" y="120"/>
                      <a:pt x="9492" y="592"/>
                      <a:pt x="7824" y="1378"/>
                    </a:cubicBezTo>
                    <a:cubicBezTo>
                      <a:pt x="6532" y="1989"/>
                      <a:pt x="5309" y="2792"/>
                      <a:pt x="4209" y="3779"/>
                    </a:cubicBezTo>
                    <a:cubicBezTo>
                      <a:pt x="4349" y="3491"/>
                      <a:pt x="4462" y="3203"/>
                      <a:pt x="4567" y="2915"/>
                    </a:cubicBezTo>
                    <a:cubicBezTo>
                      <a:pt x="4689" y="2592"/>
                      <a:pt x="5082" y="1718"/>
                      <a:pt x="4462" y="1657"/>
                    </a:cubicBezTo>
                    <a:cubicBezTo>
                      <a:pt x="4441" y="1655"/>
                      <a:pt x="4420" y="1654"/>
                      <a:pt x="4400" y="1654"/>
                    </a:cubicBezTo>
                    <a:cubicBezTo>
                      <a:pt x="3974" y="1654"/>
                      <a:pt x="3542" y="2066"/>
                      <a:pt x="3301" y="2382"/>
                    </a:cubicBezTo>
                    <a:cubicBezTo>
                      <a:pt x="2873" y="2958"/>
                      <a:pt x="2725" y="3666"/>
                      <a:pt x="2716" y="4390"/>
                    </a:cubicBezTo>
                    <a:cubicBezTo>
                      <a:pt x="2367" y="4390"/>
                      <a:pt x="2026" y="4451"/>
                      <a:pt x="1686" y="4574"/>
                    </a:cubicBezTo>
                    <a:cubicBezTo>
                      <a:pt x="1249" y="4740"/>
                      <a:pt x="839" y="4993"/>
                      <a:pt x="498" y="5307"/>
                    </a:cubicBezTo>
                    <a:cubicBezTo>
                      <a:pt x="323" y="5473"/>
                      <a:pt x="140" y="5656"/>
                      <a:pt x="79" y="5892"/>
                    </a:cubicBezTo>
                    <a:cubicBezTo>
                      <a:pt x="35" y="6102"/>
                      <a:pt x="114" y="6311"/>
                      <a:pt x="289" y="6433"/>
                    </a:cubicBezTo>
                    <a:cubicBezTo>
                      <a:pt x="497" y="6589"/>
                      <a:pt x="766" y="6634"/>
                      <a:pt x="1035" y="6634"/>
                    </a:cubicBezTo>
                    <a:cubicBezTo>
                      <a:pt x="1249" y="6634"/>
                      <a:pt x="1465" y="6605"/>
                      <a:pt x="1651" y="6582"/>
                    </a:cubicBezTo>
                    <a:lnTo>
                      <a:pt x="1677" y="6582"/>
                    </a:lnTo>
                    <a:cubicBezTo>
                      <a:pt x="1432" y="6914"/>
                      <a:pt x="1205" y="7237"/>
                      <a:pt x="987" y="7586"/>
                    </a:cubicBezTo>
                    <a:cubicBezTo>
                      <a:pt x="882" y="7769"/>
                      <a:pt x="769" y="7944"/>
                      <a:pt x="664" y="8145"/>
                    </a:cubicBezTo>
                    <a:cubicBezTo>
                      <a:pt x="498" y="8424"/>
                      <a:pt x="367" y="8730"/>
                      <a:pt x="254" y="9035"/>
                    </a:cubicBezTo>
                    <a:cubicBezTo>
                      <a:pt x="236" y="9097"/>
                      <a:pt x="227" y="9158"/>
                      <a:pt x="201" y="9210"/>
                    </a:cubicBezTo>
                    <a:cubicBezTo>
                      <a:pt x="27" y="9856"/>
                      <a:pt x="0" y="10598"/>
                      <a:pt x="70" y="11349"/>
                    </a:cubicBezTo>
                    <a:cubicBezTo>
                      <a:pt x="158" y="12301"/>
                      <a:pt x="393" y="13270"/>
                      <a:pt x="612" y="14100"/>
                    </a:cubicBezTo>
                    <a:cubicBezTo>
                      <a:pt x="882" y="15121"/>
                      <a:pt x="1380" y="16885"/>
                      <a:pt x="2533" y="17156"/>
                    </a:cubicBezTo>
                    <a:cubicBezTo>
                      <a:pt x="2606" y="17173"/>
                      <a:pt x="2681" y="17181"/>
                      <a:pt x="2758" y="17181"/>
                    </a:cubicBezTo>
                    <a:cubicBezTo>
                      <a:pt x="3355" y="17181"/>
                      <a:pt x="4057" y="16721"/>
                      <a:pt x="4593" y="16721"/>
                    </a:cubicBezTo>
                    <a:cubicBezTo>
                      <a:pt x="4931" y="16721"/>
                      <a:pt x="5203" y="16903"/>
                      <a:pt x="5344" y="17496"/>
                    </a:cubicBezTo>
                    <a:cubicBezTo>
                      <a:pt x="5521" y="18233"/>
                      <a:pt x="5810" y="19132"/>
                      <a:pt x="6578" y="19132"/>
                    </a:cubicBezTo>
                    <a:cubicBezTo>
                      <a:pt x="6720" y="19132"/>
                      <a:pt x="6878" y="19101"/>
                      <a:pt x="7055" y="19033"/>
                    </a:cubicBezTo>
                    <a:cubicBezTo>
                      <a:pt x="8060" y="18658"/>
                      <a:pt x="7335" y="17086"/>
                      <a:pt x="7352" y="15698"/>
                    </a:cubicBezTo>
                    <a:cubicBezTo>
                      <a:pt x="7370" y="14309"/>
                      <a:pt x="8618" y="14737"/>
                      <a:pt x="8610" y="12869"/>
                    </a:cubicBezTo>
                    <a:cubicBezTo>
                      <a:pt x="8610" y="12502"/>
                      <a:pt x="8583" y="12161"/>
                      <a:pt x="8557" y="11830"/>
                    </a:cubicBezTo>
                    <a:lnTo>
                      <a:pt x="8557" y="11830"/>
                    </a:lnTo>
                    <a:cubicBezTo>
                      <a:pt x="8728" y="11869"/>
                      <a:pt x="8901" y="11886"/>
                      <a:pt x="9074" y="11886"/>
                    </a:cubicBezTo>
                    <a:cubicBezTo>
                      <a:pt x="9211" y="11886"/>
                      <a:pt x="9348" y="11875"/>
                      <a:pt x="9483" y="11856"/>
                    </a:cubicBezTo>
                    <a:cubicBezTo>
                      <a:pt x="10504" y="11699"/>
                      <a:pt x="12111" y="11000"/>
                      <a:pt x="11893" y="9629"/>
                    </a:cubicBezTo>
                    <a:cubicBezTo>
                      <a:pt x="11840" y="9271"/>
                      <a:pt x="11666" y="8939"/>
                      <a:pt x="11491" y="8625"/>
                    </a:cubicBezTo>
                    <a:cubicBezTo>
                      <a:pt x="11465" y="8581"/>
                      <a:pt x="11447" y="8546"/>
                      <a:pt x="11413" y="8503"/>
                    </a:cubicBezTo>
                    <a:lnTo>
                      <a:pt x="11413" y="8503"/>
                    </a:lnTo>
                    <a:cubicBezTo>
                      <a:pt x="12338" y="8555"/>
                      <a:pt x="13386" y="8730"/>
                      <a:pt x="14416" y="8843"/>
                    </a:cubicBezTo>
                    <a:cubicBezTo>
                      <a:pt x="15768" y="8985"/>
                      <a:pt x="16673" y="9353"/>
                      <a:pt x="17320" y="9353"/>
                    </a:cubicBezTo>
                    <a:cubicBezTo>
                      <a:pt x="17673" y="9353"/>
                      <a:pt x="17949" y="9244"/>
                      <a:pt x="18179" y="8931"/>
                    </a:cubicBezTo>
                    <a:cubicBezTo>
                      <a:pt x="18799" y="8101"/>
                      <a:pt x="16389" y="6957"/>
                      <a:pt x="16040" y="6800"/>
                    </a:cubicBezTo>
                    <a:lnTo>
                      <a:pt x="16040" y="6800"/>
                    </a:lnTo>
                    <a:cubicBezTo>
                      <a:pt x="16459" y="6966"/>
                      <a:pt x="19795" y="8319"/>
                      <a:pt x="21576" y="9638"/>
                    </a:cubicBezTo>
                    <a:cubicBezTo>
                      <a:pt x="22375" y="10231"/>
                      <a:pt x="23473" y="10562"/>
                      <a:pt x="24381" y="10562"/>
                    </a:cubicBezTo>
                    <a:cubicBezTo>
                      <a:pt x="25628" y="10562"/>
                      <a:pt x="26517" y="9937"/>
                      <a:pt x="25785" y="8503"/>
                    </a:cubicBezTo>
                    <a:cubicBezTo>
                      <a:pt x="25689" y="8311"/>
                      <a:pt x="25566" y="8092"/>
                      <a:pt x="25453" y="7857"/>
                    </a:cubicBezTo>
                    <a:lnTo>
                      <a:pt x="25453" y="7857"/>
                    </a:lnTo>
                    <a:cubicBezTo>
                      <a:pt x="25453" y="7857"/>
                      <a:pt x="25462" y="7857"/>
                      <a:pt x="25462" y="7874"/>
                    </a:cubicBezTo>
                    <a:cubicBezTo>
                      <a:pt x="25608" y="7947"/>
                      <a:pt x="25778" y="7999"/>
                      <a:pt x="25945" y="7999"/>
                    </a:cubicBezTo>
                    <a:cubicBezTo>
                      <a:pt x="26096" y="7999"/>
                      <a:pt x="26245" y="7956"/>
                      <a:pt x="26370" y="7848"/>
                    </a:cubicBezTo>
                    <a:cubicBezTo>
                      <a:pt x="26867" y="7403"/>
                      <a:pt x="26483" y="6582"/>
                      <a:pt x="26247" y="6110"/>
                    </a:cubicBezTo>
                    <a:cubicBezTo>
                      <a:pt x="25025" y="3744"/>
                      <a:pt x="22764" y="2068"/>
                      <a:pt x="20319" y="1194"/>
                    </a:cubicBezTo>
                    <a:cubicBezTo>
                      <a:pt x="19550" y="915"/>
                      <a:pt x="18756" y="723"/>
                      <a:pt x="17961" y="601"/>
                    </a:cubicBezTo>
                    <a:cubicBezTo>
                      <a:pt x="17577" y="470"/>
                      <a:pt x="17193" y="374"/>
                      <a:pt x="16791" y="286"/>
                    </a:cubicBezTo>
                    <a:cubicBezTo>
                      <a:pt x="15844" y="92"/>
                      <a:pt x="14902" y="0"/>
                      <a:pt x="13977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2683500" y="2515425"/>
                <a:ext cx="168125" cy="202500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8100" extrusionOk="0">
                    <a:moveTo>
                      <a:pt x="2529" y="0"/>
                    </a:moveTo>
                    <a:cubicBezTo>
                      <a:pt x="2333" y="0"/>
                      <a:pt x="2131" y="19"/>
                      <a:pt x="1922" y="57"/>
                    </a:cubicBezTo>
                    <a:cubicBezTo>
                      <a:pt x="1407" y="153"/>
                      <a:pt x="926" y="424"/>
                      <a:pt x="560" y="939"/>
                    </a:cubicBezTo>
                    <a:cubicBezTo>
                      <a:pt x="141" y="1507"/>
                      <a:pt x="1" y="2214"/>
                      <a:pt x="10" y="2904"/>
                    </a:cubicBezTo>
                    <a:cubicBezTo>
                      <a:pt x="18" y="4388"/>
                      <a:pt x="708" y="5820"/>
                      <a:pt x="1843" y="6824"/>
                    </a:cubicBezTo>
                    <a:cubicBezTo>
                      <a:pt x="2542" y="7444"/>
                      <a:pt x="3450" y="8003"/>
                      <a:pt x="4410" y="8090"/>
                    </a:cubicBezTo>
                    <a:cubicBezTo>
                      <a:pt x="4479" y="8097"/>
                      <a:pt x="4547" y="8100"/>
                      <a:pt x="4614" y="8100"/>
                    </a:cubicBezTo>
                    <a:cubicBezTo>
                      <a:pt x="5601" y="8100"/>
                      <a:pt x="6381" y="7449"/>
                      <a:pt x="6602" y="6484"/>
                    </a:cubicBezTo>
                    <a:cubicBezTo>
                      <a:pt x="6724" y="5960"/>
                      <a:pt x="6689" y="5419"/>
                      <a:pt x="6619" y="4877"/>
                    </a:cubicBezTo>
                    <a:cubicBezTo>
                      <a:pt x="6312" y="2801"/>
                      <a:pt x="4944" y="0"/>
                      <a:pt x="2529" y="0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3001800" y="2413025"/>
                <a:ext cx="1091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834" extrusionOk="0">
                    <a:moveTo>
                      <a:pt x="3162" y="0"/>
                    </a:moveTo>
                    <a:cubicBezTo>
                      <a:pt x="3083" y="0"/>
                      <a:pt x="3003" y="5"/>
                      <a:pt x="2925" y="15"/>
                    </a:cubicBezTo>
                    <a:cubicBezTo>
                      <a:pt x="2226" y="102"/>
                      <a:pt x="1536" y="460"/>
                      <a:pt x="1030" y="888"/>
                    </a:cubicBezTo>
                    <a:cubicBezTo>
                      <a:pt x="523" y="1333"/>
                      <a:pt x="69" y="1935"/>
                      <a:pt x="52" y="2555"/>
                    </a:cubicBezTo>
                    <a:cubicBezTo>
                      <a:pt x="0" y="2697"/>
                      <a:pt x="147" y="2833"/>
                      <a:pt x="319" y="2833"/>
                    </a:cubicBezTo>
                    <a:cubicBezTo>
                      <a:pt x="381" y="2833"/>
                      <a:pt x="446" y="2815"/>
                      <a:pt x="506" y="2774"/>
                    </a:cubicBezTo>
                    <a:cubicBezTo>
                      <a:pt x="1100" y="2372"/>
                      <a:pt x="1772" y="2066"/>
                      <a:pt x="2505" y="1918"/>
                    </a:cubicBezTo>
                    <a:cubicBezTo>
                      <a:pt x="2890" y="1839"/>
                      <a:pt x="3274" y="1805"/>
                      <a:pt x="3632" y="1665"/>
                    </a:cubicBezTo>
                    <a:cubicBezTo>
                      <a:pt x="3981" y="1534"/>
                      <a:pt x="4260" y="1272"/>
                      <a:pt x="4322" y="940"/>
                    </a:cubicBezTo>
                    <a:cubicBezTo>
                      <a:pt x="4365" y="669"/>
                      <a:pt x="4199" y="399"/>
                      <a:pt x="3955" y="224"/>
                    </a:cubicBezTo>
                    <a:cubicBezTo>
                      <a:pt x="3735" y="66"/>
                      <a:pt x="3451" y="0"/>
                      <a:pt x="3162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3074250" y="2641675"/>
                <a:ext cx="1615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2648" extrusionOk="0">
                    <a:moveTo>
                      <a:pt x="1268" y="0"/>
                    </a:moveTo>
                    <a:cubicBezTo>
                      <a:pt x="1113" y="0"/>
                      <a:pt x="959" y="23"/>
                      <a:pt x="795" y="80"/>
                    </a:cubicBezTo>
                    <a:cubicBezTo>
                      <a:pt x="0" y="351"/>
                      <a:pt x="1144" y="2647"/>
                      <a:pt x="3126" y="2647"/>
                    </a:cubicBezTo>
                    <a:cubicBezTo>
                      <a:pt x="5100" y="2647"/>
                      <a:pt x="6462" y="1137"/>
                      <a:pt x="6069" y="500"/>
                    </a:cubicBezTo>
                    <a:cubicBezTo>
                      <a:pt x="6017" y="412"/>
                      <a:pt x="5891" y="384"/>
                      <a:pt x="5700" y="384"/>
                    </a:cubicBezTo>
                    <a:cubicBezTo>
                      <a:pt x="5376" y="384"/>
                      <a:pt x="4866" y="463"/>
                      <a:pt x="4209" y="463"/>
                    </a:cubicBezTo>
                    <a:cubicBezTo>
                      <a:pt x="4015" y="463"/>
                      <a:pt x="3808" y="456"/>
                      <a:pt x="3589" y="438"/>
                    </a:cubicBezTo>
                    <a:cubicBezTo>
                      <a:pt x="2477" y="355"/>
                      <a:pt x="1873" y="0"/>
                      <a:pt x="1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3211550" y="2410700"/>
                <a:ext cx="8570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2464" extrusionOk="0">
                    <a:moveTo>
                      <a:pt x="999" y="0"/>
                    </a:moveTo>
                    <a:cubicBezTo>
                      <a:pt x="762" y="0"/>
                      <a:pt x="536" y="57"/>
                      <a:pt x="350" y="195"/>
                    </a:cubicBezTo>
                    <a:cubicBezTo>
                      <a:pt x="140" y="352"/>
                      <a:pt x="0" y="579"/>
                      <a:pt x="27" y="832"/>
                    </a:cubicBezTo>
                    <a:cubicBezTo>
                      <a:pt x="62" y="1103"/>
                      <a:pt x="280" y="1330"/>
                      <a:pt x="559" y="1452"/>
                    </a:cubicBezTo>
                    <a:cubicBezTo>
                      <a:pt x="839" y="1574"/>
                      <a:pt x="1153" y="1592"/>
                      <a:pt x="1450" y="1670"/>
                    </a:cubicBezTo>
                    <a:cubicBezTo>
                      <a:pt x="2026" y="1801"/>
                      <a:pt x="2568" y="2063"/>
                      <a:pt x="3022" y="2413"/>
                    </a:cubicBezTo>
                    <a:cubicBezTo>
                      <a:pt x="3066" y="2448"/>
                      <a:pt x="3116" y="2464"/>
                      <a:pt x="3163" y="2464"/>
                    </a:cubicBezTo>
                    <a:cubicBezTo>
                      <a:pt x="3302" y="2464"/>
                      <a:pt x="3427" y="2335"/>
                      <a:pt x="3388" y="2212"/>
                    </a:cubicBezTo>
                    <a:cubicBezTo>
                      <a:pt x="3406" y="1670"/>
                      <a:pt x="3074" y="1147"/>
                      <a:pt x="2672" y="762"/>
                    </a:cubicBezTo>
                    <a:cubicBezTo>
                      <a:pt x="2288" y="396"/>
                      <a:pt x="1755" y="73"/>
                      <a:pt x="1188" y="11"/>
                    </a:cubicBezTo>
                    <a:cubicBezTo>
                      <a:pt x="1124" y="4"/>
                      <a:pt x="1061" y="0"/>
                      <a:pt x="999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2833025" y="2643575"/>
                <a:ext cx="274000" cy="21165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8466" extrusionOk="0">
                    <a:moveTo>
                      <a:pt x="3850" y="1"/>
                    </a:moveTo>
                    <a:cubicBezTo>
                      <a:pt x="2685" y="1"/>
                      <a:pt x="1520" y="377"/>
                      <a:pt x="691" y="1174"/>
                    </a:cubicBezTo>
                    <a:cubicBezTo>
                      <a:pt x="403" y="1436"/>
                      <a:pt x="176" y="1751"/>
                      <a:pt x="1" y="2091"/>
                    </a:cubicBezTo>
                    <a:cubicBezTo>
                      <a:pt x="132" y="2362"/>
                      <a:pt x="272" y="2624"/>
                      <a:pt x="429" y="2886"/>
                    </a:cubicBezTo>
                    <a:cubicBezTo>
                      <a:pt x="438" y="2921"/>
                      <a:pt x="464" y="2938"/>
                      <a:pt x="472" y="2973"/>
                    </a:cubicBezTo>
                    <a:cubicBezTo>
                      <a:pt x="2324" y="6125"/>
                      <a:pt x="5380" y="8212"/>
                      <a:pt x="8802" y="8439"/>
                    </a:cubicBezTo>
                    <a:cubicBezTo>
                      <a:pt x="9082" y="8465"/>
                      <a:pt x="9344" y="8465"/>
                      <a:pt x="9632" y="8465"/>
                    </a:cubicBezTo>
                    <a:cubicBezTo>
                      <a:pt x="9763" y="8465"/>
                      <a:pt x="9876" y="8457"/>
                      <a:pt x="9999" y="8457"/>
                    </a:cubicBezTo>
                    <a:cubicBezTo>
                      <a:pt x="10208" y="8195"/>
                      <a:pt x="10391" y="7889"/>
                      <a:pt x="10514" y="7566"/>
                    </a:cubicBezTo>
                    <a:cubicBezTo>
                      <a:pt x="10959" y="6431"/>
                      <a:pt x="10793" y="5104"/>
                      <a:pt x="10243" y="4003"/>
                    </a:cubicBezTo>
                    <a:cubicBezTo>
                      <a:pt x="9693" y="2912"/>
                      <a:pt x="8767" y="2021"/>
                      <a:pt x="7755" y="1349"/>
                    </a:cubicBezTo>
                    <a:cubicBezTo>
                      <a:pt x="6689" y="642"/>
                      <a:pt x="5484" y="118"/>
                      <a:pt x="4218" y="13"/>
                    </a:cubicBezTo>
                    <a:cubicBezTo>
                      <a:pt x="4096" y="5"/>
                      <a:pt x="3973" y="1"/>
                      <a:pt x="3850" y="1"/>
                    </a:cubicBezTo>
                    <a:close/>
                  </a:path>
                </a:pathLst>
              </a:custGeom>
              <a:solidFill>
                <a:srgbClr val="DF5937">
                  <a:alpha val="5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3053500" y="2534525"/>
                <a:ext cx="384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298" extrusionOk="0">
                    <a:moveTo>
                      <a:pt x="745" y="0"/>
                    </a:moveTo>
                    <a:cubicBezTo>
                      <a:pt x="741" y="0"/>
                      <a:pt x="738" y="1"/>
                      <a:pt x="734" y="1"/>
                    </a:cubicBezTo>
                    <a:cubicBezTo>
                      <a:pt x="315" y="9"/>
                      <a:pt x="1" y="533"/>
                      <a:pt x="27" y="1171"/>
                    </a:cubicBezTo>
                    <a:cubicBezTo>
                      <a:pt x="44" y="1794"/>
                      <a:pt x="388" y="2297"/>
                      <a:pt x="802" y="2297"/>
                    </a:cubicBezTo>
                    <a:cubicBezTo>
                      <a:pt x="806" y="2297"/>
                      <a:pt x="809" y="2297"/>
                      <a:pt x="813" y="2297"/>
                    </a:cubicBezTo>
                    <a:cubicBezTo>
                      <a:pt x="1223" y="2280"/>
                      <a:pt x="1538" y="1756"/>
                      <a:pt x="1520" y="1127"/>
                    </a:cubicBezTo>
                    <a:cubicBezTo>
                      <a:pt x="1494" y="487"/>
                      <a:pt x="1151" y="0"/>
                      <a:pt x="7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3233825" y="2530150"/>
                <a:ext cx="310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23" extrusionOk="0">
                    <a:moveTo>
                      <a:pt x="595" y="1"/>
                    </a:moveTo>
                    <a:cubicBezTo>
                      <a:pt x="592" y="1"/>
                      <a:pt x="589" y="1"/>
                      <a:pt x="585" y="1"/>
                    </a:cubicBezTo>
                    <a:cubicBezTo>
                      <a:pt x="253" y="10"/>
                      <a:pt x="0" y="446"/>
                      <a:pt x="26" y="988"/>
                    </a:cubicBezTo>
                    <a:cubicBezTo>
                      <a:pt x="44" y="1506"/>
                      <a:pt x="326" y="1922"/>
                      <a:pt x="645" y="1922"/>
                    </a:cubicBezTo>
                    <a:cubicBezTo>
                      <a:pt x="648" y="1922"/>
                      <a:pt x="652" y="1922"/>
                      <a:pt x="655" y="1922"/>
                    </a:cubicBezTo>
                    <a:cubicBezTo>
                      <a:pt x="987" y="1913"/>
                      <a:pt x="1240" y="1477"/>
                      <a:pt x="1214" y="944"/>
                    </a:cubicBezTo>
                    <a:cubicBezTo>
                      <a:pt x="1205" y="408"/>
                      <a:pt x="923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2689175" y="4119250"/>
                <a:ext cx="2814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3535" extrusionOk="0">
                    <a:moveTo>
                      <a:pt x="5736" y="1"/>
                    </a:moveTo>
                    <a:cubicBezTo>
                      <a:pt x="3907" y="1"/>
                      <a:pt x="1083" y="63"/>
                      <a:pt x="891" y="117"/>
                    </a:cubicBezTo>
                    <a:cubicBezTo>
                      <a:pt x="603" y="186"/>
                      <a:pt x="1" y="2736"/>
                      <a:pt x="324" y="3286"/>
                    </a:cubicBezTo>
                    <a:cubicBezTo>
                      <a:pt x="431" y="3473"/>
                      <a:pt x="1692" y="3535"/>
                      <a:pt x="3326" y="3535"/>
                    </a:cubicBezTo>
                    <a:cubicBezTo>
                      <a:pt x="5974" y="3535"/>
                      <a:pt x="9599" y="3372"/>
                      <a:pt x="10863" y="3312"/>
                    </a:cubicBezTo>
                    <a:cubicBezTo>
                      <a:pt x="11107" y="3304"/>
                      <a:pt x="11256" y="3050"/>
                      <a:pt x="11151" y="2832"/>
                    </a:cubicBezTo>
                    <a:cubicBezTo>
                      <a:pt x="10933" y="2396"/>
                      <a:pt x="10409" y="1793"/>
                      <a:pt x="9422" y="1138"/>
                    </a:cubicBezTo>
                    <a:cubicBezTo>
                      <a:pt x="7807" y="90"/>
                      <a:pt x="7274" y="47"/>
                      <a:pt x="7274" y="47"/>
                    </a:cubicBezTo>
                    <a:cubicBezTo>
                      <a:pt x="7206" y="14"/>
                      <a:pt x="6576" y="1"/>
                      <a:pt x="5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2695300" y="4181100"/>
                <a:ext cx="2755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076" extrusionOk="0">
                    <a:moveTo>
                      <a:pt x="10670" y="0"/>
                    </a:moveTo>
                    <a:cubicBezTo>
                      <a:pt x="8531" y="349"/>
                      <a:pt x="6348" y="445"/>
                      <a:pt x="4191" y="454"/>
                    </a:cubicBezTo>
                    <a:cubicBezTo>
                      <a:pt x="3609" y="458"/>
                      <a:pt x="3028" y="460"/>
                      <a:pt x="2449" y="460"/>
                    </a:cubicBezTo>
                    <a:cubicBezTo>
                      <a:pt x="1630" y="460"/>
                      <a:pt x="814" y="456"/>
                      <a:pt x="0" y="445"/>
                    </a:cubicBezTo>
                    <a:lnTo>
                      <a:pt x="0" y="445"/>
                    </a:lnTo>
                    <a:cubicBezTo>
                      <a:pt x="9" y="611"/>
                      <a:pt x="44" y="742"/>
                      <a:pt x="88" y="830"/>
                    </a:cubicBezTo>
                    <a:cubicBezTo>
                      <a:pt x="190" y="1014"/>
                      <a:pt x="1422" y="1075"/>
                      <a:pt x="3027" y="1075"/>
                    </a:cubicBezTo>
                    <a:cubicBezTo>
                      <a:pt x="5682" y="1075"/>
                      <a:pt x="9359" y="907"/>
                      <a:pt x="10627" y="847"/>
                    </a:cubicBezTo>
                    <a:cubicBezTo>
                      <a:pt x="10871" y="838"/>
                      <a:pt x="11020" y="585"/>
                      <a:pt x="10915" y="367"/>
                    </a:cubicBezTo>
                    <a:cubicBezTo>
                      <a:pt x="10845" y="262"/>
                      <a:pt x="10775" y="131"/>
                      <a:pt x="10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3005275" y="4119250"/>
                <a:ext cx="2814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3535" extrusionOk="0">
                    <a:moveTo>
                      <a:pt x="5728" y="1"/>
                    </a:moveTo>
                    <a:cubicBezTo>
                      <a:pt x="3901" y="1"/>
                      <a:pt x="1079" y="63"/>
                      <a:pt x="882" y="117"/>
                    </a:cubicBezTo>
                    <a:cubicBezTo>
                      <a:pt x="603" y="186"/>
                      <a:pt x="0" y="2736"/>
                      <a:pt x="314" y="3286"/>
                    </a:cubicBezTo>
                    <a:cubicBezTo>
                      <a:pt x="424" y="3473"/>
                      <a:pt x="1688" y="3535"/>
                      <a:pt x="3323" y="3535"/>
                    </a:cubicBezTo>
                    <a:cubicBezTo>
                      <a:pt x="5973" y="3535"/>
                      <a:pt x="9598" y="3372"/>
                      <a:pt x="10862" y="3312"/>
                    </a:cubicBezTo>
                    <a:cubicBezTo>
                      <a:pt x="11098" y="3304"/>
                      <a:pt x="11255" y="3050"/>
                      <a:pt x="11142" y="2832"/>
                    </a:cubicBezTo>
                    <a:cubicBezTo>
                      <a:pt x="10923" y="2396"/>
                      <a:pt x="10399" y="1793"/>
                      <a:pt x="9421" y="1138"/>
                    </a:cubicBezTo>
                    <a:cubicBezTo>
                      <a:pt x="7806" y="90"/>
                      <a:pt x="7265" y="47"/>
                      <a:pt x="7265" y="47"/>
                    </a:cubicBezTo>
                    <a:cubicBezTo>
                      <a:pt x="7196" y="14"/>
                      <a:pt x="6567" y="1"/>
                      <a:pt x="5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3010950" y="4183500"/>
                <a:ext cx="2757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1029" h="978" extrusionOk="0">
                    <a:moveTo>
                      <a:pt x="10749" y="0"/>
                    </a:moveTo>
                    <a:cubicBezTo>
                      <a:pt x="10373" y="9"/>
                      <a:pt x="9989" y="18"/>
                      <a:pt x="9605" y="44"/>
                    </a:cubicBezTo>
                    <a:cubicBezTo>
                      <a:pt x="7736" y="323"/>
                      <a:pt x="5850" y="454"/>
                      <a:pt x="3964" y="463"/>
                    </a:cubicBezTo>
                    <a:cubicBezTo>
                      <a:pt x="3713" y="467"/>
                      <a:pt x="3461" y="468"/>
                      <a:pt x="3210" y="468"/>
                    </a:cubicBezTo>
                    <a:cubicBezTo>
                      <a:pt x="2256" y="468"/>
                      <a:pt x="1303" y="443"/>
                      <a:pt x="349" y="402"/>
                    </a:cubicBezTo>
                    <a:cubicBezTo>
                      <a:pt x="245" y="402"/>
                      <a:pt x="122" y="393"/>
                      <a:pt x="0" y="393"/>
                    </a:cubicBezTo>
                    <a:cubicBezTo>
                      <a:pt x="26" y="533"/>
                      <a:pt x="44" y="655"/>
                      <a:pt x="87" y="725"/>
                    </a:cubicBezTo>
                    <a:cubicBezTo>
                      <a:pt x="190" y="914"/>
                      <a:pt x="1447" y="977"/>
                      <a:pt x="3077" y="977"/>
                    </a:cubicBezTo>
                    <a:cubicBezTo>
                      <a:pt x="5729" y="977"/>
                      <a:pt x="9370" y="811"/>
                      <a:pt x="10635" y="751"/>
                    </a:cubicBezTo>
                    <a:cubicBezTo>
                      <a:pt x="10871" y="742"/>
                      <a:pt x="11028" y="489"/>
                      <a:pt x="10915" y="271"/>
                    </a:cubicBezTo>
                    <a:cubicBezTo>
                      <a:pt x="10871" y="184"/>
                      <a:pt x="10819" y="96"/>
                      <a:pt x="107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2694850" y="3948400"/>
                <a:ext cx="25850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2472" extrusionOk="0">
                    <a:moveTo>
                      <a:pt x="123" y="0"/>
                    </a:moveTo>
                    <a:lnTo>
                      <a:pt x="1" y="1712"/>
                    </a:lnTo>
                    <a:lnTo>
                      <a:pt x="10208" y="2471"/>
                    </a:lnTo>
                    <a:lnTo>
                      <a:pt x="10339" y="76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2981700" y="3973275"/>
                <a:ext cx="25345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0138" h="1721" extrusionOk="0">
                    <a:moveTo>
                      <a:pt x="0" y="1"/>
                    </a:moveTo>
                    <a:lnTo>
                      <a:pt x="0" y="1721"/>
                    </a:lnTo>
                    <a:lnTo>
                      <a:pt x="10137" y="1721"/>
                    </a:lnTo>
                    <a:lnTo>
                      <a:pt x="101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2717550" y="2544125"/>
                <a:ext cx="77975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4708" fill="none" extrusionOk="0">
                    <a:moveTo>
                      <a:pt x="1" y="1520"/>
                    </a:moveTo>
                    <a:cubicBezTo>
                      <a:pt x="1" y="1520"/>
                      <a:pt x="2437" y="1"/>
                      <a:pt x="3118" y="4707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2732175" y="2584525"/>
                <a:ext cx="301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2000" fill="none" extrusionOk="0">
                    <a:moveTo>
                      <a:pt x="717" y="2000"/>
                    </a:moveTo>
                    <a:cubicBezTo>
                      <a:pt x="717" y="2000"/>
                      <a:pt x="1" y="576"/>
                      <a:pt x="1206" y="0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3165925" y="2503100"/>
                <a:ext cx="4630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4279" fill="none" extrusionOk="0">
                    <a:moveTo>
                      <a:pt x="228" y="0"/>
                    </a:moveTo>
                    <a:cubicBezTo>
                      <a:pt x="228" y="0"/>
                      <a:pt x="1" y="2471"/>
                      <a:pt x="909" y="2821"/>
                    </a:cubicBezTo>
                    <a:cubicBezTo>
                      <a:pt x="1852" y="3187"/>
                      <a:pt x="1511" y="4148"/>
                      <a:pt x="533" y="42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2650775" y="3378225"/>
                <a:ext cx="12685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240" fill="none" extrusionOk="0">
                    <a:moveTo>
                      <a:pt x="0" y="3240"/>
                    </a:moveTo>
                    <a:cubicBezTo>
                      <a:pt x="0" y="3240"/>
                      <a:pt x="1292" y="742"/>
                      <a:pt x="5073" y="0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1" name="Google Shape;1321;p48"/>
          <p:cNvSpPr/>
          <p:nvPr/>
        </p:nvSpPr>
        <p:spPr>
          <a:xfrm>
            <a:off x="8079300" y="669400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" name="Google Shape;1322;p48"/>
          <p:cNvGrpSpPr/>
          <p:nvPr/>
        </p:nvGrpSpPr>
        <p:grpSpPr>
          <a:xfrm>
            <a:off x="1912252" y="4097356"/>
            <a:ext cx="1375020" cy="841463"/>
            <a:chOff x="2069900" y="552700"/>
            <a:chExt cx="833750" cy="510225"/>
          </a:xfrm>
        </p:grpSpPr>
        <p:sp>
          <p:nvSpPr>
            <p:cNvPr id="1323" name="Google Shape;1323;p48"/>
            <p:cNvSpPr/>
            <p:nvPr/>
          </p:nvSpPr>
          <p:spPr>
            <a:xfrm>
              <a:off x="2500600" y="855725"/>
              <a:ext cx="90525" cy="28600"/>
            </a:xfrm>
            <a:custGeom>
              <a:avLst/>
              <a:gdLst/>
              <a:ahLst/>
              <a:cxnLst/>
              <a:rect l="l" t="t" r="r" b="b"/>
              <a:pathLst>
                <a:path w="3621" h="1144" extrusionOk="0">
                  <a:moveTo>
                    <a:pt x="1" y="0"/>
                  </a:moveTo>
                  <a:lnTo>
                    <a:pt x="1" y="1143"/>
                  </a:lnTo>
                  <a:lnTo>
                    <a:pt x="3620" y="1143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2107400" y="751850"/>
              <a:ext cx="44075" cy="106275"/>
            </a:xfrm>
            <a:custGeom>
              <a:avLst/>
              <a:gdLst/>
              <a:ahLst/>
              <a:cxnLst/>
              <a:rect l="l" t="t" r="r" b="b"/>
              <a:pathLst>
                <a:path w="1763" h="4251" extrusionOk="0">
                  <a:moveTo>
                    <a:pt x="1" y="0"/>
                  </a:moveTo>
                  <a:lnTo>
                    <a:pt x="1" y="4251"/>
                  </a:lnTo>
                  <a:lnTo>
                    <a:pt x="1763" y="425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087750" y="751550"/>
              <a:ext cx="83675" cy="40200"/>
            </a:xfrm>
            <a:custGeom>
              <a:avLst/>
              <a:gdLst/>
              <a:ahLst/>
              <a:cxnLst/>
              <a:rect l="l" t="t" r="r" b="b"/>
              <a:pathLst>
                <a:path w="3347" h="1608" extrusionOk="0">
                  <a:moveTo>
                    <a:pt x="1" y="0"/>
                  </a:moveTo>
                  <a:lnTo>
                    <a:pt x="1" y="1608"/>
                  </a:lnTo>
                  <a:lnTo>
                    <a:pt x="3347" y="1608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294925" y="722675"/>
              <a:ext cx="220900" cy="291125"/>
            </a:xfrm>
            <a:custGeom>
              <a:avLst/>
              <a:gdLst/>
              <a:ahLst/>
              <a:cxnLst/>
              <a:rect l="l" t="t" r="r" b="b"/>
              <a:pathLst>
                <a:path w="8836" h="11645" extrusionOk="0">
                  <a:moveTo>
                    <a:pt x="1" y="0"/>
                  </a:moveTo>
                  <a:lnTo>
                    <a:pt x="1" y="11645"/>
                  </a:lnTo>
                  <a:lnTo>
                    <a:pt x="8835" y="11645"/>
                  </a:lnTo>
                  <a:lnTo>
                    <a:pt x="8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070200" y="846800"/>
              <a:ext cx="229225" cy="167000"/>
            </a:xfrm>
            <a:custGeom>
              <a:avLst/>
              <a:gdLst/>
              <a:ahLst/>
              <a:cxnLst/>
              <a:rect l="l" t="t" r="r" b="b"/>
              <a:pathLst>
                <a:path w="9169" h="6680" extrusionOk="0">
                  <a:moveTo>
                    <a:pt x="0" y="0"/>
                  </a:moveTo>
                  <a:lnTo>
                    <a:pt x="0" y="6680"/>
                  </a:lnTo>
                  <a:lnTo>
                    <a:pt x="9168" y="6680"/>
                  </a:lnTo>
                  <a:lnTo>
                    <a:pt x="9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2069900" y="954550"/>
              <a:ext cx="444725" cy="58950"/>
            </a:xfrm>
            <a:custGeom>
              <a:avLst/>
              <a:gdLst/>
              <a:ahLst/>
              <a:cxnLst/>
              <a:rect l="l" t="t" r="r" b="b"/>
              <a:pathLst>
                <a:path w="17789" h="2358" extrusionOk="0">
                  <a:moveTo>
                    <a:pt x="0" y="0"/>
                  </a:moveTo>
                  <a:lnTo>
                    <a:pt x="0" y="2358"/>
                  </a:lnTo>
                  <a:lnTo>
                    <a:pt x="17788" y="2358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2319925" y="760775"/>
              <a:ext cx="170875" cy="143500"/>
            </a:xfrm>
            <a:custGeom>
              <a:avLst/>
              <a:gdLst/>
              <a:ahLst/>
              <a:cxnLst/>
              <a:rect l="l" t="t" r="r" b="b"/>
              <a:pathLst>
                <a:path w="6835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6835" y="5739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2337500" y="778025"/>
              <a:ext cx="135450" cy="109875"/>
            </a:xfrm>
            <a:custGeom>
              <a:avLst/>
              <a:gdLst/>
              <a:ahLst/>
              <a:cxnLst/>
              <a:rect l="l" t="t" r="r" b="b"/>
              <a:pathLst>
                <a:path w="5418" h="4395" extrusionOk="0">
                  <a:moveTo>
                    <a:pt x="0" y="1"/>
                  </a:moveTo>
                  <a:lnTo>
                    <a:pt x="0" y="4394"/>
                  </a:lnTo>
                  <a:lnTo>
                    <a:pt x="5418" y="4394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2269025" y="686950"/>
              <a:ext cx="272375" cy="35750"/>
            </a:xfrm>
            <a:custGeom>
              <a:avLst/>
              <a:gdLst/>
              <a:ahLst/>
              <a:cxnLst/>
              <a:rect l="l" t="t" r="r" b="b"/>
              <a:pathLst>
                <a:path w="10895" h="1430" extrusionOk="0">
                  <a:moveTo>
                    <a:pt x="1" y="1"/>
                  </a:moveTo>
                  <a:lnTo>
                    <a:pt x="1" y="1429"/>
                  </a:lnTo>
                  <a:lnTo>
                    <a:pt x="10895" y="1429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2292850" y="652125"/>
              <a:ext cx="225050" cy="34850"/>
            </a:xfrm>
            <a:custGeom>
              <a:avLst/>
              <a:gdLst/>
              <a:ahLst/>
              <a:cxnLst/>
              <a:rect l="l" t="t" r="r" b="b"/>
              <a:pathLst>
                <a:path w="9002" h="1394" extrusionOk="0">
                  <a:moveTo>
                    <a:pt x="0" y="0"/>
                  </a:moveTo>
                  <a:lnTo>
                    <a:pt x="0" y="1394"/>
                  </a:lnTo>
                  <a:lnTo>
                    <a:pt x="9001" y="1394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2339875" y="920600"/>
              <a:ext cx="142300" cy="142325"/>
            </a:xfrm>
            <a:custGeom>
              <a:avLst/>
              <a:gdLst/>
              <a:ahLst/>
              <a:cxnLst/>
              <a:rect l="l" t="t" r="r" b="b"/>
              <a:pathLst>
                <a:path w="5692" h="5693" extrusionOk="0">
                  <a:moveTo>
                    <a:pt x="2846" y="1"/>
                  </a:moveTo>
                  <a:cubicBezTo>
                    <a:pt x="1274" y="1"/>
                    <a:pt x="0" y="1275"/>
                    <a:pt x="0" y="2847"/>
                  </a:cubicBezTo>
                  <a:cubicBezTo>
                    <a:pt x="0" y="4418"/>
                    <a:pt x="1274" y="5692"/>
                    <a:pt x="2846" y="5692"/>
                  </a:cubicBezTo>
                  <a:cubicBezTo>
                    <a:pt x="4418" y="5692"/>
                    <a:pt x="5692" y="4418"/>
                    <a:pt x="5692" y="2847"/>
                  </a:cubicBezTo>
                  <a:cubicBezTo>
                    <a:pt x="5692" y="1275"/>
                    <a:pt x="4418" y="1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2369650" y="949775"/>
              <a:ext cx="82750" cy="82475"/>
            </a:xfrm>
            <a:custGeom>
              <a:avLst/>
              <a:gdLst/>
              <a:ahLst/>
              <a:cxnLst/>
              <a:rect l="l" t="t" r="r" b="b"/>
              <a:pathLst>
                <a:path w="3310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44"/>
                  </a:cubicBezTo>
                  <a:cubicBezTo>
                    <a:pt x="0" y="2561"/>
                    <a:pt x="750" y="3299"/>
                    <a:pt x="1655" y="3299"/>
                  </a:cubicBezTo>
                  <a:cubicBezTo>
                    <a:pt x="2572" y="3299"/>
                    <a:pt x="3310" y="2561"/>
                    <a:pt x="3310" y="1644"/>
                  </a:cubicBezTo>
                  <a:cubicBezTo>
                    <a:pt x="3310" y="739"/>
                    <a:pt x="2572" y="1"/>
                    <a:pt x="1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2200575" y="9646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2221400" y="984600"/>
              <a:ext cx="57175" cy="57475"/>
            </a:xfrm>
            <a:custGeom>
              <a:avLst/>
              <a:gdLst/>
              <a:ahLst/>
              <a:cxnLst/>
              <a:rect l="l" t="t" r="r" b="b"/>
              <a:pathLst>
                <a:path w="2287" h="2299" extrusionOk="0">
                  <a:moveTo>
                    <a:pt x="1144" y="1"/>
                  </a:moveTo>
                  <a:cubicBezTo>
                    <a:pt x="513" y="1"/>
                    <a:pt x="1" y="513"/>
                    <a:pt x="1" y="1144"/>
                  </a:cubicBezTo>
                  <a:cubicBezTo>
                    <a:pt x="1" y="1787"/>
                    <a:pt x="513" y="2299"/>
                    <a:pt x="1144" y="2299"/>
                  </a:cubicBezTo>
                  <a:cubicBezTo>
                    <a:pt x="1775" y="2299"/>
                    <a:pt x="2287" y="1787"/>
                    <a:pt x="2287" y="1144"/>
                  </a:cubicBezTo>
                  <a:cubicBezTo>
                    <a:pt x="2287" y="513"/>
                    <a:pt x="1775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2093425" y="9640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60"/>
                    <a:pt x="881" y="3929"/>
                    <a:pt x="1965" y="3929"/>
                  </a:cubicBezTo>
                  <a:cubicBezTo>
                    <a:pt x="3048" y="3929"/>
                    <a:pt x="3929" y="3060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2113950" y="984300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4" y="1"/>
                  </a:moveTo>
                  <a:cubicBezTo>
                    <a:pt x="513" y="1"/>
                    <a:pt x="1" y="513"/>
                    <a:pt x="1" y="1144"/>
                  </a:cubicBezTo>
                  <a:cubicBezTo>
                    <a:pt x="1" y="1775"/>
                    <a:pt x="513" y="2287"/>
                    <a:pt x="1144" y="2287"/>
                  </a:cubicBezTo>
                  <a:cubicBezTo>
                    <a:pt x="1775" y="2287"/>
                    <a:pt x="2287" y="1775"/>
                    <a:pt x="2287" y="1144"/>
                  </a:cubicBezTo>
                  <a:cubicBezTo>
                    <a:pt x="2287" y="513"/>
                    <a:pt x="1775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557750" y="722675"/>
              <a:ext cx="345900" cy="291125"/>
            </a:xfrm>
            <a:custGeom>
              <a:avLst/>
              <a:gdLst/>
              <a:ahLst/>
              <a:cxnLst/>
              <a:rect l="l" t="t" r="r" b="b"/>
              <a:pathLst>
                <a:path w="13836" h="11645" extrusionOk="0">
                  <a:moveTo>
                    <a:pt x="1" y="0"/>
                  </a:moveTo>
                  <a:lnTo>
                    <a:pt x="1" y="11645"/>
                  </a:lnTo>
                  <a:lnTo>
                    <a:pt x="13836" y="11645"/>
                  </a:lnTo>
                  <a:lnTo>
                    <a:pt x="13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557750" y="953650"/>
              <a:ext cx="345900" cy="60150"/>
            </a:xfrm>
            <a:custGeom>
              <a:avLst/>
              <a:gdLst/>
              <a:ahLst/>
              <a:cxnLst/>
              <a:rect l="l" t="t" r="r" b="b"/>
              <a:pathLst>
                <a:path w="13836" h="2406" extrusionOk="0">
                  <a:moveTo>
                    <a:pt x="1" y="1"/>
                  </a:moveTo>
                  <a:lnTo>
                    <a:pt x="1" y="2406"/>
                  </a:lnTo>
                  <a:lnTo>
                    <a:pt x="13836" y="2406"/>
                  </a:lnTo>
                  <a:lnTo>
                    <a:pt x="13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645575" y="760775"/>
              <a:ext cx="170575" cy="143500"/>
            </a:xfrm>
            <a:custGeom>
              <a:avLst/>
              <a:gdLst/>
              <a:ahLst/>
              <a:cxnLst/>
              <a:rect l="l" t="t" r="r" b="b"/>
              <a:pathLst>
                <a:path w="6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6822" y="5739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663425" y="778025"/>
              <a:ext cx="135450" cy="109875"/>
            </a:xfrm>
            <a:custGeom>
              <a:avLst/>
              <a:gdLst/>
              <a:ahLst/>
              <a:cxnLst/>
              <a:rect l="l" t="t" r="r" b="b"/>
              <a:pathLst>
                <a:path w="5418" h="4395" extrusionOk="0">
                  <a:moveTo>
                    <a:pt x="1" y="1"/>
                  </a:moveTo>
                  <a:lnTo>
                    <a:pt x="1" y="4394"/>
                  </a:lnTo>
                  <a:lnTo>
                    <a:pt x="5418" y="4394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2735150" y="9646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48"/>
                    <a:pt x="882" y="3929"/>
                    <a:pt x="1965" y="3929"/>
                  </a:cubicBezTo>
                  <a:cubicBezTo>
                    <a:pt x="3049" y="3929"/>
                    <a:pt x="3930" y="3048"/>
                    <a:pt x="3930" y="1965"/>
                  </a:cubicBezTo>
                  <a:cubicBezTo>
                    <a:pt x="3930" y="881"/>
                    <a:pt x="3049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756000" y="984600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3" y="1"/>
                  </a:moveTo>
                  <a:cubicBezTo>
                    <a:pt x="512" y="1"/>
                    <a:pt x="0" y="513"/>
                    <a:pt x="0" y="1144"/>
                  </a:cubicBezTo>
                  <a:cubicBezTo>
                    <a:pt x="0" y="1787"/>
                    <a:pt x="512" y="2299"/>
                    <a:pt x="1143" y="2299"/>
                  </a:cubicBezTo>
                  <a:cubicBezTo>
                    <a:pt x="1774" y="2299"/>
                    <a:pt x="2298" y="1787"/>
                    <a:pt x="2298" y="1144"/>
                  </a:cubicBezTo>
                  <a:cubicBezTo>
                    <a:pt x="2298" y="513"/>
                    <a:pt x="1774" y="1"/>
                    <a:pt x="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628000" y="9640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60"/>
                    <a:pt x="882" y="3929"/>
                    <a:pt x="1965" y="3929"/>
                  </a:cubicBezTo>
                  <a:cubicBezTo>
                    <a:pt x="3049" y="3929"/>
                    <a:pt x="3930" y="3060"/>
                    <a:pt x="3930" y="1965"/>
                  </a:cubicBezTo>
                  <a:cubicBezTo>
                    <a:pt x="3930" y="881"/>
                    <a:pt x="3049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648550" y="984300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3" y="1"/>
                  </a:moveTo>
                  <a:cubicBezTo>
                    <a:pt x="512" y="1"/>
                    <a:pt x="0" y="513"/>
                    <a:pt x="0" y="1144"/>
                  </a:cubicBezTo>
                  <a:cubicBezTo>
                    <a:pt x="0" y="1775"/>
                    <a:pt x="512" y="2287"/>
                    <a:pt x="1143" y="2287"/>
                  </a:cubicBezTo>
                  <a:cubicBezTo>
                    <a:pt x="1774" y="2287"/>
                    <a:pt x="2286" y="1775"/>
                    <a:pt x="2286" y="1144"/>
                  </a:cubicBezTo>
                  <a:cubicBezTo>
                    <a:pt x="2286" y="513"/>
                    <a:pt x="1774" y="1"/>
                    <a:pt x="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624425" y="622650"/>
              <a:ext cx="220600" cy="100050"/>
            </a:xfrm>
            <a:custGeom>
              <a:avLst/>
              <a:gdLst/>
              <a:ahLst/>
              <a:cxnLst/>
              <a:rect l="l" t="t" r="r" b="b"/>
              <a:pathLst>
                <a:path w="8824" h="4002" extrusionOk="0">
                  <a:moveTo>
                    <a:pt x="1" y="1"/>
                  </a:moveTo>
                  <a:lnTo>
                    <a:pt x="1" y="4001"/>
                  </a:lnTo>
                  <a:lnTo>
                    <a:pt x="8823" y="4001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2645575" y="644975"/>
              <a:ext cx="68475" cy="57775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0" y="1"/>
                  </a:moveTo>
                  <a:lnTo>
                    <a:pt x="0" y="2311"/>
                  </a:lnTo>
                  <a:lnTo>
                    <a:pt x="2739" y="2311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2652700" y="652125"/>
              <a:ext cx="54200" cy="43775"/>
            </a:xfrm>
            <a:custGeom>
              <a:avLst/>
              <a:gdLst/>
              <a:ahLst/>
              <a:cxnLst/>
              <a:rect l="l" t="t" r="r" b="b"/>
              <a:pathLst>
                <a:path w="2168" h="1751" extrusionOk="0">
                  <a:moveTo>
                    <a:pt x="1" y="0"/>
                  </a:moveTo>
                  <a:lnTo>
                    <a:pt x="1" y="1751"/>
                  </a:lnTo>
                  <a:lnTo>
                    <a:pt x="2168" y="1751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747675" y="644975"/>
              <a:ext cx="68475" cy="57775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0" y="1"/>
                  </a:moveTo>
                  <a:lnTo>
                    <a:pt x="0" y="2311"/>
                  </a:lnTo>
                  <a:lnTo>
                    <a:pt x="2738" y="2311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2754800" y="652125"/>
              <a:ext cx="54500" cy="43775"/>
            </a:xfrm>
            <a:custGeom>
              <a:avLst/>
              <a:gdLst/>
              <a:ahLst/>
              <a:cxnLst/>
              <a:rect l="l" t="t" r="r" b="b"/>
              <a:pathLst>
                <a:path w="2180" h="1751" extrusionOk="0">
                  <a:moveTo>
                    <a:pt x="1" y="0"/>
                  </a:moveTo>
                  <a:lnTo>
                    <a:pt x="1" y="1751"/>
                  </a:lnTo>
                  <a:lnTo>
                    <a:pt x="2180" y="1751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598250" y="587825"/>
              <a:ext cx="272375" cy="35750"/>
            </a:xfrm>
            <a:custGeom>
              <a:avLst/>
              <a:gdLst/>
              <a:ahLst/>
              <a:cxnLst/>
              <a:rect l="l" t="t" r="r" b="b"/>
              <a:pathLst>
                <a:path w="10895" h="1430" extrusionOk="0">
                  <a:moveTo>
                    <a:pt x="0" y="1"/>
                  </a:moveTo>
                  <a:lnTo>
                    <a:pt x="0" y="1430"/>
                  </a:lnTo>
                  <a:lnTo>
                    <a:pt x="10894" y="1430"/>
                  </a:lnTo>
                  <a:lnTo>
                    <a:pt x="108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621750" y="552700"/>
              <a:ext cx="225050" cy="35150"/>
            </a:xfrm>
            <a:custGeom>
              <a:avLst/>
              <a:gdLst/>
              <a:ahLst/>
              <a:cxnLst/>
              <a:rect l="l" t="t" r="r" b="b"/>
              <a:pathLst>
                <a:path w="9002" h="1406" extrusionOk="0">
                  <a:moveTo>
                    <a:pt x="1" y="1"/>
                  </a:moveTo>
                  <a:lnTo>
                    <a:pt x="1" y="1406"/>
                  </a:lnTo>
                  <a:lnTo>
                    <a:pt x="9002" y="1406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 rot="4584091" flipH="1">
            <a:off x="4877368" y="4507941"/>
            <a:ext cx="861390" cy="1028454"/>
            <a:chOff x="1521900" y="2791675"/>
            <a:chExt cx="861450" cy="1028525"/>
          </a:xfrm>
        </p:grpSpPr>
        <p:sp>
          <p:nvSpPr>
            <p:cNvPr id="1355" name="Google Shape;1355;p48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 rot="-4370449">
            <a:off x="8169766" y="4108936"/>
            <a:ext cx="1074175" cy="1456490"/>
            <a:chOff x="971825" y="1988000"/>
            <a:chExt cx="1074275" cy="1456625"/>
          </a:xfrm>
        </p:grpSpPr>
        <p:sp>
          <p:nvSpPr>
            <p:cNvPr id="1365" name="Google Shape;1365;p48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6" name="Google Shape;1366;p48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367" name="Google Shape;1367;p48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8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8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8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8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8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8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EDD85B-350A-043C-9D5C-FEAF8EB3BE6A}"/>
              </a:ext>
            </a:extLst>
          </p:cNvPr>
          <p:cNvSpPr txBox="1"/>
          <p:nvPr/>
        </p:nvSpPr>
        <p:spPr>
          <a:xfrm>
            <a:off x="1800537" y="884875"/>
            <a:ext cx="39481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How to write the letter?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AutoShape 4" descr="‪Write the Letter F - ABC Writing for Kids - Alphabet Handwriting by  123ABCtv - YouTube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70376" y="2587890"/>
            <a:ext cx="4251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https://www.youtube.com/watch?v=xpM6EcggWcM</a:t>
            </a:r>
          </a:p>
        </p:txBody>
      </p:sp>
    </p:spTree>
    <p:extLst>
      <p:ext uri="{BB962C8B-B14F-4D97-AF65-F5344CB8AC3E}">
        <p14:creationId xmlns:p14="http://schemas.microsoft.com/office/powerpoint/2010/main" val="2157966703"/>
      </p:ext>
    </p:extLst>
  </p:cSld>
  <p:clrMapOvr>
    <a:masterClrMapping/>
  </p:clrMapOvr>
</p:sld>
</file>

<file path=ppt/theme/theme1.xml><?xml version="1.0" encoding="utf-8"?>
<a:theme xmlns:a="http://schemas.openxmlformats.org/drawingml/2006/main" name="Epic Toys Adventures by Slidesgo">
  <a:themeElements>
    <a:clrScheme name="Simple Light">
      <a:dk1>
        <a:srgbClr val="2C2C2C"/>
      </a:dk1>
      <a:lt1>
        <a:srgbClr val="FCF5EF"/>
      </a:lt1>
      <a:dk2>
        <a:srgbClr val="E0D3C7"/>
      </a:dk2>
      <a:lt2>
        <a:srgbClr val="84AECE"/>
      </a:lt2>
      <a:accent1>
        <a:srgbClr val="EFC05B"/>
      </a:accent1>
      <a:accent2>
        <a:srgbClr val="DF5937"/>
      </a:accent2>
      <a:accent3>
        <a:srgbClr val="64B084"/>
      </a:accent3>
      <a:accent4>
        <a:srgbClr val="662821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209</Words>
  <Application>Microsoft Office PowerPoint</Application>
  <PresentationFormat>On-screen Show (16:9)</PresentationFormat>
  <Paragraphs>85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Bungee</vt:lpstr>
      <vt:lpstr>Calibri</vt:lpstr>
      <vt:lpstr>Arimo</vt:lpstr>
      <vt:lpstr>Comic Sans MS</vt:lpstr>
      <vt:lpstr>DM Serif Display</vt:lpstr>
      <vt:lpstr>Arial</vt:lpstr>
      <vt:lpstr>Nunito Light</vt:lpstr>
      <vt:lpstr>Epic Toys Adventures by Slidesgo</vt:lpstr>
      <vt:lpstr>Phonics</vt:lpstr>
      <vt:lpstr>Outcomes</vt:lpstr>
      <vt:lpstr>Value</vt:lpstr>
      <vt:lpstr>Pre-assessment </vt:lpstr>
      <vt:lpstr>PowerPoint Presentation</vt:lpstr>
      <vt:lpstr>Let’s sing together</vt:lpstr>
      <vt:lpstr>PowerPoint Presentation</vt:lpstr>
      <vt:lpstr>Can you think of more words with the letter 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LENOVO</dc:creator>
  <cp:lastModifiedBy>MixTR1</cp:lastModifiedBy>
  <cp:revision>52</cp:revision>
  <dcterms:modified xsi:type="dcterms:W3CDTF">2025-11-05T06:50:36Z</dcterms:modified>
</cp:coreProperties>
</file>