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68"/>
  </p:notesMasterIdLst>
  <p:sldIdLst>
    <p:sldId id="256" r:id="rId2"/>
    <p:sldId id="259" r:id="rId3"/>
    <p:sldId id="258" r:id="rId4"/>
    <p:sldId id="311" r:id="rId5"/>
    <p:sldId id="315" r:id="rId6"/>
    <p:sldId id="313" r:id="rId7"/>
    <p:sldId id="312" r:id="rId8"/>
    <p:sldId id="319" r:id="rId9"/>
    <p:sldId id="320" r:id="rId10"/>
    <p:sldId id="330" r:id="rId11"/>
    <p:sldId id="391" r:id="rId12"/>
    <p:sldId id="392" r:id="rId13"/>
    <p:sldId id="393" r:id="rId14"/>
    <p:sldId id="327" r:id="rId15"/>
    <p:sldId id="329" r:id="rId16"/>
    <p:sldId id="325" r:id="rId17"/>
    <p:sldId id="326" r:id="rId18"/>
    <p:sldId id="403" r:id="rId19"/>
    <p:sldId id="331" r:id="rId20"/>
    <p:sldId id="332" r:id="rId21"/>
    <p:sldId id="333" r:id="rId22"/>
    <p:sldId id="334" r:id="rId23"/>
    <p:sldId id="404" r:id="rId24"/>
    <p:sldId id="405" r:id="rId25"/>
    <p:sldId id="336" r:id="rId26"/>
    <p:sldId id="365" r:id="rId27"/>
    <p:sldId id="337" r:id="rId28"/>
    <p:sldId id="339" r:id="rId29"/>
    <p:sldId id="338" r:id="rId30"/>
    <p:sldId id="340" r:id="rId31"/>
    <p:sldId id="346" r:id="rId32"/>
    <p:sldId id="342" r:id="rId33"/>
    <p:sldId id="345" r:id="rId34"/>
    <p:sldId id="348" r:id="rId35"/>
    <p:sldId id="349" r:id="rId36"/>
    <p:sldId id="352" r:id="rId37"/>
    <p:sldId id="351" r:id="rId38"/>
    <p:sldId id="354" r:id="rId39"/>
    <p:sldId id="361" r:id="rId40"/>
    <p:sldId id="357" r:id="rId41"/>
    <p:sldId id="358" r:id="rId42"/>
    <p:sldId id="359" r:id="rId43"/>
    <p:sldId id="360" r:id="rId44"/>
    <p:sldId id="362" r:id="rId45"/>
    <p:sldId id="363" r:id="rId46"/>
    <p:sldId id="367" r:id="rId47"/>
    <p:sldId id="366" r:id="rId48"/>
    <p:sldId id="368" r:id="rId49"/>
    <p:sldId id="369" r:id="rId50"/>
    <p:sldId id="370" r:id="rId51"/>
    <p:sldId id="371" r:id="rId52"/>
    <p:sldId id="372" r:id="rId53"/>
    <p:sldId id="394" r:id="rId54"/>
    <p:sldId id="379" r:id="rId55"/>
    <p:sldId id="383" r:id="rId56"/>
    <p:sldId id="386" r:id="rId57"/>
    <p:sldId id="387" r:id="rId58"/>
    <p:sldId id="395" r:id="rId59"/>
    <p:sldId id="396" r:id="rId60"/>
    <p:sldId id="397" r:id="rId61"/>
    <p:sldId id="398" r:id="rId62"/>
    <p:sldId id="399" r:id="rId63"/>
    <p:sldId id="400" r:id="rId64"/>
    <p:sldId id="401" r:id="rId65"/>
    <p:sldId id="402" r:id="rId66"/>
    <p:sldId id="390" r:id="rId67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69"/>
      <p:bold r:id="rId70"/>
      <p:italic r:id="rId71"/>
      <p:boldItalic r:id="rId72"/>
    </p:embeddedFont>
    <p:embeddedFont>
      <p:font typeface="Poppins" panose="00000500000000000000" pitchFamily="2" charset="0"/>
      <p:regular r:id="rId73"/>
      <p:bold r:id="rId74"/>
      <p:italic r:id="rId75"/>
      <p:bold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E05328-EFDF-5F4D-2A7C-D219B2509911}" v="10" dt="2025-08-25T07:15:41.641"/>
    <p1510:client id="{F539BAC2-BBE0-7C71-945B-35A24ADAA178}" v="384" dt="2025-08-25T08:57:21.925"/>
  </p1510:revLst>
</p1510:revInfo>
</file>

<file path=ppt/tableStyles.xml><?xml version="1.0" encoding="utf-8"?>
<a:tblStyleLst xmlns:a="http://schemas.openxmlformats.org/drawingml/2006/main" def="{F9D310AF-7ACA-4289-8BF1-35D06077ECAE}">
  <a:tblStyle styleId="{F9D310AF-7ACA-4289-8BF1-35D06077EC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22F3EA-1159-4C30-BE14-F031B1B6743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A833597-439A-4956-BA6F-4490FA78649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8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6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27:58.628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1 579 24575,'0'-6'0,"0"2"0,0 1 0,0 0 0,0-1 0,1 1 0,-1-1 0,1 1 0,0-1 0,0 1 0,0 0 0,0 0 0,1-1 0,-1 1 0,1 0 0,0 0 0,0 1 0,0-1 0,0 0 0,0 0 0,5-3 0,26-29 0,3 1 0,62-47 0,98-51 0,-137 96 0,1 3 0,1 3 0,2 2 0,1 4 0,71-19 0,-100 34 0,0 2 0,0 1 0,1 2 0,-1 1 0,1 2 0,0 1 0,-1 2 0,1 2 0,-1 1 0,0 2 0,52 16 0,-48-8 0,0 1 0,-2 3 0,0 1 0,-2 1 0,0 2 0,-1 1 0,-1 2 0,-2 2 0,-1 0 0,-1 2 0,-1 1 0,-2 2 0,-1 0 0,-2 2 0,-1 0 0,-1 2 0,15 40 0,-10-9 0,-2 2 0,-4 1 0,-2 0 0,-4 1 0,-3 1 0,-3 0 0,-4 1 0,-2-1 0,-15 130 0,5-139 0,-3 0 0,-3-1 0,-2-1 0,-4 0 0,-1-1 0,-4-1 0,-2-2 0,-2 0 0,-4-2 0,-1-2 0,-55 67 0,69-98 0,-1 0 0,0-2 0,-2-1 0,0 0 0,-2-2 0,-50 30 0,64-43 0,1 0 0,-1 0 0,0-1 0,0 0 0,-1-1 0,1 0 0,-1-1 0,1 0 0,-1-1 0,0 0 0,0-1 0,1 0 0,-1-1 0,0 0 0,0-1 0,1 0 0,-1-1 0,1-1 0,0 1 0,-17-10 0,14 5 0,0 0 0,1-1 0,0-1 0,1 0 0,0 0 0,1-2 0,0 1 0,-17-26 0,15 18 0,1 0 0,2-1 0,0-1 0,1 0 0,-11-40 0,12 32 0,2-1 0,2 0 0,0-1 0,2 1 0,1-1 0,2 1 0,1-1 0,1 1 0,12-49 0,-2 32 0,3 0 0,1 2 0,32-59 0,-34 75 0,2 2 0,1 0 0,1 1 0,1 1 0,1 1 0,26-23 0,-29 32 0,1 2 0,0 0 0,1 1 0,1 1 0,0 1 0,0 1 0,1 0 0,30-6 0,23-2 0,85-9 0,-158 26 0,62-6 0,0 3 0,-1 2 0,1 4 0,0 2 0,-1 3 0,106 27 0,-152-30 0,0 1 0,-1 1 0,1 0 0,-1 1 0,-1 1 0,0 0 0,0 1 0,-1 1 0,0 0 0,-1 1 0,0 1 0,-1 0 0,0 0 0,-1 1 0,10 18 0,11 22 0,-4 0 0,-1 2 0,18 59 0,-35-90 0,13 38 0,-2 1 0,-4 1 0,-2 1 0,-3 0 0,5 107 0,-14-35 0,-6 0 0,-7 0 0,-33 170 0,35-263 0,-21 93 0,24-122 0,0-1 0,-1 0 0,0 0 0,-1-1 0,-1 0 0,-15 21 0,23-35 0,0 0 0,-1 0 0,1 0 0,0 0 0,0 0 0,0 1 0,0-1 0,0 0 0,0 0 0,0 0 0,0 0 0,0 0 0,-1 0 0,1 1 0,0-1 0,0 0 0,0 0 0,0 0 0,0 0 0,0 1 0,0-1 0,0 0 0,0 0 0,0 0 0,0 0 0,0 1 0,0-1 0,0 0 0,0 0 0,0 0 0,0 0 0,1 0 0,-1 1 0,0-1 0,0 0 0,0 0 0,0 0 0,0 0 0,0 0 0,0 1 0,0-1 0,1 0 0,-1 0 0,0 0 0,0 0 0,0 0 0,0 0 0,0 0 0,1 0 0,-1 0 0,0 0 0,0 1 0,16 0 0,30-7 0,-29 4 0,30-2 0,0 3 0,0 2 0,61 8 0,138 35 0,-211-37 0,76 14 0,-26-6 0,94 30 0,-160-36 0,-19-9 0,0 0 0,0 0 0,0 0 0,0 0 0,1 0 0,-1 0 0,0 0 0,0 0 0,0 0 0,0 0 0,0 0 0,0 0 0,0 0 0,0 0 0,1 1 0,-1-1 0,0 0 0,0 0 0,0 0 0,0 0 0,0 0 0,0 0 0,0 0 0,0 0 0,0 1 0,0-1 0,0 0 0,0 0 0,0 0 0,0 0 0,0 0 0,0 0 0,0 0 0,0 1 0,0-1 0,0 0 0,0 0 0,0 0 0,0 0 0,0 0 0,0 0 0,0 0 0,0 1 0,0-1 0,0 0 0,0 0 0,0 0 0,0 0 0,0 0 0,0 0 0,-1 0 0,1 0 0,0 1 0,0-1 0,0 0 0,0 0 0,-2 0 0,0 0 0,0 0 0,0 0 0,1 0 0,-1 0 0,0-1 0,0 1 0,0-1 0,1 1 0,-1-1 0,0 1 0,1-1 0,-1 0 0,-2-2 0,-1 0 0,0-1 0,1 1 0,-1-1 0,1 0 0,0-1 0,1 1 0,-1-1 0,1 1 0,0-1 0,0 0 0,0-1 0,0 1 0,-3-11 0,0-7 0,0 1 0,-3-28 0,4 23 0,-8-52 0,8 44 0,-1-1 0,-2 1 0,-17-49 0,18 64 0,1 0 0,2 0 0,-5-41 0,5 33 0,-8-34 0,10 56 0,-2-11 0,4 15 0,4 11 0,15 32 0,2-1 0,28 40 0,-28-46 0,-5-7 0,-2 2 0,-1 0 0,-1 0 0,-1 1 0,7 40 0,-13-46 0,-2 0 0,-1 0 0,-1 1 0,-3 32 0,0-33 0,2-1 0,0 1 0,2 0 0,7 42 0,-8-66 0,1 9 0,1 0 0,-2 0 0,1 0 0,-1 0 0,0 14 0,-1-18 0,-1-1 0,0 0 0,0 0 0,-1 0 0,1 0 0,-1 0 0,0 0 0,0 0 0,0-1 0,0 1 0,-1-1 0,0 0 0,1 1 0,-7 4 0,-53 47 0,-2-4 0,-2-1 0,-83 44 0,109-69 0,12-5 0,22-15 0,0-1 0,0 1 0,0-1 0,-1 0 0,0-1 0,0 0 0,1 0 0,-2 0 0,1-1 0,0 0 0,-1 0 0,-13 1 0,-63 1-1365,59-1-5461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27:58.628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1 579 24575,'0'-6'0,"0"2"0,0 1 0,0 0 0,0-1 0,1 1 0,-1-1 0,1 1 0,0-1 0,0 1 0,0 0 0,0 0 0,1-1 0,-1 1 0,1 0 0,0 0 0,0 1 0,0-1 0,0 0 0,0 0 0,5-3 0,26-29 0,3 1 0,62-47 0,98-51 0,-137 96 0,1 3 0,1 3 0,2 2 0,1 4 0,71-19 0,-100 34 0,0 2 0,0 1 0,1 2 0,-1 1 0,1 2 0,0 1 0,-1 2 0,1 2 0,-1 1 0,0 2 0,52 16 0,-48-8 0,0 1 0,-2 3 0,0 1 0,-2 1 0,0 2 0,-1 1 0,-1 2 0,-2 2 0,-1 0 0,-1 2 0,-1 1 0,-2 2 0,-1 0 0,-2 2 0,-1 0 0,-1 2 0,15 40 0,-10-9 0,-2 2 0,-4 1 0,-2 0 0,-4 1 0,-3 1 0,-3 0 0,-4 1 0,-2-1 0,-15 130 0,5-139 0,-3 0 0,-3-1 0,-2-1 0,-4 0 0,-1-1 0,-4-1 0,-2-2 0,-2 0 0,-4-2 0,-1-2 0,-55 67 0,69-98 0,-1 0 0,0-2 0,-2-1 0,0 0 0,-2-2 0,-50 30 0,64-43 0,1 0 0,-1 0 0,0-1 0,0 0 0,-1-1 0,1 0 0,-1-1 0,1 0 0,-1-1 0,0 0 0,0-1 0,1 0 0,-1-1 0,0 0 0,0-1 0,1 0 0,-1-1 0,1-1 0,0 1 0,-17-10 0,14 5 0,0 0 0,1-1 0,0-1 0,1 0 0,0 0 0,1-2 0,0 1 0,-17-26 0,15 18 0,1 0 0,2-1 0,0-1 0,1 0 0,-11-40 0,12 32 0,2-1 0,2 0 0,0-1 0,2 1 0,1-1 0,2 1 0,1-1 0,1 1 0,12-49 0,-2 32 0,3 0 0,1 2 0,32-59 0,-34 75 0,2 2 0,1 0 0,1 1 0,1 1 0,1 1 0,26-23 0,-29 32 0,1 2 0,0 0 0,1 1 0,1 1 0,0 1 0,0 1 0,1 0 0,30-6 0,23-2 0,85-9 0,-158 26 0,62-6 0,0 3 0,-1 2 0,1 4 0,0 2 0,-1 3 0,106 27 0,-152-30 0,0 1 0,-1 1 0,1 0 0,-1 1 0,-1 1 0,0 0 0,0 1 0,-1 1 0,0 0 0,-1 1 0,0 1 0,-1 0 0,0 0 0,-1 1 0,10 18 0,11 22 0,-4 0 0,-1 2 0,18 59 0,-35-90 0,13 38 0,-2 1 0,-4 1 0,-2 1 0,-3 0 0,5 107 0,-14-35 0,-6 0 0,-7 0 0,-33 170 0,35-263 0,-21 93 0,24-122 0,0-1 0,-1 0 0,0 0 0,-1-1 0,-1 0 0,-15 21 0,23-35 0,0 0 0,-1 0 0,1 0 0,0 0 0,0 0 0,0 1 0,0-1 0,0 0 0,0 0 0,0 0 0,0 0 0,0 0 0,-1 0 0,1 1 0,0-1 0,0 0 0,0 0 0,0 0 0,0 0 0,0 1 0,0-1 0,0 0 0,0 0 0,0 0 0,0 0 0,0 1 0,0-1 0,0 0 0,0 0 0,0 0 0,0 0 0,1 0 0,-1 1 0,0-1 0,0 0 0,0 0 0,0 0 0,0 0 0,0 0 0,0 1 0,0-1 0,1 0 0,-1 0 0,0 0 0,0 0 0,0 0 0,0 0 0,0 0 0,1 0 0,-1 0 0,0 0 0,0 1 0,16 0 0,30-7 0,-29 4 0,30-2 0,0 3 0,0 2 0,61 8 0,138 35 0,-211-37 0,76 14 0,-26-6 0,94 30 0,-160-36 0,-19-9 0,0 0 0,0 0 0,0 0 0,0 0 0,1 0 0,-1 0 0,0 0 0,0 0 0,0 0 0,0 0 0,0 0 0,0 0 0,0 0 0,0 0 0,1 1 0,-1-1 0,0 0 0,0 0 0,0 0 0,0 0 0,0 0 0,0 0 0,0 0 0,0 0 0,0 1 0,0-1 0,0 0 0,0 0 0,0 0 0,0 0 0,0 0 0,0 0 0,0 0 0,0 1 0,0-1 0,0 0 0,0 0 0,0 0 0,0 0 0,0 0 0,0 0 0,0 0 0,0 1 0,0-1 0,0 0 0,0 0 0,0 0 0,0 0 0,0 0 0,0 0 0,-1 0 0,1 0 0,0 1 0,0-1 0,0 0 0,0 0 0,-2 0 0,0 0 0,0 0 0,0 0 0,1 0 0,-1 0 0,0-1 0,0 1 0,0-1 0,1 1 0,-1-1 0,0 1 0,1-1 0,-1 0 0,-2-2 0,-1 0 0,0-1 0,1 1 0,-1-1 0,1 0 0,0-1 0,1 1 0,-1-1 0,1 1 0,0-1 0,0 0 0,0-1 0,0 1 0,-3-11 0,0-7 0,0 1 0,-3-28 0,4 23 0,-8-52 0,8 44 0,-1-1 0,-2 1 0,-17-49 0,18 64 0,1 0 0,2 0 0,-5-41 0,5 33 0,-8-34 0,10 56 0,-2-11 0,4 15 0,4 11 0,15 32 0,2-1 0,28 40 0,-28-46 0,-5-7 0,-2 2 0,-1 0 0,-1 0 0,-1 1 0,7 40 0,-13-46 0,-2 0 0,-1 0 0,-1 1 0,-3 32 0,0-33 0,2-1 0,0 1 0,2 0 0,7 42 0,-8-66 0,1 9 0,1 0 0,-2 0 0,1 0 0,-1 0 0,0 14 0,-1-18 0,-1-1 0,0 0 0,0 0 0,-1 0 0,1 0 0,-1 0 0,0 0 0,0 0 0,0-1 0,0 1 0,-1-1 0,0 0 0,1 1 0,-7 4 0,-53 47 0,-2-4 0,-2-1 0,-83 44 0,109-69 0,12-5 0,22-15 0,0-1 0,0 1 0,0-1 0,-1 0 0,0-1 0,0 0 0,1 0 0,-2 0 0,1-1 0,0 0 0,-1 0 0,-13 1 0,-63 1-1365,59-1-5461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27:58.628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1 579 24575,'0'-6'0,"0"2"0,0 1 0,0 0 0,0-1 0,1 1 0,-1-1 0,1 1 0,0-1 0,0 1 0,0 0 0,0 0 0,1-1 0,-1 1 0,1 0 0,0 0 0,0 1 0,0-1 0,0 0 0,0 0 0,5-3 0,26-29 0,3 1 0,62-47 0,98-51 0,-137 96 0,1 3 0,1 3 0,2 2 0,1 4 0,71-19 0,-100 34 0,0 2 0,0 1 0,1 2 0,-1 1 0,1 2 0,0 1 0,-1 2 0,1 2 0,-1 1 0,0 2 0,52 16 0,-48-8 0,0 1 0,-2 3 0,0 1 0,-2 1 0,0 2 0,-1 1 0,-1 2 0,-2 2 0,-1 0 0,-1 2 0,-1 1 0,-2 2 0,-1 0 0,-2 2 0,-1 0 0,-1 2 0,15 40 0,-10-9 0,-2 2 0,-4 1 0,-2 0 0,-4 1 0,-3 1 0,-3 0 0,-4 1 0,-2-1 0,-15 130 0,5-139 0,-3 0 0,-3-1 0,-2-1 0,-4 0 0,-1-1 0,-4-1 0,-2-2 0,-2 0 0,-4-2 0,-1-2 0,-55 67 0,69-98 0,-1 0 0,0-2 0,-2-1 0,0 0 0,-2-2 0,-50 30 0,64-43 0,1 0 0,-1 0 0,0-1 0,0 0 0,-1-1 0,1 0 0,-1-1 0,1 0 0,-1-1 0,0 0 0,0-1 0,1 0 0,-1-1 0,0 0 0,0-1 0,1 0 0,-1-1 0,1-1 0,0 1 0,-17-10 0,14 5 0,0 0 0,1-1 0,0-1 0,1 0 0,0 0 0,1-2 0,0 1 0,-17-26 0,15 18 0,1 0 0,2-1 0,0-1 0,1 0 0,-11-40 0,12 32 0,2-1 0,2 0 0,0-1 0,2 1 0,1-1 0,2 1 0,1-1 0,1 1 0,12-49 0,-2 32 0,3 0 0,1 2 0,32-59 0,-34 75 0,2 2 0,1 0 0,1 1 0,1 1 0,1 1 0,26-23 0,-29 32 0,1 2 0,0 0 0,1 1 0,1 1 0,0 1 0,0 1 0,1 0 0,30-6 0,23-2 0,85-9 0,-158 26 0,62-6 0,0 3 0,-1 2 0,1 4 0,0 2 0,-1 3 0,106 27 0,-152-30 0,0 1 0,-1 1 0,1 0 0,-1 1 0,-1 1 0,0 0 0,0 1 0,-1 1 0,0 0 0,-1 1 0,0 1 0,-1 0 0,0 0 0,-1 1 0,10 18 0,11 22 0,-4 0 0,-1 2 0,18 59 0,-35-90 0,13 38 0,-2 1 0,-4 1 0,-2 1 0,-3 0 0,5 107 0,-14-35 0,-6 0 0,-7 0 0,-33 170 0,35-263 0,-21 93 0,24-122 0,0-1 0,-1 0 0,0 0 0,-1-1 0,-1 0 0,-15 21 0,23-35 0,0 0 0,-1 0 0,1 0 0,0 0 0,0 0 0,0 1 0,0-1 0,0 0 0,0 0 0,0 0 0,0 0 0,0 0 0,-1 0 0,1 1 0,0-1 0,0 0 0,0 0 0,0 0 0,0 0 0,0 1 0,0-1 0,0 0 0,0 0 0,0 0 0,0 0 0,0 1 0,0-1 0,0 0 0,0 0 0,0 0 0,0 0 0,1 0 0,-1 1 0,0-1 0,0 0 0,0 0 0,0 0 0,0 0 0,0 0 0,0 1 0,0-1 0,1 0 0,-1 0 0,0 0 0,0 0 0,0 0 0,0 0 0,0 0 0,1 0 0,-1 0 0,0 0 0,0 1 0,16 0 0,30-7 0,-29 4 0,30-2 0,0 3 0,0 2 0,61 8 0,138 35 0,-211-37 0,76 14 0,-26-6 0,94 30 0,-160-36 0,-19-9 0,0 0 0,0 0 0,0 0 0,0 0 0,1 0 0,-1 0 0,0 0 0,0 0 0,0 0 0,0 0 0,0 0 0,0 0 0,0 0 0,0 0 0,1 1 0,-1-1 0,0 0 0,0 0 0,0 0 0,0 0 0,0 0 0,0 0 0,0 0 0,0 0 0,0 1 0,0-1 0,0 0 0,0 0 0,0 0 0,0 0 0,0 0 0,0 0 0,0 0 0,0 1 0,0-1 0,0 0 0,0 0 0,0 0 0,0 0 0,0 0 0,0 0 0,0 0 0,0 1 0,0-1 0,0 0 0,0 0 0,0 0 0,0 0 0,0 0 0,0 0 0,-1 0 0,1 0 0,0 1 0,0-1 0,0 0 0,0 0 0,-2 0 0,0 0 0,0 0 0,0 0 0,1 0 0,-1 0 0,0-1 0,0 1 0,0-1 0,1 1 0,-1-1 0,0 1 0,1-1 0,-1 0 0,-2-2 0,-1 0 0,0-1 0,1 1 0,-1-1 0,1 0 0,0-1 0,1 1 0,-1-1 0,1 1 0,0-1 0,0 0 0,0-1 0,0 1 0,-3-11 0,0-7 0,0 1 0,-3-28 0,4 23 0,-8-52 0,8 44 0,-1-1 0,-2 1 0,-17-49 0,18 64 0,1 0 0,2 0 0,-5-41 0,5 33 0,-8-34 0,10 56 0,-2-11 0,4 15 0,4 11 0,15 32 0,2-1 0,28 40 0,-28-46 0,-5-7 0,-2 2 0,-1 0 0,-1 0 0,-1 1 0,7 40 0,-13-46 0,-2 0 0,-1 0 0,-1 1 0,-3 32 0,0-33 0,2-1 0,0 1 0,2 0 0,7 42 0,-8-66 0,1 9 0,1 0 0,-2 0 0,1 0 0,-1 0 0,0 14 0,-1-18 0,-1-1 0,0 0 0,0 0 0,-1 0 0,1 0 0,-1 0 0,0 0 0,0 0 0,0-1 0,0 1 0,-1-1 0,0 0 0,1 1 0,-7 4 0,-53 47 0,-2-4 0,-2-1 0,-83 44 0,109-69 0,12-5 0,22-15 0,0-1 0,0 1 0,0-1 0,-1 0 0,0-1 0,0 0 0,1 0 0,-2 0 0,1-1 0,0 0 0,-1 0 0,-13 1 0,-63 1-1365,59-1-5461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6687f16b38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6687f16b38_0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266303fb126_3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266303fb126_3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6687f16b38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6687f16b38_0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89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266303fb126_3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266303fb126_3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48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806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6687f16b38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6687f16b38_0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011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03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266303fb126_3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266303fb126_3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40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52754">
            <a:off x="-145112" y="-1141279"/>
            <a:ext cx="9357498" cy="5255535"/>
          </a:xfrm>
          <a:custGeom>
            <a:avLst/>
            <a:gdLst/>
            <a:ahLst/>
            <a:cxnLst/>
            <a:rect l="l" t="t" r="r" b="b"/>
            <a:pathLst>
              <a:path w="9637883" h="6725578" extrusionOk="0">
                <a:moveTo>
                  <a:pt x="2016833" y="1873758"/>
                </a:moveTo>
                <a:cubicBezTo>
                  <a:pt x="2330431" y="1889680"/>
                  <a:pt x="2614488" y="1683840"/>
                  <a:pt x="2813328" y="1441608"/>
                </a:cubicBezTo>
                <a:cubicBezTo>
                  <a:pt x="3012167" y="1199376"/>
                  <a:pt x="3154196" y="913930"/>
                  <a:pt x="3358717" y="675110"/>
                </a:cubicBezTo>
                <a:cubicBezTo>
                  <a:pt x="3742761" y="225901"/>
                  <a:pt x="4343825" y="-24291"/>
                  <a:pt x="4934663" y="1865"/>
                </a:cubicBezTo>
                <a:cubicBezTo>
                  <a:pt x="5525501" y="28022"/>
                  <a:pt x="6095887" y="325978"/>
                  <a:pt x="6468569" y="785422"/>
                </a:cubicBezTo>
                <a:cubicBezTo>
                  <a:pt x="6641276" y="999222"/>
                  <a:pt x="6773078" y="1243729"/>
                  <a:pt x="6951465" y="1452980"/>
                </a:cubicBezTo>
                <a:cubicBezTo>
                  <a:pt x="7198027" y="1740701"/>
                  <a:pt x="7532077" y="1953365"/>
                  <a:pt x="7896806" y="2054579"/>
                </a:cubicBezTo>
                <a:cubicBezTo>
                  <a:pt x="8189952" y="2135323"/>
                  <a:pt x="8502415" y="2146695"/>
                  <a:pt x="8786471" y="2258145"/>
                </a:cubicBezTo>
                <a:cubicBezTo>
                  <a:pt x="9268232" y="2449201"/>
                  <a:pt x="9611371" y="2942762"/>
                  <a:pt x="9636369" y="3460205"/>
                </a:cubicBezTo>
                <a:cubicBezTo>
                  <a:pt x="9661366" y="3978785"/>
                  <a:pt x="9375036" y="4496228"/>
                  <a:pt x="8929635" y="4763479"/>
                </a:cubicBezTo>
                <a:cubicBezTo>
                  <a:pt x="8509232" y="5014809"/>
                  <a:pt x="7942255" y="5080768"/>
                  <a:pt x="7682059" y="5495860"/>
                </a:cubicBezTo>
                <a:cubicBezTo>
                  <a:pt x="7399139" y="5948481"/>
                  <a:pt x="7071905" y="6464786"/>
                  <a:pt x="6573102" y="6653568"/>
                </a:cubicBezTo>
                <a:cubicBezTo>
                  <a:pt x="6087933" y="6836663"/>
                  <a:pt x="5490278" y="6660391"/>
                  <a:pt x="5183497" y="6240751"/>
                </a:cubicBezTo>
                <a:cubicBezTo>
                  <a:pt x="5075555" y="6092910"/>
                  <a:pt x="5001700" y="5922324"/>
                  <a:pt x="4907394" y="5765386"/>
                </a:cubicBezTo>
                <a:cubicBezTo>
                  <a:pt x="4616520" y="5285471"/>
                  <a:pt x="4080220" y="4935202"/>
                  <a:pt x="3518924" y="4961358"/>
                </a:cubicBezTo>
                <a:cubicBezTo>
                  <a:pt x="2882637" y="4990927"/>
                  <a:pt x="2365654" y="5460606"/>
                  <a:pt x="1790724" y="5734680"/>
                </a:cubicBezTo>
                <a:cubicBezTo>
                  <a:pt x="1679373" y="5788130"/>
                  <a:pt x="1562342" y="5834757"/>
                  <a:pt x="1439630" y="5844992"/>
                </a:cubicBezTo>
                <a:cubicBezTo>
                  <a:pt x="1076037" y="5875697"/>
                  <a:pt x="762438" y="5587976"/>
                  <a:pt x="564735" y="5282060"/>
                </a:cubicBezTo>
                <a:cubicBezTo>
                  <a:pt x="323855" y="4909045"/>
                  <a:pt x="178418" y="4482581"/>
                  <a:pt x="81839" y="4049294"/>
                </a:cubicBezTo>
                <a:cubicBezTo>
                  <a:pt x="-7923" y="3646712"/>
                  <a:pt x="-54509" y="3211150"/>
                  <a:pt x="106836" y="2831312"/>
                </a:cubicBezTo>
                <a:cubicBezTo>
                  <a:pt x="253409" y="2485592"/>
                  <a:pt x="561326" y="2225165"/>
                  <a:pt x="909012" y="2084147"/>
                </a:cubicBezTo>
                <a:cubicBezTo>
                  <a:pt x="1256697" y="1943130"/>
                  <a:pt x="1641878" y="1854425"/>
                  <a:pt x="2016833" y="187375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3254111" y="4707078"/>
            <a:ext cx="209795" cy="142472"/>
            <a:chOff x="9877778" y="2885400"/>
            <a:chExt cx="167461" cy="113723"/>
          </a:xfrm>
        </p:grpSpPr>
        <p:sp>
          <p:nvSpPr>
            <p:cNvPr id="11" name="Google Shape;11;p2"/>
            <p:cNvSpPr/>
            <p:nvPr/>
          </p:nvSpPr>
          <p:spPr>
            <a:xfrm>
              <a:off x="9987008" y="2957330"/>
              <a:ext cx="58231" cy="41793"/>
            </a:xfrm>
            <a:custGeom>
              <a:avLst/>
              <a:gdLst/>
              <a:ahLst/>
              <a:cxnLst/>
              <a:rect l="l" t="t" r="r" b="b"/>
              <a:pathLst>
                <a:path w="58231" h="41793" extrusionOk="0">
                  <a:moveTo>
                    <a:pt x="51698" y="34970"/>
                  </a:moveTo>
                  <a:cubicBezTo>
                    <a:pt x="47153" y="38382"/>
                    <a:pt x="43745" y="39519"/>
                    <a:pt x="39200" y="40656"/>
                  </a:cubicBezTo>
                  <a:cubicBezTo>
                    <a:pt x="35791" y="41793"/>
                    <a:pt x="31246" y="41793"/>
                    <a:pt x="27838" y="41793"/>
                  </a:cubicBezTo>
                  <a:cubicBezTo>
                    <a:pt x="24429" y="41793"/>
                    <a:pt x="19884" y="40656"/>
                    <a:pt x="16476" y="39519"/>
                  </a:cubicBezTo>
                  <a:cubicBezTo>
                    <a:pt x="13066" y="38382"/>
                    <a:pt x="8522" y="36107"/>
                    <a:pt x="5113" y="31558"/>
                  </a:cubicBezTo>
                  <a:cubicBezTo>
                    <a:pt x="-1704" y="24735"/>
                    <a:pt x="-1704" y="13362"/>
                    <a:pt x="5113" y="7676"/>
                  </a:cubicBezTo>
                  <a:cubicBezTo>
                    <a:pt x="5113" y="7676"/>
                    <a:pt x="6249" y="6539"/>
                    <a:pt x="7385" y="6539"/>
                  </a:cubicBezTo>
                  <a:cubicBezTo>
                    <a:pt x="11930" y="3127"/>
                    <a:pt x="15339" y="1990"/>
                    <a:pt x="19884" y="853"/>
                  </a:cubicBezTo>
                  <a:cubicBezTo>
                    <a:pt x="23293" y="-284"/>
                    <a:pt x="27838" y="-284"/>
                    <a:pt x="31246" y="853"/>
                  </a:cubicBezTo>
                  <a:cubicBezTo>
                    <a:pt x="34655" y="853"/>
                    <a:pt x="39200" y="1990"/>
                    <a:pt x="42609" y="4265"/>
                  </a:cubicBezTo>
                  <a:cubicBezTo>
                    <a:pt x="46017" y="6539"/>
                    <a:pt x="50562" y="7676"/>
                    <a:pt x="53971" y="12225"/>
                  </a:cubicBezTo>
                  <a:cubicBezTo>
                    <a:pt x="59652" y="19049"/>
                    <a:pt x="59652" y="28147"/>
                    <a:pt x="53971" y="34970"/>
                  </a:cubicBezTo>
                  <a:cubicBezTo>
                    <a:pt x="52834" y="33833"/>
                    <a:pt x="52834" y="33833"/>
                    <a:pt x="51698" y="34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877778" y="2944536"/>
              <a:ext cx="41493" cy="42077"/>
            </a:xfrm>
            <a:custGeom>
              <a:avLst/>
              <a:gdLst/>
              <a:ahLst/>
              <a:cxnLst/>
              <a:rect l="l" t="t" r="r" b="b"/>
              <a:pathLst>
                <a:path w="41493" h="42077" extrusionOk="0">
                  <a:moveTo>
                    <a:pt x="38215" y="32980"/>
                  </a:moveTo>
                  <a:cubicBezTo>
                    <a:pt x="35943" y="36392"/>
                    <a:pt x="32534" y="38666"/>
                    <a:pt x="30262" y="39803"/>
                  </a:cubicBezTo>
                  <a:cubicBezTo>
                    <a:pt x="27989" y="40941"/>
                    <a:pt x="24580" y="42078"/>
                    <a:pt x="22308" y="42078"/>
                  </a:cubicBezTo>
                  <a:cubicBezTo>
                    <a:pt x="20035" y="42078"/>
                    <a:pt x="16627" y="42078"/>
                    <a:pt x="14354" y="40941"/>
                  </a:cubicBezTo>
                  <a:cubicBezTo>
                    <a:pt x="12082" y="39803"/>
                    <a:pt x="8673" y="38666"/>
                    <a:pt x="5264" y="35254"/>
                  </a:cubicBezTo>
                  <a:cubicBezTo>
                    <a:pt x="-1553" y="28431"/>
                    <a:pt x="-1553" y="17059"/>
                    <a:pt x="4129" y="9098"/>
                  </a:cubicBezTo>
                  <a:cubicBezTo>
                    <a:pt x="6401" y="5686"/>
                    <a:pt x="9810" y="3412"/>
                    <a:pt x="12082" y="2275"/>
                  </a:cubicBezTo>
                  <a:cubicBezTo>
                    <a:pt x="14354" y="1137"/>
                    <a:pt x="17763" y="0"/>
                    <a:pt x="20035" y="0"/>
                  </a:cubicBezTo>
                  <a:cubicBezTo>
                    <a:pt x="22308" y="0"/>
                    <a:pt x="25716" y="1137"/>
                    <a:pt x="27989" y="2275"/>
                  </a:cubicBezTo>
                  <a:cubicBezTo>
                    <a:pt x="30262" y="3412"/>
                    <a:pt x="33670" y="5686"/>
                    <a:pt x="37079" y="9098"/>
                  </a:cubicBezTo>
                  <a:cubicBezTo>
                    <a:pt x="42760" y="15921"/>
                    <a:pt x="42760" y="26157"/>
                    <a:pt x="38215" y="32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898230" y="2885400"/>
              <a:ext cx="56721" cy="41793"/>
            </a:xfrm>
            <a:custGeom>
              <a:avLst/>
              <a:gdLst/>
              <a:ahLst/>
              <a:cxnLst/>
              <a:rect l="l" t="t" r="r" b="b"/>
              <a:pathLst>
                <a:path w="56721" h="41793" extrusionOk="0">
                  <a:moveTo>
                    <a:pt x="50714" y="36392"/>
                  </a:moveTo>
                  <a:cubicBezTo>
                    <a:pt x="46169" y="38666"/>
                    <a:pt x="41624" y="39803"/>
                    <a:pt x="38215" y="40941"/>
                  </a:cubicBezTo>
                  <a:cubicBezTo>
                    <a:pt x="33670" y="42078"/>
                    <a:pt x="30262" y="42078"/>
                    <a:pt x="25717" y="40941"/>
                  </a:cubicBezTo>
                  <a:cubicBezTo>
                    <a:pt x="22308" y="40941"/>
                    <a:pt x="17763" y="39803"/>
                    <a:pt x="14355" y="37529"/>
                  </a:cubicBezTo>
                  <a:cubicBezTo>
                    <a:pt x="10946" y="35254"/>
                    <a:pt x="7537" y="32980"/>
                    <a:pt x="4129" y="29568"/>
                  </a:cubicBezTo>
                  <a:cubicBezTo>
                    <a:pt x="-1553" y="22745"/>
                    <a:pt x="-1553" y="11372"/>
                    <a:pt x="5264" y="5686"/>
                  </a:cubicBezTo>
                  <a:cubicBezTo>
                    <a:pt x="6401" y="5686"/>
                    <a:pt x="6401" y="4549"/>
                    <a:pt x="7537" y="4549"/>
                  </a:cubicBezTo>
                  <a:cubicBezTo>
                    <a:pt x="12082" y="2274"/>
                    <a:pt x="16627" y="1137"/>
                    <a:pt x="20036" y="0"/>
                  </a:cubicBezTo>
                  <a:cubicBezTo>
                    <a:pt x="24580" y="0"/>
                    <a:pt x="27989" y="0"/>
                    <a:pt x="31398" y="1137"/>
                  </a:cubicBezTo>
                  <a:cubicBezTo>
                    <a:pt x="34807" y="2274"/>
                    <a:pt x="39351" y="3412"/>
                    <a:pt x="42761" y="5686"/>
                  </a:cubicBezTo>
                  <a:cubicBezTo>
                    <a:pt x="46169" y="7961"/>
                    <a:pt x="49578" y="10235"/>
                    <a:pt x="52986" y="14784"/>
                  </a:cubicBezTo>
                  <a:cubicBezTo>
                    <a:pt x="58667" y="21608"/>
                    <a:pt x="57531" y="31843"/>
                    <a:pt x="51850" y="36392"/>
                  </a:cubicBezTo>
                  <a:cubicBezTo>
                    <a:pt x="51850" y="35254"/>
                    <a:pt x="50714" y="36392"/>
                    <a:pt x="50714" y="36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/>
          <p:nvPr/>
        </p:nvSpPr>
        <p:spPr>
          <a:xfrm rot="693323">
            <a:off x="766494" y="168220"/>
            <a:ext cx="7488899" cy="4826423"/>
          </a:xfrm>
          <a:custGeom>
            <a:avLst/>
            <a:gdLst/>
            <a:ahLst/>
            <a:cxnLst/>
            <a:rect l="l" t="t" r="r" b="b"/>
            <a:pathLst>
              <a:path w="253616" h="164331" extrusionOk="0">
                <a:moveTo>
                  <a:pt x="0" y="46567"/>
                </a:moveTo>
                <a:lnTo>
                  <a:pt x="230525" y="0"/>
                </a:lnTo>
                <a:lnTo>
                  <a:pt x="253616" y="113146"/>
                </a:lnTo>
                <a:lnTo>
                  <a:pt x="23091" y="16433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171450" dir="246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5" name="Google Shape;15;p2"/>
          <p:cNvGrpSpPr/>
          <p:nvPr/>
        </p:nvGrpSpPr>
        <p:grpSpPr>
          <a:xfrm>
            <a:off x="-505159" y="-257998"/>
            <a:ext cx="10129833" cy="5773371"/>
            <a:chOff x="-505159" y="-257998"/>
            <a:chExt cx="10129833" cy="5773371"/>
          </a:xfrm>
        </p:grpSpPr>
        <p:sp>
          <p:nvSpPr>
            <p:cNvPr id="16" name="Google Shape;16;p2"/>
            <p:cNvSpPr/>
            <p:nvPr/>
          </p:nvSpPr>
          <p:spPr>
            <a:xfrm rot="8665170">
              <a:off x="6871035" y="3988777"/>
              <a:ext cx="2783466" cy="790626"/>
            </a:xfrm>
            <a:custGeom>
              <a:avLst/>
              <a:gdLst/>
              <a:ahLst/>
              <a:cxnLst/>
              <a:rect l="l" t="t" r="r" b="b"/>
              <a:pathLst>
                <a:path w="3579114" h="1016625" extrusionOk="0">
                  <a:moveTo>
                    <a:pt x="3579114" y="386740"/>
                  </a:moveTo>
                  <a:cubicBezTo>
                    <a:pt x="3507532" y="403799"/>
                    <a:pt x="3432541" y="407211"/>
                    <a:pt x="3359823" y="393564"/>
                  </a:cubicBezTo>
                  <a:cubicBezTo>
                    <a:pt x="3215522" y="365133"/>
                    <a:pt x="3082583" y="252546"/>
                    <a:pt x="3057586" y="106980"/>
                  </a:cubicBezTo>
                  <a:cubicBezTo>
                    <a:pt x="3050769" y="68314"/>
                    <a:pt x="3056450" y="20550"/>
                    <a:pt x="3092809" y="4629"/>
                  </a:cubicBezTo>
                  <a:cubicBezTo>
                    <a:pt x="3118942" y="-6744"/>
                    <a:pt x="3149621" y="4629"/>
                    <a:pt x="3173481" y="19413"/>
                  </a:cubicBezTo>
                  <a:cubicBezTo>
                    <a:pt x="3328008" y="116078"/>
                    <a:pt x="3353005" y="351486"/>
                    <a:pt x="3253017" y="505013"/>
                  </a:cubicBezTo>
                  <a:cubicBezTo>
                    <a:pt x="3153029" y="657403"/>
                    <a:pt x="2962143" y="731323"/>
                    <a:pt x="2779210" y="733598"/>
                  </a:cubicBezTo>
                  <a:cubicBezTo>
                    <a:pt x="2331537" y="739284"/>
                    <a:pt x="1942948" y="384466"/>
                    <a:pt x="1495274" y="378780"/>
                  </a:cubicBezTo>
                  <a:cubicBezTo>
                    <a:pt x="1299844" y="376505"/>
                    <a:pt x="1103276" y="444739"/>
                    <a:pt x="952158" y="568698"/>
                  </a:cubicBezTo>
                  <a:cubicBezTo>
                    <a:pt x="887393" y="621011"/>
                    <a:pt x="829445" y="686971"/>
                    <a:pt x="806721" y="766578"/>
                  </a:cubicBezTo>
                  <a:cubicBezTo>
                    <a:pt x="783996" y="846184"/>
                    <a:pt x="804448" y="942850"/>
                    <a:pt x="872622" y="991751"/>
                  </a:cubicBezTo>
                  <a:cubicBezTo>
                    <a:pt x="940796" y="1039515"/>
                    <a:pt x="1053282" y="1016770"/>
                    <a:pt x="1080551" y="938300"/>
                  </a:cubicBezTo>
                  <a:cubicBezTo>
                    <a:pt x="1093050" y="904183"/>
                    <a:pt x="1087369" y="865517"/>
                    <a:pt x="1077143" y="830263"/>
                  </a:cubicBezTo>
                  <a:cubicBezTo>
                    <a:pt x="1031694" y="681285"/>
                    <a:pt x="888529" y="580071"/>
                    <a:pt x="739684" y="531170"/>
                  </a:cubicBezTo>
                  <a:cubicBezTo>
                    <a:pt x="496531" y="450426"/>
                    <a:pt x="217019" y="484543"/>
                    <a:pt x="0" y="622149"/>
                  </a:cubicBezTo>
                </a:path>
              </a:pathLst>
            </a:custGeom>
            <a:noFill/>
            <a:ln w="14400" cap="rnd" cmpd="sng">
              <a:solidFill>
                <a:schemeClr val="dk1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1521471">
              <a:off x="-478731" y="160802"/>
              <a:ext cx="2089284" cy="593448"/>
            </a:xfrm>
            <a:custGeom>
              <a:avLst/>
              <a:gdLst/>
              <a:ahLst/>
              <a:cxnLst/>
              <a:rect l="l" t="t" r="r" b="b"/>
              <a:pathLst>
                <a:path w="3579114" h="1016625" extrusionOk="0">
                  <a:moveTo>
                    <a:pt x="3579114" y="386740"/>
                  </a:moveTo>
                  <a:cubicBezTo>
                    <a:pt x="3507532" y="403799"/>
                    <a:pt x="3432541" y="407211"/>
                    <a:pt x="3359823" y="393564"/>
                  </a:cubicBezTo>
                  <a:cubicBezTo>
                    <a:pt x="3215522" y="365133"/>
                    <a:pt x="3082583" y="252546"/>
                    <a:pt x="3057586" y="106980"/>
                  </a:cubicBezTo>
                  <a:cubicBezTo>
                    <a:pt x="3050769" y="68314"/>
                    <a:pt x="3056450" y="20550"/>
                    <a:pt x="3092809" y="4629"/>
                  </a:cubicBezTo>
                  <a:cubicBezTo>
                    <a:pt x="3118942" y="-6744"/>
                    <a:pt x="3149621" y="4629"/>
                    <a:pt x="3173481" y="19413"/>
                  </a:cubicBezTo>
                  <a:cubicBezTo>
                    <a:pt x="3328008" y="116078"/>
                    <a:pt x="3353005" y="351486"/>
                    <a:pt x="3253017" y="505013"/>
                  </a:cubicBezTo>
                  <a:cubicBezTo>
                    <a:pt x="3153029" y="657403"/>
                    <a:pt x="2962143" y="731323"/>
                    <a:pt x="2779210" y="733598"/>
                  </a:cubicBezTo>
                  <a:cubicBezTo>
                    <a:pt x="2331537" y="739284"/>
                    <a:pt x="1942948" y="384466"/>
                    <a:pt x="1495274" y="378780"/>
                  </a:cubicBezTo>
                  <a:cubicBezTo>
                    <a:pt x="1299844" y="376505"/>
                    <a:pt x="1103276" y="444739"/>
                    <a:pt x="952158" y="568698"/>
                  </a:cubicBezTo>
                  <a:cubicBezTo>
                    <a:pt x="887393" y="621011"/>
                    <a:pt x="829445" y="686971"/>
                    <a:pt x="806721" y="766578"/>
                  </a:cubicBezTo>
                  <a:cubicBezTo>
                    <a:pt x="783996" y="846184"/>
                    <a:pt x="804448" y="942850"/>
                    <a:pt x="872622" y="991751"/>
                  </a:cubicBezTo>
                  <a:cubicBezTo>
                    <a:pt x="940796" y="1039515"/>
                    <a:pt x="1053282" y="1016770"/>
                    <a:pt x="1080551" y="938300"/>
                  </a:cubicBezTo>
                  <a:cubicBezTo>
                    <a:pt x="1093050" y="904183"/>
                    <a:pt x="1087369" y="865517"/>
                    <a:pt x="1077143" y="830263"/>
                  </a:cubicBezTo>
                  <a:cubicBezTo>
                    <a:pt x="1031694" y="681285"/>
                    <a:pt x="888529" y="580071"/>
                    <a:pt x="739684" y="531170"/>
                  </a:cubicBezTo>
                  <a:cubicBezTo>
                    <a:pt x="496531" y="450426"/>
                    <a:pt x="217019" y="484543"/>
                    <a:pt x="0" y="622149"/>
                  </a:cubicBezTo>
                </a:path>
              </a:pathLst>
            </a:custGeom>
            <a:noFill/>
            <a:ln w="14400" cap="rnd" cmpd="sng">
              <a:solidFill>
                <a:schemeClr val="dk1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8110527" y="445028"/>
            <a:ext cx="867645" cy="4513321"/>
            <a:chOff x="8110527" y="445028"/>
            <a:chExt cx="867645" cy="4513321"/>
          </a:xfrm>
        </p:grpSpPr>
        <p:grpSp>
          <p:nvGrpSpPr>
            <p:cNvPr id="19" name="Google Shape;19;p2"/>
            <p:cNvGrpSpPr/>
            <p:nvPr/>
          </p:nvGrpSpPr>
          <p:grpSpPr>
            <a:xfrm>
              <a:off x="8110527" y="4410672"/>
              <a:ext cx="570118" cy="547677"/>
              <a:chOff x="868786" y="1081365"/>
              <a:chExt cx="326435" cy="313621"/>
            </a:xfrm>
          </p:grpSpPr>
          <p:sp>
            <p:nvSpPr>
              <p:cNvPr id="20" name="Google Shape;20;p2"/>
              <p:cNvSpPr/>
              <p:nvPr/>
            </p:nvSpPr>
            <p:spPr>
              <a:xfrm rot="1183337">
                <a:off x="906559" y="1108397"/>
                <a:ext cx="205327" cy="259557"/>
              </a:xfrm>
              <a:custGeom>
                <a:avLst/>
                <a:gdLst/>
                <a:ahLst/>
                <a:cxnLst/>
                <a:rect l="l" t="t" r="r" b="b"/>
                <a:pathLst>
                  <a:path w="364683" h="461003" extrusionOk="0">
                    <a:moveTo>
                      <a:pt x="348249" y="139086"/>
                    </a:moveTo>
                    <a:cubicBezTo>
                      <a:pt x="351658" y="107243"/>
                      <a:pt x="352795" y="70851"/>
                      <a:pt x="335751" y="43558"/>
                    </a:cubicBezTo>
                    <a:cubicBezTo>
                      <a:pt x="319844" y="18539"/>
                      <a:pt x="281212" y="1480"/>
                      <a:pt x="256215" y="21950"/>
                    </a:cubicBezTo>
                    <a:cubicBezTo>
                      <a:pt x="231218" y="43558"/>
                      <a:pt x="228946" y="81087"/>
                      <a:pt x="219856" y="111792"/>
                    </a:cubicBezTo>
                    <a:cubicBezTo>
                      <a:pt x="219856" y="111792"/>
                      <a:pt x="195995" y="211869"/>
                      <a:pt x="195995" y="211869"/>
                    </a:cubicBezTo>
                    <a:cubicBezTo>
                      <a:pt x="193723" y="220967"/>
                      <a:pt x="180088" y="218692"/>
                      <a:pt x="180088" y="209594"/>
                    </a:cubicBezTo>
                    <a:cubicBezTo>
                      <a:pt x="180088" y="148184"/>
                      <a:pt x="146001" y="74263"/>
                      <a:pt x="85781" y="54930"/>
                    </a:cubicBezTo>
                    <a:cubicBezTo>
                      <a:pt x="3973" y="41283"/>
                      <a:pt x="24425" y="144772"/>
                      <a:pt x="36924" y="193673"/>
                    </a:cubicBezTo>
                    <a:cubicBezTo>
                      <a:pt x="59648" y="277829"/>
                      <a:pt x="99416" y="377906"/>
                      <a:pt x="181224" y="419983"/>
                    </a:cubicBezTo>
                    <a:cubicBezTo>
                      <a:pt x="276667" y="472296"/>
                      <a:pt x="341432" y="203908"/>
                      <a:pt x="348249" y="139086"/>
                    </a:cubicBezTo>
                    <a:lnTo>
                      <a:pt x="348249" y="139086"/>
                    </a:lnTo>
                    <a:close/>
                    <a:moveTo>
                      <a:pt x="363020" y="140223"/>
                    </a:moveTo>
                    <a:cubicBezTo>
                      <a:pt x="351658" y="231202"/>
                      <a:pt x="317571" y="488218"/>
                      <a:pt x="185769" y="458649"/>
                    </a:cubicBezTo>
                    <a:cubicBezTo>
                      <a:pt x="125549" y="439316"/>
                      <a:pt x="84645" y="385866"/>
                      <a:pt x="56239" y="333553"/>
                    </a:cubicBezTo>
                    <a:cubicBezTo>
                      <a:pt x="23289" y="271005"/>
                      <a:pt x="-49430" y="61753"/>
                      <a:pt x="51694" y="35597"/>
                    </a:cubicBezTo>
                    <a:cubicBezTo>
                      <a:pt x="141456" y="17401"/>
                      <a:pt x="199404" y="135674"/>
                      <a:pt x="195995" y="210732"/>
                    </a:cubicBezTo>
                    <a:cubicBezTo>
                      <a:pt x="195995" y="210732"/>
                      <a:pt x="180088" y="208457"/>
                      <a:pt x="180088" y="208457"/>
                    </a:cubicBezTo>
                    <a:lnTo>
                      <a:pt x="205085" y="108380"/>
                    </a:lnTo>
                    <a:cubicBezTo>
                      <a:pt x="215311" y="75400"/>
                      <a:pt x="217583" y="35597"/>
                      <a:pt x="247126" y="11715"/>
                    </a:cubicBezTo>
                    <a:cubicBezTo>
                      <a:pt x="278940" y="-13304"/>
                      <a:pt x="325525" y="4892"/>
                      <a:pt x="344841" y="36734"/>
                    </a:cubicBezTo>
                    <a:cubicBezTo>
                      <a:pt x="366429" y="66303"/>
                      <a:pt x="366429" y="104969"/>
                      <a:pt x="363020" y="140223"/>
                    </a:cubicBezTo>
                    <a:lnTo>
                      <a:pt x="363020" y="1402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70136" y="1211354"/>
                <a:ext cx="125085" cy="140189"/>
              </a:xfrm>
              <a:custGeom>
                <a:avLst/>
                <a:gdLst/>
                <a:ahLst/>
                <a:cxnLst/>
                <a:rect l="l" t="t" r="r" b="b"/>
                <a:pathLst>
                  <a:path w="200136" h="224303" extrusionOk="0">
                    <a:moveTo>
                      <a:pt x="173937" y="162643"/>
                    </a:moveTo>
                    <a:cubicBezTo>
                      <a:pt x="187572" y="129663"/>
                      <a:pt x="201207" y="94409"/>
                      <a:pt x="200071" y="59154"/>
                    </a:cubicBezTo>
                    <a:cubicBezTo>
                      <a:pt x="200071" y="40959"/>
                      <a:pt x="195526" y="21625"/>
                      <a:pt x="180755" y="9116"/>
                    </a:cubicBezTo>
                    <a:cubicBezTo>
                      <a:pt x="167120" y="-3394"/>
                      <a:pt x="142123" y="-3394"/>
                      <a:pt x="133033" y="11390"/>
                    </a:cubicBezTo>
                    <a:cubicBezTo>
                      <a:pt x="129625" y="17077"/>
                      <a:pt x="128488" y="22763"/>
                      <a:pt x="126216" y="29586"/>
                    </a:cubicBezTo>
                    <a:cubicBezTo>
                      <a:pt x="121671" y="52331"/>
                      <a:pt x="115990" y="75076"/>
                      <a:pt x="111445" y="98957"/>
                    </a:cubicBezTo>
                    <a:cubicBezTo>
                      <a:pt x="98946" y="76213"/>
                      <a:pt x="77358" y="58017"/>
                      <a:pt x="53497" y="48919"/>
                    </a:cubicBezTo>
                    <a:cubicBezTo>
                      <a:pt x="45544" y="45507"/>
                      <a:pt x="36454" y="43233"/>
                      <a:pt x="27364" y="45507"/>
                    </a:cubicBezTo>
                    <a:cubicBezTo>
                      <a:pt x="8048" y="50056"/>
                      <a:pt x="-1042" y="72801"/>
                      <a:pt x="95" y="93271"/>
                    </a:cubicBezTo>
                    <a:cubicBezTo>
                      <a:pt x="2367" y="137624"/>
                      <a:pt x="38726" y="172878"/>
                      <a:pt x="75086" y="199035"/>
                    </a:cubicBezTo>
                    <a:cubicBezTo>
                      <a:pt x="136442" y="244524"/>
                      <a:pt x="147804" y="226328"/>
                      <a:pt x="173937" y="1626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8564426" y="445028"/>
              <a:ext cx="413746" cy="280964"/>
              <a:chOff x="9877778" y="2885400"/>
              <a:chExt cx="167461" cy="113723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9987008" y="2957330"/>
                <a:ext cx="58231" cy="41793"/>
              </a:xfrm>
              <a:custGeom>
                <a:avLst/>
                <a:gdLst/>
                <a:ahLst/>
                <a:cxnLst/>
                <a:rect l="l" t="t" r="r" b="b"/>
                <a:pathLst>
                  <a:path w="58231" h="41793" extrusionOk="0">
                    <a:moveTo>
                      <a:pt x="51698" y="34970"/>
                    </a:moveTo>
                    <a:cubicBezTo>
                      <a:pt x="47153" y="38382"/>
                      <a:pt x="43745" y="39519"/>
                      <a:pt x="39200" y="40656"/>
                    </a:cubicBezTo>
                    <a:cubicBezTo>
                      <a:pt x="35791" y="41793"/>
                      <a:pt x="31246" y="41793"/>
                      <a:pt x="27838" y="41793"/>
                    </a:cubicBezTo>
                    <a:cubicBezTo>
                      <a:pt x="24429" y="41793"/>
                      <a:pt x="19884" y="40656"/>
                      <a:pt x="16476" y="39519"/>
                    </a:cubicBezTo>
                    <a:cubicBezTo>
                      <a:pt x="13066" y="38382"/>
                      <a:pt x="8522" y="36107"/>
                      <a:pt x="5113" y="31558"/>
                    </a:cubicBezTo>
                    <a:cubicBezTo>
                      <a:pt x="-1704" y="24735"/>
                      <a:pt x="-1704" y="13362"/>
                      <a:pt x="5113" y="7676"/>
                    </a:cubicBezTo>
                    <a:cubicBezTo>
                      <a:pt x="5113" y="7676"/>
                      <a:pt x="6249" y="6539"/>
                      <a:pt x="7385" y="6539"/>
                    </a:cubicBezTo>
                    <a:cubicBezTo>
                      <a:pt x="11930" y="3127"/>
                      <a:pt x="15339" y="1990"/>
                      <a:pt x="19884" y="853"/>
                    </a:cubicBezTo>
                    <a:cubicBezTo>
                      <a:pt x="23293" y="-284"/>
                      <a:pt x="27838" y="-284"/>
                      <a:pt x="31246" y="853"/>
                    </a:cubicBezTo>
                    <a:cubicBezTo>
                      <a:pt x="34655" y="853"/>
                      <a:pt x="39200" y="1990"/>
                      <a:pt x="42609" y="4265"/>
                    </a:cubicBezTo>
                    <a:cubicBezTo>
                      <a:pt x="46017" y="6539"/>
                      <a:pt x="50562" y="7676"/>
                      <a:pt x="53971" y="12225"/>
                    </a:cubicBezTo>
                    <a:cubicBezTo>
                      <a:pt x="59652" y="19049"/>
                      <a:pt x="59652" y="28147"/>
                      <a:pt x="53971" y="34970"/>
                    </a:cubicBezTo>
                    <a:cubicBezTo>
                      <a:pt x="52834" y="33833"/>
                      <a:pt x="52834" y="33833"/>
                      <a:pt x="51698" y="349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877778" y="2944536"/>
                <a:ext cx="41493" cy="42077"/>
              </a:xfrm>
              <a:custGeom>
                <a:avLst/>
                <a:gdLst/>
                <a:ahLst/>
                <a:cxnLst/>
                <a:rect l="l" t="t" r="r" b="b"/>
                <a:pathLst>
                  <a:path w="41493" h="42077" extrusionOk="0">
                    <a:moveTo>
                      <a:pt x="38215" y="32980"/>
                    </a:moveTo>
                    <a:cubicBezTo>
                      <a:pt x="35943" y="36392"/>
                      <a:pt x="32534" y="38666"/>
                      <a:pt x="30262" y="39803"/>
                    </a:cubicBezTo>
                    <a:cubicBezTo>
                      <a:pt x="27989" y="40941"/>
                      <a:pt x="24580" y="42078"/>
                      <a:pt x="22308" y="42078"/>
                    </a:cubicBezTo>
                    <a:cubicBezTo>
                      <a:pt x="20035" y="42078"/>
                      <a:pt x="16627" y="42078"/>
                      <a:pt x="14354" y="40941"/>
                    </a:cubicBezTo>
                    <a:cubicBezTo>
                      <a:pt x="12082" y="39803"/>
                      <a:pt x="8673" y="38666"/>
                      <a:pt x="5264" y="35254"/>
                    </a:cubicBezTo>
                    <a:cubicBezTo>
                      <a:pt x="-1553" y="28431"/>
                      <a:pt x="-1553" y="17059"/>
                      <a:pt x="4129" y="9098"/>
                    </a:cubicBezTo>
                    <a:cubicBezTo>
                      <a:pt x="6401" y="5686"/>
                      <a:pt x="9810" y="3412"/>
                      <a:pt x="12082" y="2275"/>
                    </a:cubicBezTo>
                    <a:cubicBezTo>
                      <a:pt x="14354" y="1137"/>
                      <a:pt x="17763" y="0"/>
                      <a:pt x="20035" y="0"/>
                    </a:cubicBezTo>
                    <a:cubicBezTo>
                      <a:pt x="22308" y="0"/>
                      <a:pt x="25716" y="1137"/>
                      <a:pt x="27989" y="2275"/>
                    </a:cubicBezTo>
                    <a:cubicBezTo>
                      <a:pt x="30262" y="3412"/>
                      <a:pt x="33670" y="5686"/>
                      <a:pt x="37079" y="9098"/>
                    </a:cubicBezTo>
                    <a:cubicBezTo>
                      <a:pt x="42760" y="15921"/>
                      <a:pt x="42760" y="26157"/>
                      <a:pt x="38215" y="329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898230" y="2885400"/>
                <a:ext cx="56721" cy="41793"/>
              </a:xfrm>
              <a:custGeom>
                <a:avLst/>
                <a:gdLst/>
                <a:ahLst/>
                <a:cxnLst/>
                <a:rect l="l" t="t" r="r" b="b"/>
                <a:pathLst>
                  <a:path w="56721" h="41793" extrusionOk="0">
                    <a:moveTo>
                      <a:pt x="50714" y="36392"/>
                    </a:moveTo>
                    <a:cubicBezTo>
                      <a:pt x="46169" y="38666"/>
                      <a:pt x="41624" y="39803"/>
                      <a:pt x="38215" y="40941"/>
                    </a:cubicBezTo>
                    <a:cubicBezTo>
                      <a:pt x="33670" y="42078"/>
                      <a:pt x="30262" y="42078"/>
                      <a:pt x="25717" y="40941"/>
                    </a:cubicBezTo>
                    <a:cubicBezTo>
                      <a:pt x="22308" y="40941"/>
                      <a:pt x="17763" y="39803"/>
                      <a:pt x="14355" y="37529"/>
                    </a:cubicBezTo>
                    <a:cubicBezTo>
                      <a:pt x="10946" y="35254"/>
                      <a:pt x="7537" y="32980"/>
                      <a:pt x="4129" y="29568"/>
                    </a:cubicBezTo>
                    <a:cubicBezTo>
                      <a:pt x="-1553" y="22745"/>
                      <a:pt x="-1553" y="11372"/>
                      <a:pt x="5264" y="5686"/>
                    </a:cubicBezTo>
                    <a:cubicBezTo>
                      <a:pt x="6401" y="5686"/>
                      <a:pt x="6401" y="4549"/>
                      <a:pt x="7537" y="4549"/>
                    </a:cubicBezTo>
                    <a:cubicBezTo>
                      <a:pt x="12082" y="2274"/>
                      <a:pt x="16627" y="1137"/>
                      <a:pt x="20036" y="0"/>
                    </a:cubicBezTo>
                    <a:cubicBezTo>
                      <a:pt x="24580" y="0"/>
                      <a:pt x="27989" y="0"/>
                      <a:pt x="31398" y="1137"/>
                    </a:cubicBezTo>
                    <a:cubicBezTo>
                      <a:pt x="34807" y="2274"/>
                      <a:pt x="39351" y="3412"/>
                      <a:pt x="42761" y="5686"/>
                    </a:cubicBezTo>
                    <a:cubicBezTo>
                      <a:pt x="46169" y="7961"/>
                      <a:pt x="49578" y="10235"/>
                      <a:pt x="52986" y="14784"/>
                    </a:cubicBezTo>
                    <a:cubicBezTo>
                      <a:pt x="58667" y="21608"/>
                      <a:pt x="57531" y="31843"/>
                      <a:pt x="51850" y="36392"/>
                    </a:cubicBezTo>
                    <a:cubicBezTo>
                      <a:pt x="51850" y="35254"/>
                      <a:pt x="50714" y="36392"/>
                      <a:pt x="50714" y="363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1485450" y="1158388"/>
            <a:ext cx="5525100" cy="181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1485450" y="3113975"/>
            <a:ext cx="28389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9"/>
          <p:cNvGrpSpPr/>
          <p:nvPr/>
        </p:nvGrpSpPr>
        <p:grpSpPr>
          <a:xfrm rot="2052693">
            <a:off x="4940427" y="-1552497"/>
            <a:ext cx="4122680" cy="2363111"/>
            <a:chOff x="1268172" y="1041938"/>
            <a:chExt cx="9019367" cy="5169881"/>
          </a:xfrm>
        </p:grpSpPr>
        <p:sp>
          <p:nvSpPr>
            <p:cNvPr id="328" name="Google Shape;328;p9"/>
            <p:cNvSpPr/>
            <p:nvPr/>
          </p:nvSpPr>
          <p:spPr>
            <a:xfrm>
              <a:off x="1268172" y="1370599"/>
              <a:ext cx="8478523" cy="1811619"/>
            </a:xfrm>
            <a:custGeom>
              <a:avLst/>
              <a:gdLst/>
              <a:ahLst/>
              <a:cxnLst/>
              <a:rect l="l" t="t" r="r" b="b"/>
              <a:pathLst>
                <a:path w="8478523" h="1811619" extrusionOk="0">
                  <a:moveTo>
                    <a:pt x="0" y="1811620"/>
                  </a:moveTo>
                  <a:lnTo>
                    <a:pt x="8478523" y="0"/>
                  </a:lnTo>
                </a:path>
              </a:pathLst>
            </a:custGeom>
            <a:noFill/>
            <a:ln w="13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345436" y="1766358"/>
              <a:ext cx="8478523" cy="1811619"/>
            </a:xfrm>
            <a:custGeom>
              <a:avLst/>
              <a:gdLst/>
              <a:ahLst/>
              <a:cxnLst/>
              <a:rect l="l" t="t" r="r" b="b"/>
              <a:pathLst>
                <a:path w="8478523" h="1811619" extrusionOk="0">
                  <a:moveTo>
                    <a:pt x="0" y="1811620"/>
                  </a:moveTo>
                  <a:lnTo>
                    <a:pt x="8478523" y="0"/>
                  </a:lnTo>
                </a:path>
              </a:pathLst>
            </a:custGeom>
            <a:noFill/>
            <a:ln w="13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422699" y="2162117"/>
              <a:ext cx="8478523" cy="1812756"/>
            </a:xfrm>
            <a:custGeom>
              <a:avLst/>
              <a:gdLst/>
              <a:ahLst/>
              <a:cxnLst/>
              <a:rect l="l" t="t" r="r" b="b"/>
              <a:pathLst>
                <a:path w="8478523" h="1812756" extrusionOk="0">
                  <a:moveTo>
                    <a:pt x="0" y="1812757"/>
                  </a:moveTo>
                  <a:lnTo>
                    <a:pt x="8478524" y="0"/>
                  </a:lnTo>
                </a:path>
              </a:pathLst>
            </a:custGeom>
            <a:noFill/>
            <a:ln w="13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499963" y="2557875"/>
              <a:ext cx="8478523" cy="1812756"/>
            </a:xfrm>
            <a:custGeom>
              <a:avLst/>
              <a:gdLst/>
              <a:ahLst/>
              <a:cxnLst/>
              <a:rect l="l" t="t" r="r" b="b"/>
              <a:pathLst>
                <a:path w="8478523" h="1812756" extrusionOk="0">
                  <a:moveTo>
                    <a:pt x="0" y="1812757"/>
                  </a:moveTo>
                  <a:lnTo>
                    <a:pt x="8478524" y="0"/>
                  </a:lnTo>
                </a:path>
              </a:pathLst>
            </a:custGeom>
            <a:noFill/>
            <a:ln w="13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577226" y="2953634"/>
              <a:ext cx="8478523" cy="1812756"/>
            </a:xfrm>
            <a:custGeom>
              <a:avLst/>
              <a:gdLst/>
              <a:ahLst/>
              <a:cxnLst/>
              <a:rect l="l" t="t" r="r" b="b"/>
              <a:pathLst>
                <a:path w="8478523" h="1812756" extrusionOk="0">
                  <a:moveTo>
                    <a:pt x="0" y="1812757"/>
                  </a:moveTo>
                  <a:lnTo>
                    <a:pt x="8478523" y="0"/>
                  </a:lnTo>
                </a:path>
              </a:pathLst>
            </a:custGeom>
            <a:noFill/>
            <a:ln w="13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654489" y="3350530"/>
              <a:ext cx="8478523" cy="1811619"/>
            </a:xfrm>
            <a:custGeom>
              <a:avLst/>
              <a:gdLst/>
              <a:ahLst/>
              <a:cxnLst/>
              <a:rect l="l" t="t" r="r" b="b"/>
              <a:pathLst>
                <a:path w="8478523" h="1811619" extrusionOk="0">
                  <a:moveTo>
                    <a:pt x="0" y="1811619"/>
                  </a:moveTo>
                  <a:lnTo>
                    <a:pt x="8478523" y="0"/>
                  </a:lnTo>
                </a:path>
              </a:pathLst>
            </a:custGeom>
            <a:noFill/>
            <a:ln w="13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731753" y="3746289"/>
              <a:ext cx="8478523" cy="1812756"/>
            </a:xfrm>
            <a:custGeom>
              <a:avLst/>
              <a:gdLst/>
              <a:ahLst/>
              <a:cxnLst/>
              <a:rect l="l" t="t" r="r" b="b"/>
              <a:pathLst>
                <a:path w="8478523" h="1812756" extrusionOk="0">
                  <a:moveTo>
                    <a:pt x="0" y="1812757"/>
                  </a:moveTo>
                  <a:lnTo>
                    <a:pt x="8478523" y="0"/>
                  </a:lnTo>
                </a:path>
              </a:pathLst>
            </a:custGeom>
            <a:noFill/>
            <a:ln w="13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809016" y="4142047"/>
              <a:ext cx="8478523" cy="1812756"/>
            </a:xfrm>
            <a:custGeom>
              <a:avLst/>
              <a:gdLst/>
              <a:ahLst/>
              <a:cxnLst/>
              <a:rect l="l" t="t" r="r" b="b"/>
              <a:pathLst>
                <a:path w="8478523" h="1812756" extrusionOk="0">
                  <a:moveTo>
                    <a:pt x="0" y="1812757"/>
                  </a:moveTo>
                  <a:lnTo>
                    <a:pt x="8478524" y="0"/>
                  </a:lnTo>
                </a:path>
              </a:pathLst>
            </a:custGeom>
            <a:noFill/>
            <a:ln w="13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6" name="Google Shape;336;p9"/>
            <p:cNvGrpSpPr/>
            <p:nvPr/>
          </p:nvGrpSpPr>
          <p:grpSpPr>
            <a:xfrm>
              <a:off x="1864691" y="1979022"/>
              <a:ext cx="3353004" cy="4232797"/>
              <a:chOff x="1864691" y="1979022"/>
              <a:chExt cx="3353004" cy="4232797"/>
            </a:xfrm>
          </p:grpSpPr>
          <p:sp>
            <p:nvSpPr>
              <p:cNvPr id="337" name="Google Shape;337;p9"/>
              <p:cNvSpPr/>
              <p:nvPr/>
            </p:nvSpPr>
            <p:spPr>
              <a:xfrm>
                <a:off x="4501873" y="1979022"/>
                <a:ext cx="715822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9865" extrusionOk="0">
                    <a:moveTo>
                      <a:pt x="0" y="0"/>
                    </a:moveTo>
                    <a:lnTo>
                      <a:pt x="715823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9"/>
              <p:cNvSpPr/>
              <p:nvPr/>
            </p:nvSpPr>
            <p:spPr>
              <a:xfrm>
                <a:off x="4124646" y="2059765"/>
                <a:ext cx="715822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9865" extrusionOk="0">
                    <a:moveTo>
                      <a:pt x="0" y="0"/>
                    </a:moveTo>
                    <a:lnTo>
                      <a:pt x="715823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9"/>
              <p:cNvSpPr/>
              <p:nvPr/>
            </p:nvSpPr>
            <p:spPr>
              <a:xfrm>
                <a:off x="3748555" y="2140509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8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>
                <a:off x="3371328" y="2221253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9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>
                <a:off x="2995237" y="2301997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9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>
                <a:off x="2618010" y="2381604"/>
                <a:ext cx="716959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6959" h="3669865" extrusionOk="0">
                    <a:moveTo>
                      <a:pt x="0" y="0"/>
                    </a:moveTo>
                    <a:lnTo>
                      <a:pt x="716959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>
                <a:off x="2241919" y="2462348"/>
                <a:ext cx="715822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9865" extrusionOk="0">
                    <a:moveTo>
                      <a:pt x="0" y="0"/>
                    </a:moveTo>
                    <a:lnTo>
                      <a:pt x="715823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9"/>
              <p:cNvSpPr/>
              <p:nvPr/>
            </p:nvSpPr>
            <p:spPr>
              <a:xfrm>
                <a:off x="1864691" y="2543091"/>
                <a:ext cx="716959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6959" h="3668728" extrusionOk="0">
                    <a:moveTo>
                      <a:pt x="0" y="0"/>
                    </a:moveTo>
                    <a:lnTo>
                      <a:pt x="716959" y="3668729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" name="Google Shape;345;p9"/>
            <p:cNvGrpSpPr/>
            <p:nvPr/>
          </p:nvGrpSpPr>
          <p:grpSpPr>
            <a:xfrm>
              <a:off x="4906370" y="1354678"/>
              <a:ext cx="3351868" cy="4232798"/>
              <a:chOff x="4906370" y="1354678"/>
              <a:chExt cx="3351868" cy="4232798"/>
            </a:xfrm>
          </p:grpSpPr>
          <p:sp>
            <p:nvSpPr>
              <p:cNvPr id="346" name="Google Shape;346;p9"/>
              <p:cNvSpPr/>
              <p:nvPr/>
            </p:nvSpPr>
            <p:spPr>
              <a:xfrm>
                <a:off x="7542416" y="1354678"/>
                <a:ext cx="715822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9865" extrusionOk="0">
                    <a:moveTo>
                      <a:pt x="0" y="0"/>
                    </a:moveTo>
                    <a:lnTo>
                      <a:pt x="715823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9"/>
              <p:cNvSpPr/>
              <p:nvPr/>
            </p:nvSpPr>
            <p:spPr>
              <a:xfrm>
                <a:off x="7165189" y="1435422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8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9"/>
              <p:cNvSpPr/>
              <p:nvPr/>
            </p:nvSpPr>
            <p:spPr>
              <a:xfrm>
                <a:off x="6789098" y="1516166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9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9"/>
              <p:cNvSpPr/>
              <p:nvPr/>
            </p:nvSpPr>
            <p:spPr>
              <a:xfrm>
                <a:off x="6411871" y="1596910"/>
                <a:ext cx="716959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6959" h="3668728" extrusionOk="0">
                    <a:moveTo>
                      <a:pt x="0" y="0"/>
                    </a:moveTo>
                    <a:lnTo>
                      <a:pt x="716959" y="3668729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>
                <a:off x="6035779" y="1676516"/>
                <a:ext cx="715822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9865" extrusionOk="0">
                    <a:moveTo>
                      <a:pt x="0" y="0"/>
                    </a:moveTo>
                    <a:lnTo>
                      <a:pt x="715823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>
                <a:off x="5658552" y="1757260"/>
                <a:ext cx="716959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6959" h="3669865" extrusionOk="0">
                    <a:moveTo>
                      <a:pt x="0" y="0"/>
                    </a:moveTo>
                    <a:lnTo>
                      <a:pt x="716959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>
                <a:off x="5282461" y="1838004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9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>
                <a:off x="4906370" y="1918748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8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" name="Google Shape;354;p9"/>
            <p:cNvGrpSpPr/>
            <p:nvPr/>
          </p:nvGrpSpPr>
          <p:grpSpPr>
            <a:xfrm>
              <a:off x="7982136" y="1041938"/>
              <a:ext cx="2222459" cy="3991703"/>
              <a:chOff x="7982136" y="1041938"/>
              <a:chExt cx="2222459" cy="3991703"/>
            </a:xfrm>
          </p:grpSpPr>
          <p:sp>
            <p:nvSpPr>
              <p:cNvPr id="355" name="Google Shape;355;p9"/>
              <p:cNvSpPr/>
              <p:nvPr/>
            </p:nvSpPr>
            <p:spPr>
              <a:xfrm>
                <a:off x="9487636" y="1041938"/>
                <a:ext cx="716959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6959" h="3669865" extrusionOk="0">
                    <a:moveTo>
                      <a:pt x="0" y="0"/>
                    </a:moveTo>
                    <a:lnTo>
                      <a:pt x="716959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>
                <a:off x="9111545" y="1122682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8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>
                <a:off x="8734318" y="1203426"/>
                <a:ext cx="716959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6959" h="3668728" extrusionOk="0">
                    <a:moveTo>
                      <a:pt x="0" y="0"/>
                    </a:moveTo>
                    <a:lnTo>
                      <a:pt x="716959" y="3668729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>
                <a:off x="8358227" y="1284169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9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>
                <a:off x="7982136" y="1363776"/>
                <a:ext cx="715822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9865" extrusionOk="0">
                    <a:moveTo>
                      <a:pt x="0" y="0"/>
                    </a:moveTo>
                    <a:lnTo>
                      <a:pt x="715823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0" name="Google Shape;360;p9"/>
          <p:cNvSpPr txBox="1">
            <a:spLocks noGrp="1"/>
          </p:cNvSpPr>
          <p:nvPr>
            <p:ph type="title"/>
          </p:nvPr>
        </p:nvSpPr>
        <p:spPr>
          <a:xfrm>
            <a:off x="4775150" y="1922325"/>
            <a:ext cx="3660300" cy="107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9"/>
          <p:cNvSpPr txBox="1">
            <a:spLocks noGrp="1"/>
          </p:cNvSpPr>
          <p:nvPr>
            <p:ph type="subTitle" idx="1"/>
          </p:nvPr>
        </p:nvSpPr>
        <p:spPr>
          <a:xfrm>
            <a:off x="4775153" y="2935750"/>
            <a:ext cx="3660300" cy="9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2" name="Google Shape;362;p9"/>
          <p:cNvGrpSpPr/>
          <p:nvPr/>
        </p:nvGrpSpPr>
        <p:grpSpPr>
          <a:xfrm>
            <a:off x="-1954003" y="-1607325"/>
            <a:ext cx="11950397" cy="8790936"/>
            <a:chOff x="-1954003" y="-1607325"/>
            <a:chExt cx="11950397" cy="8790936"/>
          </a:xfrm>
        </p:grpSpPr>
        <p:sp>
          <p:nvSpPr>
            <p:cNvPr id="363" name="Google Shape;363;p9"/>
            <p:cNvSpPr/>
            <p:nvPr/>
          </p:nvSpPr>
          <p:spPr>
            <a:xfrm rot="10002552">
              <a:off x="-1743902" y="-1275289"/>
              <a:ext cx="3144244" cy="2194139"/>
            </a:xfrm>
            <a:custGeom>
              <a:avLst/>
              <a:gdLst/>
              <a:ahLst/>
              <a:cxnLst/>
              <a:rect l="l" t="t" r="r" b="b"/>
              <a:pathLst>
                <a:path w="9637883" h="6725578" extrusionOk="0">
                  <a:moveTo>
                    <a:pt x="2016833" y="1873758"/>
                  </a:moveTo>
                  <a:cubicBezTo>
                    <a:pt x="2330431" y="1889680"/>
                    <a:pt x="2614488" y="1683840"/>
                    <a:pt x="2813328" y="1441608"/>
                  </a:cubicBezTo>
                  <a:cubicBezTo>
                    <a:pt x="3012167" y="1199376"/>
                    <a:pt x="3154196" y="913930"/>
                    <a:pt x="3358717" y="675110"/>
                  </a:cubicBezTo>
                  <a:cubicBezTo>
                    <a:pt x="3742761" y="225901"/>
                    <a:pt x="4343825" y="-24291"/>
                    <a:pt x="4934663" y="1865"/>
                  </a:cubicBezTo>
                  <a:cubicBezTo>
                    <a:pt x="5525501" y="28022"/>
                    <a:pt x="6095887" y="325978"/>
                    <a:pt x="6468569" y="785422"/>
                  </a:cubicBezTo>
                  <a:cubicBezTo>
                    <a:pt x="6641276" y="999222"/>
                    <a:pt x="6773078" y="1243729"/>
                    <a:pt x="6951465" y="1452980"/>
                  </a:cubicBezTo>
                  <a:cubicBezTo>
                    <a:pt x="7198027" y="1740701"/>
                    <a:pt x="7532077" y="1953365"/>
                    <a:pt x="7896806" y="2054579"/>
                  </a:cubicBezTo>
                  <a:cubicBezTo>
                    <a:pt x="8189952" y="2135323"/>
                    <a:pt x="8502415" y="2146695"/>
                    <a:pt x="8786471" y="2258145"/>
                  </a:cubicBezTo>
                  <a:cubicBezTo>
                    <a:pt x="9268232" y="2449201"/>
                    <a:pt x="9611371" y="2942762"/>
                    <a:pt x="9636369" y="3460205"/>
                  </a:cubicBezTo>
                  <a:cubicBezTo>
                    <a:pt x="9661366" y="3978785"/>
                    <a:pt x="9375036" y="4496228"/>
                    <a:pt x="8929635" y="4763479"/>
                  </a:cubicBezTo>
                  <a:cubicBezTo>
                    <a:pt x="8509232" y="5014809"/>
                    <a:pt x="7942255" y="5080768"/>
                    <a:pt x="7682059" y="5495860"/>
                  </a:cubicBezTo>
                  <a:cubicBezTo>
                    <a:pt x="7399139" y="5948481"/>
                    <a:pt x="7071905" y="6464786"/>
                    <a:pt x="6573102" y="6653568"/>
                  </a:cubicBezTo>
                  <a:cubicBezTo>
                    <a:pt x="6087933" y="6836663"/>
                    <a:pt x="5490278" y="6660391"/>
                    <a:pt x="5183497" y="6240751"/>
                  </a:cubicBezTo>
                  <a:cubicBezTo>
                    <a:pt x="5075555" y="6092910"/>
                    <a:pt x="5001700" y="5922324"/>
                    <a:pt x="4907394" y="5765386"/>
                  </a:cubicBezTo>
                  <a:cubicBezTo>
                    <a:pt x="4616520" y="5285471"/>
                    <a:pt x="4080220" y="4935202"/>
                    <a:pt x="3518924" y="4961358"/>
                  </a:cubicBezTo>
                  <a:cubicBezTo>
                    <a:pt x="2882637" y="4990927"/>
                    <a:pt x="2365654" y="5460606"/>
                    <a:pt x="1790724" y="5734680"/>
                  </a:cubicBezTo>
                  <a:cubicBezTo>
                    <a:pt x="1679373" y="5788130"/>
                    <a:pt x="1562342" y="5834757"/>
                    <a:pt x="1439630" y="5844992"/>
                  </a:cubicBezTo>
                  <a:cubicBezTo>
                    <a:pt x="1076037" y="5875697"/>
                    <a:pt x="762438" y="5587976"/>
                    <a:pt x="564735" y="5282060"/>
                  </a:cubicBezTo>
                  <a:cubicBezTo>
                    <a:pt x="323855" y="4909045"/>
                    <a:pt x="178418" y="4482581"/>
                    <a:pt x="81839" y="4049294"/>
                  </a:cubicBezTo>
                  <a:cubicBezTo>
                    <a:pt x="-7923" y="3646712"/>
                    <a:pt x="-54509" y="3211150"/>
                    <a:pt x="106836" y="2831312"/>
                  </a:cubicBezTo>
                  <a:cubicBezTo>
                    <a:pt x="253409" y="2485592"/>
                    <a:pt x="561326" y="2225165"/>
                    <a:pt x="909012" y="2084147"/>
                  </a:cubicBezTo>
                  <a:cubicBezTo>
                    <a:pt x="1256697" y="1943130"/>
                    <a:pt x="1641878" y="1854425"/>
                    <a:pt x="2016833" y="18737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4" name="Google Shape;364;p9"/>
            <p:cNvGrpSpPr/>
            <p:nvPr/>
          </p:nvGrpSpPr>
          <p:grpSpPr>
            <a:xfrm>
              <a:off x="4262925" y="4075938"/>
              <a:ext cx="5733468" cy="3107673"/>
              <a:chOff x="4262925" y="4075938"/>
              <a:chExt cx="5733468" cy="3107673"/>
            </a:xfrm>
          </p:grpSpPr>
          <p:sp>
            <p:nvSpPr>
              <p:cNvPr id="365" name="Google Shape;365;p9"/>
              <p:cNvSpPr/>
              <p:nvPr/>
            </p:nvSpPr>
            <p:spPr>
              <a:xfrm rot="10054006">
                <a:off x="6664226" y="4387623"/>
                <a:ext cx="3133516" cy="2186653"/>
              </a:xfrm>
              <a:custGeom>
                <a:avLst/>
                <a:gdLst/>
                <a:ahLst/>
                <a:cxnLst/>
                <a:rect l="l" t="t" r="r" b="b"/>
                <a:pathLst>
                  <a:path w="9637883" h="6725578" extrusionOk="0">
                    <a:moveTo>
                      <a:pt x="2016833" y="1873758"/>
                    </a:moveTo>
                    <a:cubicBezTo>
                      <a:pt x="2330431" y="1889680"/>
                      <a:pt x="2614488" y="1683840"/>
                      <a:pt x="2813328" y="1441608"/>
                    </a:cubicBezTo>
                    <a:cubicBezTo>
                      <a:pt x="3012167" y="1199376"/>
                      <a:pt x="3154196" y="913930"/>
                      <a:pt x="3358717" y="675110"/>
                    </a:cubicBezTo>
                    <a:cubicBezTo>
                      <a:pt x="3742761" y="225901"/>
                      <a:pt x="4343825" y="-24291"/>
                      <a:pt x="4934663" y="1865"/>
                    </a:cubicBezTo>
                    <a:cubicBezTo>
                      <a:pt x="5525501" y="28022"/>
                      <a:pt x="6095887" y="325978"/>
                      <a:pt x="6468569" y="785422"/>
                    </a:cubicBezTo>
                    <a:cubicBezTo>
                      <a:pt x="6641276" y="999222"/>
                      <a:pt x="6773078" y="1243729"/>
                      <a:pt x="6951465" y="1452980"/>
                    </a:cubicBezTo>
                    <a:cubicBezTo>
                      <a:pt x="7198027" y="1740701"/>
                      <a:pt x="7532077" y="1953365"/>
                      <a:pt x="7896806" y="2054579"/>
                    </a:cubicBezTo>
                    <a:cubicBezTo>
                      <a:pt x="8189952" y="2135323"/>
                      <a:pt x="8502415" y="2146695"/>
                      <a:pt x="8786471" y="2258145"/>
                    </a:cubicBezTo>
                    <a:cubicBezTo>
                      <a:pt x="9268232" y="2449201"/>
                      <a:pt x="9611371" y="2942762"/>
                      <a:pt x="9636369" y="3460205"/>
                    </a:cubicBezTo>
                    <a:cubicBezTo>
                      <a:pt x="9661366" y="3978785"/>
                      <a:pt x="9375036" y="4496228"/>
                      <a:pt x="8929635" y="4763479"/>
                    </a:cubicBezTo>
                    <a:cubicBezTo>
                      <a:pt x="8509232" y="5014809"/>
                      <a:pt x="7942255" y="5080768"/>
                      <a:pt x="7682059" y="5495860"/>
                    </a:cubicBezTo>
                    <a:cubicBezTo>
                      <a:pt x="7399139" y="5948481"/>
                      <a:pt x="7071905" y="6464786"/>
                      <a:pt x="6573102" y="6653568"/>
                    </a:cubicBezTo>
                    <a:cubicBezTo>
                      <a:pt x="6087933" y="6836663"/>
                      <a:pt x="5490278" y="6660391"/>
                      <a:pt x="5183497" y="6240751"/>
                    </a:cubicBezTo>
                    <a:cubicBezTo>
                      <a:pt x="5075555" y="6092910"/>
                      <a:pt x="5001700" y="5922324"/>
                      <a:pt x="4907394" y="5765386"/>
                    </a:cubicBezTo>
                    <a:cubicBezTo>
                      <a:pt x="4616520" y="5285471"/>
                      <a:pt x="4080220" y="4935202"/>
                      <a:pt x="3518924" y="4961358"/>
                    </a:cubicBezTo>
                    <a:cubicBezTo>
                      <a:pt x="2882637" y="4990927"/>
                      <a:pt x="2365654" y="5460606"/>
                      <a:pt x="1790724" y="5734680"/>
                    </a:cubicBezTo>
                    <a:cubicBezTo>
                      <a:pt x="1679373" y="5788130"/>
                      <a:pt x="1562342" y="5834757"/>
                      <a:pt x="1439630" y="5844992"/>
                    </a:cubicBezTo>
                    <a:cubicBezTo>
                      <a:pt x="1076037" y="5875697"/>
                      <a:pt x="762438" y="5587976"/>
                      <a:pt x="564735" y="5282060"/>
                    </a:cubicBezTo>
                    <a:cubicBezTo>
                      <a:pt x="323855" y="4909045"/>
                      <a:pt x="178418" y="4482581"/>
                      <a:pt x="81839" y="4049294"/>
                    </a:cubicBezTo>
                    <a:cubicBezTo>
                      <a:pt x="-7923" y="3646712"/>
                      <a:pt x="-54509" y="3211150"/>
                      <a:pt x="106836" y="2831312"/>
                    </a:cubicBezTo>
                    <a:cubicBezTo>
                      <a:pt x="253409" y="2485592"/>
                      <a:pt x="561326" y="2225165"/>
                      <a:pt x="909012" y="2084147"/>
                    </a:cubicBezTo>
                    <a:cubicBezTo>
                      <a:pt x="1256697" y="1943130"/>
                      <a:pt x="1641878" y="1854425"/>
                      <a:pt x="2016833" y="18737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 rot="10054006">
                <a:off x="4461576" y="4685273"/>
                <a:ext cx="3133516" cy="2186653"/>
              </a:xfrm>
              <a:custGeom>
                <a:avLst/>
                <a:gdLst/>
                <a:ahLst/>
                <a:cxnLst/>
                <a:rect l="l" t="t" r="r" b="b"/>
                <a:pathLst>
                  <a:path w="9637883" h="6725578" extrusionOk="0">
                    <a:moveTo>
                      <a:pt x="2016833" y="1873758"/>
                    </a:moveTo>
                    <a:cubicBezTo>
                      <a:pt x="2330431" y="1889680"/>
                      <a:pt x="2614488" y="1683840"/>
                      <a:pt x="2813328" y="1441608"/>
                    </a:cubicBezTo>
                    <a:cubicBezTo>
                      <a:pt x="3012167" y="1199376"/>
                      <a:pt x="3154196" y="913930"/>
                      <a:pt x="3358717" y="675110"/>
                    </a:cubicBezTo>
                    <a:cubicBezTo>
                      <a:pt x="3742761" y="225901"/>
                      <a:pt x="4343825" y="-24291"/>
                      <a:pt x="4934663" y="1865"/>
                    </a:cubicBezTo>
                    <a:cubicBezTo>
                      <a:pt x="5525501" y="28022"/>
                      <a:pt x="6095887" y="325978"/>
                      <a:pt x="6468569" y="785422"/>
                    </a:cubicBezTo>
                    <a:cubicBezTo>
                      <a:pt x="6641276" y="999222"/>
                      <a:pt x="6773078" y="1243729"/>
                      <a:pt x="6951465" y="1452980"/>
                    </a:cubicBezTo>
                    <a:cubicBezTo>
                      <a:pt x="7198027" y="1740701"/>
                      <a:pt x="7532077" y="1953365"/>
                      <a:pt x="7896806" y="2054579"/>
                    </a:cubicBezTo>
                    <a:cubicBezTo>
                      <a:pt x="8189952" y="2135323"/>
                      <a:pt x="8502415" y="2146695"/>
                      <a:pt x="8786471" y="2258145"/>
                    </a:cubicBezTo>
                    <a:cubicBezTo>
                      <a:pt x="9268232" y="2449201"/>
                      <a:pt x="9611371" y="2942762"/>
                      <a:pt x="9636369" y="3460205"/>
                    </a:cubicBezTo>
                    <a:cubicBezTo>
                      <a:pt x="9661366" y="3978785"/>
                      <a:pt x="9375036" y="4496228"/>
                      <a:pt x="8929635" y="4763479"/>
                    </a:cubicBezTo>
                    <a:cubicBezTo>
                      <a:pt x="8509232" y="5014809"/>
                      <a:pt x="7942255" y="5080768"/>
                      <a:pt x="7682059" y="5495860"/>
                    </a:cubicBezTo>
                    <a:cubicBezTo>
                      <a:pt x="7399139" y="5948481"/>
                      <a:pt x="7071905" y="6464786"/>
                      <a:pt x="6573102" y="6653568"/>
                    </a:cubicBezTo>
                    <a:cubicBezTo>
                      <a:pt x="6087933" y="6836663"/>
                      <a:pt x="5490278" y="6660391"/>
                      <a:pt x="5183497" y="6240751"/>
                    </a:cubicBezTo>
                    <a:cubicBezTo>
                      <a:pt x="5075555" y="6092910"/>
                      <a:pt x="5001700" y="5922324"/>
                      <a:pt x="4907394" y="5765386"/>
                    </a:cubicBezTo>
                    <a:cubicBezTo>
                      <a:pt x="4616520" y="5285471"/>
                      <a:pt x="4080220" y="4935202"/>
                      <a:pt x="3518924" y="4961358"/>
                    </a:cubicBezTo>
                    <a:cubicBezTo>
                      <a:pt x="2882637" y="4990927"/>
                      <a:pt x="2365654" y="5460606"/>
                      <a:pt x="1790724" y="5734680"/>
                    </a:cubicBezTo>
                    <a:cubicBezTo>
                      <a:pt x="1679373" y="5788130"/>
                      <a:pt x="1562342" y="5834757"/>
                      <a:pt x="1439630" y="5844992"/>
                    </a:cubicBezTo>
                    <a:cubicBezTo>
                      <a:pt x="1076037" y="5875697"/>
                      <a:pt x="762438" y="5587976"/>
                      <a:pt x="564735" y="5282060"/>
                    </a:cubicBezTo>
                    <a:cubicBezTo>
                      <a:pt x="323855" y="4909045"/>
                      <a:pt x="178418" y="4482581"/>
                      <a:pt x="81839" y="4049294"/>
                    </a:cubicBezTo>
                    <a:cubicBezTo>
                      <a:pt x="-7923" y="3646712"/>
                      <a:pt x="-54509" y="3211150"/>
                      <a:pt x="106836" y="2831312"/>
                    </a:cubicBezTo>
                    <a:cubicBezTo>
                      <a:pt x="253409" y="2485592"/>
                      <a:pt x="561326" y="2225165"/>
                      <a:pt x="909012" y="2084147"/>
                    </a:cubicBezTo>
                    <a:cubicBezTo>
                      <a:pt x="1256697" y="1943130"/>
                      <a:pt x="1641878" y="1854425"/>
                      <a:pt x="2016833" y="18737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7" name="Google Shape;367;p9"/>
          <p:cNvGrpSpPr/>
          <p:nvPr/>
        </p:nvGrpSpPr>
        <p:grpSpPr>
          <a:xfrm>
            <a:off x="-697131" y="126456"/>
            <a:ext cx="9699974" cy="5382020"/>
            <a:chOff x="-697131" y="126456"/>
            <a:chExt cx="9699974" cy="5382020"/>
          </a:xfrm>
        </p:grpSpPr>
        <p:sp>
          <p:nvSpPr>
            <p:cNvPr id="368" name="Google Shape;368;p9"/>
            <p:cNvSpPr/>
            <p:nvPr/>
          </p:nvSpPr>
          <p:spPr>
            <a:xfrm rot="-1733195">
              <a:off x="-574945" y="474348"/>
              <a:ext cx="1682202" cy="939135"/>
            </a:xfrm>
            <a:custGeom>
              <a:avLst/>
              <a:gdLst/>
              <a:ahLst/>
              <a:cxnLst/>
              <a:rect l="l" t="t" r="r" b="b"/>
              <a:pathLst>
                <a:path w="2902263" h="1620268" extrusionOk="0">
                  <a:moveTo>
                    <a:pt x="2428117" y="0"/>
                  </a:moveTo>
                  <a:cubicBezTo>
                    <a:pt x="2415618" y="93253"/>
                    <a:pt x="2420163" y="186507"/>
                    <a:pt x="2453114" y="272937"/>
                  </a:cubicBezTo>
                  <a:cubicBezTo>
                    <a:pt x="2503107" y="402582"/>
                    <a:pt x="2634910" y="507208"/>
                    <a:pt x="2772393" y="489012"/>
                  </a:cubicBezTo>
                  <a:cubicBezTo>
                    <a:pt x="2801935" y="485600"/>
                    <a:pt x="2832613" y="475365"/>
                    <a:pt x="2855338" y="456032"/>
                  </a:cubicBezTo>
                  <a:cubicBezTo>
                    <a:pt x="2915558" y="407131"/>
                    <a:pt x="2914421" y="309329"/>
                    <a:pt x="2871245" y="245643"/>
                  </a:cubicBezTo>
                  <a:cubicBezTo>
                    <a:pt x="2828068" y="181958"/>
                    <a:pt x="2753077" y="146704"/>
                    <a:pt x="2678086" y="126233"/>
                  </a:cubicBezTo>
                  <a:cubicBezTo>
                    <a:pt x="2342900" y="31843"/>
                    <a:pt x="1954310" y="197879"/>
                    <a:pt x="1788421" y="503796"/>
                  </a:cubicBezTo>
                  <a:cubicBezTo>
                    <a:pt x="1732746" y="607285"/>
                    <a:pt x="1700931" y="722146"/>
                    <a:pt x="1649801" y="827909"/>
                  </a:cubicBezTo>
                  <a:cubicBezTo>
                    <a:pt x="1545268" y="1043984"/>
                    <a:pt x="1364608" y="1212295"/>
                    <a:pt x="1188493" y="1376058"/>
                  </a:cubicBezTo>
                  <a:cubicBezTo>
                    <a:pt x="1108957" y="1449978"/>
                    <a:pt x="1026013" y="1526173"/>
                    <a:pt x="926025" y="1568251"/>
                  </a:cubicBezTo>
                  <a:cubicBezTo>
                    <a:pt x="840808" y="1604642"/>
                    <a:pt x="746501" y="1616015"/>
                    <a:pt x="654467" y="1619426"/>
                  </a:cubicBezTo>
                  <a:cubicBezTo>
                    <a:pt x="554479" y="1622838"/>
                    <a:pt x="452218" y="1617152"/>
                    <a:pt x="359048" y="1578486"/>
                  </a:cubicBezTo>
                  <a:cubicBezTo>
                    <a:pt x="228382" y="1525036"/>
                    <a:pt x="127257" y="1404489"/>
                    <a:pt x="95443" y="1265745"/>
                  </a:cubicBezTo>
                  <a:cubicBezTo>
                    <a:pt x="63629" y="1127003"/>
                    <a:pt x="103397" y="975750"/>
                    <a:pt x="197703" y="869987"/>
                  </a:cubicBezTo>
                  <a:cubicBezTo>
                    <a:pt x="222700" y="842693"/>
                    <a:pt x="254515" y="816537"/>
                    <a:pt x="292010" y="816537"/>
                  </a:cubicBezTo>
                  <a:cubicBezTo>
                    <a:pt x="342004" y="817674"/>
                    <a:pt x="377227" y="866575"/>
                    <a:pt x="387453" y="915476"/>
                  </a:cubicBezTo>
                  <a:cubicBezTo>
                    <a:pt x="403360" y="990534"/>
                    <a:pt x="371546" y="1072415"/>
                    <a:pt x="311326" y="1117905"/>
                  </a:cubicBezTo>
                  <a:cubicBezTo>
                    <a:pt x="224973" y="1182727"/>
                    <a:pt x="102260" y="1169080"/>
                    <a:pt x="0" y="1133826"/>
                  </a:cubicBezTo>
                </a:path>
              </a:pathLst>
            </a:custGeom>
            <a:noFill/>
            <a:ln w="14400" cap="rnd" cmpd="sng">
              <a:solidFill>
                <a:schemeClr val="dk1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9"/>
            <p:cNvSpPr/>
            <p:nvPr/>
          </p:nvSpPr>
          <p:spPr>
            <a:xfrm rot="-1733195">
              <a:off x="7198455" y="4221448"/>
              <a:ext cx="1682202" cy="939135"/>
            </a:xfrm>
            <a:custGeom>
              <a:avLst/>
              <a:gdLst/>
              <a:ahLst/>
              <a:cxnLst/>
              <a:rect l="l" t="t" r="r" b="b"/>
              <a:pathLst>
                <a:path w="2902263" h="1620268" extrusionOk="0">
                  <a:moveTo>
                    <a:pt x="2428117" y="0"/>
                  </a:moveTo>
                  <a:cubicBezTo>
                    <a:pt x="2415618" y="93253"/>
                    <a:pt x="2420163" y="186507"/>
                    <a:pt x="2453114" y="272937"/>
                  </a:cubicBezTo>
                  <a:cubicBezTo>
                    <a:pt x="2503107" y="402582"/>
                    <a:pt x="2634910" y="507208"/>
                    <a:pt x="2772393" y="489012"/>
                  </a:cubicBezTo>
                  <a:cubicBezTo>
                    <a:pt x="2801935" y="485600"/>
                    <a:pt x="2832613" y="475365"/>
                    <a:pt x="2855338" y="456032"/>
                  </a:cubicBezTo>
                  <a:cubicBezTo>
                    <a:pt x="2915558" y="407131"/>
                    <a:pt x="2914421" y="309329"/>
                    <a:pt x="2871245" y="245643"/>
                  </a:cubicBezTo>
                  <a:cubicBezTo>
                    <a:pt x="2828068" y="181958"/>
                    <a:pt x="2753077" y="146704"/>
                    <a:pt x="2678086" y="126233"/>
                  </a:cubicBezTo>
                  <a:cubicBezTo>
                    <a:pt x="2342900" y="31843"/>
                    <a:pt x="1954310" y="197879"/>
                    <a:pt x="1788421" y="503796"/>
                  </a:cubicBezTo>
                  <a:cubicBezTo>
                    <a:pt x="1732746" y="607285"/>
                    <a:pt x="1700931" y="722146"/>
                    <a:pt x="1649801" y="827909"/>
                  </a:cubicBezTo>
                  <a:cubicBezTo>
                    <a:pt x="1545268" y="1043984"/>
                    <a:pt x="1364608" y="1212295"/>
                    <a:pt x="1188493" y="1376058"/>
                  </a:cubicBezTo>
                  <a:cubicBezTo>
                    <a:pt x="1108957" y="1449978"/>
                    <a:pt x="1026013" y="1526173"/>
                    <a:pt x="926025" y="1568251"/>
                  </a:cubicBezTo>
                  <a:cubicBezTo>
                    <a:pt x="840808" y="1604642"/>
                    <a:pt x="746501" y="1616015"/>
                    <a:pt x="654467" y="1619426"/>
                  </a:cubicBezTo>
                  <a:cubicBezTo>
                    <a:pt x="554479" y="1622838"/>
                    <a:pt x="452218" y="1617152"/>
                    <a:pt x="359048" y="1578486"/>
                  </a:cubicBezTo>
                  <a:cubicBezTo>
                    <a:pt x="228382" y="1525036"/>
                    <a:pt x="127257" y="1404489"/>
                    <a:pt x="95443" y="1265745"/>
                  </a:cubicBezTo>
                  <a:cubicBezTo>
                    <a:pt x="63629" y="1127003"/>
                    <a:pt x="103397" y="975750"/>
                    <a:pt x="197703" y="869987"/>
                  </a:cubicBezTo>
                  <a:cubicBezTo>
                    <a:pt x="222700" y="842693"/>
                    <a:pt x="254515" y="816537"/>
                    <a:pt x="292010" y="816537"/>
                  </a:cubicBezTo>
                  <a:cubicBezTo>
                    <a:pt x="342004" y="817674"/>
                    <a:pt x="377227" y="866575"/>
                    <a:pt x="387453" y="915476"/>
                  </a:cubicBezTo>
                  <a:cubicBezTo>
                    <a:pt x="403360" y="990534"/>
                    <a:pt x="371546" y="1072415"/>
                    <a:pt x="311326" y="1117905"/>
                  </a:cubicBezTo>
                  <a:cubicBezTo>
                    <a:pt x="224973" y="1182727"/>
                    <a:pt x="102260" y="1169080"/>
                    <a:pt x="0" y="1133826"/>
                  </a:cubicBezTo>
                </a:path>
              </a:pathLst>
            </a:custGeom>
            <a:noFill/>
            <a:ln w="14400" cap="rnd" cmpd="sng">
              <a:solidFill>
                <a:schemeClr val="dk1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9"/>
          <p:cNvGrpSpPr/>
          <p:nvPr/>
        </p:nvGrpSpPr>
        <p:grpSpPr>
          <a:xfrm rot="-1031801">
            <a:off x="8497386" y="2341223"/>
            <a:ext cx="519967" cy="529506"/>
            <a:chOff x="5437922" y="1334151"/>
            <a:chExt cx="738730" cy="752282"/>
          </a:xfrm>
        </p:grpSpPr>
        <p:sp>
          <p:nvSpPr>
            <p:cNvPr id="371" name="Google Shape;371;p9"/>
            <p:cNvSpPr/>
            <p:nvPr/>
          </p:nvSpPr>
          <p:spPr>
            <a:xfrm>
              <a:off x="5705386" y="1334151"/>
              <a:ext cx="206225" cy="752282"/>
            </a:xfrm>
            <a:custGeom>
              <a:avLst/>
              <a:gdLst/>
              <a:ahLst/>
              <a:cxnLst/>
              <a:rect l="l" t="t" r="r" b="b"/>
              <a:pathLst>
                <a:path w="274966" h="1003043" extrusionOk="0">
                  <a:moveTo>
                    <a:pt x="274967" y="501522"/>
                  </a:moveTo>
                  <a:cubicBezTo>
                    <a:pt x="274967" y="778505"/>
                    <a:pt x="213414" y="1003044"/>
                    <a:pt x="137484" y="1003044"/>
                  </a:cubicBezTo>
                  <a:cubicBezTo>
                    <a:pt x="61554" y="1003044"/>
                    <a:pt x="0" y="778505"/>
                    <a:pt x="0" y="501522"/>
                  </a:cubicBezTo>
                  <a:cubicBezTo>
                    <a:pt x="0" y="224539"/>
                    <a:pt x="61553" y="0"/>
                    <a:pt x="137484" y="0"/>
                  </a:cubicBezTo>
                  <a:cubicBezTo>
                    <a:pt x="213414" y="0"/>
                    <a:pt x="274967" y="224539"/>
                    <a:pt x="274967" y="501522"/>
                  </a:cubicBezTo>
                  <a:close/>
                </a:path>
              </a:pathLst>
            </a:custGeom>
            <a:noFill/>
            <a:ln w="198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9"/>
            <p:cNvSpPr/>
            <p:nvPr/>
          </p:nvSpPr>
          <p:spPr>
            <a:xfrm rot="-2030944">
              <a:off x="5431714" y="1606922"/>
              <a:ext cx="751145" cy="206279"/>
            </a:xfrm>
            <a:custGeom>
              <a:avLst/>
              <a:gdLst/>
              <a:ahLst/>
              <a:cxnLst/>
              <a:rect l="l" t="t" r="r" b="b"/>
              <a:pathLst>
                <a:path w="1002139" h="275207" extrusionOk="0">
                  <a:moveTo>
                    <a:pt x="1002139" y="137604"/>
                  </a:moveTo>
                  <a:cubicBezTo>
                    <a:pt x="1002139" y="213601"/>
                    <a:pt x="777802" y="275208"/>
                    <a:pt x="501070" y="275208"/>
                  </a:cubicBezTo>
                  <a:cubicBezTo>
                    <a:pt x="224337" y="275208"/>
                    <a:pt x="0" y="213601"/>
                    <a:pt x="0" y="137604"/>
                  </a:cubicBezTo>
                  <a:cubicBezTo>
                    <a:pt x="0" y="61607"/>
                    <a:pt x="224336" y="0"/>
                    <a:pt x="501070" y="0"/>
                  </a:cubicBezTo>
                  <a:cubicBezTo>
                    <a:pt x="777803" y="0"/>
                    <a:pt x="1002139" y="61607"/>
                    <a:pt x="1002139" y="137604"/>
                  </a:cubicBezTo>
                  <a:close/>
                </a:path>
              </a:pathLst>
            </a:custGeom>
            <a:noFill/>
            <a:ln w="198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5475812" y="1506104"/>
              <a:ext cx="664520" cy="407672"/>
            </a:xfrm>
            <a:custGeom>
              <a:avLst/>
              <a:gdLst/>
              <a:ahLst/>
              <a:cxnLst/>
              <a:rect l="l" t="t" r="r" b="b"/>
              <a:pathLst>
                <a:path w="886026" h="543563" extrusionOk="0">
                  <a:moveTo>
                    <a:pt x="376544" y="391661"/>
                  </a:moveTo>
                  <a:cubicBezTo>
                    <a:pt x="134528" y="257467"/>
                    <a:pt x="-31361" y="94842"/>
                    <a:pt x="4998" y="27745"/>
                  </a:cubicBezTo>
                  <a:cubicBezTo>
                    <a:pt x="41357" y="-38215"/>
                    <a:pt x="267467" y="17509"/>
                    <a:pt x="509483" y="151703"/>
                  </a:cubicBezTo>
                  <a:cubicBezTo>
                    <a:pt x="751499" y="285898"/>
                    <a:pt x="917388" y="448523"/>
                    <a:pt x="881029" y="515620"/>
                  </a:cubicBezTo>
                  <a:cubicBezTo>
                    <a:pt x="844670" y="581579"/>
                    <a:pt x="618561" y="526992"/>
                    <a:pt x="376544" y="391661"/>
                  </a:cubicBezTo>
                  <a:close/>
                </a:path>
              </a:pathLst>
            </a:custGeom>
            <a:noFill/>
            <a:ln w="198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5752255" y="1653146"/>
              <a:ext cx="93738" cy="93822"/>
            </a:xfrm>
            <a:custGeom>
              <a:avLst/>
              <a:gdLst/>
              <a:ahLst/>
              <a:cxnLst/>
              <a:rect l="l" t="t" r="r" b="b"/>
              <a:pathLst>
                <a:path w="124984" h="125096" extrusionOk="0">
                  <a:moveTo>
                    <a:pt x="124985" y="62548"/>
                  </a:moveTo>
                  <a:cubicBezTo>
                    <a:pt x="124985" y="96665"/>
                    <a:pt x="96579" y="125096"/>
                    <a:pt x="62492" y="125096"/>
                  </a:cubicBezTo>
                  <a:cubicBezTo>
                    <a:pt x="28406" y="125096"/>
                    <a:pt x="0" y="96665"/>
                    <a:pt x="0" y="62548"/>
                  </a:cubicBezTo>
                  <a:cubicBezTo>
                    <a:pt x="0" y="28431"/>
                    <a:pt x="28406" y="0"/>
                    <a:pt x="62492" y="0"/>
                  </a:cubicBezTo>
                  <a:cubicBezTo>
                    <a:pt x="96579" y="0"/>
                    <a:pt x="124985" y="28431"/>
                    <a:pt x="124985" y="62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6027506" y="1607941"/>
              <a:ext cx="57947" cy="57999"/>
            </a:xfrm>
            <a:custGeom>
              <a:avLst/>
              <a:gdLst/>
              <a:ahLst/>
              <a:cxnLst/>
              <a:rect l="l" t="t" r="r" b="b"/>
              <a:pathLst>
                <a:path w="77263" h="77332" extrusionOk="0">
                  <a:moveTo>
                    <a:pt x="77263" y="38666"/>
                  </a:moveTo>
                  <a:cubicBezTo>
                    <a:pt x="77263" y="60274"/>
                    <a:pt x="60220" y="77332"/>
                    <a:pt x="38632" y="77332"/>
                  </a:cubicBezTo>
                  <a:cubicBezTo>
                    <a:pt x="17043" y="77332"/>
                    <a:pt x="0" y="60274"/>
                    <a:pt x="0" y="38666"/>
                  </a:cubicBezTo>
                  <a:cubicBezTo>
                    <a:pt x="0" y="17059"/>
                    <a:pt x="17043" y="0"/>
                    <a:pt x="38632" y="0"/>
                  </a:cubicBezTo>
                  <a:cubicBezTo>
                    <a:pt x="60220" y="0"/>
                    <a:pt x="77263" y="17059"/>
                    <a:pt x="77263" y="38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5488934" y="1591735"/>
              <a:ext cx="51130" cy="51176"/>
            </a:xfrm>
            <a:custGeom>
              <a:avLst/>
              <a:gdLst/>
              <a:ahLst/>
              <a:cxnLst/>
              <a:rect l="l" t="t" r="r" b="b"/>
              <a:pathLst>
                <a:path w="68173" h="68234" extrusionOk="0">
                  <a:moveTo>
                    <a:pt x="68174" y="34117"/>
                  </a:moveTo>
                  <a:cubicBezTo>
                    <a:pt x="68174" y="52960"/>
                    <a:pt x="52913" y="68234"/>
                    <a:pt x="34087" y="68234"/>
                  </a:cubicBezTo>
                  <a:cubicBezTo>
                    <a:pt x="15261" y="68234"/>
                    <a:pt x="0" y="52960"/>
                    <a:pt x="0" y="34117"/>
                  </a:cubicBezTo>
                  <a:cubicBezTo>
                    <a:pt x="0" y="15275"/>
                    <a:pt x="15261" y="0"/>
                    <a:pt x="34087" y="0"/>
                  </a:cubicBezTo>
                  <a:cubicBezTo>
                    <a:pt x="52913" y="0"/>
                    <a:pt x="68174" y="15275"/>
                    <a:pt x="68174" y="34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5845141" y="1978112"/>
              <a:ext cx="52834" cy="52881"/>
            </a:xfrm>
            <a:custGeom>
              <a:avLst/>
              <a:gdLst/>
              <a:ahLst/>
              <a:cxnLst/>
              <a:rect l="l" t="t" r="r" b="b"/>
              <a:pathLst>
                <a:path w="70445" h="70508" extrusionOk="0">
                  <a:moveTo>
                    <a:pt x="70446" y="35254"/>
                  </a:moveTo>
                  <a:cubicBezTo>
                    <a:pt x="70446" y="54587"/>
                    <a:pt x="54539" y="70509"/>
                    <a:pt x="35223" y="70509"/>
                  </a:cubicBezTo>
                  <a:cubicBezTo>
                    <a:pt x="15907" y="70509"/>
                    <a:pt x="0" y="54587"/>
                    <a:pt x="0" y="35254"/>
                  </a:cubicBezTo>
                  <a:cubicBezTo>
                    <a:pt x="0" y="15921"/>
                    <a:pt x="15907" y="0"/>
                    <a:pt x="35223" y="0"/>
                  </a:cubicBezTo>
                  <a:cubicBezTo>
                    <a:pt x="55675" y="0"/>
                    <a:pt x="70446" y="15921"/>
                    <a:pt x="70446" y="35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"/>
          <p:cNvSpPr txBox="1">
            <a:spLocks noGrp="1"/>
          </p:cNvSpPr>
          <p:nvPr>
            <p:ph type="title"/>
          </p:nvPr>
        </p:nvSpPr>
        <p:spPr>
          <a:xfrm>
            <a:off x="720000" y="520275"/>
            <a:ext cx="7704000" cy="57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subTitle" idx="1"/>
          </p:nvPr>
        </p:nvSpPr>
        <p:spPr>
          <a:xfrm>
            <a:off x="719999" y="3132296"/>
            <a:ext cx="23766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13"/>
          <p:cNvSpPr txBox="1">
            <a:spLocks noGrp="1"/>
          </p:cNvSpPr>
          <p:nvPr>
            <p:ph type="subTitle" idx="2"/>
          </p:nvPr>
        </p:nvSpPr>
        <p:spPr>
          <a:xfrm>
            <a:off x="3383698" y="3132296"/>
            <a:ext cx="23766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3" hasCustomPrompt="1"/>
          </p:nvPr>
        </p:nvSpPr>
        <p:spPr>
          <a:xfrm>
            <a:off x="773249" y="1773099"/>
            <a:ext cx="734700" cy="2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3" name="Google Shape;413;p13"/>
          <p:cNvSpPr txBox="1">
            <a:spLocks noGrp="1"/>
          </p:cNvSpPr>
          <p:nvPr>
            <p:ph type="title" idx="4" hasCustomPrompt="1"/>
          </p:nvPr>
        </p:nvSpPr>
        <p:spPr>
          <a:xfrm>
            <a:off x="3436948" y="1773099"/>
            <a:ext cx="734700" cy="2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4" name="Google Shape;414;p13"/>
          <p:cNvSpPr txBox="1">
            <a:spLocks noGrp="1"/>
          </p:cNvSpPr>
          <p:nvPr>
            <p:ph type="title" idx="5" hasCustomPrompt="1"/>
          </p:nvPr>
        </p:nvSpPr>
        <p:spPr>
          <a:xfrm>
            <a:off x="6111599" y="1773099"/>
            <a:ext cx="734700" cy="2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5" name="Google Shape;415;p13"/>
          <p:cNvSpPr txBox="1">
            <a:spLocks noGrp="1"/>
          </p:cNvSpPr>
          <p:nvPr>
            <p:ph type="subTitle" idx="6"/>
          </p:nvPr>
        </p:nvSpPr>
        <p:spPr>
          <a:xfrm>
            <a:off x="6047399" y="3132296"/>
            <a:ext cx="23766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subTitle" idx="7"/>
          </p:nvPr>
        </p:nvSpPr>
        <p:spPr>
          <a:xfrm>
            <a:off x="719999" y="2425850"/>
            <a:ext cx="2376600" cy="7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subTitle" idx="8"/>
          </p:nvPr>
        </p:nvSpPr>
        <p:spPr>
          <a:xfrm>
            <a:off x="3383702" y="2425850"/>
            <a:ext cx="2376600" cy="7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subTitle" idx="9"/>
          </p:nvPr>
        </p:nvSpPr>
        <p:spPr>
          <a:xfrm>
            <a:off x="6047401" y="2425850"/>
            <a:ext cx="2376600" cy="7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sz="2000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grpSp>
        <p:nvGrpSpPr>
          <p:cNvPr id="419" name="Google Shape;419;p13"/>
          <p:cNvGrpSpPr/>
          <p:nvPr/>
        </p:nvGrpSpPr>
        <p:grpSpPr>
          <a:xfrm>
            <a:off x="135595" y="150307"/>
            <a:ext cx="413754" cy="739947"/>
            <a:chOff x="135595" y="150307"/>
            <a:chExt cx="413754" cy="739947"/>
          </a:xfrm>
        </p:grpSpPr>
        <p:sp>
          <p:nvSpPr>
            <p:cNvPr id="420" name="Google Shape;420;p13"/>
            <p:cNvSpPr/>
            <p:nvPr/>
          </p:nvSpPr>
          <p:spPr>
            <a:xfrm>
              <a:off x="135595" y="150307"/>
              <a:ext cx="413754" cy="517146"/>
            </a:xfrm>
            <a:custGeom>
              <a:avLst/>
              <a:gdLst/>
              <a:ahLst/>
              <a:cxnLst/>
              <a:rect l="l" t="t" r="r" b="b"/>
              <a:pathLst>
                <a:path w="551672" h="689528" extrusionOk="0">
                  <a:moveTo>
                    <a:pt x="380102" y="689528"/>
                  </a:moveTo>
                  <a:cubicBezTo>
                    <a:pt x="491452" y="533726"/>
                    <a:pt x="547128" y="339259"/>
                    <a:pt x="536901" y="147066"/>
                  </a:cubicBezTo>
                  <a:cubicBezTo>
                    <a:pt x="534629" y="109537"/>
                    <a:pt x="530084" y="72008"/>
                    <a:pt x="509632" y="41303"/>
                  </a:cubicBezTo>
                  <a:cubicBezTo>
                    <a:pt x="489180" y="10597"/>
                    <a:pt x="448276" y="-9873"/>
                    <a:pt x="414189" y="4911"/>
                  </a:cubicBezTo>
                  <a:cubicBezTo>
                    <a:pt x="385783" y="16283"/>
                    <a:pt x="369876" y="48126"/>
                    <a:pt x="358514" y="76557"/>
                  </a:cubicBezTo>
                  <a:cubicBezTo>
                    <a:pt x="330108" y="147066"/>
                    <a:pt x="311929" y="220986"/>
                    <a:pt x="303975" y="296044"/>
                  </a:cubicBezTo>
                  <a:cubicBezTo>
                    <a:pt x="265343" y="249417"/>
                    <a:pt x="223303" y="201653"/>
                    <a:pt x="167628" y="180045"/>
                  </a:cubicBezTo>
                  <a:cubicBezTo>
                    <a:pt x="111953" y="158438"/>
                    <a:pt x="35826" y="172085"/>
                    <a:pt x="9692" y="226672"/>
                  </a:cubicBezTo>
                  <a:cubicBezTo>
                    <a:pt x="-23258" y="293769"/>
                    <a:pt x="33553" y="371102"/>
                    <a:pt x="93773" y="416591"/>
                  </a:cubicBezTo>
                  <a:cubicBezTo>
                    <a:pt x="224439" y="515531"/>
                    <a:pt x="386920" y="571255"/>
                    <a:pt x="551672" y="571255"/>
                  </a:cubicBezTo>
                </a:path>
              </a:pathLst>
            </a:custGeom>
            <a:noFill/>
            <a:ln w="2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1941" y="722027"/>
              <a:ext cx="150102" cy="168227"/>
            </a:xfrm>
            <a:custGeom>
              <a:avLst/>
              <a:gdLst/>
              <a:ahLst/>
              <a:cxnLst/>
              <a:rect l="l" t="t" r="r" b="b"/>
              <a:pathLst>
                <a:path w="200136" h="224303" extrusionOk="0">
                  <a:moveTo>
                    <a:pt x="173937" y="162643"/>
                  </a:moveTo>
                  <a:cubicBezTo>
                    <a:pt x="187572" y="129663"/>
                    <a:pt x="201207" y="94409"/>
                    <a:pt x="200071" y="59154"/>
                  </a:cubicBezTo>
                  <a:cubicBezTo>
                    <a:pt x="200071" y="40959"/>
                    <a:pt x="195526" y="21625"/>
                    <a:pt x="180755" y="9116"/>
                  </a:cubicBezTo>
                  <a:cubicBezTo>
                    <a:pt x="167120" y="-3394"/>
                    <a:pt x="142123" y="-3394"/>
                    <a:pt x="133033" y="11390"/>
                  </a:cubicBezTo>
                  <a:cubicBezTo>
                    <a:pt x="129625" y="17077"/>
                    <a:pt x="128488" y="22763"/>
                    <a:pt x="126216" y="29586"/>
                  </a:cubicBezTo>
                  <a:cubicBezTo>
                    <a:pt x="121671" y="52331"/>
                    <a:pt x="115990" y="75076"/>
                    <a:pt x="111445" y="98957"/>
                  </a:cubicBezTo>
                  <a:cubicBezTo>
                    <a:pt x="98946" y="76213"/>
                    <a:pt x="77358" y="58017"/>
                    <a:pt x="53497" y="48919"/>
                  </a:cubicBezTo>
                  <a:cubicBezTo>
                    <a:pt x="45544" y="45507"/>
                    <a:pt x="36454" y="43233"/>
                    <a:pt x="27364" y="45507"/>
                  </a:cubicBezTo>
                  <a:cubicBezTo>
                    <a:pt x="8048" y="50056"/>
                    <a:pt x="-1042" y="72801"/>
                    <a:pt x="95" y="93271"/>
                  </a:cubicBezTo>
                  <a:cubicBezTo>
                    <a:pt x="2367" y="137624"/>
                    <a:pt x="38726" y="172878"/>
                    <a:pt x="75086" y="199035"/>
                  </a:cubicBezTo>
                  <a:cubicBezTo>
                    <a:pt x="136442" y="244524"/>
                    <a:pt x="147804" y="226328"/>
                    <a:pt x="173937" y="162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13"/>
          <p:cNvGrpSpPr/>
          <p:nvPr/>
        </p:nvGrpSpPr>
        <p:grpSpPr>
          <a:xfrm>
            <a:off x="-515132" y="-1296779"/>
            <a:ext cx="9659126" cy="7146809"/>
            <a:chOff x="-515132" y="-1296779"/>
            <a:chExt cx="9659126" cy="7146809"/>
          </a:xfrm>
        </p:grpSpPr>
        <p:sp>
          <p:nvSpPr>
            <p:cNvPr id="423" name="Google Shape;423;p13"/>
            <p:cNvSpPr/>
            <p:nvPr/>
          </p:nvSpPr>
          <p:spPr>
            <a:xfrm rot="-8950023">
              <a:off x="-509421" y="4451363"/>
              <a:ext cx="2688508" cy="763654"/>
            </a:xfrm>
            <a:custGeom>
              <a:avLst/>
              <a:gdLst/>
              <a:ahLst/>
              <a:cxnLst/>
              <a:rect l="l" t="t" r="r" b="b"/>
              <a:pathLst>
                <a:path w="3579114" h="1016625" extrusionOk="0">
                  <a:moveTo>
                    <a:pt x="3579114" y="386740"/>
                  </a:moveTo>
                  <a:cubicBezTo>
                    <a:pt x="3507532" y="403799"/>
                    <a:pt x="3432541" y="407211"/>
                    <a:pt x="3359823" y="393564"/>
                  </a:cubicBezTo>
                  <a:cubicBezTo>
                    <a:pt x="3215522" y="365133"/>
                    <a:pt x="3082583" y="252546"/>
                    <a:pt x="3057586" y="106980"/>
                  </a:cubicBezTo>
                  <a:cubicBezTo>
                    <a:pt x="3050769" y="68314"/>
                    <a:pt x="3056450" y="20550"/>
                    <a:pt x="3092809" y="4629"/>
                  </a:cubicBezTo>
                  <a:cubicBezTo>
                    <a:pt x="3118942" y="-6744"/>
                    <a:pt x="3149621" y="4629"/>
                    <a:pt x="3173481" y="19413"/>
                  </a:cubicBezTo>
                  <a:cubicBezTo>
                    <a:pt x="3328008" y="116078"/>
                    <a:pt x="3353005" y="351486"/>
                    <a:pt x="3253017" y="505013"/>
                  </a:cubicBezTo>
                  <a:cubicBezTo>
                    <a:pt x="3153029" y="657403"/>
                    <a:pt x="2962143" y="731323"/>
                    <a:pt x="2779210" y="733598"/>
                  </a:cubicBezTo>
                  <a:cubicBezTo>
                    <a:pt x="2331537" y="739284"/>
                    <a:pt x="1942948" y="384466"/>
                    <a:pt x="1495274" y="378780"/>
                  </a:cubicBezTo>
                  <a:cubicBezTo>
                    <a:pt x="1299844" y="376505"/>
                    <a:pt x="1103276" y="444739"/>
                    <a:pt x="952158" y="568698"/>
                  </a:cubicBezTo>
                  <a:cubicBezTo>
                    <a:pt x="887393" y="621011"/>
                    <a:pt x="829445" y="686971"/>
                    <a:pt x="806721" y="766578"/>
                  </a:cubicBezTo>
                  <a:cubicBezTo>
                    <a:pt x="783996" y="846184"/>
                    <a:pt x="804448" y="942850"/>
                    <a:pt x="872622" y="991751"/>
                  </a:cubicBezTo>
                  <a:cubicBezTo>
                    <a:pt x="940796" y="1039515"/>
                    <a:pt x="1053282" y="1016770"/>
                    <a:pt x="1080551" y="938300"/>
                  </a:cubicBezTo>
                  <a:cubicBezTo>
                    <a:pt x="1093050" y="904183"/>
                    <a:pt x="1087369" y="865517"/>
                    <a:pt x="1077143" y="830263"/>
                  </a:cubicBezTo>
                  <a:cubicBezTo>
                    <a:pt x="1031694" y="681285"/>
                    <a:pt x="888529" y="580071"/>
                    <a:pt x="739684" y="531170"/>
                  </a:cubicBezTo>
                  <a:cubicBezTo>
                    <a:pt x="496531" y="450426"/>
                    <a:pt x="217019" y="484543"/>
                    <a:pt x="0" y="622149"/>
                  </a:cubicBezTo>
                </a:path>
              </a:pathLst>
            </a:custGeom>
            <a:noFill/>
            <a:ln w="14400" cap="rnd" cmpd="sng">
              <a:solidFill>
                <a:schemeClr val="dk1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 rot="2497060">
              <a:off x="6548453" y="-502581"/>
              <a:ext cx="2681008" cy="761524"/>
            </a:xfrm>
            <a:custGeom>
              <a:avLst/>
              <a:gdLst/>
              <a:ahLst/>
              <a:cxnLst/>
              <a:rect l="l" t="t" r="r" b="b"/>
              <a:pathLst>
                <a:path w="3579114" h="1016625" extrusionOk="0">
                  <a:moveTo>
                    <a:pt x="3579114" y="386740"/>
                  </a:moveTo>
                  <a:cubicBezTo>
                    <a:pt x="3507532" y="403799"/>
                    <a:pt x="3432541" y="407211"/>
                    <a:pt x="3359823" y="393564"/>
                  </a:cubicBezTo>
                  <a:cubicBezTo>
                    <a:pt x="3215522" y="365133"/>
                    <a:pt x="3082583" y="252546"/>
                    <a:pt x="3057586" y="106980"/>
                  </a:cubicBezTo>
                  <a:cubicBezTo>
                    <a:pt x="3050769" y="68314"/>
                    <a:pt x="3056450" y="20550"/>
                    <a:pt x="3092809" y="4629"/>
                  </a:cubicBezTo>
                  <a:cubicBezTo>
                    <a:pt x="3118942" y="-6744"/>
                    <a:pt x="3149621" y="4629"/>
                    <a:pt x="3173481" y="19413"/>
                  </a:cubicBezTo>
                  <a:cubicBezTo>
                    <a:pt x="3328008" y="116078"/>
                    <a:pt x="3353005" y="351486"/>
                    <a:pt x="3253017" y="505013"/>
                  </a:cubicBezTo>
                  <a:cubicBezTo>
                    <a:pt x="3153029" y="657403"/>
                    <a:pt x="2962143" y="731323"/>
                    <a:pt x="2779210" y="733598"/>
                  </a:cubicBezTo>
                  <a:cubicBezTo>
                    <a:pt x="2331537" y="739284"/>
                    <a:pt x="1942948" y="384466"/>
                    <a:pt x="1495274" y="378780"/>
                  </a:cubicBezTo>
                  <a:cubicBezTo>
                    <a:pt x="1299844" y="376505"/>
                    <a:pt x="1103276" y="444739"/>
                    <a:pt x="952158" y="568698"/>
                  </a:cubicBezTo>
                  <a:cubicBezTo>
                    <a:pt x="887393" y="621011"/>
                    <a:pt x="829445" y="686971"/>
                    <a:pt x="806721" y="766578"/>
                  </a:cubicBezTo>
                  <a:cubicBezTo>
                    <a:pt x="783996" y="846184"/>
                    <a:pt x="804448" y="942850"/>
                    <a:pt x="872622" y="991751"/>
                  </a:cubicBezTo>
                  <a:cubicBezTo>
                    <a:pt x="940796" y="1039515"/>
                    <a:pt x="1053282" y="1016770"/>
                    <a:pt x="1080551" y="938300"/>
                  </a:cubicBezTo>
                  <a:cubicBezTo>
                    <a:pt x="1093050" y="904183"/>
                    <a:pt x="1087369" y="865517"/>
                    <a:pt x="1077143" y="830263"/>
                  </a:cubicBezTo>
                  <a:cubicBezTo>
                    <a:pt x="1031694" y="681285"/>
                    <a:pt x="888529" y="580071"/>
                    <a:pt x="739684" y="531170"/>
                  </a:cubicBezTo>
                  <a:cubicBezTo>
                    <a:pt x="496531" y="450426"/>
                    <a:pt x="217019" y="484543"/>
                    <a:pt x="0" y="622149"/>
                  </a:cubicBezTo>
                </a:path>
              </a:pathLst>
            </a:custGeom>
            <a:noFill/>
            <a:ln w="14400" cap="rnd" cmpd="sng">
              <a:solidFill>
                <a:schemeClr val="dk1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13"/>
          <p:cNvGrpSpPr/>
          <p:nvPr/>
        </p:nvGrpSpPr>
        <p:grpSpPr>
          <a:xfrm rot="877467">
            <a:off x="8239357" y="1212092"/>
            <a:ext cx="659824" cy="945943"/>
            <a:chOff x="4541362" y="1315866"/>
            <a:chExt cx="816637" cy="1170474"/>
          </a:xfrm>
        </p:grpSpPr>
        <p:sp>
          <p:nvSpPr>
            <p:cNvPr id="426" name="Google Shape;426;p13"/>
            <p:cNvSpPr/>
            <p:nvPr/>
          </p:nvSpPr>
          <p:spPr>
            <a:xfrm>
              <a:off x="4655072" y="1427237"/>
              <a:ext cx="611404" cy="838368"/>
            </a:xfrm>
            <a:custGeom>
              <a:avLst/>
              <a:gdLst/>
              <a:ahLst/>
              <a:cxnLst/>
              <a:rect l="l" t="t" r="r" b="b"/>
              <a:pathLst>
                <a:path w="611404" h="838368" extrusionOk="0">
                  <a:moveTo>
                    <a:pt x="49050" y="768997"/>
                  </a:moveTo>
                  <a:cubicBezTo>
                    <a:pt x="63821" y="712135"/>
                    <a:pt x="76320" y="652998"/>
                    <a:pt x="66094" y="594999"/>
                  </a:cubicBezTo>
                  <a:cubicBezTo>
                    <a:pt x="59276" y="555196"/>
                    <a:pt x="41097" y="518804"/>
                    <a:pt x="27462" y="480138"/>
                  </a:cubicBezTo>
                  <a:cubicBezTo>
                    <a:pt x="-11170" y="374375"/>
                    <a:pt x="-11170" y="253828"/>
                    <a:pt x="41097" y="153751"/>
                  </a:cubicBezTo>
                  <a:cubicBezTo>
                    <a:pt x="82001" y="76419"/>
                    <a:pt x="153583" y="11596"/>
                    <a:pt x="239936" y="1361"/>
                  </a:cubicBezTo>
                  <a:cubicBezTo>
                    <a:pt x="271751" y="-2050"/>
                    <a:pt x="303565" y="1361"/>
                    <a:pt x="334243" y="7047"/>
                  </a:cubicBezTo>
                  <a:cubicBezTo>
                    <a:pt x="418324" y="21831"/>
                    <a:pt x="502405" y="54811"/>
                    <a:pt x="555807" y="120771"/>
                  </a:cubicBezTo>
                  <a:cubicBezTo>
                    <a:pt x="598984" y="175359"/>
                    <a:pt x="616027" y="247004"/>
                    <a:pt x="610346" y="316376"/>
                  </a:cubicBezTo>
                  <a:cubicBezTo>
                    <a:pt x="603529" y="385748"/>
                    <a:pt x="573987" y="450570"/>
                    <a:pt x="533083" y="507432"/>
                  </a:cubicBezTo>
                  <a:cubicBezTo>
                    <a:pt x="508086" y="541549"/>
                    <a:pt x="479680" y="572255"/>
                    <a:pt x="452411" y="604097"/>
                  </a:cubicBezTo>
                  <a:cubicBezTo>
                    <a:pt x="395599" y="672331"/>
                    <a:pt x="339924" y="757624"/>
                    <a:pt x="301293" y="838368"/>
                  </a:cubicBezTo>
                  <a:lnTo>
                    <a:pt x="49050" y="76899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4668226" y="2195097"/>
              <a:ext cx="285865" cy="291243"/>
            </a:xfrm>
            <a:custGeom>
              <a:avLst/>
              <a:gdLst/>
              <a:ahLst/>
              <a:cxnLst/>
              <a:rect l="l" t="t" r="r" b="b"/>
              <a:pathLst>
                <a:path w="285865" h="291243" extrusionOk="0">
                  <a:moveTo>
                    <a:pt x="34759" y="0"/>
                  </a:moveTo>
                  <a:cubicBezTo>
                    <a:pt x="27942" y="34117"/>
                    <a:pt x="15443" y="65960"/>
                    <a:pt x="7490" y="100077"/>
                  </a:cubicBezTo>
                  <a:cubicBezTo>
                    <a:pt x="-464" y="134194"/>
                    <a:pt x="-3872" y="169448"/>
                    <a:pt x="6354" y="202428"/>
                  </a:cubicBezTo>
                  <a:cubicBezTo>
                    <a:pt x="19988" y="243369"/>
                    <a:pt x="55211" y="277486"/>
                    <a:pt x="97252" y="287721"/>
                  </a:cubicBezTo>
                  <a:cubicBezTo>
                    <a:pt x="139292" y="297956"/>
                    <a:pt x="185878" y="285447"/>
                    <a:pt x="217692" y="255878"/>
                  </a:cubicBezTo>
                  <a:cubicBezTo>
                    <a:pt x="241553" y="233134"/>
                    <a:pt x="255187" y="201291"/>
                    <a:pt x="264277" y="169448"/>
                  </a:cubicBezTo>
                  <a:cubicBezTo>
                    <a:pt x="273367" y="137606"/>
                    <a:pt x="277912" y="104626"/>
                    <a:pt x="285865" y="71646"/>
                  </a:cubicBezTo>
                  <a:lnTo>
                    <a:pt x="347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4791611" y="1843499"/>
              <a:ext cx="223552" cy="393675"/>
            </a:xfrm>
            <a:custGeom>
              <a:avLst/>
              <a:gdLst/>
              <a:ahLst/>
              <a:cxnLst/>
              <a:rect l="l" t="t" r="r" b="b"/>
              <a:pathLst>
                <a:path w="223552" h="393675" extrusionOk="0">
                  <a:moveTo>
                    <a:pt x="73855" y="393675"/>
                  </a:moveTo>
                  <a:cubicBezTo>
                    <a:pt x="80672" y="269717"/>
                    <a:pt x="122712" y="148032"/>
                    <a:pt x="192022" y="44544"/>
                  </a:cubicBezTo>
                  <a:cubicBezTo>
                    <a:pt x="196567" y="37720"/>
                    <a:pt x="202248" y="30897"/>
                    <a:pt x="209066" y="26348"/>
                  </a:cubicBezTo>
                  <a:cubicBezTo>
                    <a:pt x="212474" y="24073"/>
                    <a:pt x="217019" y="24073"/>
                    <a:pt x="220428" y="26348"/>
                  </a:cubicBezTo>
                  <a:cubicBezTo>
                    <a:pt x="224973" y="29759"/>
                    <a:pt x="223836" y="36583"/>
                    <a:pt x="221564" y="42269"/>
                  </a:cubicBezTo>
                  <a:cubicBezTo>
                    <a:pt x="210202" y="70700"/>
                    <a:pt x="192022" y="95719"/>
                    <a:pt x="168161" y="113915"/>
                  </a:cubicBezTo>
                  <a:cubicBezTo>
                    <a:pt x="151118" y="127562"/>
                    <a:pt x="131802" y="137797"/>
                    <a:pt x="111350" y="141209"/>
                  </a:cubicBezTo>
                  <a:cubicBezTo>
                    <a:pt x="90898" y="144620"/>
                    <a:pt x="67037" y="140072"/>
                    <a:pt x="51130" y="127562"/>
                  </a:cubicBezTo>
                  <a:cubicBezTo>
                    <a:pt x="40904" y="118464"/>
                    <a:pt x="32951" y="107092"/>
                    <a:pt x="27269" y="94582"/>
                  </a:cubicBezTo>
                  <a:cubicBezTo>
                    <a:pt x="18179" y="71837"/>
                    <a:pt x="18179" y="44544"/>
                    <a:pt x="27269" y="21799"/>
                  </a:cubicBezTo>
                  <a:cubicBezTo>
                    <a:pt x="31814" y="9289"/>
                    <a:pt x="45449" y="-4358"/>
                    <a:pt x="57947" y="1328"/>
                  </a:cubicBezTo>
                  <a:cubicBezTo>
                    <a:pt x="65901" y="5877"/>
                    <a:pt x="68174" y="16113"/>
                    <a:pt x="69310" y="25211"/>
                  </a:cubicBezTo>
                  <a:cubicBezTo>
                    <a:pt x="74991" y="75249"/>
                    <a:pt x="65901" y="124150"/>
                    <a:pt x="56811" y="173051"/>
                  </a:cubicBezTo>
                  <a:cubicBezTo>
                    <a:pt x="44313" y="242423"/>
                    <a:pt x="31814" y="311794"/>
                    <a:pt x="0" y="374342"/>
                  </a:cubicBezTo>
                </a:path>
              </a:pathLst>
            </a:custGeom>
            <a:noFill/>
            <a:ln w="180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4679125" y="2282664"/>
              <a:ext cx="259059" cy="60273"/>
            </a:xfrm>
            <a:custGeom>
              <a:avLst/>
              <a:gdLst/>
              <a:ahLst/>
              <a:cxnLst/>
              <a:rect l="l" t="t" r="r" b="b"/>
              <a:pathLst>
                <a:path w="259059" h="60273" extrusionOk="0">
                  <a:moveTo>
                    <a:pt x="259060" y="60274"/>
                  </a:moveTo>
                  <a:lnTo>
                    <a:pt x="0" y="0"/>
                  </a:lnTo>
                </a:path>
              </a:pathLst>
            </a:custGeom>
            <a:noFill/>
            <a:ln w="180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4668899" y="2357722"/>
              <a:ext cx="239743" cy="65959"/>
            </a:xfrm>
            <a:custGeom>
              <a:avLst/>
              <a:gdLst/>
              <a:ahLst/>
              <a:cxnLst/>
              <a:rect l="l" t="t" r="r" b="b"/>
              <a:pathLst>
                <a:path w="239743" h="65959" extrusionOk="0">
                  <a:moveTo>
                    <a:pt x="239744" y="65960"/>
                  </a:moveTo>
                  <a:lnTo>
                    <a:pt x="0" y="0"/>
                  </a:lnTo>
                </a:path>
              </a:pathLst>
            </a:custGeom>
            <a:noFill/>
            <a:ln w="180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1" name="Google Shape;431;p13"/>
            <p:cNvGrpSpPr/>
            <p:nvPr/>
          </p:nvGrpSpPr>
          <p:grpSpPr>
            <a:xfrm>
              <a:off x="4541362" y="1315866"/>
              <a:ext cx="816637" cy="549111"/>
              <a:chOff x="4541362" y="1315866"/>
              <a:chExt cx="816637" cy="549111"/>
            </a:xfrm>
          </p:grpSpPr>
          <p:sp>
            <p:nvSpPr>
              <p:cNvPr id="432" name="Google Shape;432;p13"/>
              <p:cNvSpPr/>
              <p:nvPr/>
            </p:nvSpPr>
            <p:spPr>
              <a:xfrm>
                <a:off x="5052944" y="1322606"/>
                <a:ext cx="34510" cy="75571"/>
              </a:xfrm>
              <a:custGeom>
                <a:avLst/>
                <a:gdLst/>
                <a:ahLst/>
                <a:cxnLst/>
                <a:rect l="l" t="t" r="r" b="b"/>
                <a:pathLst>
                  <a:path w="34510" h="75571" extrusionOk="0">
                    <a:moveTo>
                      <a:pt x="34087" y="5915"/>
                    </a:moveTo>
                    <a:cubicBezTo>
                      <a:pt x="36359" y="29797"/>
                      <a:pt x="29542" y="54816"/>
                      <a:pt x="12498" y="73012"/>
                    </a:cubicBezTo>
                    <a:cubicBezTo>
                      <a:pt x="9090" y="76424"/>
                      <a:pt x="4545" y="76424"/>
                      <a:pt x="2272" y="73012"/>
                    </a:cubicBezTo>
                    <a:cubicBezTo>
                      <a:pt x="0" y="70738"/>
                      <a:pt x="0" y="68463"/>
                      <a:pt x="0" y="66189"/>
                    </a:cubicBezTo>
                    <a:cubicBezTo>
                      <a:pt x="2272" y="54816"/>
                      <a:pt x="5681" y="44581"/>
                      <a:pt x="9090" y="34346"/>
                    </a:cubicBezTo>
                    <a:cubicBezTo>
                      <a:pt x="12498" y="24111"/>
                      <a:pt x="15907" y="13876"/>
                      <a:pt x="21588" y="3641"/>
                    </a:cubicBezTo>
                    <a:cubicBezTo>
                      <a:pt x="23860" y="-2045"/>
                      <a:pt x="34087" y="-908"/>
                      <a:pt x="34087" y="5915"/>
                    </a:cubicBezTo>
                    <a:lnTo>
                      <a:pt x="34087" y="59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4934776" y="1315866"/>
                <a:ext cx="22724" cy="62739"/>
              </a:xfrm>
              <a:custGeom>
                <a:avLst/>
                <a:gdLst/>
                <a:ahLst/>
                <a:cxnLst/>
                <a:rect l="l" t="t" r="r" b="b"/>
                <a:pathLst>
                  <a:path w="22724" h="62739" extrusionOk="0">
                    <a:moveTo>
                      <a:pt x="15907" y="4695"/>
                    </a:moveTo>
                    <a:cubicBezTo>
                      <a:pt x="24997" y="21753"/>
                      <a:pt x="24997" y="42223"/>
                      <a:pt x="15907" y="59282"/>
                    </a:cubicBezTo>
                    <a:cubicBezTo>
                      <a:pt x="13635" y="62694"/>
                      <a:pt x="9090" y="63831"/>
                      <a:pt x="5681" y="61556"/>
                    </a:cubicBezTo>
                    <a:cubicBezTo>
                      <a:pt x="3409" y="60419"/>
                      <a:pt x="2273" y="59282"/>
                      <a:pt x="2273" y="57007"/>
                    </a:cubicBezTo>
                    <a:cubicBezTo>
                      <a:pt x="0" y="47910"/>
                      <a:pt x="0" y="39949"/>
                      <a:pt x="0" y="30851"/>
                    </a:cubicBezTo>
                    <a:cubicBezTo>
                      <a:pt x="1136" y="22890"/>
                      <a:pt x="-1136" y="-2129"/>
                      <a:pt x="11362" y="146"/>
                    </a:cubicBezTo>
                    <a:cubicBezTo>
                      <a:pt x="13635" y="2420"/>
                      <a:pt x="14771" y="3557"/>
                      <a:pt x="15907" y="4695"/>
                    </a:cubicBezTo>
                    <a:lnTo>
                      <a:pt x="15907" y="46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4786636" y="1345769"/>
                <a:ext cx="31684" cy="63496"/>
              </a:xfrm>
              <a:custGeom>
                <a:avLst/>
                <a:gdLst/>
                <a:ahLst/>
                <a:cxnLst/>
                <a:rect l="l" t="t" r="r" b="b"/>
                <a:pathLst>
                  <a:path w="31684" h="63496" extrusionOk="0">
                    <a:moveTo>
                      <a:pt x="12929" y="3223"/>
                    </a:moveTo>
                    <a:cubicBezTo>
                      <a:pt x="19747" y="12321"/>
                      <a:pt x="43607" y="61222"/>
                      <a:pt x="24291" y="63496"/>
                    </a:cubicBezTo>
                    <a:cubicBezTo>
                      <a:pt x="22019" y="63496"/>
                      <a:pt x="19747" y="62359"/>
                      <a:pt x="18610" y="61222"/>
                    </a:cubicBezTo>
                    <a:cubicBezTo>
                      <a:pt x="4976" y="46438"/>
                      <a:pt x="-1842" y="27105"/>
                      <a:pt x="431" y="6635"/>
                    </a:cubicBezTo>
                    <a:cubicBezTo>
                      <a:pt x="431" y="-189"/>
                      <a:pt x="9521" y="-2463"/>
                      <a:pt x="12929" y="3223"/>
                    </a:cubicBezTo>
                    <a:lnTo>
                      <a:pt x="12929" y="32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3"/>
              <p:cNvSpPr/>
              <p:nvPr/>
            </p:nvSpPr>
            <p:spPr>
              <a:xfrm>
                <a:off x="4656009" y="1453618"/>
                <a:ext cx="43004" cy="40306"/>
              </a:xfrm>
              <a:custGeom>
                <a:avLst/>
                <a:gdLst/>
                <a:ahLst/>
                <a:cxnLst/>
                <a:rect l="l" t="t" r="r" b="b"/>
                <a:pathLst>
                  <a:path w="43004" h="40306" extrusionOk="0">
                    <a:moveTo>
                      <a:pt x="9481" y="0"/>
                    </a:moveTo>
                    <a:cubicBezTo>
                      <a:pt x="20843" y="2274"/>
                      <a:pt x="56066" y="29568"/>
                      <a:pt x="37887" y="39803"/>
                    </a:cubicBezTo>
                    <a:cubicBezTo>
                      <a:pt x="24252" y="45490"/>
                      <a:pt x="-18925" y="1137"/>
                      <a:pt x="9481" y="0"/>
                    </a:cubicBezTo>
                    <a:lnTo>
                      <a:pt x="94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3"/>
              <p:cNvSpPr/>
              <p:nvPr/>
            </p:nvSpPr>
            <p:spPr>
              <a:xfrm>
                <a:off x="4575951" y="1578821"/>
                <a:ext cx="53331" cy="34345"/>
              </a:xfrm>
              <a:custGeom>
                <a:avLst/>
                <a:gdLst/>
                <a:ahLst/>
                <a:cxnLst/>
                <a:rect l="l" t="t" r="r" b="b"/>
                <a:pathLst>
                  <a:path w="53331" h="34345" extrusionOk="0">
                    <a:moveTo>
                      <a:pt x="10004" y="1030"/>
                    </a:moveTo>
                    <a:cubicBezTo>
                      <a:pt x="24774" y="7853"/>
                      <a:pt x="35001" y="11265"/>
                      <a:pt x="48635" y="19226"/>
                    </a:cubicBezTo>
                    <a:cubicBezTo>
                      <a:pt x="55453" y="21500"/>
                      <a:pt x="54316" y="31735"/>
                      <a:pt x="48635" y="32873"/>
                    </a:cubicBezTo>
                    <a:cubicBezTo>
                      <a:pt x="29319" y="38559"/>
                      <a:pt x="7731" y="27186"/>
                      <a:pt x="914" y="8991"/>
                    </a:cubicBezTo>
                    <a:cubicBezTo>
                      <a:pt x="-2495" y="3304"/>
                      <a:pt x="4323" y="-2382"/>
                      <a:pt x="10004" y="1030"/>
                    </a:cubicBezTo>
                    <a:lnTo>
                      <a:pt x="10004" y="103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3"/>
              <p:cNvSpPr/>
              <p:nvPr/>
            </p:nvSpPr>
            <p:spPr>
              <a:xfrm>
                <a:off x="5181305" y="1386938"/>
                <a:ext cx="36391" cy="58740"/>
              </a:xfrm>
              <a:custGeom>
                <a:avLst/>
                <a:gdLst/>
                <a:ahLst/>
                <a:cxnLst/>
                <a:rect l="l" t="t" r="r" b="b"/>
                <a:pathLst>
                  <a:path w="36391" h="58740" extrusionOk="0">
                    <a:moveTo>
                      <a:pt x="36391" y="7544"/>
                    </a:moveTo>
                    <a:cubicBezTo>
                      <a:pt x="36391" y="18916"/>
                      <a:pt x="18212" y="70092"/>
                      <a:pt x="2304" y="56445"/>
                    </a:cubicBezTo>
                    <a:cubicBezTo>
                      <a:pt x="1168" y="55308"/>
                      <a:pt x="32" y="53033"/>
                      <a:pt x="32" y="50759"/>
                    </a:cubicBezTo>
                    <a:cubicBezTo>
                      <a:pt x="-1104" y="39387"/>
                      <a:pt x="28438" y="-20887"/>
                      <a:pt x="36391" y="7544"/>
                    </a:cubicBezTo>
                    <a:lnTo>
                      <a:pt x="36391" y="75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3"/>
              <p:cNvSpPr/>
              <p:nvPr/>
            </p:nvSpPr>
            <p:spPr>
              <a:xfrm>
                <a:off x="5294960" y="1520185"/>
                <a:ext cx="60219" cy="32705"/>
              </a:xfrm>
              <a:custGeom>
                <a:avLst/>
                <a:gdLst/>
                <a:ahLst/>
                <a:cxnLst/>
                <a:rect l="l" t="t" r="r" b="b"/>
                <a:pathLst>
                  <a:path w="60219" h="32705" extrusionOk="0">
                    <a:moveTo>
                      <a:pt x="57948" y="13040"/>
                    </a:moveTo>
                    <a:cubicBezTo>
                      <a:pt x="49994" y="22137"/>
                      <a:pt x="1136" y="44882"/>
                      <a:pt x="0" y="24412"/>
                    </a:cubicBezTo>
                    <a:cubicBezTo>
                      <a:pt x="0" y="22137"/>
                      <a:pt x="1136" y="19863"/>
                      <a:pt x="2273" y="18726"/>
                    </a:cubicBezTo>
                    <a:cubicBezTo>
                      <a:pt x="9090" y="11902"/>
                      <a:pt x="18180" y="8491"/>
                      <a:pt x="26133" y="5079"/>
                    </a:cubicBezTo>
                    <a:cubicBezTo>
                      <a:pt x="34087" y="2804"/>
                      <a:pt x="59084" y="-6293"/>
                      <a:pt x="60220" y="7353"/>
                    </a:cubicBezTo>
                    <a:cubicBezTo>
                      <a:pt x="60220" y="9628"/>
                      <a:pt x="59084" y="11902"/>
                      <a:pt x="57948" y="13040"/>
                    </a:cubicBezTo>
                    <a:lnTo>
                      <a:pt x="57948" y="1304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3"/>
              <p:cNvSpPr/>
              <p:nvPr/>
            </p:nvSpPr>
            <p:spPr>
              <a:xfrm>
                <a:off x="5314312" y="1675783"/>
                <a:ext cx="43687" cy="22377"/>
              </a:xfrm>
              <a:custGeom>
                <a:avLst/>
                <a:gdLst/>
                <a:ahLst/>
                <a:cxnLst/>
                <a:rect l="l" t="t" r="r" b="b"/>
                <a:pathLst>
                  <a:path w="43687" h="22377" extrusionOk="0">
                    <a:moveTo>
                      <a:pt x="39732" y="17792"/>
                    </a:moveTo>
                    <a:cubicBezTo>
                      <a:pt x="30641" y="24615"/>
                      <a:pt x="-6854" y="25753"/>
                      <a:pt x="1100" y="7557"/>
                    </a:cubicBezTo>
                    <a:cubicBezTo>
                      <a:pt x="7917" y="-6090"/>
                      <a:pt x="57911" y="-404"/>
                      <a:pt x="39732" y="17792"/>
                    </a:cubicBezTo>
                    <a:lnTo>
                      <a:pt x="39732" y="177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3"/>
              <p:cNvSpPr/>
              <p:nvPr/>
            </p:nvSpPr>
            <p:spPr>
              <a:xfrm>
                <a:off x="5299467" y="1839141"/>
                <a:ext cx="47244" cy="25836"/>
              </a:xfrm>
              <a:custGeom>
                <a:avLst/>
                <a:gdLst/>
                <a:ahLst/>
                <a:cxnLst/>
                <a:rect l="l" t="t" r="r" b="b"/>
                <a:pathLst>
                  <a:path w="47244" h="25836" extrusionOk="0">
                    <a:moveTo>
                      <a:pt x="44351" y="21608"/>
                    </a:moveTo>
                    <a:cubicBezTo>
                      <a:pt x="30716" y="29568"/>
                      <a:pt x="10264" y="26157"/>
                      <a:pt x="1174" y="12510"/>
                    </a:cubicBezTo>
                    <a:cubicBezTo>
                      <a:pt x="-2234" y="7961"/>
                      <a:pt x="2310" y="0"/>
                      <a:pt x="7992" y="0"/>
                    </a:cubicBezTo>
                    <a:cubicBezTo>
                      <a:pt x="21626" y="0"/>
                      <a:pt x="30716" y="3412"/>
                      <a:pt x="43215" y="9098"/>
                    </a:cubicBezTo>
                    <a:cubicBezTo>
                      <a:pt x="47759" y="11372"/>
                      <a:pt x="48896" y="19333"/>
                      <a:pt x="44351" y="21608"/>
                    </a:cubicBezTo>
                    <a:lnTo>
                      <a:pt x="44351" y="216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3"/>
              <p:cNvSpPr/>
              <p:nvPr/>
            </p:nvSpPr>
            <p:spPr>
              <a:xfrm>
                <a:off x="4541362" y="1716604"/>
                <a:ext cx="54129" cy="36719"/>
              </a:xfrm>
              <a:custGeom>
                <a:avLst/>
                <a:gdLst/>
                <a:ahLst/>
                <a:cxnLst/>
                <a:rect l="l" t="t" r="r" b="b"/>
                <a:pathLst>
                  <a:path w="54129" h="36719" extrusionOk="0">
                    <a:moveTo>
                      <a:pt x="8232" y="853"/>
                    </a:moveTo>
                    <a:cubicBezTo>
                      <a:pt x="25276" y="5402"/>
                      <a:pt x="37774" y="12225"/>
                      <a:pt x="51409" y="22460"/>
                    </a:cubicBezTo>
                    <a:cubicBezTo>
                      <a:pt x="54818" y="24735"/>
                      <a:pt x="54818" y="30421"/>
                      <a:pt x="52545" y="33833"/>
                    </a:cubicBezTo>
                    <a:cubicBezTo>
                      <a:pt x="43456" y="40656"/>
                      <a:pt x="29821" y="33833"/>
                      <a:pt x="20731" y="29284"/>
                    </a:cubicBezTo>
                    <a:cubicBezTo>
                      <a:pt x="13914" y="24735"/>
                      <a:pt x="-8811" y="9951"/>
                      <a:pt x="3688" y="853"/>
                    </a:cubicBezTo>
                    <a:cubicBezTo>
                      <a:pt x="4824" y="-284"/>
                      <a:pt x="7096" y="-284"/>
                      <a:pt x="8232" y="853"/>
                    </a:cubicBezTo>
                    <a:lnTo>
                      <a:pt x="8232" y="8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2" name="Google Shape;442;p13"/>
            <p:cNvSpPr/>
            <p:nvPr/>
          </p:nvSpPr>
          <p:spPr>
            <a:xfrm>
              <a:off x="4720668" y="1509900"/>
              <a:ext cx="304797" cy="461526"/>
            </a:xfrm>
            <a:custGeom>
              <a:avLst/>
              <a:gdLst/>
              <a:ahLst/>
              <a:cxnLst/>
              <a:rect l="l" t="t" r="r" b="b"/>
              <a:pathLst>
                <a:path w="304797" h="461526" extrusionOk="0">
                  <a:moveTo>
                    <a:pt x="298189" y="71089"/>
                  </a:moveTo>
                  <a:cubicBezTo>
                    <a:pt x="311823" y="108618"/>
                    <a:pt x="303870" y="152970"/>
                    <a:pt x="278873" y="182538"/>
                  </a:cubicBezTo>
                  <a:cubicBezTo>
                    <a:pt x="261829" y="201871"/>
                    <a:pt x="239105" y="215518"/>
                    <a:pt x="217516" y="229165"/>
                  </a:cubicBezTo>
                  <a:cubicBezTo>
                    <a:pt x="190247" y="247361"/>
                    <a:pt x="161841" y="267831"/>
                    <a:pt x="148207" y="297399"/>
                  </a:cubicBezTo>
                  <a:cubicBezTo>
                    <a:pt x="134572" y="326967"/>
                    <a:pt x="134572" y="359947"/>
                    <a:pt x="136844" y="392927"/>
                  </a:cubicBezTo>
                  <a:cubicBezTo>
                    <a:pt x="139117" y="414535"/>
                    <a:pt x="140253" y="438417"/>
                    <a:pt x="124346" y="453201"/>
                  </a:cubicBezTo>
                  <a:cubicBezTo>
                    <a:pt x="108439" y="466848"/>
                    <a:pt x="82305" y="462299"/>
                    <a:pt x="65262" y="449789"/>
                  </a:cubicBezTo>
                  <a:cubicBezTo>
                    <a:pt x="32311" y="425907"/>
                    <a:pt x="19813" y="382692"/>
                    <a:pt x="11859" y="342889"/>
                  </a:cubicBezTo>
                  <a:cubicBezTo>
                    <a:pt x="2769" y="292850"/>
                    <a:pt x="-4048" y="241674"/>
                    <a:pt x="2769" y="191636"/>
                  </a:cubicBezTo>
                  <a:cubicBezTo>
                    <a:pt x="8451" y="141598"/>
                    <a:pt x="27766" y="91559"/>
                    <a:pt x="62990" y="55167"/>
                  </a:cubicBezTo>
                  <a:cubicBezTo>
                    <a:pt x="125482" y="-10792"/>
                    <a:pt x="260693" y="-31263"/>
                    <a:pt x="298189" y="710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5090232" y="1580076"/>
              <a:ext cx="126345" cy="312799"/>
            </a:xfrm>
            <a:custGeom>
              <a:avLst/>
              <a:gdLst/>
              <a:ahLst/>
              <a:cxnLst/>
              <a:rect l="l" t="t" r="r" b="b"/>
              <a:pathLst>
                <a:path w="126345" h="312799" extrusionOk="0">
                  <a:moveTo>
                    <a:pt x="96786" y="267026"/>
                  </a:moveTo>
                  <a:cubicBezTo>
                    <a:pt x="88832" y="282947"/>
                    <a:pt x="77470" y="297731"/>
                    <a:pt x="62699" y="305692"/>
                  </a:cubicBezTo>
                  <a:cubicBezTo>
                    <a:pt x="47928" y="314790"/>
                    <a:pt x="27476" y="315927"/>
                    <a:pt x="13842" y="304555"/>
                  </a:cubicBezTo>
                  <a:cubicBezTo>
                    <a:pt x="2479" y="295457"/>
                    <a:pt x="-929" y="278398"/>
                    <a:pt x="207" y="263614"/>
                  </a:cubicBezTo>
                  <a:cubicBezTo>
                    <a:pt x="3615" y="240869"/>
                    <a:pt x="18387" y="220399"/>
                    <a:pt x="27476" y="199929"/>
                  </a:cubicBezTo>
                  <a:cubicBezTo>
                    <a:pt x="41111" y="168086"/>
                    <a:pt x="43383" y="129420"/>
                    <a:pt x="30885" y="96440"/>
                  </a:cubicBezTo>
                  <a:cubicBezTo>
                    <a:pt x="22931" y="73696"/>
                    <a:pt x="9297" y="50951"/>
                    <a:pt x="16114" y="28206"/>
                  </a:cubicBezTo>
                  <a:cubicBezTo>
                    <a:pt x="20659" y="14559"/>
                    <a:pt x="33157" y="3187"/>
                    <a:pt x="46792" y="912"/>
                  </a:cubicBezTo>
                  <a:cubicBezTo>
                    <a:pt x="99059" y="-9323"/>
                    <a:pt x="117238" y="69147"/>
                    <a:pt x="122919" y="106675"/>
                  </a:cubicBezTo>
                  <a:cubicBezTo>
                    <a:pt x="132009" y="161263"/>
                    <a:pt x="122919" y="218125"/>
                    <a:pt x="96786" y="2670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13"/>
          <p:cNvGrpSpPr/>
          <p:nvPr/>
        </p:nvGrpSpPr>
        <p:grpSpPr>
          <a:xfrm>
            <a:off x="7629674" y="3935354"/>
            <a:ext cx="1173612" cy="1207723"/>
            <a:chOff x="2174801" y="4954035"/>
            <a:chExt cx="1281936" cy="1319195"/>
          </a:xfrm>
        </p:grpSpPr>
        <p:sp>
          <p:nvSpPr>
            <p:cNvPr id="445" name="Google Shape;445;p13"/>
            <p:cNvSpPr/>
            <p:nvPr/>
          </p:nvSpPr>
          <p:spPr>
            <a:xfrm>
              <a:off x="2174801" y="4954035"/>
              <a:ext cx="1281936" cy="1319195"/>
            </a:xfrm>
            <a:custGeom>
              <a:avLst/>
              <a:gdLst/>
              <a:ahLst/>
              <a:cxnLst/>
              <a:rect l="l" t="t" r="r" b="b"/>
              <a:pathLst>
                <a:path w="1281936" h="1319195" extrusionOk="0">
                  <a:moveTo>
                    <a:pt x="201192" y="1318058"/>
                  </a:moveTo>
                  <a:cubicBezTo>
                    <a:pt x="114839" y="1180453"/>
                    <a:pt x="51211" y="1028063"/>
                    <a:pt x="12579" y="868849"/>
                  </a:cubicBezTo>
                  <a:cubicBezTo>
                    <a:pt x="2353" y="824497"/>
                    <a:pt x="-6737" y="777870"/>
                    <a:pt x="6898" y="734656"/>
                  </a:cubicBezTo>
                  <a:cubicBezTo>
                    <a:pt x="21669" y="691440"/>
                    <a:pt x="65981" y="655049"/>
                    <a:pt x="110294" y="666421"/>
                  </a:cubicBezTo>
                  <a:cubicBezTo>
                    <a:pt x="136428" y="673244"/>
                    <a:pt x="155743" y="692578"/>
                    <a:pt x="172787" y="713048"/>
                  </a:cubicBezTo>
                  <a:cubicBezTo>
                    <a:pt x="209146" y="758537"/>
                    <a:pt x="238688" y="809713"/>
                    <a:pt x="259140" y="864301"/>
                  </a:cubicBezTo>
                  <a:cubicBezTo>
                    <a:pt x="200056" y="623206"/>
                    <a:pt x="178468" y="371877"/>
                    <a:pt x="195511" y="123959"/>
                  </a:cubicBezTo>
                  <a:cubicBezTo>
                    <a:pt x="198920" y="69372"/>
                    <a:pt x="220508" y="0"/>
                    <a:pt x="275047" y="0"/>
                  </a:cubicBezTo>
                  <a:cubicBezTo>
                    <a:pt x="303453" y="0"/>
                    <a:pt x="327314" y="21607"/>
                    <a:pt x="344357" y="43215"/>
                  </a:cubicBezTo>
                  <a:cubicBezTo>
                    <a:pt x="407986" y="122822"/>
                    <a:pt x="428438" y="227448"/>
                    <a:pt x="447754" y="327524"/>
                  </a:cubicBezTo>
                  <a:cubicBezTo>
                    <a:pt x="471614" y="456032"/>
                    <a:pt x="495475" y="583403"/>
                    <a:pt x="519336" y="711911"/>
                  </a:cubicBezTo>
                  <a:cubicBezTo>
                    <a:pt x="527290" y="565207"/>
                    <a:pt x="567057" y="400307"/>
                    <a:pt x="626141" y="264976"/>
                  </a:cubicBezTo>
                  <a:cubicBezTo>
                    <a:pt x="644321" y="224036"/>
                    <a:pt x="674999" y="178546"/>
                    <a:pt x="719312" y="181958"/>
                  </a:cubicBezTo>
                  <a:cubicBezTo>
                    <a:pt x="770442" y="185370"/>
                    <a:pt x="790894" y="247918"/>
                    <a:pt x="796575" y="299093"/>
                  </a:cubicBezTo>
                  <a:cubicBezTo>
                    <a:pt x="811346" y="429876"/>
                    <a:pt x="810210" y="561795"/>
                    <a:pt x="793167" y="691440"/>
                  </a:cubicBezTo>
                  <a:cubicBezTo>
                    <a:pt x="832934" y="573168"/>
                    <a:pt x="909062" y="466267"/>
                    <a:pt x="1007913" y="391210"/>
                  </a:cubicBezTo>
                  <a:cubicBezTo>
                    <a:pt x="1022684" y="379837"/>
                    <a:pt x="1038592" y="369602"/>
                    <a:pt x="1056771" y="369602"/>
                  </a:cubicBezTo>
                  <a:cubicBezTo>
                    <a:pt x="1102220" y="369602"/>
                    <a:pt x="1119264" y="429876"/>
                    <a:pt x="1119264" y="475365"/>
                  </a:cubicBezTo>
                  <a:cubicBezTo>
                    <a:pt x="1119264" y="622069"/>
                    <a:pt x="1081768" y="768773"/>
                    <a:pt x="1013595" y="897280"/>
                  </a:cubicBezTo>
                  <a:cubicBezTo>
                    <a:pt x="1060180" y="838144"/>
                    <a:pt x="1119264" y="788106"/>
                    <a:pt x="1186301" y="752851"/>
                  </a:cubicBezTo>
                  <a:cubicBezTo>
                    <a:pt x="1203344" y="743753"/>
                    <a:pt x="1222660" y="735793"/>
                    <a:pt x="1240840" y="740342"/>
                  </a:cubicBezTo>
                  <a:cubicBezTo>
                    <a:pt x="1279472" y="749440"/>
                    <a:pt x="1285153" y="802890"/>
                    <a:pt x="1280608" y="842693"/>
                  </a:cubicBezTo>
                  <a:cubicBezTo>
                    <a:pt x="1262428" y="1003043"/>
                    <a:pt x="1218115" y="1171355"/>
                    <a:pt x="1155623" y="1319196"/>
                  </a:cubicBezTo>
                  <a:lnTo>
                    <a:pt x="201192" y="13180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6" name="Google Shape;446;p13"/>
            <p:cNvGrpSpPr/>
            <p:nvPr/>
          </p:nvGrpSpPr>
          <p:grpSpPr>
            <a:xfrm>
              <a:off x="2266916" y="5090504"/>
              <a:ext cx="1111229" cy="1164531"/>
              <a:chOff x="2266916" y="5090504"/>
              <a:chExt cx="1111229" cy="1164531"/>
            </a:xfrm>
          </p:grpSpPr>
          <p:sp>
            <p:nvSpPr>
              <p:cNvPr id="447" name="Google Shape;447;p13"/>
              <p:cNvSpPr/>
              <p:nvPr/>
            </p:nvSpPr>
            <p:spPr>
              <a:xfrm>
                <a:off x="2468028" y="5090504"/>
                <a:ext cx="181164" cy="1153158"/>
              </a:xfrm>
              <a:custGeom>
                <a:avLst/>
                <a:gdLst/>
                <a:ahLst/>
                <a:cxnLst/>
                <a:rect l="l" t="t" r="r" b="b"/>
                <a:pathLst>
                  <a:path w="181164" h="1153158" extrusionOk="0">
                    <a:moveTo>
                      <a:pt x="3409" y="0"/>
                    </a:moveTo>
                    <a:lnTo>
                      <a:pt x="46585" y="288858"/>
                    </a:lnTo>
                    <a:lnTo>
                      <a:pt x="90898" y="577717"/>
                    </a:lnTo>
                    <a:lnTo>
                      <a:pt x="135211" y="866575"/>
                    </a:lnTo>
                    <a:lnTo>
                      <a:pt x="156799" y="1011004"/>
                    </a:lnTo>
                    <a:lnTo>
                      <a:pt x="167025" y="1083787"/>
                    </a:lnTo>
                    <a:lnTo>
                      <a:pt x="171570" y="1120179"/>
                    </a:lnTo>
                    <a:lnTo>
                      <a:pt x="173843" y="1138375"/>
                    </a:lnTo>
                    <a:lnTo>
                      <a:pt x="174979" y="1147473"/>
                    </a:lnTo>
                    <a:cubicBezTo>
                      <a:pt x="174979" y="1147473"/>
                      <a:pt x="174979" y="1147473"/>
                      <a:pt x="176115" y="1148610"/>
                    </a:cubicBezTo>
                    <a:lnTo>
                      <a:pt x="178388" y="1148610"/>
                    </a:lnTo>
                    <a:cubicBezTo>
                      <a:pt x="179524" y="1148610"/>
                      <a:pt x="178388" y="1148610"/>
                      <a:pt x="180660" y="1149747"/>
                    </a:cubicBezTo>
                    <a:cubicBezTo>
                      <a:pt x="180660" y="1149747"/>
                      <a:pt x="181796" y="1152022"/>
                      <a:pt x="180660" y="1152022"/>
                    </a:cubicBezTo>
                    <a:cubicBezTo>
                      <a:pt x="180660" y="1152022"/>
                      <a:pt x="180660" y="1152022"/>
                      <a:pt x="179524" y="1153159"/>
                    </a:cubicBezTo>
                    <a:lnTo>
                      <a:pt x="178388" y="1153159"/>
                    </a:lnTo>
                    <a:lnTo>
                      <a:pt x="176115" y="1149747"/>
                    </a:lnTo>
                    <a:lnTo>
                      <a:pt x="176115" y="1149747"/>
                    </a:lnTo>
                    <a:cubicBezTo>
                      <a:pt x="176115" y="1149747"/>
                      <a:pt x="176115" y="1149747"/>
                      <a:pt x="176115" y="1149747"/>
                    </a:cubicBezTo>
                    <a:cubicBezTo>
                      <a:pt x="176115" y="1149747"/>
                      <a:pt x="176115" y="1152022"/>
                      <a:pt x="176115" y="1152022"/>
                    </a:cubicBezTo>
                    <a:cubicBezTo>
                      <a:pt x="177251" y="1153159"/>
                      <a:pt x="176115" y="1152022"/>
                      <a:pt x="176115" y="1152022"/>
                    </a:cubicBezTo>
                    <a:cubicBezTo>
                      <a:pt x="174979" y="1152022"/>
                      <a:pt x="174979" y="1152022"/>
                      <a:pt x="173843" y="1152022"/>
                    </a:cubicBezTo>
                    <a:cubicBezTo>
                      <a:pt x="172706" y="1152022"/>
                      <a:pt x="171570" y="1152022"/>
                      <a:pt x="170434" y="1150884"/>
                    </a:cubicBezTo>
                    <a:cubicBezTo>
                      <a:pt x="169298" y="1150884"/>
                      <a:pt x="168162" y="1148610"/>
                      <a:pt x="168162" y="1147473"/>
                    </a:cubicBezTo>
                    <a:lnTo>
                      <a:pt x="167025" y="1138375"/>
                    </a:lnTo>
                    <a:lnTo>
                      <a:pt x="163617" y="1120179"/>
                    </a:lnTo>
                    <a:lnTo>
                      <a:pt x="157935" y="1083787"/>
                    </a:lnTo>
                    <a:lnTo>
                      <a:pt x="146573" y="1012141"/>
                    </a:lnTo>
                    <a:lnTo>
                      <a:pt x="123849" y="867712"/>
                    </a:lnTo>
                    <a:lnTo>
                      <a:pt x="85217" y="578854"/>
                    </a:lnTo>
                    <a:lnTo>
                      <a:pt x="43177" y="289996"/>
                    </a:lnTo>
                    <a:lnTo>
                      <a:pt x="0" y="1137"/>
                    </a:lnTo>
                    <a:lnTo>
                      <a:pt x="34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3"/>
              <p:cNvSpPr/>
              <p:nvPr/>
            </p:nvSpPr>
            <p:spPr>
              <a:xfrm>
                <a:off x="2266916" y="5703475"/>
                <a:ext cx="223836" cy="551560"/>
              </a:xfrm>
              <a:custGeom>
                <a:avLst/>
                <a:gdLst/>
                <a:ahLst/>
                <a:cxnLst/>
                <a:rect l="l" t="t" r="r" b="b"/>
                <a:pathLst>
                  <a:path w="223836" h="551560" extrusionOk="0">
                    <a:moveTo>
                      <a:pt x="3409" y="0"/>
                    </a:moveTo>
                    <a:cubicBezTo>
                      <a:pt x="35223" y="93254"/>
                      <a:pt x="70446" y="186507"/>
                      <a:pt x="107942" y="277486"/>
                    </a:cubicBezTo>
                    <a:cubicBezTo>
                      <a:pt x="126121" y="322975"/>
                      <a:pt x="145437" y="368465"/>
                      <a:pt x="165889" y="413954"/>
                    </a:cubicBezTo>
                    <a:cubicBezTo>
                      <a:pt x="185205" y="459444"/>
                      <a:pt x="204521" y="504933"/>
                      <a:pt x="223837" y="550423"/>
                    </a:cubicBezTo>
                    <a:lnTo>
                      <a:pt x="220428" y="551560"/>
                    </a:lnTo>
                    <a:cubicBezTo>
                      <a:pt x="197703" y="507208"/>
                      <a:pt x="177251" y="462856"/>
                      <a:pt x="157936" y="417366"/>
                    </a:cubicBezTo>
                    <a:cubicBezTo>
                      <a:pt x="138620" y="371877"/>
                      <a:pt x="120440" y="326387"/>
                      <a:pt x="102260" y="279761"/>
                    </a:cubicBezTo>
                    <a:cubicBezTo>
                      <a:pt x="67037" y="187644"/>
                      <a:pt x="32951" y="94391"/>
                      <a:pt x="0" y="1137"/>
                    </a:cubicBezTo>
                    <a:lnTo>
                      <a:pt x="34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3"/>
              <p:cNvSpPr/>
              <p:nvPr/>
            </p:nvSpPr>
            <p:spPr>
              <a:xfrm>
                <a:off x="2782763" y="5257677"/>
                <a:ext cx="117031" cy="987122"/>
              </a:xfrm>
              <a:custGeom>
                <a:avLst/>
                <a:gdLst/>
                <a:ahLst/>
                <a:cxnLst/>
                <a:rect l="l" t="t" r="r" b="b"/>
                <a:pathLst>
                  <a:path w="117031" h="987122" extrusionOk="0">
                    <a:moveTo>
                      <a:pt x="117031" y="1137"/>
                    </a:moveTo>
                    <a:lnTo>
                      <a:pt x="88626" y="247918"/>
                    </a:lnTo>
                    <a:lnTo>
                      <a:pt x="61356" y="494698"/>
                    </a:lnTo>
                    <a:lnTo>
                      <a:pt x="34087" y="741479"/>
                    </a:lnTo>
                    <a:cubicBezTo>
                      <a:pt x="24997" y="823360"/>
                      <a:pt x="14771" y="905241"/>
                      <a:pt x="3409" y="987122"/>
                    </a:cubicBezTo>
                    <a:lnTo>
                      <a:pt x="0" y="987122"/>
                    </a:lnTo>
                    <a:cubicBezTo>
                      <a:pt x="6817" y="905241"/>
                      <a:pt x="17043" y="822223"/>
                      <a:pt x="26133" y="740342"/>
                    </a:cubicBezTo>
                    <a:lnTo>
                      <a:pt x="55675" y="493561"/>
                    </a:lnTo>
                    <a:lnTo>
                      <a:pt x="85217" y="246781"/>
                    </a:lnTo>
                    <a:lnTo>
                      <a:pt x="113623" y="0"/>
                    </a:lnTo>
                    <a:lnTo>
                      <a:pt x="117031" y="11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>
                <a:off x="2871388" y="5443047"/>
                <a:ext cx="356775" cy="806301"/>
              </a:xfrm>
              <a:custGeom>
                <a:avLst/>
                <a:gdLst/>
                <a:ahLst/>
                <a:cxnLst/>
                <a:rect l="l" t="t" r="r" b="b"/>
                <a:pathLst>
                  <a:path w="356775" h="806301" extrusionOk="0">
                    <a:moveTo>
                      <a:pt x="356775" y="2274"/>
                    </a:moveTo>
                    <a:lnTo>
                      <a:pt x="265877" y="202428"/>
                    </a:lnTo>
                    <a:cubicBezTo>
                      <a:pt x="236335" y="269525"/>
                      <a:pt x="206793" y="336622"/>
                      <a:pt x="178388" y="403719"/>
                    </a:cubicBezTo>
                    <a:lnTo>
                      <a:pt x="92034" y="605010"/>
                    </a:lnTo>
                    <a:cubicBezTo>
                      <a:pt x="62492" y="672108"/>
                      <a:pt x="34087" y="739204"/>
                      <a:pt x="3409" y="806301"/>
                    </a:cubicBezTo>
                    <a:lnTo>
                      <a:pt x="0" y="805164"/>
                    </a:lnTo>
                    <a:cubicBezTo>
                      <a:pt x="26133" y="736930"/>
                      <a:pt x="54539" y="669833"/>
                      <a:pt x="84081" y="601599"/>
                    </a:cubicBezTo>
                    <a:lnTo>
                      <a:pt x="172707" y="400307"/>
                    </a:lnTo>
                    <a:lnTo>
                      <a:pt x="353367" y="0"/>
                    </a:lnTo>
                    <a:lnTo>
                      <a:pt x="356775" y="22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3"/>
              <p:cNvSpPr/>
              <p:nvPr/>
            </p:nvSpPr>
            <p:spPr>
              <a:xfrm>
                <a:off x="3064547" y="5784219"/>
                <a:ext cx="313598" cy="470816"/>
              </a:xfrm>
              <a:custGeom>
                <a:avLst/>
                <a:gdLst/>
                <a:ahLst/>
                <a:cxnLst/>
                <a:rect l="l" t="t" r="r" b="b"/>
                <a:pathLst>
                  <a:path w="313598" h="470816" extrusionOk="0">
                    <a:moveTo>
                      <a:pt x="313599" y="3412"/>
                    </a:moveTo>
                    <a:cubicBezTo>
                      <a:pt x="309054" y="14784"/>
                      <a:pt x="303373" y="25019"/>
                      <a:pt x="296555" y="34117"/>
                    </a:cubicBezTo>
                    <a:lnTo>
                      <a:pt x="277239" y="63685"/>
                    </a:lnTo>
                    <a:lnTo>
                      <a:pt x="238608" y="121684"/>
                    </a:lnTo>
                    <a:lnTo>
                      <a:pt x="161344" y="238820"/>
                    </a:lnTo>
                    <a:lnTo>
                      <a:pt x="84081" y="355955"/>
                    </a:lnTo>
                    <a:cubicBezTo>
                      <a:pt x="57948" y="394621"/>
                      <a:pt x="31814" y="433288"/>
                      <a:pt x="3409" y="470816"/>
                    </a:cubicBezTo>
                    <a:lnTo>
                      <a:pt x="0" y="468542"/>
                    </a:lnTo>
                    <a:cubicBezTo>
                      <a:pt x="23861" y="428738"/>
                      <a:pt x="49994" y="390072"/>
                      <a:pt x="76127" y="350269"/>
                    </a:cubicBezTo>
                    <a:lnTo>
                      <a:pt x="155663" y="234271"/>
                    </a:lnTo>
                    <a:lnTo>
                      <a:pt x="235199" y="118273"/>
                    </a:lnTo>
                    <a:lnTo>
                      <a:pt x="274967" y="60273"/>
                    </a:lnTo>
                    <a:lnTo>
                      <a:pt x="294283" y="30705"/>
                    </a:lnTo>
                    <a:cubicBezTo>
                      <a:pt x="301100" y="20470"/>
                      <a:pt x="306781" y="11372"/>
                      <a:pt x="311326" y="0"/>
                    </a:cubicBezTo>
                    <a:lnTo>
                      <a:pt x="313599" y="34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2" name="Google Shape;452;p13"/>
          <p:cNvGrpSpPr/>
          <p:nvPr/>
        </p:nvGrpSpPr>
        <p:grpSpPr>
          <a:xfrm rot="180671" flipH="1">
            <a:off x="444194" y="4026644"/>
            <a:ext cx="1004346" cy="858711"/>
            <a:chOff x="9174930" y="3035659"/>
            <a:chExt cx="1339065" cy="1144894"/>
          </a:xfrm>
        </p:grpSpPr>
        <p:grpSp>
          <p:nvGrpSpPr>
            <p:cNvPr id="453" name="Google Shape;453;p13"/>
            <p:cNvGrpSpPr/>
            <p:nvPr/>
          </p:nvGrpSpPr>
          <p:grpSpPr>
            <a:xfrm>
              <a:off x="9174930" y="3035659"/>
              <a:ext cx="1339065" cy="1144894"/>
              <a:chOff x="9174930" y="3035659"/>
              <a:chExt cx="1339065" cy="1144894"/>
            </a:xfrm>
          </p:grpSpPr>
          <p:sp>
            <p:nvSpPr>
              <p:cNvPr id="454" name="Google Shape;454;p13"/>
              <p:cNvSpPr/>
              <p:nvPr/>
            </p:nvSpPr>
            <p:spPr>
              <a:xfrm>
                <a:off x="9639477" y="3494125"/>
                <a:ext cx="874518" cy="686428"/>
              </a:xfrm>
              <a:custGeom>
                <a:avLst/>
                <a:gdLst/>
                <a:ahLst/>
                <a:cxnLst/>
                <a:rect l="l" t="t" r="r" b="b"/>
                <a:pathLst>
                  <a:path w="874518" h="686428" extrusionOk="0">
                    <a:moveTo>
                      <a:pt x="744642" y="473925"/>
                    </a:moveTo>
                    <a:cubicBezTo>
                      <a:pt x="784410" y="502356"/>
                      <a:pt x="825314" y="531924"/>
                      <a:pt x="853720" y="571728"/>
                    </a:cubicBezTo>
                    <a:cubicBezTo>
                      <a:pt x="873036" y="600158"/>
                      <a:pt x="884398" y="639962"/>
                      <a:pt x="862809" y="666118"/>
                    </a:cubicBezTo>
                    <a:cubicBezTo>
                      <a:pt x="848039" y="684314"/>
                      <a:pt x="820769" y="690000"/>
                      <a:pt x="796908" y="684314"/>
                    </a:cubicBezTo>
                    <a:cubicBezTo>
                      <a:pt x="773048" y="678628"/>
                      <a:pt x="753732" y="664981"/>
                      <a:pt x="733280" y="651334"/>
                    </a:cubicBezTo>
                    <a:cubicBezTo>
                      <a:pt x="493536" y="485297"/>
                      <a:pt x="268563" y="297653"/>
                      <a:pt x="45863" y="110009"/>
                    </a:cubicBezTo>
                    <a:cubicBezTo>
                      <a:pt x="27683" y="95225"/>
                      <a:pt x="9503" y="79304"/>
                      <a:pt x="2686" y="57696"/>
                    </a:cubicBezTo>
                    <a:cubicBezTo>
                      <a:pt x="-5267" y="36089"/>
                      <a:pt x="4958" y="6520"/>
                      <a:pt x="26547" y="834"/>
                    </a:cubicBezTo>
                    <a:cubicBezTo>
                      <a:pt x="59497" y="-7126"/>
                      <a:pt x="132216" y="44049"/>
                      <a:pt x="160621" y="62245"/>
                    </a:cubicBezTo>
                    <a:cubicBezTo>
                      <a:pt x="228795" y="104323"/>
                      <a:pt x="293560" y="156636"/>
                      <a:pt x="359461" y="202125"/>
                    </a:cubicBezTo>
                    <a:cubicBezTo>
                      <a:pt x="488991" y="294242"/>
                      <a:pt x="617385" y="384083"/>
                      <a:pt x="744642" y="4739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3"/>
              <p:cNvSpPr/>
              <p:nvPr/>
            </p:nvSpPr>
            <p:spPr>
              <a:xfrm>
                <a:off x="9640613" y="3496399"/>
                <a:ext cx="359460" cy="295378"/>
              </a:xfrm>
              <a:custGeom>
                <a:avLst/>
                <a:gdLst/>
                <a:ahLst/>
                <a:cxnLst/>
                <a:rect l="l" t="t" r="r" b="b"/>
                <a:pathLst>
                  <a:path w="359460" h="295378" extrusionOk="0">
                    <a:moveTo>
                      <a:pt x="268563" y="295379"/>
                    </a:moveTo>
                    <a:cubicBezTo>
                      <a:pt x="193572" y="233968"/>
                      <a:pt x="119717" y="171420"/>
                      <a:pt x="45862" y="110009"/>
                    </a:cubicBezTo>
                    <a:cubicBezTo>
                      <a:pt x="27683" y="95225"/>
                      <a:pt x="9503" y="79304"/>
                      <a:pt x="2686" y="57696"/>
                    </a:cubicBezTo>
                    <a:cubicBezTo>
                      <a:pt x="-5268" y="36089"/>
                      <a:pt x="4959" y="6520"/>
                      <a:pt x="26546" y="834"/>
                    </a:cubicBezTo>
                    <a:cubicBezTo>
                      <a:pt x="59497" y="-7126"/>
                      <a:pt x="132215" y="44049"/>
                      <a:pt x="160621" y="62245"/>
                    </a:cubicBezTo>
                    <a:cubicBezTo>
                      <a:pt x="228795" y="104323"/>
                      <a:pt x="293560" y="156636"/>
                      <a:pt x="359461" y="202125"/>
                    </a:cubicBezTo>
                    <a:cubicBezTo>
                      <a:pt x="359461" y="202125"/>
                      <a:pt x="348098" y="231693"/>
                      <a:pt x="331055" y="257850"/>
                    </a:cubicBezTo>
                    <a:cubicBezTo>
                      <a:pt x="314012" y="282869"/>
                      <a:pt x="268563" y="295379"/>
                      <a:pt x="268563" y="2953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3"/>
              <p:cNvSpPr/>
              <p:nvPr/>
            </p:nvSpPr>
            <p:spPr>
              <a:xfrm rot="-3929096">
                <a:off x="9283343" y="3143628"/>
                <a:ext cx="665935" cy="666528"/>
              </a:xfrm>
              <a:custGeom>
                <a:avLst/>
                <a:gdLst/>
                <a:ahLst/>
                <a:cxnLst/>
                <a:rect l="l" t="t" r="r" b="b"/>
                <a:pathLst>
                  <a:path w="665827" h="666420" extrusionOk="0">
                    <a:moveTo>
                      <a:pt x="665828" y="333210"/>
                    </a:moveTo>
                    <a:cubicBezTo>
                      <a:pt x="665828" y="517237"/>
                      <a:pt x="516777" y="666420"/>
                      <a:pt x="332914" y="666420"/>
                    </a:cubicBezTo>
                    <a:cubicBezTo>
                      <a:pt x="149050" y="666420"/>
                      <a:pt x="0" y="517237"/>
                      <a:pt x="0" y="333210"/>
                    </a:cubicBezTo>
                    <a:cubicBezTo>
                      <a:pt x="0" y="149183"/>
                      <a:pt x="149050" y="0"/>
                      <a:pt x="332914" y="0"/>
                    </a:cubicBezTo>
                    <a:cubicBezTo>
                      <a:pt x="516777" y="0"/>
                      <a:pt x="665828" y="149183"/>
                      <a:pt x="665828" y="3332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 rot="-4002436">
                <a:off x="9359379" y="3220920"/>
                <a:ext cx="513006" cy="513462"/>
              </a:xfrm>
              <a:custGeom>
                <a:avLst/>
                <a:gdLst/>
                <a:ahLst/>
                <a:cxnLst/>
                <a:rect l="l" t="t" r="r" b="b"/>
                <a:pathLst>
                  <a:path w="513563" h="514020" extrusionOk="0">
                    <a:moveTo>
                      <a:pt x="513563" y="257010"/>
                    </a:moveTo>
                    <a:cubicBezTo>
                      <a:pt x="513563" y="398953"/>
                      <a:pt x="398599" y="514020"/>
                      <a:pt x="256782" y="514020"/>
                    </a:cubicBezTo>
                    <a:cubicBezTo>
                      <a:pt x="114966" y="514020"/>
                      <a:pt x="1" y="398952"/>
                      <a:pt x="1" y="257010"/>
                    </a:cubicBezTo>
                    <a:cubicBezTo>
                      <a:pt x="1" y="115067"/>
                      <a:pt x="114966" y="0"/>
                      <a:pt x="256782" y="0"/>
                    </a:cubicBezTo>
                    <a:cubicBezTo>
                      <a:pt x="398599" y="0"/>
                      <a:pt x="513563" y="115067"/>
                      <a:pt x="513563" y="2570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13"/>
            <p:cNvGrpSpPr/>
            <p:nvPr/>
          </p:nvGrpSpPr>
          <p:grpSpPr>
            <a:xfrm>
              <a:off x="9510772" y="3422176"/>
              <a:ext cx="205866" cy="109175"/>
              <a:chOff x="9510772" y="3422176"/>
              <a:chExt cx="205866" cy="109175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9538338" y="3422176"/>
                <a:ext cx="104445" cy="18060"/>
              </a:xfrm>
              <a:custGeom>
                <a:avLst/>
                <a:gdLst/>
                <a:ahLst/>
                <a:cxnLst/>
                <a:rect l="l" t="t" r="r" b="b"/>
                <a:pathLst>
                  <a:path w="104445" h="18060" extrusionOk="0">
                    <a:moveTo>
                      <a:pt x="2701" y="11372"/>
                    </a:moveTo>
                    <a:cubicBezTo>
                      <a:pt x="34515" y="6823"/>
                      <a:pt x="67466" y="2275"/>
                      <a:pt x="100416" y="0"/>
                    </a:cubicBezTo>
                    <a:cubicBezTo>
                      <a:pt x="104961" y="0"/>
                      <a:pt x="106097" y="5686"/>
                      <a:pt x="101553" y="6823"/>
                    </a:cubicBezTo>
                    <a:cubicBezTo>
                      <a:pt x="95871" y="10235"/>
                      <a:pt x="-18888" y="27294"/>
                      <a:pt x="2701" y="11372"/>
                    </a:cubicBezTo>
                    <a:lnTo>
                      <a:pt x="2701" y="1137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9510772" y="3448205"/>
                <a:ext cx="205866" cy="34244"/>
              </a:xfrm>
              <a:custGeom>
                <a:avLst/>
                <a:gdLst/>
                <a:ahLst/>
                <a:cxnLst/>
                <a:rect l="l" t="t" r="r" b="b"/>
                <a:pathLst>
                  <a:path w="205866" h="34244" extrusionOk="0">
                    <a:moveTo>
                      <a:pt x="2997" y="28558"/>
                    </a:moveTo>
                    <a:cubicBezTo>
                      <a:pt x="67763" y="21735"/>
                      <a:pt x="138209" y="11500"/>
                      <a:pt x="201837" y="127"/>
                    </a:cubicBezTo>
                    <a:cubicBezTo>
                      <a:pt x="206382" y="-1010"/>
                      <a:pt x="207518" y="5814"/>
                      <a:pt x="202974" y="6951"/>
                    </a:cubicBezTo>
                    <a:cubicBezTo>
                      <a:pt x="170023" y="16049"/>
                      <a:pt x="137072" y="22872"/>
                      <a:pt x="104122" y="27421"/>
                    </a:cubicBezTo>
                    <a:cubicBezTo>
                      <a:pt x="71171" y="31970"/>
                      <a:pt x="37084" y="34244"/>
                      <a:pt x="2997" y="34244"/>
                    </a:cubicBezTo>
                    <a:cubicBezTo>
                      <a:pt x="-411" y="34244"/>
                      <a:pt x="-1547" y="28558"/>
                      <a:pt x="2997" y="28558"/>
                    </a:cubicBezTo>
                    <a:lnTo>
                      <a:pt x="2997" y="2855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9565415" y="3517420"/>
                <a:ext cx="83565" cy="13931"/>
              </a:xfrm>
              <a:custGeom>
                <a:avLst/>
                <a:gdLst/>
                <a:ahLst/>
                <a:cxnLst/>
                <a:rect l="l" t="t" r="r" b="b"/>
                <a:pathLst>
                  <a:path w="83565" h="13931" extrusionOk="0">
                    <a:moveTo>
                      <a:pt x="2893" y="7108"/>
                    </a:moveTo>
                    <a:cubicBezTo>
                      <a:pt x="29027" y="1422"/>
                      <a:pt x="54023" y="-853"/>
                      <a:pt x="80157" y="284"/>
                    </a:cubicBezTo>
                    <a:cubicBezTo>
                      <a:pt x="82429" y="284"/>
                      <a:pt x="83566" y="2559"/>
                      <a:pt x="83566" y="3696"/>
                    </a:cubicBezTo>
                    <a:cubicBezTo>
                      <a:pt x="83566" y="4833"/>
                      <a:pt x="82429" y="7108"/>
                      <a:pt x="81293" y="7108"/>
                    </a:cubicBezTo>
                    <a:cubicBezTo>
                      <a:pt x="68795" y="10520"/>
                      <a:pt x="55160" y="11657"/>
                      <a:pt x="42661" y="12794"/>
                    </a:cubicBezTo>
                    <a:cubicBezTo>
                      <a:pt x="30163" y="13931"/>
                      <a:pt x="16528" y="13931"/>
                      <a:pt x="4030" y="13931"/>
                    </a:cubicBezTo>
                    <a:cubicBezTo>
                      <a:pt x="-516" y="13931"/>
                      <a:pt x="-1651" y="8245"/>
                      <a:pt x="2893" y="7108"/>
                    </a:cubicBezTo>
                    <a:lnTo>
                      <a:pt x="2893" y="710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2" name="Google Shape;462;p13"/>
            <p:cNvSpPr/>
            <p:nvPr/>
          </p:nvSpPr>
          <p:spPr>
            <a:xfrm>
              <a:off x="9480426" y="3256013"/>
              <a:ext cx="259923" cy="105125"/>
            </a:xfrm>
            <a:custGeom>
              <a:avLst/>
              <a:gdLst/>
              <a:ahLst/>
              <a:cxnLst/>
              <a:rect l="l" t="t" r="r" b="b"/>
              <a:pathLst>
                <a:path w="259923" h="105125" extrusionOk="0">
                  <a:moveTo>
                    <a:pt x="115152" y="1264"/>
                  </a:moveTo>
                  <a:cubicBezTo>
                    <a:pt x="143557" y="-1011"/>
                    <a:pt x="171963" y="-1011"/>
                    <a:pt x="199233" y="8087"/>
                  </a:cubicBezTo>
                  <a:cubicBezTo>
                    <a:pt x="225366" y="17185"/>
                    <a:pt x="249226" y="37655"/>
                    <a:pt x="258316" y="64949"/>
                  </a:cubicBezTo>
                  <a:cubicBezTo>
                    <a:pt x="259453" y="69498"/>
                    <a:pt x="260589" y="74047"/>
                    <a:pt x="259453" y="78596"/>
                  </a:cubicBezTo>
                  <a:cubicBezTo>
                    <a:pt x="256044" y="92243"/>
                    <a:pt x="237864" y="95654"/>
                    <a:pt x="224229" y="93380"/>
                  </a:cubicBezTo>
                  <a:cubicBezTo>
                    <a:pt x="185598" y="87694"/>
                    <a:pt x="146966" y="62675"/>
                    <a:pt x="110607" y="75184"/>
                  </a:cubicBezTo>
                  <a:cubicBezTo>
                    <a:pt x="94700" y="80870"/>
                    <a:pt x="82201" y="92243"/>
                    <a:pt x="67430" y="99066"/>
                  </a:cubicBezTo>
                  <a:cubicBezTo>
                    <a:pt x="48114" y="108164"/>
                    <a:pt x="20845" y="108164"/>
                    <a:pt x="7210" y="91105"/>
                  </a:cubicBezTo>
                  <a:cubicBezTo>
                    <a:pt x="-9833" y="69498"/>
                    <a:pt x="6074" y="39930"/>
                    <a:pt x="26526" y="27420"/>
                  </a:cubicBezTo>
                  <a:cubicBezTo>
                    <a:pt x="51523" y="11499"/>
                    <a:pt x="84473" y="3538"/>
                    <a:pt x="115152" y="1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28"/>
          <p:cNvGrpSpPr/>
          <p:nvPr/>
        </p:nvGrpSpPr>
        <p:grpSpPr>
          <a:xfrm>
            <a:off x="-2234811" y="3128404"/>
            <a:ext cx="15093464" cy="5726116"/>
            <a:chOff x="-2234811" y="3128404"/>
            <a:chExt cx="15093464" cy="5726116"/>
          </a:xfrm>
        </p:grpSpPr>
        <p:sp>
          <p:nvSpPr>
            <p:cNvPr id="1078" name="Google Shape;1078;p28"/>
            <p:cNvSpPr/>
            <p:nvPr/>
          </p:nvSpPr>
          <p:spPr>
            <a:xfrm rot="332387">
              <a:off x="5393630" y="3465982"/>
              <a:ext cx="7238124" cy="5050961"/>
            </a:xfrm>
            <a:custGeom>
              <a:avLst/>
              <a:gdLst/>
              <a:ahLst/>
              <a:cxnLst/>
              <a:rect l="l" t="t" r="r" b="b"/>
              <a:pathLst>
                <a:path w="9637883" h="6725578" extrusionOk="0">
                  <a:moveTo>
                    <a:pt x="2016833" y="1873758"/>
                  </a:moveTo>
                  <a:cubicBezTo>
                    <a:pt x="2330431" y="1889680"/>
                    <a:pt x="2614488" y="1683840"/>
                    <a:pt x="2813328" y="1441608"/>
                  </a:cubicBezTo>
                  <a:cubicBezTo>
                    <a:pt x="3012167" y="1199376"/>
                    <a:pt x="3154196" y="913930"/>
                    <a:pt x="3358717" y="675110"/>
                  </a:cubicBezTo>
                  <a:cubicBezTo>
                    <a:pt x="3742761" y="225901"/>
                    <a:pt x="4343825" y="-24291"/>
                    <a:pt x="4934663" y="1865"/>
                  </a:cubicBezTo>
                  <a:cubicBezTo>
                    <a:pt x="5525501" y="28022"/>
                    <a:pt x="6095887" y="325978"/>
                    <a:pt x="6468569" y="785422"/>
                  </a:cubicBezTo>
                  <a:cubicBezTo>
                    <a:pt x="6641276" y="999222"/>
                    <a:pt x="6773078" y="1243729"/>
                    <a:pt x="6951465" y="1452980"/>
                  </a:cubicBezTo>
                  <a:cubicBezTo>
                    <a:pt x="7198027" y="1740701"/>
                    <a:pt x="7532077" y="1953365"/>
                    <a:pt x="7896806" y="2054579"/>
                  </a:cubicBezTo>
                  <a:cubicBezTo>
                    <a:pt x="8189952" y="2135323"/>
                    <a:pt x="8502415" y="2146695"/>
                    <a:pt x="8786471" y="2258145"/>
                  </a:cubicBezTo>
                  <a:cubicBezTo>
                    <a:pt x="9268232" y="2449201"/>
                    <a:pt x="9611371" y="2942762"/>
                    <a:pt x="9636369" y="3460205"/>
                  </a:cubicBezTo>
                  <a:cubicBezTo>
                    <a:pt x="9661366" y="3978785"/>
                    <a:pt x="9375036" y="4496228"/>
                    <a:pt x="8929635" y="4763479"/>
                  </a:cubicBezTo>
                  <a:cubicBezTo>
                    <a:pt x="8509232" y="5014809"/>
                    <a:pt x="7942255" y="5080768"/>
                    <a:pt x="7682059" y="5495860"/>
                  </a:cubicBezTo>
                  <a:cubicBezTo>
                    <a:pt x="7399139" y="5948481"/>
                    <a:pt x="7071905" y="6464786"/>
                    <a:pt x="6573102" y="6653568"/>
                  </a:cubicBezTo>
                  <a:cubicBezTo>
                    <a:pt x="6087933" y="6836663"/>
                    <a:pt x="5490278" y="6660391"/>
                    <a:pt x="5183497" y="6240751"/>
                  </a:cubicBezTo>
                  <a:cubicBezTo>
                    <a:pt x="5075555" y="6092910"/>
                    <a:pt x="5001700" y="5922324"/>
                    <a:pt x="4907394" y="5765386"/>
                  </a:cubicBezTo>
                  <a:cubicBezTo>
                    <a:pt x="4616520" y="5285471"/>
                    <a:pt x="4080220" y="4935202"/>
                    <a:pt x="3518924" y="4961358"/>
                  </a:cubicBezTo>
                  <a:cubicBezTo>
                    <a:pt x="2882637" y="4990927"/>
                    <a:pt x="2365654" y="5460606"/>
                    <a:pt x="1790724" y="5734680"/>
                  </a:cubicBezTo>
                  <a:cubicBezTo>
                    <a:pt x="1679373" y="5788130"/>
                    <a:pt x="1562342" y="5834757"/>
                    <a:pt x="1439630" y="5844992"/>
                  </a:cubicBezTo>
                  <a:cubicBezTo>
                    <a:pt x="1076037" y="5875697"/>
                    <a:pt x="762438" y="5587976"/>
                    <a:pt x="564735" y="5282060"/>
                  </a:cubicBezTo>
                  <a:cubicBezTo>
                    <a:pt x="323855" y="4909045"/>
                    <a:pt x="178418" y="4482581"/>
                    <a:pt x="81839" y="4049294"/>
                  </a:cubicBezTo>
                  <a:cubicBezTo>
                    <a:pt x="-7923" y="3646712"/>
                    <a:pt x="-54509" y="3211150"/>
                    <a:pt x="106836" y="2831312"/>
                  </a:cubicBezTo>
                  <a:cubicBezTo>
                    <a:pt x="253409" y="2485592"/>
                    <a:pt x="561326" y="2225165"/>
                    <a:pt x="909012" y="2084147"/>
                  </a:cubicBezTo>
                  <a:cubicBezTo>
                    <a:pt x="1256697" y="1943130"/>
                    <a:pt x="1641878" y="1854425"/>
                    <a:pt x="2016833" y="18737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8"/>
            <p:cNvSpPr/>
            <p:nvPr/>
          </p:nvSpPr>
          <p:spPr>
            <a:xfrm rot="-703176">
              <a:off x="-1955159" y="3837519"/>
              <a:ext cx="4626247" cy="3228321"/>
            </a:xfrm>
            <a:custGeom>
              <a:avLst/>
              <a:gdLst/>
              <a:ahLst/>
              <a:cxnLst/>
              <a:rect l="l" t="t" r="r" b="b"/>
              <a:pathLst>
                <a:path w="9637883" h="6725578" extrusionOk="0">
                  <a:moveTo>
                    <a:pt x="2016833" y="1873758"/>
                  </a:moveTo>
                  <a:cubicBezTo>
                    <a:pt x="2330431" y="1889680"/>
                    <a:pt x="2614488" y="1683840"/>
                    <a:pt x="2813328" y="1441608"/>
                  </a:cubicBezTo>
                  <a:cubicBezTo>
                    <a:pt x="3012167" y="1199376"/>
                    <a:pt x="3154196" y="913930"/>
                    <a:pt x="3358717" y="675110"/>
                  </a:cubicBezTo>
                  <a:cubicBezTo>
                    <a:pt x="3742761" y="225901"/>
                    <a:pt x="4343825" y="-24291"/>
                    <a:pt x="4934663" y="1865"/>
                  </a:cubicBezTo>
                  <a:cubicBezTo>
                    <a:pt x="5525501" y="28022"/>
                    <a:pt x="6095887" y="325978"/>
                    <a:pt x="6468569" y="785422"/>
                  </a:cubicBezTo>
                  <a:cubicBezTo>
                    <a:pt x="6641276" y="999222"/>
                    <a:pt x="6773078" y="1243729"/>
                    <a:pt x="6951465" y="1452980"/>
                  </a:cubicBezTo>
                  <a:cubicBezTo>
                    <a:pt x="7198027" y="1740701"/>
                    <a:pt x="7532077" y="1953365"/>
                    <a:pt x="7896806" y="2054579"/>
                  </a:cubicBezTo>
                  <a:cubicBezTo>
                    <a:pt x="8189952" y="2135323"/>
                    <a:pt x="8502415" y="2146695"/>
                    <a:pt x="8786471" y="2258145"/>
                  </a:cubicBezTo>
                  <a:cubicBezTo>
                    <a:pt x="9268232" y="2449201"/>
                    <a:pt x="9611371" y="2942762"/>
                    <a:pt x="9636369" y="3460205"/>
                  </a:cubicBezTo>
                  <a:cubicBezTo>
                    <a:pt x="9661366" y="3978785"/>
                    <a:pt x="9375036" y="4496228"/>
                    <a:pt x="8929635" y="4763479"/>
                  </a:cubicBezTo>
                  <a:cubicBezTo>
                    <a:pt x="8509232" y="5014809"/>
                    <a:pt x="7942255" y="5080768"/>
                    <a:pt x="7682059" y="5495860"/>
                  </a:cubicBezTo>
                  <a:cubicBezTo>
                    <a:pt x="7399139" y="5948481"/>
                    <a:pt x="7071905" y="6464786"/>
                    <a:pt x="6573102" y="6653568"/>
                  </a:cubicBezTo>
                  <a:cubicBezTo>
                    <a:pt x="6087933" y="6836663"/>
                    <a:pt x="5490278" y="6660391"/>
                    <a:pt x="5183497" y="6240751"/>
                  </a:cubicBezTo>
                  <a:cubicBezTo>
                    <a:pt x="5075555" y="6092910"/>
                    <a:pt x="5001700" y="5922324"/>
                    <a:pt x="4907394" y="5765386"/>
                  </a:cubicBezTo>
                  <a:cubicBezTo>
                    <a:pt x="4616520" y="5285471"/>
                    <a:pt x="4080220" y="4935202"/>
                    <a:pt x="3518924" y="4961358"/>
                  </a:cubicBezTo>
                  <a:cubicBezTo>
                    <a:pt x="2882637" y="4990927"/>
                    <a:pt x="2365654" y="5460606"/>
                    <a:pt x="1790724" y="5734680"/>
                  </a:cubicBezTo>
                  <a:cubicBezTo>
                    <a:pt x="1679373" y="5788130"/>
                    <a:pt x="1562342" y="5834757"/>
                    <a:pt x="1439630" y="5844992"/>
                  </a:cubicBezTo>
                  <a:cubicBezTo>
                    <a:pt x="1076037" y="5875697"/>
                    <a:pt x="762438" y="5587976"/>
                    <a:pt x="564735" y="5282060"/>
                  </a:cubicBezTo>
                  <a:cubicBezTo>
                    <a:pt x="323855" y="4909045"/>
                    <a:pt x="178418" y="4482581"/>
                    <a:pt x="81839" y="4049294"/>
                  </a:cubicBezTo>
                  <a:cubicBezTo>
                    <a:pt x="-7923" y="3646712"/>
                    <a:pt x="-54509" y="3211150"/>
                    <a:pt x="106836" y="2831312"/>
                  </a:cubicBezTo>
                  <a:cubicBezTo>
                    <a:pt x="253409" y="2485592"/>
                    <a:pt x="561326" y="2225165"/>
                    <a:pt x="909012" y="2084147"/>
                  </a:cubicBezTo>
                  <a:cubicBezTo>
                    <a:pt x="1256697" y="1943130"/>
                    <a:pt x="1641878" y="1854425"/>
                    <a:pt x="2016833" y="18737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28"/>
          <p:cNvGrpSpPr/>
          <p:nvPr/>
        </p:nvGrpSpPr>
        <p:grpSpPr>
          <a:xfrm rot="-1448790">
            <a:off x="-412805" y="-11907"/>
            <a:ext cx="3684418" cy="871635"/>
            <a:chOff x="6588852" y="-559632"/>
            <a:chExt cx="2787993" cy="659565"/>
          </a:xfrm>
        </p:grpSpPr>
        <p:sp>
          <p:nvSpPr>
            <p:cNvPr id="1081" name="Google Shape;1081;p28"/>
            <p:cNvSpPr/>
            <p:nvPr/>
          </p:nvSpPr>
          <p:spPr>
            <a:xfrm>
              <a:off x="8846455" y="-138933"/>
              <a:ext cx="299834" cy="238865"/>
            </a:xfrm>
            <a:custGeom>
              <a:avLst/>
              <a:gdLst/>
              <a:ahLst/>
              <a:cxnLst/>
              <a:rect l="l" t="t" r="r" b="b"/>
              <a:pathLst>
                <a:path w="673785" h="536776" extrusionOk="0">
                  <a:moveTo>
                    <a:pt x="673785" y="42078"/>
                  </a:moveTo>
                  <a:lnTo>
                    <a:pt x="294285" y="536776"/>
                  </a:lnTo>
                  <a:lnTo>
                    <a:pt x="3" y="0"/>
                  </a:lnTo>
                  <a:cubicBezTo>
                    <a:pt x="-1134" y="0"/>
                    <a:pt x="321555" y="25019"/>
                    <a:pt x="673785" y="420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8"/>
            <p:cNvSpPr/>
            <p:nvPr/>
          </p:nvSpPr>
          <p:spPr>
            <a:xfrm>
              <a:off x="8458541" y="-176441"/>
              <a:ext cx="299327" cy="242914"/>
            </a:xfrm>
            <a:custGeom>
              <a:avLst/>
              <a:gdLst/>
              <a:ahLst/>
              <a:cxnLst/>
              <a:rect l="l" t="t" r="r" b="b"/>
              <a:pathLst>
                <a:path w="672646" h="545874" extrusionOk="0">
                  <a:moveTo>
                    <a:pt x="672646" y="63685"/>
                  </a:moveTo>
                  <a:lnTo>
                    <a:pt x="277240" y="545874"/>
                  </a:lnTo>
                  <a:lnTo>
                    <a:pt x="0" y="0"/>
                  </a:lnTo>
                  <a:cubicBezTo>
                    <a:pt x="0" y="0"/>
                    <a:pt x="321552" y="35254"/>
                    <a:pt x="672646" y="63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8"/>
            <p:cNvSpPr/>
            <p:nvPr/>
          </p:nvSpPr>
          <p:spPr>
            <a:xfrm>
              <a:off x="6879535" y="-464341"/>
              <a:ext cx="291743" cy="258602"/>
            </a:xfrm>
            <a:custGeom>
              <a:avLst/>
              <a:gdLst/>
              <a:ahLst/>
              <a:cxnLst/>
              <a:rect l="l" t="t" r="r" b="b"/>
              <a:pathLst>
                <a:path w="655602" h="581128" extrusionOk="0">
                  <a:moveTo>
                    <a:pt x="655603" y="162625"/>
                  </a:moveTo>
                  <a:lnTo>
                    <a:pt x="193159" y="581128"/>
                  </a:lnTo>
                  <a:lnTo>
                    <a:pt x="0" y="0"/>
                  </a:lnTo>
                  <a:cubicBezTo>
                    <a:pt x="0" y="0"/>
                    <a:pt x="312462" y="83018"/>
                    <a:pt x="655603" y="1626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8"/>
            <p:cNvSpPr/>
            <p:nvPr/>
          </p:nvSpPr>
          <p:spPr>
            <a:xfrm>
              <a:off x="8058472" y="-224096"/>
              <a:ext cx="298316" cy="246465"/>
            </a:xfrm>
            <a:custGeom>
              <a:avLst/>
              <a:gdLst/>
              <a:ahLst/>
              <a:cxnLst/>
              <a:rect l="l" t="t" r="r" b="b"/>
              <a:pathLst>
                <a:path w="670373" h="553855" extrusionOk="0">
                  <a:moveTo>
                    <a:pt x="670374" y="84177"/>
                  </a:moveTo>
                  <a:lnTo>
                    <a:pt x="260196" y="553856"/>
                  </a:lnTo>
                  <a:lnTo>
                    <a:pt x="0" y="21"/>
                  </a:lnTo>
                  <a:cubicBezTo>
                    <a:pt x="0" y="-1116"/>
                    <a:pt x="320416" y="44373"/>
                    <a:pt x="670374" y="84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8"/>
            <p:cNvSpPr/>
            <p:nvPr/>
          </p:nvSpPr>
          <p:spPr>
            <a:xfrm>
              <a:off x="7664987" y="-286938"/>
              <a:ext cx="296799" cy="251011"/>
            </a:xfrm>
            <a:custGeom>
              <a:avLst/>
              <a:gdLst/>
              <a:ahLst/>
              <a:cxnLst/>
              <a:rect l="l" t="t" r="r" b="b"/>
              <a:pathLst>
                <a:path w="666964" h="564069" extrusionOk="0">
                  <a:moveTo>
                    <a:pt x="666965" y="111449"/>
                  </a:moveTo>
                  <a:lnTo>
                    <a:pt x="237471" y="564070"/>
                  </a:lnTo>
                  <a:lnTo>
                    <a:pt x="0" y="0"/>
                  </a:lnTo>
                  <a:cubicBezTo>
                    <a:pt x="0" y="0"/>
                    <a:pt x="319280" y="59136"/>
                    <a:pt x="666965" y="1114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8"/>
            <p:cNvSpPr/>
            <p:nvPr/>
          </p:nvSpPr>
          <p:spPr>
            <a:xfrm>
              <a:off x="7270995" y="-371078"/>
              <a:ext cx="293765" cy="255565"/>
            </a:xfrm>
            <a:custGeom>
              <a:avLst/>
              <a:gdLst/>
              <a:ahLst/>
              <a:cxnLst/>
              <a:rect l="l" t="t" r="r" b="b"/>
              <a:pathLst>
                <a:path w="660147" h="574304" extrusionOk="0">
                  <a:moveTo>
                    <a:pt x="660148" y="142155"/>
                  </a:moveTo>
                  <a:lnTo>
                    <a:pt x="211338" y="574305"/>
                  </a:lnTo>
                  <a:lnTo>
                    <a:pt x="0" y="0"/>
                  </a:lnTo>
                  <a:cubicBezTo>
                    <a:pt x="0" y="1137"/>
                    <a:pt x="315871" y="73920"/>
                    <a:pt x="660148" y="142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6588852" y="-559632"/>
              <a:ext cx="2787993" cy="448378"/>
            </a:xfrm>
            <a:custGeom>
              <a:avLst/>
              <a:gdLst/>
              <a:ahLst/>
              <a:cxnLst/>
              <a:rect l="l" t="t" r="r" b="b"/>
              <a:pathLst>
                <a:path w="6265153" h="1007592" extrusionOk="0">
                  <a:moveTo>
                    <a:pt x="6265154" y="1007593"/>
                  </a:moveTo>
                  <a:cubicBezTo>
                    <a:pt x="6265154" y="1007593"/>
                    <a:pt x="2679222" y="935947"/>
                    <a:pt x="0" y="0"/>
                  </a:cubicBezTo>
                </a:path>
              </a:pathLst>
            </a:custGeom>
            <a:noFill/>
            <a:ln w="152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8" name="Google Shape;1088;p28"/>
          <p:cNvSpPr/>
          <p:nvPr/>
        </p:nvSpPr>
        <p:spPr>
          <a:xfrm rot="-8100000">
            <a:off x="4138975" y="-988662"/>
            <a:ext cx="6048650" cy="1718081"/>
          </a:xfrm>
          <a:custGeom>
            <a:avLst/>
            <a:gdLst/>
            <a:ahLst/>
            <a:cxnLst/>
            <a:rect l="l" t="t" r="r" b="b"/>
            <a:pathLst>
              <a:path w="3579114" h="1016625" extrusionOk="0">
                <a:moveTo>
                  <a:pt x="3579114" y="386740"/>
                </a:moveTo>
                <a:cubicBezTo>
                  <a:pt x="3507532" y="403799"/>
                  <a:pt x="3432541" y="407211"/>
                  <a:pt x="3359823" y="393564"/>
                </a:cubicBezTo>
                <a:cubicBezTo>
                  <a:pt x="3215522" y="365133"/>
                  <a:pt x="3082583" y="252546"/>
                  <a:pt x="3057586" y="106980"/>
                </a:cubicBezTo>
                <a:cubicBezTo>
                  <a:pt x="3050769" y="68314"/>
                  <a:pt x="3056450" y="20550"/>
                  <a:pt x="3092809" y="4629"/>
                </a:cubicBezTo>
                <a:cubicBezTo>
                  <a:pt x="3118942" y="-6744"/>
                  <a:pt x="3149621" y="4629"/>
                  <a:pt x="3173481" y="19413"/>
                </a:cubicBezTo>
                <a:cubicBezTo>
                  <a:pt x="3328008" y="116078"/>
                  <a:pt x="3353005" y="351486"/>
                  <a:pt x="3253017" y="505013"/>
                </a:cubicBezTo>
                <a:cubicBezTo>
                  <a:pt x="3153029" y="657403"/>
                  <a:pt x="2962143" y="731323"/>
                  <a:pt x="2779210" y="733598"/>
                </a:cubicBezTo>
                <a:cubicBezTo>
                  <a:pt x="2331537" y="739284"/>
                  <a:pt x="1942948" y="384466"/>
                  <a:pt x="1495274" y="378780"/>
                </a:cubicBezTo>
                <a:cubicBezTo>
                  <a:pt x="1299844" y="376505"/>
                  <a:pt x="1103276" y="444739"/>
                  <a:pt x="952158" y="568698"/>
                </a:cubicBezTo>
                <a:cubicBezTo>
                  <a:pt x="887393" y="621011"/>
                  <a:pt x="829445" y="686971"/>
                  <a:pt x="806721" y="766578"/>
                </a:cubicBezTo>
                <a:cubicBezTo>
                  <a:pt x="783996" y="846184"/>
                  <a:pt x="804448" y="942850"/>
                  <a:pt x="872622" y="991751"/>
                </a:cubicBezTo>
                <a:cubicBezTo>
                  <a:pt x="940796" y="1039515"/>
                  <a:pt x="1053282" y="1016770"/>
                  <a:pt x="1080551" y="938300"/>
                </a:cubicBezTo>
                <a:cubicBezTo>
                  <a:pt x="1093050" y="904183"/>
                  <a:pt x="1087369" y="865517"/>
                  <a:pt x="1077143" y="830263"/>
                </a:cubicBezTo>
                <a:cubicBezTo>
                  <a:pt x="1031694" y="681285"/>
                  <a:pt x="888529" y="580071"/>
                  <a:pt x="739684" y="531170"/>
                </a:cubicBezTo>
                <a:cubicBezTo>
                  <a:pt x="496531" y="450426"/>
                  <a:pt x="217019" y="484543"/>
                  <a:pt x="0" y="622149"/>
                </a:cubicBezTo>
              </a:path>
            </a:pathLst>
          </a:custGeom>
          <a:noFill/>
          <a:ln w="14400" cap="rnd" cmpd="sng">
            <a:solidFill>
              <a:schemeClr val="dk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9" name="Google Shape;1089;p28"/>
          <p:cNvGrpSpPr/>
          <p:nvPr/>
        </p:nvGrpSpPr>
        <p:grpSpPr>
          <a:xfrm>
            <a:off x="8331532" y="1475575"/>
            <a:ext cx="812456" cy="827360"/>
            <a:chOff x="5437922" y="1334151"/>
            <a:chExt cx="738730" cy="752282"/>
          </a:xfrm>
        </p:grpSpPr>
        <p:sp>
          <p:nvSpPr>
            <p:cNvPr id="1090" name="Google Shape;1090;p28"/>
            <p:cNvSpPr/>
            <p:nvPr/>
          </p:nvSpPr>
          <p:spPr>
            <a:xfrm>
              <a:off x="5705386" y="1334151"/>
              <a:ext cx="206225" cy="752282"/>
            </a:xfrm>
            <a:custGeom>
              <a:avLst/>
              <a:gdLst/>
              <a:ahLst/>
              <a:cxnLst/>
              <a:rect l="l" t="t" r="r" b="b"/>
              <a:pathLst>
                <a:path w="274966" h="1003043" extrusionOk="0">
                  <a:moveTo>
                    <a:pt x="274967" y="501522"/>
                  </a:moveTo>
                  <a:cubicBezTo>
                    <a:pt x="274967" y="778505"/>
                    <a:pt x="213414" y="1003044"/>
                    <a:pt x="137484" y="1003044"/>
                  </a:cubicBezTo>
                  <a:cubicBezTo>
                    <a:pt x="61554" y="1003044"/>
                    <a:pt x="0" y="778505"/>
                    <a:pt x="0" y="501522"/>
                  </a:cubicBezTo>
                  <a:cubicBezTo>
                    <a:pt x="0" y="224539"/>
                    <a:pt x="61553" y="0"/>
                    <a:pt x="137484" y="0"/>
                  </a:cubicBezTo>
                  <a:cubicBezTo>
                    <a:pt x="213414" y="0"/>
                    <a:pt x="274967" y="224539"/>
                    <a:pt x="274967" y="501522"/>
                  </a:cubicBezTo>
                  <a:close/>
                </a:path>
              </a:pathLst>
            </a:custGeom>
            <a:noFill/>
            <a:ln w="198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8"/>
            <p:cNvSpPr/>
            <p:nvPr/>
          </p:nvSpPr>
          <p:spPr>
            <a:xfrm rot="-2030944">
              <a:off x="5431714" y="1606922"/>
              <a:ext cx="751145" cy="206279"/>
            </a:xfrm>
            <a:custGeom>
              <a:avLst/>
              <a:gdLst/>
              <a:ahLst/>
              <a:cxnLst/>
              <a:rect l="l" t="t" r="r" b="b"/>
              <a:pathLst>
                <a:path w="1002139" h="275207" extrusionOk="0">
                  <a:moveTo>
                    <a:pt x="1002139" y="137604"/>
                  </a:moveTo>
                  <a:cubicBezTo>
                    <a:pt x="1002139" y="213601"/>
                    <a:pt x="777802" y="275208"/>
                    <a:pt x="501070" y="275208"/>
                  </a:cubicBezTo>
                  <a:cubicBezTo>
                    <a:pt x="224337" y="275208"/>
                    <a:pt x="0" y="213601"/>
                    <a:pt x="0" y="137604"/>
                  </a:cubicBezTo>
                  <a:cubicBezTo>
                    <a:pt x="0" y="61607"/>
                    <a:pt x="224336" y="0"/>
                    <a:pt x="501070" y="0"/>
                  </a:cubicBezTo>
                  <a:cubicBezTo>
                    <a:pt x="777803" y="0"/>
                    <a:pt x="1002139" y="61607"/>
                    <a:pt x="1002139" y="137604"/>
                  </a:cubicBezTo>
                  <a:close/>
                </a:path>
              </a:pathLst>
            </a:custGeom>
            <a:noFill/>
            <a:ln w="198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8"/>
            <p:cNvSpPr/>
            <p:nvPr/>
          </p:nvSpPr>
          <p:spPr>
            <a:xfrm>
              <a:off x="5475812" y="1506104"/>
              <a:ext cx="664520" cy="407672"/>
            </a:xfrm>
            <a:custGeom>
              <a:avLst/>
              <a:gdLst/>
              <a:ahLst/>
              <a:cxnLst/>
              <a:rect l="l" t="t" r="r" b="b"/>
              <a:pathLst>
                <a:path w="886026" h="543563" extrusionOk="0">
                  <a:moveTo>
                    <a:pt x="376544" y="391661"/>
                  </a:moveTo>
                  <a:cubicBezTo>
                    <a:pt x="134528" y="257467"/>
                    <a:pt x="-31361" y="94842"/>
                    <a:pt x="4998" y="27745"/>
                  </a:cubicBezTo>
                  <a:cubicBezTo>
                    <a:pt x="41357" y="-38215"/>
                    <a:pt x="267467" y="17509"/>
                    <a:pt x="509483" y="151703"/>
                  </a:cubicBezTo>
                  <a:cubicBezTo>
                    <a:pt x="751499" y="285898"/>
                    <a:pt x="917388" y="448523"/>
                    <a:pt x="881029" y="515620"/>
                  </a:cubicBezTo>
                  <a:cubicBezTo>
                    <a:pt x="844670" y="581579"/>
                    <a:pt x="618561" y="526992"/>
                    <a:pt x="376544" y="391661"/>
                  </a:cubicBezTo>
                  <a:close/>
                </a:path>
              </a:pathLst>
            </a:custGeom>
            <a:noFill/>
            <a:ln w="198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8"/>
            <p:cNvSpPr/>
            <p:nvPr/>
          </p:nvSpPr>
          <p:spPr>
            <a:xfrm>
              <a:off x="5752255" y="1653146"/>
              <a:ext cx="93738" cy="93822"/>
            </a:xfrm>
            <a:custGeom>
              <a:avLst/>
              <a:gdLst/>
              <a:ahLst/>
              <a:cxnLst/>
              <a:rect l="l" t="t" r="r" b="b"/>
              <a:pathLst>
                <a:path w="124984" h="125096" extrusionOk="0">
                  <a:moveTo>
                    <a:pt x="124985" y="62548"/>
                  </a:moveTo>
                  <a:cubicBezTo>
                    <a:pt x="124985" y="96665"/>
                    <a:pt x="96579" y="125096"/>
                    <a:pt x="62492" y="125096"/>
                  </a:cubicBezTo>
                  <a:cubicBezTo>
                    <a:pt x="28406" y="125096"/>
                    <a:pt x="0" y="96665"/>
                    <a:pt x="0" y="62548"/>
                  </a:cubicBezTo>
                  <a:cubicBezTo>
                    <a:pt x="0" y="28431"/>
                    <a:pt x="28406" y="0"/>
                    <a:pt x="62492" y="0"/>
                  </a:cubicBezTo>
                  <a:cubicBezTo>
                    <a:pt x="96579" y="0"/>
                    <a:pt x="124985" y="28431"/>
                    <a:pt x="124985" y="62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8"/>
            <p:cNvSpPr/>
            <p:nvPr/>
          </p:nvSpPr>
          <p:spPr>
            <a:xfrm>
              <a:off x="6027506" y="1607941"/>
              <a:ext cx="57947" cy="57999"/>
            </a:xfrm>
            <a:custGeom>
              <a:avLst/>
              <a:gdLst/>
              <a:ahLst/>
              <a:cxnLst/>
              <a:rect l="l" t="t" r="r" b="b"/>
              <a:pathLst>
                <a:path w="77263" h="77332" extrusionOk="0">
                  <a:moveTo>
                    <a:pt x="77263" y="38666"/>
                  </a:moveTo>
                  <a:cubicBezTo>
                    <a:pt x="77263" y="60274"/>
                    <a:pt x="60220" y="77332"/>
                    <a:pt x="38632" y="77332"/>
                  </a:cubicBezTo>
                  <a:cubicBezTo>
                    <a:pt x="17043" y="77332"/>
                    <a:pt x="0" y="60274"/>
                    <a:pt x="0" y="38666"/>
                  </a:cubicBezTo>
                  <a:cubicBezTo>
                    <a:pt x="0" y="17059"/>
                    <a:pt x="17043" y="0"/>
                    <a:pt x="38632" y="0"/>
                  </a:cubicBezTo>
                  <a:cubicBezTo>
                    <a:pt x="60220" y="0"/>
                    <a:pt x="77263" y="17059"/>
                    <a:pt x="77263" y="38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8"/>
            <p:cNvSpPr/>
            <p:nvPr/>
          </p:nvSpPr>
          <p:spPr>
            <a:xfrm>
              <a:off x="5488934" y="1591735"/>
              <a:ext cx="51130" cy="51176"/>
            </a:xfrm>
            <a:custGeom>
              <a:avLst/>
              <a:gdLst/>
              <a:ahLst/>
              <a:cxnLst/>
              <a:rect l="l" t="t" r="r" b="b"/>
              <a:pathLst>
                <a:path w="68173" h="68234" extrusionOk="0">
                  <a:moveTo>
                    <a:pt x="68174" y="34117"/>
                  </a:moveTo>
                  <a:cubicBezTo>
                    <a:pt x="68174" y="52960"/>
                    <a:pt x="52913" y="68234"/>
                    <a:pt x="34087" y="68234"/>
                  </a:cubicBezTo>
                  <a:cubicBezTo>
                    <a:pt x="15261" y="68234"/>
                    <a:pt x="0" y="52960"/>
                    <a:pt x="0" y="34117"/>
                  </a:cubicBezTo>
                  <a:cubicBezTo>
                    <a:pt x="0" y="15275"/>
                    <a:pt x="15261" y="0"/>
                    <a:pt x="34087" y="0"/>
                  </a:cubicBezTo>
                  <a:cubicBezTo>
                    <a:pt x="52913" y="0"/>
                    <a:pt x="68174" y="15275"/>
                    <a:pt x="68174" y="34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8"/>
            <p:cNvSpPr/>
            <p:nvPr/>
          </p:nvSpPr>
          <p:spPr>
            <a:xfrm>
              <a:off x="5845141" y="1978112"/>
              <a:ext cx="52834" cy="52881"/>
            </a:xfrm>
            <a:custGeom>
              <a:avLst/>
              <a:gdLst/>
              <a:ahLst/>
              <a:cxnLst/>
              <a:rect l="l" t="t" r="r" b="b"/>
              <a:pathLst>
                <a:path w="70445" h="70508" extrusionOk="0">
                  <a:moveTo>
                    <a:pt x="70446" y="35254"/>
                  </a:moveTo>
                  <a:cubicBezTo>
                    <a:pt x="70446" y="54587"/>
                    <a:pt x="54539" y="70509"/>
                    <a:pt x="35223" y="70509"/>
                  </a:cubicBezTo>
                  <a:cubicBezTo>
                    <a:pt x="15907" y="70509"/>
                    <a:pt x="0" y="54587"/>
                    <a:pt x="0" y="35254"/>
                  </a:cubicBezTo>
                  <a:cubicBezTo>
                    <a:pt x="0" y="15921"/>
                    <a:pt x="15907" y="0"/>
                    <a:pt x="35223" y="0"/>
                  </a:cubicBezTo>
                  <a:cubicBezTo>
                    <a:pt x="55675" y="0"/>
                    <a:pt x="70446" y="15921"/>
                    <a:pt x="70446" y="35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9"/>
          <p:cNvSpPr/>
          <p:nvPr/>
        </p:nvSpPr>
        <p:spPr>
          <a:xfrm rot="-1153087">
            <a:off x="-3186020" y="4062042"/>
            <a:ext cx="7246741" cy="5056974"/>
          </a:xfrm>
          <a:custGeom>
            <a:avLst/>
            <a:gdLst/>
            <a:ahLst/>
            <a:cxnLst/>
            <a:rect l="l" t="t" r="r" b="b"/>
            <a:pathLst>
              <a:path w="9637883" h="6725578" extrusionOk="0">
                <a:moveTo>
                  <a:pt x="2016833" y="1873758"/>
                </a:moveTo>
                <a:cubicBezTo>
                  <a:pt x="2330431" y="1889680"/>
                  <a:pt x="2614488" y="1683840"/>
                  <a:pt x="2813328" y="1441608"/>
                </a:cubicBezTo>
                <a:cubicBezTo>
                  <a:pt x="3012167" y="1199376"/>
                  <a:pt x="3154196" y="913930"/>
                  <a:pt x="3358717" y="675110"/>
                </a:cubicBezTo>
                <a:cubicBezTo>
                  <a:pt x="3742761" y="225901"/>
                  <a:pt x="4343825" y="-24291"/>
                  <a:pt x="4934663" y="1865"/>
                </a:cubicBezTo>
                <a:cubicBezTo>
                  <a:pt x="5525501" y="28022"/>
                  <a:pt x="6095887" y="325978"/>
                  <a:pt x="6468569" y="785422"/>
                </a:cubicBezTo>
                <a:cubicBezTo>
                  <a:pt x="6641276" y="999222"/>
                  <a:pt x="6773078" y="1243729"/>
                  <a:pt x="6951465" y="1452980"/>
                </a:cubicBezTo>
                <a:cubicBezTo>
                  <a:pt x="7198027" y="1740701"/>
                  <a:pt x="7532077" y="1953365"/>
                  <a:pt x="7896806" y="2054579"/>
                </a:cubicBezTo>
                <a:cubicBezTo>
                  <a:pt x="8189952" y="2135323"/>
                  <a:pt x="8502415" y="2146695"/>
                  <a:pt x="8786471" y="2258145"/>
                </a:cubicBezTo>
                <a:cubicBezTo>
                  <a:pt x="9268232" y="2449201"/>
                  <a:pt x="9611371" y="2942762"/>
                  <a:pt x="9636369" y="3460205"/>
                </a:cubicBezTo>
                <a:cubicBezTo>
                  <a:pt x="9661366" y="3978785"/>
                  <a:pt x="9375036" y="4496228"/>
                  <a:pt x="8929635" y="4763479"/>
                </a:cubicBezTo>
                <a:cubicBezTo>
                  <a:pt x="8509232" y="5014809"/>
                  <a:pt x="7942255" y="5080768"/>
                  <a:pt x="7682059" y="5495860"/>
                </a:cubicBezTo>
                <a:cubicBezTo>
                  <a:pt x="7399139" y="5948481"/>
                  <a:pt x="7071905" y="6464786"/>
                  <a:pt x="6573102" y="6653568"/>
                </a:cubicBezTo>
                <a:cubicBezTo>
                  <a:pt x="6087933" y="6836663"/>
                  <a:pt x="5490278" y="6660391"/>
                  <a:pt x="5183497" y="6240751"/>
                </a:cubicBezTo>
                <a:cubicBezTo>
                  <a:pt x="5075555" y="6092910"/>
                  <a:pt x="5001700" y="5922324"/>
                  <a:pt x="4907394" y="5765386"/>
                </a:cubicBezTo>
                <a:cubicBezTo>
                  <a:pt x="4616520" y="5285471"/>
                  <a:pt x="4080220" y="4935202"/>
                  <a:pt x="3518924" y="4961358"/>
                </a:cubicBezTo>
                <a:cubicBezTo>
                  <a:pt x="2882637" y="4990927"/>
                  <a:pt x="2365654" y="5460606"/>
                  <a:pt x="1790724" y="5734680"/>
                </a:cubicBezTo>
                <a:cubicBezTo>
                  <a:pt x="1679373" y="5788130"/>
                  <a:pt x="1562342" y="5834757"/>
                  <a:pt x="1439630" y="5844992"/>
                </a:cubicBezTo>
                <a:cubicBezTo>
                  <a:pt x="1076037" y="5875697"/>
                  <a:pt x="762438" y="5587976"/>
                  <a:pt x="564735" y="5282060"/>
                </a:cubicBezTo>
                <a:cubicBezTo>
                  <a:pt x="323855" y="4909045"/>
                  <a:pt x="178418" y="4482581"/>
                  <a:pt x="81839" y="4049294"/>
                </a:cubicBezTo>
                <a:cubicBezTo>
                  <a:pt x="-7923" y="3646712"/>
                  <a:pt x="-54509" y="3211150"/>
                  <a:pt x="106836" y="2831312"/>
                </a:cubicBezTo>
                <a:cubicBezTo>
                  <a:pt x="253409" y="2485592"/>
                  <a:pt x="561326" y="2225165"/>
                  <a:pt x="909012" y="2084147"/>
                </a:cubicBezTo>
                <a:cubicBezTo>
                  <a:pt x="1256697" y="1943130"/>
                  <a:pt x="1641878" y="1854425"/>
                  <a:pt x="2016833" y="187375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9" name="Google Shape;1099;p29"/>
          <p:cNvGrpSpPr/>
          <p:nvPr/>
        </p:nvGrpSpPr>
        <p:grpSpPr>
          <a:xfrm>
            <a:off x="-1860474" y="4060632"/>
            <a:ext cx="3049448" cy="1747937"/>
            <a:chOff x="1268172" y="1041938"/>
            <a:chExt cx="9019367" cy="5169881"/>
          </a:xfrm>
        </p:grpSpPr>
        <p:sp>
          <p:nvSpPr>
            <p:cNvPr id="1100" name="Google Shape;1100;p29"/>
            <p:cNvSpPr/>
            <p:nvPr/>
          </p:nvSpPr>
          <p:spPr>
            <a:xfrm>
              <a:off x="1268172" y="1370599"/>
              <a:ext cx="8478523" cy="1811619"/>
            </a:xfrm>
            <a:custGeom>
              <a:avLst/>
              <a:gdLst/>
              <a:ahLst/>
              <a:cxnLst/>
              <a:rect l="l" t="t" r="r" b="b"/>
              <a:pathLst>
                <a:path w="8478523" h="1811619" extrusionOk="0">
                  <a:moveTo>
                    <a:pt x="0" y="1811620"/>
                  </a:moveTo>
                  <a:lnTo>
                    <a:pt x="8478523" y="0"/>
                  </a:lnTo>
                </a:path>
              </a:pathLst>
            </a:custGeom>
            <a:noFill/>
            <a:ln w="13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9"/>
            <p:cNvSpPr/>
            <p:nvPr/>
          </p:nvSpPr>
          <p:spPr>
            <a:xfrm>
              <a:off x="1345436" y="1766358"/>
              <a:ext cx="8478523" cy="1811619"/>
            </a:xfrm>
            <a:custGeom>
              <a:avLst/>
              <a:gdLst/>
              <a:ahLst/>
              <a:cxnLst/>
              <a:rect l="l" t="t" r="r" b="b"/>
              <a:pathLst>
                <a:path w="8478523" h="1811619" extrusionOk="0">
                  <a:moveTo>
                    <a:pt x="0" y="1811620"/>
                  </a:moveTo>
                  <a:lnTo>
                    <a:pt x="8478523" y="0"/>
                  </a:lnTo>
                </a:path>
              </a:pathLst>
            </a:custGeom>
            <a:noFill/>
            <a:ln w="13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9"/>
            <p:cNvSpPr/>
            <p:nvPr/>
          </p:nvSpPr>
          <p:spPr>
            <a:xfrm>
              <a:off x="1422699" y="2162117"/>
              <a:ext cx="8478523" cy="1812756"/>
            </a:xfrm>
            <a:custGeom>
              <a:avLst/>
              <a:gdLst/>
              <a:ahLst/>
              <a:cxnLst/>
              <a:rect l="l" t="t" r="r" b="b"/>
              <a:pathLst>
                <a:path w="8478523" h="1812756" extrusionOk="0">
                  <a:moveTo>
                    <a:pt x="0" y="1812757"/>
                  </a:moveTo>
                  <a:lnTo>
                    <a:pt x="8478524" y="0"/>
                  </a:lnTo>
                </a:path>
              </a:pathLst>
            </a:custGeom>
            <a:noFill/>
            <a:ln w="13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9"/>
            <p:cNvSpPr/>
            <p:nvPr/>
          </p:nvSpPr>
          <p:spPr>
            <a:xfrm>
              <a:off x="1499963" y="2557875"/>
              <a:ext cx="8478523" cy="1812756"/>
            </a:xfrm>
            <a:custGeom>
              <a:avLst/>
              <a:gdLst/>
              <a:ahLst/>
              <a:cxnLst/>
              <a:rect l="l" t="t" r="r" b="b"/>
              <a:pathLst>
                <a:path w="8478523" h="1812756" extrusionOk="0">
                  <a:moveTo>
                    <a:pt x="0" y="1812757"/>
                  </a:moveTo>
                  <a:lnTo>
                    <a:pt x="8478524" y="0"/>
                  </a:lnTo>
                </a:path>
              </a:pathLst>
            </a:custGeom>
            <a:noFill/>
            <a:ln w="13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9"/>
            <p:cNvSpPr/>
            <p:nvPr/>
          </p:nvSpPr>
          <p:spPr>
            <a:xfrm>
              <a:off x="1577226" y="2953634"/>
              <a:ext cx="8478523" cy="1812756"/>
            </a:xfrm>
            <a:custGeom>
              <a:avLst/>
              <a:gdLst/>
              <a:ahLst/>
              <a:cxnLst/>
              <a:rect l="l" t="t" r="r" b="b"/>
              <a:pathLst>
                <a:path w="8478523" h="1812756" extrusionOk="0">
                  <a:moveTo>
                    <a:pt x="0" y="1812757"/>
                  </a:moveTo>
                  <a:lnTo>
                    <a:pt x="8478523" y="0"/>
                  </a:lnTo>
                </a:path>
              </a:pathLst>
            </a:custGeom>
            <a:noFill/>
            <a:ln w="13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9"/>
            <p:cNvSpPr/>
            <p:nvPr/>
          </p:nvSpPr>
          <p:spPr>
            <a:xfrm>
              <a:off x="1654489" y="3350530"/>
              <a:ext cx="8478523" cy="1811619"/>
            </a:xfrm>
            <a:custGeom>
              <a:avLst/>
              <a:gdLst/>
              <a:ahLst/>
              <a:cxnLst/>
              <a:rect l="l" t="t" r="r" b="b"/>
              <a:pathLst>
                <a:path w="8478523" h="1811619" extrusionOk="0">
                  <a:moveTo>
                    <a:pt x="0" y="1811619"/>
                  </a:moveTo>
                  <a:lnTo>
                    <a:pt x="8478523" y="0"/>
                  </a:lnTo>
                </a:path>
              </a:pathLst>
            </a:custGeom>
            <a:noFill/>
            <a:ln w="13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9"/>
            <p:cNvSpPr/>
            <p:nvPr/>
          </p:nvSpPr>
          <p:spPr>
            <a:xfrm>
              <a:off x="1731753" y="3746289"/>
              <a:ext cx="8478523" cy="1812756"/>
            </a:xfrm>
            <a:custGeom>
              <a:avLst/>
              <a:gdLst/>
              <a:ahLst/>
              <a:cxnLst/>
              <a:rect l="l" t="t" r="r" b="b"/>
              <a:pathLst>
                <a:path w="8478523" h="1812756" extrusionOk="0">
                  <a:moveTo>
                    <a:pt x="0" y="1812757"/>
                  </a:moveTo>
                  <a:lnTo>
                    <a:pt x="8478523" y="0"/>
                  </a:lnTo>
                </a:path>
              </a:pathLst>
            </a:custGeom>
            <a:noFill/>
            <a:ln w="13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9"/>
            <p:cNvSpPr/>
            <p:nvPr/>
          </p:nvSpPr>
          <p:spPr>
            <a:xfrm>
              <a:off x="1809016" y="4142047"/>
              <a:ext cx="8478523" cy="1812756"/>
            </a:xfrm>
            <a:custGeom>
              <a:avLst/>
              <a:gdLst/>
              <a:ahLst/>
              <a:cxnLst/>
              <a:rect l="l" t="t" r="r" b="b"/>
              <a:pathLst>
                <a:path w="8478523" h="1812756" extrusionOk="0">
                  <a:moveTo>
                    <a:pt x="0" y="1812757"/>
                  </a:moveTo>
                  <a:lnTo>
                    <a:pt x="8478524" y="0"/>
                  </a:lnTo>
                </a:path>
              </a:pathLst>
            </a:custGeom>
            <a:noFill/>
            <a:ln w="13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29"/>
            <p:cNvGrpSpPr/>
            <p:nvPr/>
          </p:nvGrpSpPr>
          <p:grpSpPr>
            <a:xfrm>
              <a:off x="1864691" y="1979022"/>
              <a:ext cx="3353004" cy="4232797"/>
              <a:chOff x="1864691" y="1979022"/>
              <a:chExt cx="3353004" cy="4232797"/>
            </a:xfrm>
          </p:grpSpPr>
          <p:sp>
            <p:nvSpPr>
              <p:cNvPr id="1109" name="Google Shape;1109;p29"/>
              <p:cNvSpPr/>
              <p:nvPr/>
            </p:nvSpPr>
            <p:spPr>
              <a:xfrm>
                <a:off x="4501873" y="1979022"/>
                <a:ext cx="715822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9865" extrusionOk="0">
                    <a:moveTo>
                      <a:pt x="0" y="0"/>
                    </a:moveTo>
                    <a:lnTo>
                      <a:pt x="715823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4124646" y="2059765"/>
                <a:ext cx="715822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9865" extrusionOk="0">
                    <a:moveTo>
                      <a:pt x="0" y="0"/>
                    </a:moveTo>
                    <a:lnTo>
                      <a:pt x="715823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3748555" y="2140509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8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3371328" y="2221253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9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995237" y="2301997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9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618010" y="2381604"/>
                <a:ext cx="716959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6959" h="3669865" extrusionOk="0">
                    <a:moveTo>
                      <a:pt x="0" y="0"/>
                    </a:moveTo>
                    <a:lnTo>
                      <a:pt x="716959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241919" y="2462348"/>
                <a:ext cx="715822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9865" extrusionOk="0">
                    <a:moveTo>
                      <a:pt x="0" y="0"/>
                    </a:moveTo>
                    <a:lnTo>
                      <a:pt x="715823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29"/>
              <p:cNvSpPr/>
              <p:nvPr/>
            </p:nvSpPr>
            <p:spPr>
              <a:xfrm>
                <a:off x="1864691" y="2543091"/>
                <a:ext cx="716959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6959" h="3668728" extrusionOk="0">
                    <a:moveTo>
                      <a:pt x="0" y="0"/>
                    </a:moveTo>
                    <a:lnTo>
                      <a:pt x="716959" y="3668729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29"/>
            <p:cNvGrpSpPr/>
            <p:nvPr/>
          </p:nvGrpSpPr>
          <p:grpSpPr>
            <a:xfrm>
              <a:off x="4906370" y="1354678"/>
              <a:ext cx="3351868" cy="4232798"/>
              <a:chOff x="4906370" y="1354678"/>
              <a:chExt cx="3351868" cy="4232798"/>
            </a:xfrm>
          </p:grpSpPr>
          <p:sp>
            <p:nvSpPr>
              <p:cNvPr id="1118" name="Google Shape;1118;p29"/>
              <p:cNvSpPr/>
              <p:nvPr/>
            </p:nvSpPr>
            <p:spPr>
              <a:xfrm>
                <a:off x="7542416" y="1354678"/>
                <a:ext cx="715822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9865" extrusionOk="0">
                    <a:moveTo>
                      <a:pt x="0" y="0"/>
                    </a:moveTo>
                    <a:lnTo>
                      <a:pt x="715823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9"/>
              <p:cNvSpPr/>
              <p:nvPr/>
            </p:nvSpPr>
            <p:spPr>
              <a:xfrm>
                <a:off x="7165189" y="1435422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8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9"/>
              <p:cNvSpPr/>
              <p:nvPr/>
            </p:nvSpPr>
            <p:spPr>
              <a:xfrm>
                <a:off x="6789098" y="1516166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9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9"/>
              <p:cNvSpPr/>
              <p:nvPr/>
            </p:nvSpPr>
            <p:spPr>
              <a:xfrm>
                <a:off x="6411871" y="1596910"/>
                <a:ext cx="716959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6959" h="3668728" extrusionOk="0">
                    <a:moveTo>
                      <a:pt x="0" y="0"/>
                    </a:moveTo>
                    <a:lnTo>
                      <a:pt x="716959" y="3668729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29"/>
              <p:cNvSpPr/>
              <p:nvPr/>
            </p:nvSpPr>
            <p:spPr>
              <a:xfrm>
                <a:off x="6035779" y="1676516"/>
                <a:ext cx="715822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9865" extrusionOk="0">
                    <a:moveTo>
                      <a:pt x="0" y="0"/>
                    </a:moveTo>
                    <a:lnTo>
                      <a:pt x="715823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29"/>
              <p:cNvSpPr/>
              <p:nvPr/>
            </p:nvSpPr>
            <p:spPr>
              <a:xfrm>
                <a:off x="5658552" y="1757260"/>
                <a:ext cx="716959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6959" h="3669865" extrusionOk="0">
                    <a:moveTo>
                      <a:pt x="0" y="0"/>
                    </a:moveTo>
                    <a:lnTo>
                      <a:pt x="716959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29"/>
              <p:cNvSpPr/>
              <p:nvPr/>
            </p:nvSpPr>
            <p:spPr>
              <a:xfrm>
                <a:off x="5282461" y="1838004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9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29"/>
              <p:cNvSpPr/>
              <p:nvPr/>
            </p:nvSpPr>
            <p:spPr>
              <a:xfrm>
                <a:off x="4906370" y="1918748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8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6" name="Google Shape;1126;p29"/>
            <p:cNvGrpSpPr/>
            <p:nvPr/>
          </p:nvGrpSpPr>
          <p:grpSpPr>
            <a:xfrm>
              <a:off x="7982136" y="1041938"/>
              <a:ext cx="2222459" cy="3991703"/>
              <a:chOff x="7982136" y="1041938"/>
              <a:chExt cx="2222459" cy="3991703"/>
            </a:xfrm>
          </p:grpSpPr>
          <p:sp>
            <p:nvSpPr>
              <p:cNvPr id="1127" name="Google Shape;1127;p29"/>
              <p:cNvSpPr/>
              <p:nvPr/>
            </p:nvSpPr>
            <p:spPr>
              <a:xfrm>
                <a:off x="9487636" y="1041938"/>
                <a:ext cx="716959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6959" h="3669865" extrusionOk="0">
                    <a:moveTo>
                      <a:pt x="0" y="0"/>
                    </a:moveTo>
                    <a:lnTo>
                      <a:pt x="716959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29"/>
              <p:cNvSpPr/>
              <p:nvPr/>
            </p:nvSpPr>
            <p:spPr>
              <a:xfrm>
                <a:off x="9111545" y="1122682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8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29"/>
              <p:cNvSpPr/>
              <p:nvPr/>
            </p:nvSpPr>
            <p:spPr>
              <a:xfrm>
                <a:off x="8734318" y="1203426"/>
                <a:ext cx="716959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6959" h="3668728" extrusionOk="0">
                    <a:moveTo>
                      <a:pt x="0" y="0"/>
                    </a:moveTo>
                    <a:lnTo>
                      <a:pt x="716959" y="3668729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29"/>
              <p:cNvSpPr/>
              <p:nvPr/>
            </p:nvSpPr>
            <p:spPr>
              <a:xfrm>
                <a:off x="8358227" y="1284169"/>
                <a:ext cx="715822" cy="3668728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8728" extrusionOk="0">
                    <a:moveTo>
                      <a:pt x="0" y="0"/>
                    </a:moveTo>
                    <a:lnTo>
                      <a:pt x="715823" y="3668729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29"/>
              <p:cNvSpPr/>
              <p:nvPr/>
            </p:nvSpPr>
            <p:spPr>
              <a:xfrm>
                <a:off x="7982136" y="1363776"/>
                <a:ext cx="715822" cy="3669865"/>
              </a:xfrm>
              <a:custGeom>
                <a:avLst/>
                <a:gdLst/>
                <a:ahLst/>
                <a:cxnLst/>
                <a:rect l="l" t="t" r="r" b="b"/>
                <a:pathLst>
                  <a:path w="715822" h="3669865" extrusionOk="0">
                    <a:moveTo>
                      <a:pt x="0" y="0"/>
                    </a:moveTo>
                    <a:lnTo>
                      <a:pt x="715823" y="3669866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2" name="Google Shape;1132;p29"/>
          <p:cNvGrpSpPr/>
          <p:nvPr/>
        </p:nvGrpSpPr>
        <p:grpSpPr>
          <a:xfrm>
            <a:off x="7098571" y="3784530"/>
            <a:ext cx="1848925" cy="1359167"/>
            <a:chOff x="7098571" y="3784530"/>
            <a:chExt cx="1848925" cy="1359167"/>
          </a:xfrm>
        </p:grpSpPr>
        <p:grpSp>
          <p:nvGrpSpPr>
            <p:cNvPr id="1133" name="Google Shape;1133;p29"/>
            <p:cNvGrpSpPr/>
            <p:nvPr/>
          </p:nvGrpSpPr>
          <p:grpSpPr>
            <a:xfrm>
              <a:off x="7772089" y="3784530"/>
              <a:ext cx="1175407" cy="1359167"/>
              <a:chOff x="2174801" y="4954035"/>
              <a:chExt cx="1281936" cy="1319195"/>
            </a:xfrm>
          </p:grpSpPr>
          <p:sp>
            <p:nvSpPr>
              <p:cNvPr id="1134" name="Google Shape;1134;p29"/>
              <p:cNvSpPr/>
              <p:nvPr/>
            </p:nvSpPr>
            <p:spPr>
              <a:xfrm>
                <a:off x="2174801" y="4954035"/>
                <a:ext cx="1281936" cy="1319195"/>
              </a:xfrm>
              <a:custGeom>
                <a:avLst/>
                <a:gdLst/>
                <a:ahLst/>
                <a:cxnLst/>
                <a:rect l="l" t="t" r="r" b="b"/>
                <a:pathLst>
                  <a:path w="1281936" h="1319195" extrusionOk="0">
                    <a:moveTo>
                      <a:pt x="201192" y="1318058"/>
                    </a:moveTo>
                    <a:cubicBezTo>
                      <a:pt x="114839" y="1180453"/>
                      <a:pt x="51211" y="1028063"/>
                      <a:pt x="12579" y="868849"/>
                    </a:cubicBezTo>
                    <a:cubicBezTo>
                      <a:pt x="2353" y="824497"/>
                      <a:pt x="-6737" y="777870"/>
                      <a:pt x="6898" y="734656"/>
                    </a:cubicBezTo>
                    <a:cubicBezTo>
                      <a:pt x="21669" y="691440"/>
                      <a:pt x="65981" y="655049"/>
                      <a:pt x="110294" y="666421"/>
                    </a:cubicBezTo>
                    <a:cubicBezTo>
                      <a:pt x="136428" y="673244"/>
                      <a:pt x="155743" y="692578"/>
                      <a:pt x="172787" y="713048"/>
                    </a:cubicBezTo>
                    <a:cubicBezTo>
                      <a:pt x="209146" y="758537"/>
                      <a:pt x="238688" y="809713"/>
                      <a:pt x="259140" y="864301"/>
                    </a:cubicBezTo>
                    <a:cubicBezTo>
                      <a:pt x="200056" y="623206"/>
                      <a:pt x="178468" y="371877"/>
                      <a:pt x="195511" y="123959"/>
                    </a:cubicBezTo>
                    <a:cubicBezTo>
                      <a:pt x="198920" y="69372"/>
                      <a:pt x="220508" y="0"/>
                      <a:pt x="275047" y="0"/>
                    </a:cubicBezTo>
                    <a:cubicBezTo>
                      <a:pt x="303453" y="0"/>
                      <a:pt x="327314" y="21607"/>
                      <a:pt x="344357" y="43215"/>
                    </a:cubicBezTo>
                    <a:cubicBezTo>
                      <a:pt x="407986" y="122822"/>
                      <a:pt x="428438" y="227448"/>
                      <a:pt x="447754" y="327524"/>
                    </a:cubicBezTo>
                    <a:cubicBezTo>
                      <a:pt x="471614" y="456032"/>
                      <a:pt x="495475" y="583403"/>
                      <a:pt x="519336" y="711911"/>
                    </a:cubicBezTo>
                    <a:cubicBezTo>
                      <a:pt x="527290" y="565207"/>
                      <a:pt x="567057" y="400307"/>
                      <a:pt x="626141" y="264976"/>
                    </a:cubicBezTo>
                    <a:cubicBezTo>
                      <a:pt x="644321" y="224036"/>
                      <a:pt x="674999" y="178546"/>
                      <a:pt x="719312" y="181958"/>
                    </a:cubicBezTo>
                    <a:cubicBezTo>
                      <a:pt x="770442" y="185370"/>
                      <a:pt x="790894" y="247918"/>
                      <a:pt x="796575" y="299093"/>
                    </a:cubicBezTo>
                    <a:cubicBezTo>
                      <a:pt x="811346" y="429876"/>
                      <a:pt x="810210" y="561795"/>
                      <a:pt x="793167" y="691440"/>
                    </a:cubicBezTo>
                    <a:cubicBezTo>
                      <a:pt x="832934" y="573168"/>
                      <a:pt x="909062" y="466267"/>
                      <a:pt x="1007913" y="391210"/>
                    </a:cubicBezTo>
                    <a:cubicBezTo>
                      <a:pt x="1022684" y="379837"/>
                      <a:pt x="1038592" y="369602"/>
                      <a:pt x="1056771" y="369602"/>
                    </a:cubicBezTo>
                    <a:cubicBezTo>
                      <a:pt x="1102220" y="369602"/>
                      <a:pt x="1119264" y="429876"/>
                      <a:pt x="1119264" y="475365"/>
                    </a:cubicBezTo>
                    <a:cubicBezTo>
                      <a:pt x="1119264" y="622069"/>
                      <a:pt x="1081768" y="768773"/>
                      <a:pt x="1013595" y="897280"/>
                    </a:cubicBezTo>
                    <a:cubicBezTo>
                      <a:pt x="1060180" y="838144"/>
                      <a:pt x="1119264" y="788106"/>
                      <a:pt x="1186301" y="752851"/>
                    </a:cubicBezTo>
                    <a:cubicBezTo>
                      <a:pt x="1203344" y="743753"/>
                      <a:pt x="1222660" y="735793"/>
                      <a:pt x="1240840" y="740342"/>
                    </a:cubicBezTo>
                    <a:cubicBezTo>
                      <a:pt x="1279472" y="749440"/>
                      <a:pt x="1285153" y="802890"/>
                      <a:pt x="1280608" y="842693"/>
                    </a:cubicBezTo>
                    <a:cubicBezTo>
                      <a:pt x="1262428" y="1003043"/>
                      <a:pt x="1218115" y="1171355"/>
                      <a:pt x="1155623" y="1319196"/>
                    </a:cubicBezTo>
                    <a:lnTo>
                      <a:pt x="201192" y="131805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35" name="Google Shape;1135;p29"/>
              <p:cNvGrpSpPr/>
              <p:nvPr/>
            </p:nvGrpSpPr>
            <p:grpSpPr>
              <a:xfrm>
                <a:off x="2266916" y="5090504"/>
                <a:ext cx="1111229" cy="1164531"/>
                <a:chOff x="2266916" y="5090504"/>
                <a:chExt cx="1111229" cy="1164531"/>
              </a:xfrm>
            </p:grpSpPr>
            <p:sp>
              <p:nvSpPr>
                <p:cNvPr id="1136" name="Google Shape;1136;p29"/>
                <p:cNvSpPr/>
                <p:nvPr/>
              </p:nvSpPr>
              <p:spPr>
                <a:xfrm>
                  <a:off x="2468028" y="5090504"/>
                  <a:ext cx="181164" cy="1153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64" h="1153158" extrusionOk="0">
                      <a:moveTo>
                        <a:pt x="3409" y="0"/>
                      </a:moveTo>
                      <a:lnTo>
                        <a:pt x="46585" y="288858"/>
                      </a:lnTo>
                      <a:lnTo>
                        <a:pt x="90898" y="577717"/>
                      </a:lnTo>
                      <a:lnTo>
                        <a:pt x="135211" y="866575"/>
                      </a:lnTo>
                      <a:lnTo>
                        <a:pt x="156799" y="1011004"/>
                      </a:lnTo>
                      <a:lnTo>
                        <a:pt x="167025" y="1083787"/>
                      </a:lnTo>
                      <a:lnTo>
                        <a:pt x="171570" y="1120179"/>
                      </a:lnTo>
                      <a:lnTo>
                        <a:pt x="173843" y="1138375"/>
                      </a:lnTo>
                      <a:lnTo>
                        <a:pt x="174979" y="1147473"/>
                      </a:lnTo>
                      <a:cubicBezTo>
                        <a:pt x="174979" y="1147473"/>
                        <a:pt x="174979" y="1147473"/>
                        <a:pt x="176115" y="1148610"/>
                      </a:cubicBezTo>
                      <a:lnTo>
                        <a:pt x="178388" y="1148610"/>
                      </a:lnTo>
                      <a:cubicBezTo>
                        <a:pt x="179524" y="1148610"/>
                        <a:pt x="178388" y="1148610"/>
                        <a:pt x="180660" y="1149747"/>
                      </a:cubicBezTo>
                      <a:cubicBezTo>
                        <a:pt x="180660" y="1149747"/>
                        <a:pt x="181796" y="1152022"/>
                        <a:pt x="180660" y="1152022"/>
                      </a:cubicBezTo>
                      <a:cubicBezTo>
                        <a:pt x="180660" y="1152022"/>
                        <a:pt x="180660" y="1152022"/>
                        <a:pt x="179524" y="1153159"/>
                      </a:cubicBezTo>
                      <a:lnTo>
                        <a:pt x="178388" y="1153159"/>
                      </a:lnTo>
                      <a:lnTo>
                        <a:pt x="176115" y="1149747"/>
                      </a:lnTo>
                      <a:lnTo>
                        <a:pt x="176115" y="1149747"/>
                      </a:lnTo>
                      <a:cubicBezTo>
                        <a:pt x="176115" y="1149747"/>
                        <a:pt x="176115" y="1149747"/>
                        <a:pt x="176115" y="1149747"/>
                      </a:cubicBezTo>
                      <a:cubicBezTo>
                        <a:pt x="176115" y="1149747"/>
                        <a:pt x="176115" y="1152022"/>
                        <a:pt x="176115" y="1152022"/>
                      </a:cubicBezTo>
                      <a:cubicBezTo>
                        <a:pt x="177251" y="1153159"/>
                        <a:pt x="176115" y="1152022"/>
                        <a:pt x="176115" y="1152022"/>
                      </a:cubicBezTo>
                      <a:cubicBezTo>
                        <a:pt x="174979" y="1152022"/>
                        <a:pt x="174979" y="1152022"/>
                        <a:pt x="173843" y="1152022"/>
                      </a:cubicBezTo>
                      <a:cubicBezTo>
                        <a:pt x="172706" y="1152022"/>
                        <a:pt x="171570" y="1152022"/>
                        <a:pt x="170434" y="1150884"/>
                      </a:cubicBezTo>
                      <a:cubicBezTo>
                        <a:pt x="169298" y="1150884"/>
                        <a:pt x="168162" y="1148610"/>
                        <a:pt x="168162" y="1147473"/>
                      </a:cubicBezTo>
                      <a:lnTo>
                        <a:pt x="167025" y="1138375"/>
                      </a:lnTo>
                      <a:lnTo>
                        <a:pt x="163617" y="1120179"/>
                      </a:lnTo>
                      <a:lnTo>
                        <a:pt x="157935" y="1083787"/>
                      </a:lnTo>
                      <a:lnTo>
                        <a:pt x="146573" y="1012141"/>
                      </a:lnTo>
                      <a:lnTo>
                        <a:pt x="123849" y="867712"/>
                      </a:lnTo>
                      <a:lnTo>
                        <a:pt x="85217" y="578854"/>
                      </a:lnTo>
                      <a:lnTo>
                        <a:pt x="43177" y="289996"/>
                      </a:lnTo>
                      <a:lnTo>
                        <a:pt x="0" y="1137"/>
                      </a:lnTo>
                      <a:lnTo>
                        <a:pt x="34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7" name="Google Shape;1137;p29"/>
                <p:cNvSpPr/>
                <p:nvPr/>
              </p:nvSpPr>
              <p:spPr>
                <a:xfrm>
                  <a:off x="2266916" y="5703475"/>
                  <a:ext cx="223836" cy="551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36" h="551560" extrusionOk="0">
                      <a:moveTo>
                        <a:pt x="3409" y="0"/>
                      </a:moveTo>
                      <a:cubicBezTo>
                        <a:pt x="35223" y="93254"/>
                        <a:pt x="70446" y="186507"/>
                        <a:pt x="107942" y="277486"/>
                      </a:cubicBezTo>
                      <a:cubicBezTo>
                        <a:pt x="126121" y="322975"/>
                        <a:pt x="145437" y="368465"/>
                        <a:pt x="165889" y="413954"/>
                      </a:cubicBezTo>
                      <a:cubicBezTo>
                        <a:pt x="185205" y="459444"/>
                        <a:pt x="204521" y="504933"/>
                        <a:pt x="223837" y="550423"/>
                      </a:cubicBezTo>
                      <a:lnTo>
                        <a:pt x="220428" y="551560"/>
                      </a:lnTo>
                      <a:cubicBezTo>
                        <a:pt x="197703" y="507208"/>
                        <a:pt x="177251" y="462856"/>
                        <a:pt x="157936" y="417366"/>
                      </a:cubicBezTo>
                      <a:cubicBezTo>
                        <a:pt x="138620" y="371877"/>
                        <a:pt x="120440" y="326387"/>
                        <a:pt x="102260" y="279761"/>
                      </a:cubicBezTo>
                      <a:cubicBezTo>
                        <a:pt x="67037" y="187644"/>
                        <a:pt x="32951" y="94391"/>
                        <a:pt x="0" y="1137"/>
                      </a:cubicBezTo>
                      <a:lnTo>
                        <a:pt x="34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8" name="Google Shape;1138;p29"/>
                <p:cNvSpPr/>
                <p:nvPr/>
              </p:nvSpPr>
              <p:spPr>
                <a:xfrm>
                  <a:off x="2782763" y="5257677"/>
                  <a:ext cx="117031" cy="98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1" h="987122" extrusionOk="0">
                      <a:moveTo>
                        <a:pt x="117031" y="1137"/>
                      </a:moveTo>
                      <a:lnTo>
                        <a:pt x="88626" y="247918"/>
                      </a:lnTo>
                      <a:lnTo>
                        <a:pt x="61356" y="494698"/>
                      </a:lnTo>
                      <a:lnTo>
                        <a:pt x="34087" y="741479"/>
                      </a:lnTo>
                      <a:cubicBezTo>
                        <a:pt x="24997" y="823360"/>
                        <a:pt x="14771" y="905241"/>
                        <a:pt x="3409" y="987122"/>
                      </a:cubicBezTo>
                      <a:lnTo>
                        <a:pt x="0" y="987122"/>
                      </a:lnTo>
                      <a:cubicBezTo>
                        <a:pt x="6817" y="905241"/>
                        <a:pt x="17043" y="822223"/>
                        <a:pt x="26133" y="740342"/>
                      </a:cubicBezTo>
                      <a:lnTo>
                        <a:pt x="55675" y="493561"/>
                      </a:lnTo>
                      <a:lnTo>
                        <a:pt x="85217" y="246781"/>
                      </a:lnTo>
                      <a:lnTo>
                        <a:pt x="113623" y="0"/>
                      </a:lnTo>
                      <a:lnTo>
                        <a:pt x="117031" y="11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9" name="Google Shape;1139;p29"/>
                <p:cNvSpPr/>
                <p:nvPr/>
              </p:nvSpPr>
              <p:spPr>
                <a:xfrm>
                  <a:off x="2871388" y="5443047"/>
                  <a:ext cx="356775" cy="806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775" h="806301" extrusionOk="0">
                      <a:moveTo>
                        <a:pt x="356775" y="2274"/>
                      </a:moveTo>
                      <a:lnTo>
                        <a:pt x="265877" y="202428"/>
                      </a:lnTo>
                      <a:cubicBezTo>
                        <a:pt x="236335" y="269525"/>
                        <a:pt x="206793" y="336622"/>
                        <a:pt x="178388" y="403719"/>
                      </a:cubicBezTo>
                      <a:lnTo>
                        <a:pt x="92034" y="605010"/>
                      </a:lnTo>
                      <a:cubicBezTo>
                        <a:pt x="62492" y="672108"/>
                        <a:pt x="34087" y="739204"/>
                        <a:pt x="3409" y="806301"/>
                      </a:cubicBezTo>
                      <a:lnTo>
                        <a:pt x="0" y="805164"/>
                      </a:lnTo>
                      <a:cubicBezTo>
                        <a:pt x="26133" y="736930"/>
                        <a:pt x="54539" y="669833"/>
                        <a:pt x="84081" y="601599"/>
                      </a:cubicBezTo>
                      <a:lnTo>
                        <a:pt x="172707" y="400307"/>
                      </a:lnTo>
                      <a:lnTo>
                        <a:pt x="353367" y="0"/>
                      </a:lnTo>
                      <a:lnTo>
                        <a:pt x="356775" y="227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0" name="Google Shape;1140;p29"/>
                <p:cNvSpPr/>
                <p:nvPr/>
              </p:nvSpPr>
              <p:spPr>
                <a:xfrm>
                  <a:off x="3064547" y="5784219"/>
                  <a:ext cx="313598" cy="470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98" h="470816" extrusionOk="0">
                      <a:moveTo>
                        <a:pt x="313599" y="3412"/>
                      </a:moveTo>
                      <a:cubicBezTo>
                        <a:pt x="309054" y="14784"/>
                        <a:pt x="303373" y="25019"/>
                        <a:pt x="296555" y="34117"/>
                      </a:cubicBezTo>
                      <a:lnTo>
                        <a:pt x="277239" y="63685"/>
                      </a:lnTo>
                      <a:lnTo>
                        <a:pt x="238608" y="121684"/>
                      </a:lnTo>
                      <a:lnTo>
                        <a:pt x="161344" y="238820"/>
                      </a:lnTo>
                      <a:lnTo>
                        <a:pt x="84081" y="355955"/>
                      </a:lnTo>
                      <a:cubicBezTo>
                        <a:pt x="57948" y="394621"/>
                        <a:pt x="31814" y="433288"/>
                        <a:pt x="3409" y="470816"/>
                      </a:cubicBezTo>
                      <a:lnTo>
                        <a:pt x="0" y="468542"/>
                      </a:lnTo>
                      <a:cubicBezTo>
                        <a:pt x="23861" y="428738"/>
                        <a:pt x="49994" y="390072"/>
                        <a:pt x="76127" y="350269"/>
                      </a:cubicBezTo>
                      <a:lnTo>
                        <a:pt x="155663" y="234271"/>
                      </a:lnTo>
                      <a:lnTo>
                        <a:pt x="235199" y="118273"/>
                      </a:lnTo>
                      <a:lnTo>
                        <a:pt x="274967" y="60273"/>
                      </a:lnTo>
                      <a:lnTo>
                        <a:pt x="294283" y="30705"/>
                      </a:lnTo>
                      <a:cubicBezTo>
                        <a:pt x="301100" y="20470"/>
                        <a:pt x="306781" y="11372"/>
                        <a:pt x="311326" y="0"/>
                      </a:cubicBezTo>
                      <a:lnTo>
                        <a:pt x="313599" y="34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41" name="Google Shape;1141;p29"/>
            <p:cNvGrpSpPr/>
            <p:nvPr/>
          </p:nvGrpSpPr>
          <p:grpSpPr>
            <a:xfrm>
              <a:off x="7098571" y="4279160"/>
              <a:ext cx="673529" cy="864337"/>
              <a:chOff x="2174801" y="4954035"/>
              <a:chExt cx="1281936" cy="1319195"/>
            </a:xfrm>
          </p:grpSpPr>
          <p:sp>
            <p:nvSpPr>
              <p:cNvPr id="1142" name="Google Shape;1142;p29"/>
              <p:cNvSpPr/>
              <p:nvPr/>
            </p:nvSpPr>
            <p:spPr>
              <a:xfrm>
                <a:off x="2174801" y="4954035"/>
                <a:ext cx="1281936" cy="1319195"/>
              </a:xfrm>
              <a:custGeom>
                <a:avLst/>
                <a:gdLst/>
                <a:ahLst/>
                <a:cxnLst/>
                <a:rect l="l" t="t" r="r" b="b"/>
                <a:pathLst>
                  <a:path w="1281936" h="1319195" extrusionOk="0">
                    <a:moveTo>
                      <a:pt x="201192" y="1318058"/>
                    </a:moveTo>
                    <a:cubicBezTo>
                      <a:pt x="114839" y="1180453"/>
                      <a:pt x="51211" y="1028063"/>
                      <a:pt x="12579" y="868849"/>
                    </a:cubicBezTo>
                    <a:cubicBezTo>
                      <a:pt x="2353" y="824497"/>
                      <a:pt x="-6737" y="777870"/>
                      <a:pt x="6898" y="734656"/>
                    </a:cubicBezTo>
                    <a:cubicBezTo>
                      <a:pt x="21669" y="691440"/>
                      <a:pt x="65981" y="655049"/>
                      <a:pt x="110294" y="666421"/>
                    </a:cubicBezTo>
                    <a:cubicBezTo>
                      <a:pt x="136428" y="673244"/>
                      <a:pt x="155743" y="692578"/>
                      <a:pt x="172787" y="713048"/>
                    </a:cubicBezTo>
                    <a:cubicBezTo>
                      <a:pt x="209146" y="758537"/>
                      <a:pt x="238688" y="809713"/>
                      <a:pt x="259140" y="864301"/>
                    </a:cubicBezTo>
                    <a:cubicBezTo>
                      <a:pt x="200056" y="623206"/>
                      <a:pt x="178468" y="371877"/>
                      <a:pt x="195511" y="123959"/>
                    </a:cubicBezTo>
                    <a:cubicBezTo>
                      <a:pt x="198920" y="69372"/>
                      <a:pt x="220508" y="0"/>
                      <a:pt x="275047" y="0"/>
                    </a:cubicBezTo>
                    <a:cubicBezTo>
                      <a:pt x="303453" y="0"/>
                      <a:pt x="327314" y="21607"/>
                      <a:pt x="344357" y="43215"/>
                    </a:cubicBezTo>
                    <a:cubicBezTo>
                      <a:pt x="407986" y="122822"/>
                      <a:pt x="428438" y="227448"/>
                      <a:pt x="447754" y="327524"/>
                    </a:cubicBezTo>
                    <a:cubicBezTo>
                      <a:pt x="471614" y="456032"/>
                      <a:pt x="495475" y="583403"/>
                      <a:pt x="519336" y="711911"/>
                    </a:cubicBezTo>
                    <a:cubicBezTo>
                      <a:pt x="527290" y="565207"/>
                      <a:pt x="567057" y="400307"/>
                      <a:pt x="626141" y="264976"/>
                    </a:cubicBezTo>
                    <a:cubicBezTo>
                      <a:pt x="644321" y="224036"/>
                      <a:pt x="674999" y="178546"/>
                      <a:pt x="719312" y="181958"/>
                    </a:cubicBezTo>
                    <a:cubicBezTo>
                      <a:pt x="770442" y="185370"/>
                      <a:pt x="790894" y="247918"/>
                      <a:pt x="796575" y="299093"/>
                    </a:cubicBezTo>
                    <a:cubicBezTo>
                      <a:pt x="811346" y="429876"/>
                      <a:pt x="810210" y="561795"/>
                      <a:pt x="793167" y="691440"/>
                    </a:cubicBezTo>
                    <a:cubicBezTo>
                      <a:pt x="832934" y="573168"/>
                      <a:pt x="909062" y="466267"/>
                      <a:pt x="1007913" y="391210"/>
                    </a:cubicBezTo>
                    <a:cubicBezTo>
                      <a:pt x="1022684" y="379837"/>
                      <a:pt x="1038592" y="369602"/>
                      <a:pt x="1056771" y="369602"/>
                    </a:cubicBezTo>
                    <a:cubicBezTo>
                      <a:pt x="1102220" y="369602"/>
                      <a:pt x="1119264" y="429876"/>
                      <a:pt x="1119264" y="475365"/>
                    </a:cubicBezTo>
                    <a:cubicBezTo>
                      <a:pt x="1119264" y="622069"/>
                      <a:pt x="1081768" y="768773"/>
                      <a:pt x="1013595" y="897280"/>
                    </a:cubicBezTo>
                    <a:cubicBezTo>
                      <a:pt x="1060180" y="838144"/>
                      <a:pt x="1119264" y="788106"/>
                      <a:pt x="1186301" y="752851"/>
                    </a:cubicBezTo>
                    <a:cubicBezTo>
                      <a:pt x="1203344" y="743753"/>
                      <a:pt x="1222660" y="735793"/>
                      <a:pt x="1240840" y="740342"/>
                    </a:cubicBezTo>
                    <a:cubicBezTo>
                      <a:pt x="1279472" y="749440"/>
                      <a:pt x="1285153" y="802890"/>
                      <a:pt x="1280608" y="842693"/>
                    </a:cubicBezTo>
                    <a:cubicBezTo>
                      <a:pt x="1262428" y="1003043"/>
                      <a:pt x="1218115" y="1171355"/>
                      <a:pt x="1155623" y="1319196"/>
                    </a:cubicBezTo>
                    <a:lnTo>
                      <a:pt x="201192" y="131805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43" name="Google Shape;1143;p29"/>
              <p:cNvGrpSpPr/>
              <p:nvPr/>
            </p:nvGrpSpPr>
            <p:grpSpPr>
              <a:xfrm>
                <a:off x="2266916" y="5090504"/>
                <a:ext cx="1111229" cy="1164531"/>
                <a:chOff x="2266916" y="5090504"/>
                <a:chExt cx="1111229" cy="1164531"/>
              </a:xfrm>
            </p:grpSpPr>
            <p:sp>
              <p:nvSpPr>
                <p:cNvPr id="1144" name="Google Shape;1144;p29"/>
                <p:cNvSpPr/>
                <p:nvPr/>
              </p:nvSpPr>
              <p:spPr>
                <a:xfrm>
                  <a:off x="2468028" y="5090504"/>
                  <a:ext cx="181164" cy="1153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64" h="1153158" extrusionOk="0">
                      <a:moveTo>
                        <a:pt x="3409" y="0"/>
                      </a:moveTo>
                      <a:lnTo>
                        <a:pt x="46585" y="288858"/>
                      </a:lnTo>
                      <a:lnTo>
                        <a:pt x="90898" y="577717"/>
                      </a:lnTo>
                      <a:lnTo>
                        <a:pt x="135211" y="866575"/>
                      </a:lnTo>
                      <a:lnTo>
                        <a:pt x="156799" y="1011004"/>
                      </a:lnTo>
                      <a:lnTo>
                        <a:pt x="167025" y="1083787"/>
                      </a:lnTo>
                      <a:lnTo>
                        <a:pt x="171570" y="1120179"/>
                      </a:lnTo>
                      <a:lnTo>
                        <a:pt x="173843" y="1138375"/>
                      </a:lnTo>
                      <a:lnTo>
                        <a:pt x="174979" y="1147473"/>
                      </a:lnTo>
                      <a:cubicBezTo>
                        <a:pt x="174979" y="1147473"/>
                        <a:pt x="174979" y="1147473"/>
                        <a:pt x="176115" y="1148610"/>
                      </a:cubicBezTo>
                      <a:lnTo>
                        <a:pt x="178388" y="1148610"/>
                      </a:lnTo>
                      <a:cubicBezTo>
                        <a:pt x="179524" y="1148610"/>
                        <a:pt x="178388" y="1148610"/>
                        <a:pt x="180660" y="1149747"/>
                      </a:cubicBezTo>
                      <a:cubicBezTo>
                        <a:pt x="180660" y="1149747"/>
                        <a:pt x="181796" y="1152022"/>
                        <a:pt x="180660" y="1152022"/>
                      </a:cubicBezTo>
                      <a:cubicBezTo>
                        <a:pt x="180660" y="1152022"/>
                        <a:pt x="180660" y="1152022"/>
                        <a:pt x="179524" y="1153159"/>
                      </a:cubicBezTo>
                      <a:lnTo>
                        <a:pt x="178388" y="1153159"/>
                      </a:lnTo>
                      <a:lnTo>
                        <a:pt x="176115" y="1149747"/>
                      </a:lnTo>
                      <a:lnTo>
                        <a:pt x="176115" y="1149747"/>
                      </a:lnTo>
                      <a:cubicBezTo>
                        <a:pt x="176115" y="1149747"/>
                        <a:pt x="176115" y="1149747"/>
                        <a:pt x="176115" y="1149747"/>
                      </a:cubicBezTo>
                      <a:cubicBezTo>
                        <a:pt x="176115" y="1149747"/>
                        <a:pt x="176115" y="1152022"/>
                        <a:pt x="176115" y="1152022"/>
                      </a:cubicBezTo>
                      <a:cubicBezTo>
                        <a:pt x="177251" y="1153159"/>
                        <a:pt x="176115" y="1152022"/>
                        <a:pt x="176115" y="1152022"/>
                      </a:cubicBezTo>
                      <a:cubicBezTo>
                        <a:pt x="174979" y="1152022"/>
                        <a:pt x="174979" y="1152022"/>
                        <a:pt x="173843" y="1152022"/>
                      </a:cubicBezTo>
                      <a:cubicBezTo>
                        <a:pt x="172706" y="1152022"/>
                        <a:pt x="171570" y="1152022"/>
                        <a:pt x="170434" y="1150884"/>
                      </a:cubicBezTo>
                      <a:cubicBezTo>
                        <a:pt x="169298" y="1150884"/>
                        <a:pt x="168162" y="1148610"/>
                        <a:pt x="168162" y="1147473"/>
                      </a:cubicBezTo>
                      <a:lnTo>
                        <a:pt x="167025" y="1138375"/>
                      </a:lnTo>
                      <a:lnTo>
                        <a:pt x="163617" y="1120179"/>
                      </a:lnTo>
                      <a:lnTo>
                        <a:pt x="157935" y="1083787"/>
                      </a:lnTo>
                      <a:lnTo>
                        <a:pt x="146573" y="1012141"/>
                      </a:lnTo>
                      <a:lnTo>
                        <a:pt x="123849" y="867712"/>
                      </a:lnTo>
                      <a:lnTo>
                        <a:pt x="85217" y="578854"/>
                      </a:lnTo>
                      <a:lnTo>
                        <a:pt x="43177" y="289996"/>
                      </a:lnTo>
                      <a:lnTo>
                        <a:pt x="0" y="1137"/>
                      </a:lnTo>
                      <a:lnTo>
                        <a:pt x="34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5" name="Google Shape;1145;p29"/>
                <p:cNvSpPr/>
                <p:nvPr/>
              </p:nvSpPr>
              <p:spPr>
                <a:xfrm>
                  <a:off x="2266916" y="5703475"/>
                  <a:ext cx="223836" cy="551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36" h="551560" extrusionOk="0">
                      <a:moveTo>
                        <a:pt x="3409" y="0"/>
                      </a:moveTo>
                      <a:cubicBezTo>
                        <a:pt x="35223" y="93254"/>
                        <a:pt x="70446" y="186507"/>
                        <a:pt x="107942" y="277486"/>
                      </a:cubicBezTo>
                      <a:cubicBezTo>
                        <a:pt x="126121" y="322975"/>
                        <a:pt x="145437" y="368465"/>
                        <a:pt x="165889" y="413954"/>
                      </a:cubicBezTo>
                      <a:cubicBezTo>
                        <a:pt x="185205" y="459444"/>
                        <a:pt x="204521" y="504933"/>
                        <a:pt x="223837" y="550423"/>
                      </a:cubicBezTo>
                      <a:lnTo>
                        <a:pt x="220428" y="551560"/>
                      </a:lnTo>
                      <a:cubicBezTo>
                        <a:pt x="197703" y="507208"/>
                        <a:pt x="177251" y="462856"/>
                        <a:pt x="157936" y="417366"/>
                      </a:cubicBezTo>
                      <a:cubicBezTo>
                        <a:pt x="138620" y="371877"/>
                        <a:pt x="120440" y="326387"/>
                        <a:pt x="102260" y="279761"/>
                      </a:cubicBezTo>
                      <a:cubicBezTo>
                        <a:pt x="67037" y="187644"/>
                        <a:pt x="32951" y="94391"/>
                        <a:pt x="0" y="1137"/>
                      </a:cubicBezTo>
                      <a:lnTo>
                        <a:pt x="34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6" name="Google Shape;1146;p29"/>
                <p:cNvSpPr/>
                <p:nvPr/>
              </p:nvSpPr>
              <p:spPr>
                <a:xfrm>
                  <a:off x="2782763" y="5257677"/>
                  <a:ext cx="117031" cy="98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1" h="987122" extrusionOk="0">
                      <a:moveTo>
                        <a:pt x="117031" y="1137"/>
                      </a:moveTo>
                      <a:lnTo>
                        <a:pt x="88626" y="247918"/>
                      </a:lnTo>
                      <a:lnTo>
                        <a:pt x="61356" y="494698"/>
                      </a:lnTo>
                      <a:lnTo>
                        <a:pt x="34087" y="741479"/>
                      </a:lnTo>
                      <a:cubicBezTo>
                        <a:pt x="24997" y="823360"/>
                        <a:pt x="14771" y="905241"/>
                        <a:pt x="3409" y="987122"/>
                      </a:cubicBezTo>
                      <a:lnTo>
                        <a:pt x="0" y="987122"/>
                      </a:lnTo>
                      <a:cubicBezTo>
                        <a:pt x="6817" y="905241"/>
                        <a:pt x="17043" y="822223"/>
                        <a:pt x="26133" y="740342"/>
                      </a:cubicBezTo>
                      <a:lnTo>
                        <a:pt x="55675" y="493561"/>
                      </a:lnTo>
                      <a:lnTo>
                        <a:pt x="85217" y="246781"/>
                      </a:lnTo>
                      <a:lnTo>
                        <a:pt x="113623" y="0"/>
                      </a:lnTo>
                      <a:lnTo>
                        <a:pt x="117031" y="11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7" name="Google Shape;1147;p29"/>
                <p:cNvSpPr/>
                <p:nvPr/>
              </p:nvSpPr>
              <p:spPr>
                <a:xfrm>
                  <a:off x="2871388" y="5443047"/>
                  <a:ext cx="356775" cy="806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775" h="806301" extrusionOk="0">
                      <a:moveTo>
                        <a:pt x="356775" y="2274"/>
                      </a:moveTo>
                      <a:lnTo>
                        <a:pt x="265877" y="202428"/>
                      </a:lnTo>
                      <a:cubicBezTo>
                        <a:pt x="236335" y="269525"/>
                        <a:pt x="206793" y="336622"/>
                        <a:pt x="178388" y="403719"/>
                      </a:cubicBezTo>
                      <a:lnTo>
                        <a:pt x="92034" y="605010"/>
                      </a:lnTo>
                      <a:cubicBezTo>
                        <a:pt x="62492" y="672108"/>
                        <a:pt x="34087" y="739204"/>
                        <a:pt x="3409" y="806301"/>
                      </a:cubicBezTo>
                      <a:lnTo>
                        <a:pt x="0" y="805164"/>
                      </a:lnTo>
                      <a:cubicBezTo>
                        <a:pt x="26133" y="736930"/>
                        <a:pt x="54539" y="669833"/>
                        <a:pt x="84081" y="601599"/>
                      </a:cubicBezTo>
                      <a:lnTo>
                        <a:pt x="172707" y="400307"/>
                      </a:lnTo>
                      <a:lnTo>
                        <a:pt x="353367" y="0"/>
                      </a:lnTo>
                      <a:lnTo>
                        <a:pt x="356775" y="227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8" name="Google Shape;1148;p29"/>
                <p:cNvSpPr/>
                <p:nvPr/>
              </p:nvSpPr>
              <p:spPr>
                <a:xfrm>
                  <a:off x="3064547" y="5784219"/>
                  <a:ext cx="313598" cy="470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98" h="470816" extrusionOk="0">
                      <a:moveTo>
                        <a:pt x="313599" y="3412"/>
                      </a:moveTo>
                      <a:cubicBezTo>
                        <a:pt x="309054" y="14784"/>
                        <a:pt x="303373" y="25019"/>
                        <a:pt x="296555" y="34117"/>
                      </a:cubicBezTo>
                      <a:lnTo>
                        <a:pt x="277239" y="63685"/>
                      </a:lnTo>
                      <a:lnTo>
                        <a:pt x="238608" y="121684"/>
                      </a:lnTo>
                      <a:lnTo>
                        <a:pt x="161344" y="238820"/>
                      </a:lnTo>
                      <a:lnTo>
                        <a:pt x="84081" y="355955"/>
                      </a:lnTo>
                      <a:cubicBezTo>
                        <a:pt x="57948" y="394621"/>
                        <a:pt x="31814" y="433288"/>
                        <a:pt x="3409" y="470816"/>
                      </a:cubicBezTo>
                      <a:lnTo>
                        <a:pt x="0" y="468542"/>
                      </a:lnTo>
                      <a:cubicBezTo>
                        <a:pt x="23861" y="428738"/>
                        <a:pt x="49994" y="390072"/>
                        <a:pt x="76127" y="350269"/>
                      </a:cubicBezTo>
                      <a:lnTo>
                        <a:pt x="155663" y="234271"/>
                      </a:lnTo>
                      <a:lnTo>
                        <a:pt x="235199" y="118273"/>
                      </a:lnTo>
                      <a:lnTo>
                        <a:pt x="274967" y="60273"/>
                      </a:lnTo>
                      <a:lnTo>
                        <a:pt x="294283" y="30705"/>
                      </a:lnTo>
                      <a:cubicBezTo>
                        <a:pt x="301100" y="20470"/>
                        <a:pt x="306781" y="11372"/>
                        <a:pt x="311326" y="0"/>
                      </a:cubicBezTo>
                      <a:lnTo>
                        <a:pt x="313599" y="34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49" name="Google Shape;1149;p29"/>
          <p:cNvGrpSpPr/>
          <p:nvPr/>
        </p:nvGrpSpPr>
        <p:grpSpPr>
          <a:xfrm>
            <a:off x="159211" y="573955"/>
            <a:ext cx="8901894" cy="1062801"/>
            <a:chOff x="159211" y="573955"/>
            <a:chExt cx="8901894" cy="1062801"/>
          </a:xfrm>
        </p:grpSpPr>
        <p:grpSp>
          <p:nvGrpSpPr>
            <p:cNvPr id="1150" name="Google Shape;1150;p29"/>
            <p:cNvGrpSpPr/>
            <p:nvPr/>
          </p:nvGrpSpPr>
          <p:grpSpPr>
            <a:xfrm>
              <a:off x="159211" y="573955"/>
              <a:ext cx="413753" cy="600867"/>
              <a:chOff x="5660354" y="5884171"/>
              <a:chExt cx="115229" cy="167298"/>
            </a:xfrm>
          </p:grpSpPr>
          <p:sp>
            <p:nvSpPr>
              <p:cNvPr id="1151" name="Google Shape;1151;p29"/>
              <p:cNvSpPr/>
              <p:nvPr/>
            </p:nvSpPr>
            <p:spPr>
              <a:xfrm>
                <a:off x="5726726" y="5997911"/>
                <a:ext cx="48857" cy="53558"/>
              </a:xfrm>
              <a:custGeom>
                <a:avLst/>
                <a:gdLst/>
                <a:ahLst/>
                <a:cxnLst/>
                <a:rect l="l" t="t" r="r" b="b"/>
                <a:pathLst>
                  <a:path w="48857" h="53558" extrusionOk="0">
                    <a:moveTo>
                      <a:pt x="29542" y="53559"/>
                    </a:moveTo>
                    <a:cubicBezTo>
                      <a:pt x="24997" y="52422"/>
                      <a:pt x="20452" y="50147"/>
                      <a:pt x="17043" y="47873"/>
                    </a:cubicBezTo>
                    <a:cubicBezTo>
                      <a:pt x="13635" y="45598"/>
                      <a:pt x="10226" y="43324"/>
                      <a:pt x="7954" y="39912"/>
                    </a:cubicBezTo>
                    <a:cubicBezTo>
                      <a:pt x="5681" y="36500"/>
                      <a:pt x="3409" y="33088"/>
                      <a:pt x="2273" y="29677"/>
                    </a:cubicBezTo>
                    <a:cubicBezTo>
                      <a:pt x="1136" y="26265"/>
                      <a:pt x="0" y="21716"/>
                      <a:pt x="0" y="16030"/>
                    </a:cubicBezTo>
                    <a:cubicBezTo>
                      <a:pt x="1136" y="6932"/>
                      <a:pt x="9090" y="-1029"/>
                      <a:pt x="18180" y="109"/>
                    </a:cubicBezTo>
                    <a:cubicBezTo>
                      <a:pt x="19316" y="109"/>
                      <a:pt x="19316" y="109"/>
                      <a:pt x="20452" y="109"/>
                    </a:cubicBezTo>
                    <a:cubicBezTo>
                      <a:pt x="24997" y="1246"/>
                      <a:pt x="29542" y="3521"/>
                      <a:pt x="32951" y="5795"/>
                    </a:cubicBezTo>
                    <a:cubicBezTo>
                      <a:pt x="36359" y="8069"/>
                      <a:pt x="38632" y="11481"/>
                      <a:pt x="40904" y="13756"/>
                    </a:cubicBezTo>
                    <a:cubicBezTo>
                      <a:pt x="43176" y="17167"/>
                      <a:pt x="45449" y="20579"/>
                      <a:pt x="46585" y="23991"/>
                    </a:cubicBezTo>
                    <a:cubicBezTo>
                      <a:pt x="47722" y="28540"/>
                      <a:pt x="48858" y="31952"/>
                      <a:pt x="48858" y="37638"/>
                    </a:cubicBezTo>
                    <a:cubicBezTo>
                      <a:pt x="47722" y="46735"/>
                      <a:pt x="40904" y="52422"/>
                      <a:pt x="31814" y="52422"/>
                    </a:cubicBezTo>
                    <a:cubicBezTo>
                      <a:pt x="30678" y="53559"/>
                      <a:pt x="29542" y="53559"/>
                      <a:pt x="29542" y="535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29"/>
              <p:cNvSpPr/>
              <p:nvPr/>
            </p:nvSpPr>
            <p:spPr>
              <a:xfrm>
                <a:off x="5660354" y="5909315"/>
                <a:ext cx="41374" cy="41411"/>
              </a:xfrm>
              <a:custGeom>
                <a:avLst/>
                <a:gdLst/>
                <a:ahLst/>
                <a:cxnLst/>
                <a:rect l="l" t="t" r="r" b="b"/>
                <a:pathLst>
                  <a:path w="41374" h="41411" extrusionOk="0">
                    <a:moveTo>
                      <a:pt x="23195" y="40941"/>
                    </a:moveTo>
                    <a:cubicBezTo>
                      <a:pt x="18650" y="42078"/>
                      <a:pt x="15241" y="40941"/>
                      <a:pt x="12969" y="39803"/>
                    </a:cubicBezTo>
                    <a:cubicBezTo>
                      <a:pt x="9560" y="38666"/>
                      <a:pt x="7288" y="37529"/>
                      <a:pt x="6152" y="35254"/>
                    </a:cubicBezTo>
                    <a:cubicBezTo>
                      <a:pt x="3879" y="32980"/>
                      <a:pt x="2743" y="30705"/>
                      <a:pt x="1607" y="28431"/>
                    </a:cubicBezTo>
                    <a:cubicBezTo>
                      <a:pt x="471" y="26156"/>
                      <a:pt x="-666" y="22745"/>
                      <a:pt x="471" y="18196"/>
                    </a:cubicBezTo>
                    <a:cubicBezTo>
                      <a:pt x="1607" y="7960"/>
                      <a:pt x="9560" y="1137"/>
                      <a:pt x="18650" y="0"/>
                    </a:cubicBezTo>
                    <a:cubicBezTo>
                      <a:pt x="23195" y="0"/>
                      <a:pt x="26604" y="0"/>
                      <a:pt x="28876" y="1137"/>
                    </a:cubicBezTo>
                    <a:cubicBezTo>
                      <a:pt x="31149" y="2274"/>
                      <a:pt x="33421" y="3412"/>
                      <a:pt x="35693" y="5686"/>
                    </a:cubicBezTo>
                    <a:cubicBezTo>
                      <a:pt x="37966" y="7960"/>
                      <a:pt x="39102" y="10235"/>
                      <a:pt x="40239" y="12510"/>
                    </a:cubicBezTo>
                    <a:cubicBezTo>
                      <a:pt x="41375" y="15921"/>
                      <a:pt x="41375" y="18196"/>
                      <a:pt x="41375" y="22745"/>
                    </a:cubicBezTo>
                    <a:cubicBezTo>
                      <a:pt x="39102" y="32980"/>
                      <a:pt x="32285" y="39803"/>
                      <a:pt x="23195" y="409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29"/>
              <p:cNvSpPr/>
              <p:nvPr/>
            </p:nvSpPr>
            <p:spPr>
              <a:xfrm>
                <a:off x="5719438" y="5884171"/>
                <a:ext cx="47056" cy="54836"/>
              </a:xfrm>
              <a:custGeom>
                <a:avLst/>
                <a:gdLst/>
                <a:ahLst/>
                <a:cxnLst/>
                <a:rect l="l" t="t" r="r" b="b"/>
                <a:pathLst>
                  <a:path w="47056" h="54836" extrusionOk="0">
                    <a:moveTo>
                      <a:pt x="27740" y="53574"/>
                    </a:moveTo>
                    <a:cubicBezTo>
                      <a:pt x="23195" y="52437"/>
                      <a:pt x="18650" y="50162"/>
                      <a:pt x="15242" y="47888"/>
                    </a:cubicBezTo>
                    <a:cubicBezTo>
                      <a:pt x="11833" y="45614"/>
                      <a:pt x="9561" y="42202"/>
                      <a:pt x="7288" y="38790"/>
                    </a:cubicBezTo>
                    <a:cubicBezTo>
                      <a:pt x="5016" y="35378"/>
                      <a:pt x="2743" y="31967"/>
                      <a:pt x="1607" y="28555"/>
                    </a:cubicBezTo>
                    <a:cubicBezTo>
                      <a:pt x="471" y="24006"/>
                      <a:pt x="-666" y="20595"/>
                      <a:pt x="471" y="14908"/>
                    </a:cubicBezTo>
                    <a:cubicBezTo>
                      <a:pt x="1607" y="5810"/>
                      <a:pt x="10697" y="-1013"/>
                      <a:pt x="19787" y="124"/>
                    </a:cubicBezTo>
                    <a:cubicBezTo>
                      <a:pt x="20923" y="124"/>
                      <a:pt x="22059" y="124"/>
                      <a:pt x="22059" y="124"/>
                    </a:cubicBezTo>
                    <a:cubicBezTo>
                      <a:pt x="26604" y="1261"/>
                      <a:pt x="31149" y="3536"/>
                      <a:pt x="33421" y="6948"/>
                    </a:cubicBezTo>
                    <a:cubicBezTo>
                      <a:pt x="36830" y="9222"/>
                      <a:pt x="39102" y="12634"/>
                      <a:pt x="41375" y="16045"/>
                    </a:cubicBezTo>
                    <a:cubicBezTo>
                      <a:pt x="43647" y="19457"/>
                      <a:pt x="44783" y="22869"/>
                      <a:pt x="45920" y="27418"/>
                    </a:cubicBezTo>
                    <a:cubicBezTo>
                      <a:pt x="47056" y="31967"/>
                      <a:pt x="47056" y="35378"/>
                      <a:pt x="47056" y="41065"/>
                    </a:cubicBezTo>
                    <a:cubicBezTo>
                      <a:pt x="45920" y="49025"/>
                      <a:pt x="37966" y="55849"/>
                      <a:pt x="30013" y="54712"/>
                    </a:cubicBezTo>
                    <a:cubicBezTo>
                      <a:pt x="28876" y="53574"/>
                      <a:pt x="27740" y="53574"/>
                      <a:pt x="27740" y="535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4" name="Google Shape;1154;p29"/>
            <p:cNvGrpSpPr/>
            <p:nvPr/>
          </p:nvGrpSpPr>
          <p:grpSpPr>
            <a:xfrm>
              <a:off x="8654309" y="1137280"/>
              <a:ext cx="406795" cy="499476"/>
              <a:chOff x="8654309" y="1137280"/>
              <a:chExt cx="406795" cy="499476"/>
            </a:xfrm>
          </p:grpSpPr>
          <p:sp>
            <p:nvSpPr>
              <p:cNvPr id="1155" name="Google Shape;1155;p29"/>
              <p:cNvSpPr/>
              <p:nvPr/>
            </p:nvSpPr>
            <p:spPr>
              <a:xfrm rot="-969201">
                <a:off x="8751282" y="1170196"/>
                <a:ext cx="276342" cy="279896"/>
              </a:xfrm>
              <a:custGeom>
                <a:avLst/>
                <a:gdLst/>
                <a:ahLst/>
                <a:cxnLst/>
                <a:rect l="l" t="t" r="r" b="b"/>
                <a:pathLst>
                  <a:path w="171801" h="174010" extrusionOk="0">
                    <a:moveTo>
                      <a:pt x="167543" y="19948"/>
                    </a:moveTo>
                    <a:cubicBezTo>
                      <a:pt x="162998" y="8576"/>
                      <a:pt x="151635" y="-2796"/>
                      <a:pt x="140273" y="615"/>
                    </a:cubicBezTo>
                    <a:cubicBezTo>
                      <a:pt x="135728" y="1753"/>
                      <a:pt x="132319" y="5164"/>
                      <a:pt x="128911" y="9713"/>
                    </a:cubicBezTo>
                    <a:cubicBezTo>
                      <a:pt x="110731" y="30184"/>
                      <a:pt x="100505" y="56340"/>
                      <a:pt x="98232" y="83634"/>
                    </a:cubicBezTo>
                    <a:cubicBezTo>
                      <a:pt x="85734" y="73399"/>
                      <a:pt x="78917" y="58615"/>
                      <a:pt x="69827" y="46105"/>
                    </a:cubicBezTo>
                    <a:cubicBezTo>
                      <a:pt x="60737" y="33595"/>
                      <a:pt x="45966" y="22223"/>
                      <a:pt x="30059" y="25635"/>
                    </a:cubicBezTo>
                    <a:cubicBezTo>
                      <a:pt x="-35842" y="38144"/>
                      <a:pt x="19833" y="167789"/>
                      <a:pt x="70963" y="173476"/>
                    </a:cubicBezTo>
                    <a:cubicBezTo>
                      <a:pt x="138000" y="182573"/>
                      <a:pt x="186859" y="73399"/>
                      <a:pt x="167543" y="19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29"/>
              <p:cNvSpPr/>
              <p:nvPr/>
            </p:nvSpPr>
            <p:spPr>
              <a:xfrm rot="244381">
                <a:off x="8659136" y="1491561"/>
                <a:ext cx="139081" cy="140435"/>
              </a:xfrm>
              <a:custGeom>
                <a:avLst/>
                <a:gdLst/>
                <a:ahLst/>
                <a:cxnLst/>
                <a:rect l="l" t="t" r="r" b="b"/>
                <a:pathLst>
                  <a:path w="171801" h="174010" extrusionOk="0">
                    <a:moveTo>
                      <a:pt x="167543" y="19948"/>
                    </a:moveTo>
                    <a:cubicBezTo>
                      <a:pt x="162998" y="8576"/>
                      <a:pt x="151635" y="-2796"/>
                      <a:pt x="140273" y="615"/>
                    </a:cubicBezTo>
                    <a:cubicBezTo>
                      <a:pt x="135728" y="1753"/>
                      <a:pt x="132319" y="5164"/>
                      <a:pt x="128911" y="9713"/>
                    </a:cubicBezTo>
                    <a:cubicBezTo>
                      <a:pt x="110731" y="30184"/>
                      <a:pt x="100505" y="56340"/>
                      <a:pt x="98232" y="83634"/>
                    </a:cubicBezTo>
                    <a:cubicBezTo>
                      <a:pt x="85734" y="73399"/>
                      <a:pt x="78917" y="58615"/>
                      <a:pt x="69827" y="46105"/>
                    </a:cubicBezTo>
                    <a:cubicBezTo>
                      <a:pt x="60737" y="33595"/>
                      <a:pt x="45966" y="22223"/>
                      <a:pt x="30059" y="25635"/>
                    </a:cubicBezTo>
                    <a:cubicBezTo>
                      <a:pt x="-35842" y="38144"/>
                      <a:pt x="19833" y="167789"/>
                      <a:pt x="70963" y="173476"/>
                    </a:cubicBezTo>
                    <a:cubicBezTo>
                      <a:pt x="138000" y="182573"/>
                      <a:pt x="186859" y="73399"/>
                      <a:pt x="167543" y="19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74" r:id="rId5"/>
    <p:sldLayoutId id="214748367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ndNmowSDQ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11754580/pronoun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kt0xe_n0h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WvSw9iW3m8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details/c52e965f-e0f6-44e8-963b-14d9125d8c31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oevMkMu1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WvSw9iW3m8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XjfcEmqAHc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1167;p33"/>
          <p:cNvGrpSpPr/>
          <p:nvPr/>
        </p:nvGrpSpPr>
        <p:grpSpPr>
          <a:xfrm>
            <a:off x="3044311" y="520278"/>
            <a:ext cx="209795" cy="142472"/>
            <a:chOff x="9877778" y="2885400"/>
            <a:chExt cx="167461" cy="113723"/>
          </a:xfrm>
        </p:grpSpPr>
        <p:sp>
          <p:nvSpPr>
            <p:cNvPr id="1168" name="Google Shape;1168;p33"/>
            <p:cNvSpPr/>
            <p:nvPr/>
          </p:nvSpPr>
          <p:spPr>
            <a:xfrm>
              <a:off x="9987008" y="2957330"/>
              <a:ext cx="58231" cy="41793"/>
            </a:xfrm>
            <a:custGeom>
              <a:avLst/>
              <a:gdLst/>
              <a:ahLst/>
              <a:cxnLst/>
              <a:rect l="l" t="t" r="r" b="b"/>
              <a:pathLst>
                <a:path w="58231" h="41793" extrusionOk="0">
                  <a:moveTo>
                    <a:pt x="51698" y="34970"/>
                  </a:moveTo>
                  <a:cubicBezTo>
                    <a:pt x="47153" y="38382"/>
                    <a:pt x="43745" y="39519"/>
                    <a:pt x="39200" y="40656"/>
                  </a:cubicBezTo>
                  <a:cubicBezTo>
                    <a:pt x="35791" y="41793"/>
                    <a:pt x="31246" y="41793"/>
                    <a:pt x="27838" y="41793"/>
                  </a:cubicBezTo>
                  <a:cubicBezTo>
                    <a:pt x="24429" y="41793"/>
                    <a:pt x="19884" y="40656"/>
                    <a:pt x="16476" y="39519"/>
                  </a:cubicBezTo>
                  <a:cubicBezTo>
                    <a:pt x="13066" y="38382"/>
                    <a:pt x="8522" y="36107"/>
                    <a:pt x="5113" y="31558"/>
                  </a:cubicBezTo>
                  <a:cubicBezTo>
                    <a:pt x="-1704" y="24735"/>
                    <a:pt x="-1704" y="13362"/>
                    <a:pt x="5113" y="7676"/>
                  </a:cubicBezTo>
                  <a:cubicBezTo>
                    <a:pt x="5113" y="7676"/>
                    <a:pt x="6249" y="6539"/>
                    <a:pt x="7385" y="6539"/>
                  </a:cubicBezTo>
                  <a:cubicBezTo>
                    <a:pt x="11930" y="3127"/>
                    <a:pt x="15339" y="1990"/>
                    <a:pt x="19884" y="853"/>
                  </a:cubicBezTo>
                  <a:cubicBezTo>
                    <a:pt x="23293" y="-284"/>
                    <a:pt x="27838" y="-284"/>
                    <a:pt x="31246" y="853"/>
                  </a:cubicBezTo>
                  <a:cubicBezTo>
                    <a:pt x="34655" y="853"/>
                    <a:pt x="39200" y="1990"/>
                    <a:pt x="42609" y="4265"/>
                  </a:cubicBezTo>
                  <a:cubicBezTo>
                    <a:pt x="46017" y="6539"/>
                    <a:pt x="50562" y="7676"/>
                    <a:pt x="53971" y="12225"/>
                  </a:cubicBezTo>
                  <a:cubicBezTo>
                    <a:pt x="59652" y="19049"/>
                    <a:pt x="59652" y="28147"/>
                    <a:pt x="53971" y="34970"/>
                  </a:cubicBezTo>
                  <a:cubicBezTo>
                    <a:pt x="52834" y="33833"/>
                    <a:pt x="52834" y="33833"/>
                    <a:pt x="51698" y="34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9877778" y="2944536"/>
              <a:ext cx="41493" cy="42077"/>
            </a:xfrm>
            <a:custGeom>
              <a:avLst/>
              <a:gdLst/>
              <a:ahLst/>
              <a:cxnLst/>
              <a:rect l="l" t="t" r="r" b="b"/>
              <a:pathLst>
                <a:path w="41493" h="42077" extrusionOk="0">
                  <a:moveTo>
                    <a:pt x="38215" y="32980"/>
                  </a:moveTo>
                  <a:cubicBezTo>
                    <a:pt x="35943" y="36392"/>
                    <a:pt x="32534" y="38666"/>
                    <a:pt x="30262" y="39803"/>
                  </a:cubicBezTo>
                  <a:cubicBezTo>
                    <a:pt x="27989" y="40941"/>
                    <a:pt x="24580" y="42078"/>
                    <a:pt x="22308" y="42078"/>
                  </a:cubicBezTo>
                  <a:cubicBezTo>
                    <a:pt x="20035" y="42078"/>
                    <a:pt x="16627" y="42078"/>
                    <a:pt x="14354" y="40941"/>
                  </a:cubicBezTo>
                  <a:cubicBezTo>
                    <a:pt x="12082" y="39803"/>
                    <a:pt x="8673" y="38666"/>
                    <a:pt x="5264" y="35254"/>
                  </a:cubicBezTo>
                  <a:cubicBezTo>
                    <a:pt x="-1553" y="28431"/>
                    <a:pt x="-1553" y="17059"/>
                    <a:pt x="4129" y="9098"/>
                  </a:cubicBezTo>
                  <a:cubicBezTo>
                    <a:pt x="6401" y="5686"/>
                    <a:pt x="9810" y="3412"/>
                    <a:pt x="12082" y="2275"/>
                  </a:cubicBezTo>
                  <a:cubicBezTo>
                    <a:pt x="14354" y="1137"/>
                    <a:pt x="17763" y="0"/>
                    <a:pt x="20035" y="0"/>
                  </a:cubicBezTo>
                  <a:cubicBezTo>
                    <a:pt x="22308" y="0"/>
                    <a:pt x="25716" y="1137"/>
                    <a:pt x="27989" y="2275"/>
                  </a:cubicBezTo>
                  <a:cubicBezTo>
                    <a:pt x="30262" y="3412"/>
                    <a:pt x="33670" y="5686"/>
                    <a:pt x="37079" y="9098"/>
                  </a:cubicBezTo>
                  <a:cubicBezTo>
                    <a:pt x="42760" y="15921"/>
                    <a:pt x="42760" y="26157"/>
                    <a:pt x="38215" y="32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9898230" y="2885400"/>
              <a:ext cx="56721" cy="41793"/>
            </a:xfrm>
            <a:custGeom>
              <a:avLst/>
              <a:gdLst/>
              <a:ahLst/>
              <a:cxnLst/>
              <a:rect l="l" t="t" r="r" b="b"/>
              <a:pathLst>
                <a:path w="56721" h="41793" extrusionOk="0">
                  <a:moveTo>
                    <a:pt x="50714" y="36392"/>
                  </a:moveTo>
                  <a:cubicBezTo>
                    <a:pt x="46169" y="38666"/>
                    <a:pt x="41624" y="39803"/>
                    <a:pt x="38215" y="40941"/>
                  </a:cubicBezTo>
                  <a:cubicBezTo>
                    <a:pt x="33670" y="42078"/>
                    <a:pt x="30262" y="42078"/>
                    <a:pt x="25717" y="40941"/>
                  </a:cubicBezTo>
                  <a:cubicBezTo>
                    <a:pt x="22308" y="40941"/>
                    <a:pt x="17763" y="39803"/>
                    <a:pt x="14355" y="37529"/>
                  </a:cubicBezTo>
                  <a:cubicBezTo>
                    <a:pt x="10946" y="35254"/>
                    <a:pt x="7537" y="32980"/>
                    <a:pt x="4129" y="29568"/>
                  </a:cubicBezTo>
                  <a:cubicBezTo>
                    <a:pt x="-1553" y="22745"/>
                    <a:pt x="-1553" y="11372"/>
                    <a:pt x="5264" y="5686"/>
                  </a:cubicBezTo>
                  <a:cubicBezTo>
                    <a:pt x="6401" y="5686"/>
                    <a:pt x="6401" y="4549"/>
                    <a:pt x="7537" y="4549"/>
                  </a:cubicBezTo>
                  <a:cubicBezTo>
                    <a:pt x="12082" y="2274"/>
                    <a:pt x="16627" y="1137"/>
                    <a:pt x="20036" y="0"/>
                  </a:cubicBezTo>
                  <a:cubicBezTo>
                    <a:pt x="24580" y="0"/>
                    <a:pt x="27989" y="0"/>
                    <a:pt x="31398" y="1137"/>
                  </a:cubicBezTo>
                  <a:cubicBezTo>
                    <a:pt x="34807" y="2274"/>
                    <a:pt x="39351" y="3412"/>
                    <a:pt x="42761" y="5686"/>
                  </a:cubicBezTo>
                  <a:cubicBezTo>
                    <a:pt x="46169" y="7961"/>
                    <a:pt x="49578" y="10235"/>
                    <a:pt x="52986" y="14784"/>
                  </a:cubicBezTo>
                  <a:cubicBezTo>
                    <a:pt x="58667" y="21608"/>
                    <a:pt x="57531" y="31843"/>
                    <a:pt x="51850" y="36392"/>
                  </a:cubicBezTo>
                  <a:cubicBezTo>
                    <a:pt x="51850" y="35254"/>
                    <a:pt x="50714" y="36392"/>
                    <a:pt x="50714" y="36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1" name="Google Shape;1171;p33"/>
          <p:cNvSpPr/>
          <p:nvPr/>
        </p:nvSpPr>
        <p:spPr>
          <a:xfrm rot="574145">
            <a:off x="1532574" y="3703179"/>
            <a:ext cx="1971024" cy="483196"/>
          </a:xfrm>
          <a:custGeom>
            <a:avLst/>
            <a:gdLst/>
            <a:ahLst/>
            <a:cxnLst/>
            <a:rect l="l" t="t" r="r" b="b"/>
            <a:pathLst>
              <a:path w="2978696" h="730226" extrusionOk="0">
                <a:moveTo>
                  <a:pt x="10873" y="697251"/>
                </a:moveTo>
                <a:cubicBezTo>
                  <a:pt x="671020" y="482313"/>
                  <a:pt x="1342530" y="283296"/>
                  <a:pt x="2021994" y="138867"/>
                </a:cubicBezTo>
                <a:cubicBezTo>
                  <a:pt x="2266283" y="88829"/>
                  <a:pt x="2524206" y="43339"/>
                  <a:pt x="2771904" y="17183"/>
                </a:cubicBezTo>
                <a:cubicBezTo>
                  <a:pt x="2835532" y="11496"/>
                  <a:pt x="2898025" y="4673"/>
                  <a:pt x="2961654" y="124"/>
                </a:cubicBezTo>
                <a:cubicBezTo>
                  <a:pt x="2970744" y="-1013"/>
                  <a:pt x="2977561" y="5810"/>
                  <a:pt x="2978697" y="14908"/>
                </a:cubicBezTo>
                <a:cubicBezTo>
                  <a:pt x="2978697" y="22869"/>
                  <a:pt x="2974152" y="29692"/>
                  <a:pt x="2966198" y="31967"/>
                </a:cubicBezTo>
                <a:cubicBezTo>
                  <a:pt x="2904842" y="45614"/>
                  <a:pt x="2842350" y="58123"/>
                  <a:pt x="2780994" y="70633"/>
                </a:cubicBezTo>
                <a:cubicBezTo>
                  <a:pt x="2415128" y="142279"/>
                  <a:pt x="2032220" y="209376"/>
                  <a:pt x="1666355" y="285571"/>
                </a:cubicBezTo>
                <a:cubicBezTo>
                  <a:pt x="1110740" y="399294"/>
                  <a:pt x="558534" y="542587"/>
                  <a:pt x="22235" y="729093"/>
                </a:cubicBezTo>
                <a:cubicBezTo>
                  <a:pt x="14282" y="732505"/>
                  <a:pt x="5192" y="727956"/>
                  <a:pt x="1783" y="718858"/>
                </a:cubicBezTo>
                <a:cubicBezTo>
                  <a:pt x="-2762" y="709760"/>
                  <a:pt x="1783" y="700662"/>
                  <a:pt x="10873" y="697251"/>
                </a:cubicBezTo>
                <a:lnTo>
                  <a:pt x="10873" y="69725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33"/>
          <p:cNvSpPr txBox="1">
            <a:spLocks noGrp="1"/>
          </p:cNvSpPr>
          <p:nvPr>
            <p:ph type="ctrTitle"/>
          </p:nvPr>
        </p:nvSpPr>
        <p:spPr>
          <a:xfrm>
            <a:off x="1428854" y="1483690"/>
            <a:ext cx="6434529" cy="7792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Plural pronouns</a:t>
            </a:r>
            <a:endParaRPr sz="4800" dirty="0"/>
          </a:p>
        </p:txBody>
      </p:sp>
      <p:grpSp>
        <p:nvGrpSpPr>
          <p:cNvPr id="1174" name="Google Shape;1174;p33"/>
          <p:cNvGrpSpPr/>
          <p:nvPr/>
        </p:nvGrpSpPr>
        <p:grpSpPr>
          <a:xfrm rot="135069">
            <a:off x="4438778" y="2664966"/>
            <a:ext cx="2895598" cy="2559631"/>
            <a:chOff x="7101086" y="3946702"/>
            <a:chExt cx="2850604" cy="2519858"/>
          </a:xfrm>
        </p:grpSpPr>
        <p:sp>
          <p:nvSpPr>
            <p:cNvPr id="1175" name="Google Shape;1175;p33"/>
            <p:cNvSpPr/>
            <p:nvPr/>
          </p:nvSpPr>
          <p:spPr>
            <a:xfrm>
              <a:off x="8755136" y="3946702"/>
              <a:ext cx="659167" cy="1346770"/>
            </a:xfrm>
            <a:custGeom>
              <a:avLst/>
              <a:gdLst/>
              <a:ahLst/>
              <a:cxnLst/>
              <a:rect l="l" t="t" r="r" b="b"/>
              <a:pathLst>
                <a:path w="659167" h="1346770" extrusionOk="0">
                  <a:moveTo>
                    <a:pt x="423447" y="75936"/>
                  </a:moveTo>
                  <a:cubicBezTo>
                    <a:pt x="477985" y="152130"/>
                    <a:pt x="458670" y="255619"/>
                    <a:pt x="447308" y="348873"/>
                  </a:cubicBezTo>
                  <a:cubicBezTo>
                    <a:pt x="442763" y="388676"/>
                    <a:pt x="439354" y="428479"/>
                    <a:pt x="439354" y="468283"/>
                  </a:cubicBezTo>
                  <a:cubicBezTo>
                    <a:pt x="438218" y="528556"/>
                    <a:pt x="441627" y="588830"/>
                    <a:pt x="457534" y="646829"/>
                  </a:cubicBezTo>
                  <a:cubicBezTo>
                    <a:pt x="485939" y="746906"/>
                    <a:pt x="554113" y="832199"/>
                    <a:pt x="602970" y="924315"/>
                  </a:cubicBezTo>
                  <a:cubicBezTo>
                    <a:pt x="651829" y="1016431"/>
                    <a:pt x="683643" y="1131292"/>
                    <a:pt x="634785" y="1224546"/>
                  </a:cubicBezTo>
                  <a:cubicBezTo>
                    <a:pt x="597289" y="1297329"/>
                    <a:pt x="516617" y="1341681"/>
                    <a:pt x="435946" y="1346230"/>
                  </a:cubicBezTo>
                  <a:cubicBezTo>
                    <a:pt x="400722" y="1348505"/>
                    <a:pt x="364363" y="1343956"/>
                    <a:pt x="334821" y="1325760"/>
                  </a:cubicBezTo>
                  <a:cubicBezTo>
                    <a:pt x="284827" y="1296192"/>
                    <a:pt x="260966" y="1235918"/>
                    <a:pt x="251877" y="1177919"/>
                  </a:cubicBezTo>
                  <a:cubicBezTo>
                    <a:pt x="228016" y="1032352"/>
                    <a:pt x="268920" y="881100"/>
                    <a:pt x="243923" y="734396"/>
                  </a:cubicBezTo>
                  <a:cubicBezTo>
                    <a:pt x="237106" y="693456"/>
                    <a:pt x="224607" y="651378"/>
                    <a:pt x="197338" y="619535"/>
                  </a:cubicBezTo>
                  <a:cubicBezTo>
                    <a:pt x="158706" y="575183"/>
                    <a:pt x="97350" y="555850"/>
                    <a:pt x="57582" y="512635"/>
                  </a:cubicBezTo>
                  <a:cubicBezTo>
                    <a:pt x="17814" y="469420"/>
                    <a:pt x="4179" y="408009"/>
                    <a:pt x="770" y="348873"/>
                  </a:cubicBezTo>
                  <a:cubicBezTo>
                    <a:pt x="-4911" y="255619"/>
                    <a:pt x="20086" y="115739"/>
                    <a:pt x="100759" y="55465"/>
                  </a:cubicBezTo>
                  <a:cubicBezTo>
                    <a:pt x="193929" y="-15043"/>
                    <a:pt x="349592" y="-28690"/>
                    <a:pt x="423447" y="75936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7533941" y="3975567"/>
              <a:ext cx="659166" cy="1346336"/>
            </a:xfrm>
            <a:custGeom>
              <a:avLst/>
              <a:gdLst/>
              <a:ahLst/>
              <a:cxnLst/>
              <a:rect l="l" t="t" r="r" b="b"/>
              <a:pathLst>
                <a:path w="659166" h="1346336" extrusionOk="0">
                  <a:moveTo>
                    <a:pt x="235720" y="75502"/>
                  </a:moveTo>
                  <a:cubicBezTo>
                    <a:pt x="181181" y="151697"/>
                    <a:pt x="200497" y="255185"/>
                    <a:pt x="211860" y="348439"/>
                  </a:cubicBezTo>
                  <a:cubicBezTo>
                    <a:pt x="216404" y="388242"/>
                    <a:pt x="219813" y="428045"/>
                    <a:pt x="219813" y="467849"/>
                  </a:cubicBezTo>
                  <a:cubicBezTo>
                    <a:pt x="220949" y="528122"/>
                    <a:pt x="217541" y="588396"/>
                    <a:pt x="201633" y="646395"/>
                  </a:cubicBezTo>
                  <a:cubicBezTo>
                    <a:pt x="173228" y="746472"/>
                    <a:pt x="105054" y="831765"/>
                    <a:pt x="56196" y="923881"/>
                  </a:cubicBezTo>
                  <a:cubicBezTo>
                    <a:pt x="7339" y="1015997"/>
                    <a:pt x="-24476" y="1130858"/>
                    <a:pt x="24382" y="1224112"/>
                  </a:cubicBezTo>
                  <a:cubicBezTo>
                    <a:pt x="61878" y="1296895"/>
                    <a:pt x="142549" y="1341247"/>
                    <a:pt x="223222" y="1345796"/>
                  </a:cubicBezTo>
                  <a:cubicBezTo>
                    <a:pt x="258445" y="1348071"/>
                    <a:pt x="294804" y="1343522"/>
                    <a:pt x="324346" y="1325326"/>
                  </a:cubicBezTo>
                  <a:cubicBezTo>
                    <a:pt x="374340" y="1295758"/>
                    <a:pt x="398200" y="1235484"/>
                    <a:pt x="407291" y="1177485"/>
                  </a:cubicBezTo>
                  <a:cubicBezTo>
                    <a:pt x="431151" y="1030781"/>
                    <a:pt x="390247" y="880666"/>
                    <a:pt x="415244" y="733962"/>
                  </a:cubicBezTo>
                  <a:cubicBezTo>
                    <a:pt x="422062" y="693022"/>
                    <a:pt x="434560" y="650944"/>
                    <a:pt x="461830" y="619101"/>
                  </a:cubicBezTo>
                  <a:cubicBezTo>
                    <a:pt x="500461" y="574749"/>
                    <a:pt x="561817" y="555416"/>
                    <a:pt x="601585" y="512201"/>
                  </a:cubicBezTo>
                  <a:cubicBezTo>
                    <a:pt x="641353" y="468986"/>
                    <a:pt x="654988" y="407575"/>
                    <a:pt x="658397" y="348439"/>
                  </a:cubicBezTo>
                  <a:cubicBezTo>
                    <a:pt x="664078" y="255185"/>
                    <a:pt x="639081" y="115305"/>
                    <a:pt x="558409" y="55031"/>
                  </a:cubicBezTo>
                  <a:cubicBezTo>
                    <a:pt x="464102" y="-14340"/>
                    <a:pt x="309575" y="-29124"/>
                    <a:pt x="235720" y="75502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7101086" y="4448382"/>
              <a:ext cx="227584" cy="247456"/>
            </a:xfrm>
            <a:custGeom>
              <a:avLst/>
              <a:gdLst/>
              <a:ahLst/>
              <a:cxnLst/>
              <a:rect l="l" t="t" r="r" b="b"/>
              <a:pathLst>
                <a:path w="227584" h="247456" extrusionOk="0">
                  <a:moveTo>
                    <a:pt x="210676" y="51895"/>
                  </a:moveTo>
                  <a:cubicBezTo>
                    <a:pt x="208403" y="45072"/>
                    <a:pt x="203858" y="38248"/>
                    <a:pt x="197041" y="38248"/>
                  </a:cubicBezTo>
                  <a:cubicBezTo>
                    <a:pt x="187951" y="37111"/>
                    <a:pt x="182270" y="47346"/>
                    <a:pt x="181134" y="56444"/>
                  </a:cubicBezTo>
                  <a:cubicBezTo>
                    <a:pt x="178861" y="65542"/>
                    <a:pt x="177725" y="75777"/>
                    <a:pt x="169771" y="79189"/>
                  </a:cubicBezTo>
                  <a:cubicBezTo>
                    <a:pt x="159545" y="53032"/>
                    <a:pt x="144775" y="28013"/>
                    <a:pt x="125459" y="7543"/>
                  </a:cubicBezTo>
                  <a:cubicBezTo>
                    <a:pt x="120914" y="1857"/>
                    <a:pt x="111824" y="-2692"/>
                    <a:pt x="106143" y="1857"/>
                  </a:cubicBezTo>
                  <a:cubicBezTo>
                    <a:pt x="103870" y="4131"/>
                    <a:pt x="102734" y="6406"/>
                    <a:pt x="101598" y="9817"/>
                  </a:cubicBezTo>
                  <a:cubicBezTo>
                    <a:pt x="95917" y="31425"/>
                    <a:pt x="98189" y="55307"/>
                    <a:pt x="109551" y="74640"/>
                  </a:cubicBezTo>
                  <a:cubicBezTo>
                    <a:pt x="101598" y="55307"/>
                    <a:pt x="89099" y="32562"/>
                    <a:pt x="68647" y="29151"/>
                  </a:cubicBezTo>
                  <a:cubicBezTo>
                    <a:pt x="65239" y="28013"/>
                    <a:pt x="60694" y="29151"/>
                    <a:pt x="58421" y="31425"/>
                  </a:cubicBezTo>
                  <a:cubicBezTo>
                    <a:pt x="56149" y="33700"/>
                    <a:pt x="55012" y="37111"/>
                    <a:pt x="55012" y="40523"/>
                  </a:cubicBezTo>
                  <a:cubicBezTo>
                    <a:pt x="52740" y="63268"/>
                    <a:pt x="60694" y="87150"/>
                    <a:pt x="75465" y="105345"/>
                  </a:cubicBezTo>
                  <a:cubicBezTo>
                    <a:pt x="68647" y="96248"/>
                    <a:pt x="61830" y="87150"/>
                    <a:pt x="52740" y="79189"/>
                  </a:cubicBezTo>
                  <a:cubicBezTo>
                    <a:pt x="47059" y="74640"/>
                    <a:pt x="41378" y="68954"/>
                    <a:pt x="33424" y="70091"/>
                  </a:cubicBezTo>
                  <a:cubicBezTo>
                    <a:pt x="22062" y="71228"/>
                    <a:pt x="17517" y="86013"/>
                    <a:pt x="19790" y="97385"/>
                  </a:cubicBezTo>
                  <a:cubicBezTo>
                    <a:pt x="22062" y="111032"/>
                    <a:pt x="27743" y="124679"/>
                    <a:pt x="37969" y="134914"/>
                  </a:cubicBezTo>
                  <a:cubicBezTo>
                    <a:pt x="32288" y="126953"/>
                    <a:pt x="26607" y="121267"/>
                    <a:pt x="18653" y="115580"/>
                  </a:cubicBezTo>
                  <a:cubicBezTo>
                    <a:pt x="15244" y="113306"/>
                    <a:pt x="9563" y="111032"/>
                    <a:pt x="6155" y="113306"/>
                  </a:cubicBezTo>
                  <a:cubicBezTo>
                    <a:pt x="3882" y="114443"/>
                    <a:pt x="1610" y="117855"/>
                    <a:pt x="1610" y="121267"/>
                  </a:cubicBezTo>
                  <a:cubicBezTo>
                    <a:pt x="-4071" y="142874"/>
                    <a:pt x="6155" y="164482"/>
                    <a:pt x="18653" y="182678"/>
                  </a:cubicBezTo>
                  <a:cubicBezTo>
                    <a:pt x="37969" y="209971"/>
                    <a:pt x="64102" y="232716"/>
                    <a:pt x="95917" y="241814"/>
                  </a:cubicBezTo>
                  <a:cubicBezTo>
                    <a:pt x="127731" y="252049"/>
                    <a:pt x="164090" y="248637"/>
                    <a:pt x="190224" y="229304"/>
                  </a:cubicBezTo>
                  <a:cubicBezTo>
                    <a:pt x="239081" y="191776"/>
                    <a:pt x="233400" y="103071"/>
                    <a:pt x="210676" y="51895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7941014" y="5152029"/>
              <a:ext cx="1088849" cy="375174"/>
            </a:xfrm>
            <a:custGeom>
              <a:avLst/>
              <a:gdLst/>
              <a:ahLst/>
              <a:cxnLst/>
              <a:rect l="l" t="t" r="r" b="b"/>
              <a:pathLst>
                <a:path w="1088849" h="375174" extrusionOk="0">
                  <a:moveTo>
                    <a:pt x="1354" y="326273"/>
                  </a:moveTo>
                  <a:cubicBezTo>
                    <a:pt x="-8872" y="217098"/>
                    <a:pt x="38850" y="96551"/>
                    <a:pt x="143383" y="45375"/>
                  </a:cubicBezTo>
                  <a:cubicBezTo>
                    <a:pt x="202467" y="16944"/>
                    <a:pt x="270640" y="13533"/>
                    <a:pt x="336541" y="11258"/>
                  </a:cubicBezTo>
                  <a:cubicBezTo>
                    <a:pt x="521746" y="3297"/>
                    <a:pt x="708087" y="-4663"/>
                    <a:pt x="894428" y="3297"/>
                  </a:cubicBezTo>
                  <a:cubicBezTo>
                    <a:pt x="933060" y="4435"/>
                    <a:pt x="972828" y="7847"/>
                    <a:pt x="1008051" y="22630"/>
                  </a:cubicBezTo>
                  <a:cubicBezTo>
                    <a:pt x="1043274" y="37414"/>
                    <a:pt x="1073953" y="68120"/>
                    <a:pt x="1076225" y="104512"/>
                  </a:cubicBezTo>
                  <a:cubicBezTo>
                    <a:pt x="1079634" y="156824"/>
                    <a:pt x="1086451" y="212549"/>
                    <a:pt x="1088723" y="264862"/>
                  </a:cubicBezTo>
                  <a:cubicBezTo>
                    <a:pt x="1088723" y="272823"/>
                    <a:pt x="1089859" y="280784"/>
                    <a:pt x="1085315" y="287607"/>
                  </a:cubicBezTo>
                  <a:cubicBezTo>
                    <a:pt x="1081906" y="293293"/>
                    <a:pt x="1075089" y="297842"/>
                    <a:pt x="1068271" y="301254"/>
                  </a:cubicBezTo>
                  <a:cubicBezTo>
                    <a:pt x="1029639" y="320587"/>
                    <a:pt x="984190" y="323998"/>
                    <a:pt x="939877" y="327410"/>
                  </a:cubicBezTo>
                  <a:cubicBezTo>
                    <a:pt x="655821" y="347881"/>
                    <a:pt x="371764" y="368351"/>
                    <a:pt x="86571" y="375174"/>
                  </a:cubicBezTo>
                  <a:cubicBezTo>
                    <a:pt x="58166" y="375174"/>
                    <a:pt x="3627" y="353567"/>
                    <a:pt x="1354" y="326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7865643" y="5572692"/>
              <a:ext cx="264202" cy="650500"/>
            </a:xfrm>
            <a:custGeom>
              <a:avLst/>
              <a:gdLst/>
              <a:ahLst/>
              <a:cxnLst/>
              <a:rect l="l" t="t" r="r" b="b"/>
              <a:pathLst>
                <a:path w="264202" h="650500" extrusionOk="0">
                  <a:moveTo>
                    <a:pt x="57409" y="650500"/>
                  </a:moveTo>
                  <a:cubicBezTo>
                    <a:pt x="25595" y="627755"/>
                    <a:pt x="4006" y="591364"/>
                    <a:pt x="598" y="552698"/>
                  </a:cubicBezTo>
                  <a:cubicBezTo>
                    <a:pt x="-1675" y="526541"/>
                    <a:pt x="2870" y="500385"/>
                    <a:pt x="8551" y="475365"/>
                  </a:cubicBezTo>
                  <a:cubicBezTo>
                    <a:pt x="26731" y="382112"/>
                    <a:pt x="78998" y="93254"/>
                    <a:pt x="97177" y="0"/>
                  </a:cubicBezTo>
                  <a:lnTo>
                    <a:pt x="264202" y="46627"/>
                  </a:lnTo>
                  <a:lnTo>
                    <a:pt x="57409" y="6505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8914978" y="5572692"/>
              <a:ext cx="264202" cy="650500"/>
            </a:xfrm>
            <a:custGeom>
              <a:avLst/>
              <a:gdLst/>
              <a:ahLst/>
              <a:cxnLst/>
              <a:rect l="l" t="t" r="r" b="b"/>
              <a:pathLst>
                <a:path w="264202" h="650500" extrusionOk="0">
                  <a:moveTo>
                    <a:pt x="206793" y="650500"/>
                  </a:moveTo>
                  <a:cubicBezTo>
                    <a:pt x="238608" y="627755"/>
                    <a:pt x="260196" y="591364"/>
                    <a:pt x="263605" y="552698"/>
                  </a:cubicBezTo>
                  <a:cubicBezTo>
                    <a:pt x="265877" y="526541"/>
                    <a:pt x="261332" y="500385"/>
                    <a:pt x="255651" y="475365"/>
                  </a:cubicBezTo>
                  <a:cubicBezTo>
                    <a:pt x="237472" y="382112"/>
                    <a:pt x="185206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8807036" y="522242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09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6"/>
                    <a:pt x="95443" y="624343"/>
                    <a:pt x="296556" y="792654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8924068" y="5564732"/>
              <a:ext cx="264201" cy="650500"/>
            </a:xfrm>
            <a:custGeom>
              <a:avLst/>
              <a:gdLst/>
              <a:ahLst/>
              <a:cxnLst/>
              <a:rect l="l" t="t" r="r" b="b"/>
              <a:pathLst>
                <a:path w="264201" h="650500" extrusionOk="0">
                  <a:moveTo>
                    <a:pt x="206793" y="650500"/>
                  </a:moveTo>
                  <a:cubicBezTo>
                    <a:pt x="238608" y="627755"/>
                    <a:pt x="260195" y="591364"/>
                    <a:pt x="263604" y="552698"/>
                  </a:cubicBezTo>
                  <a:cubicBezTo>
                    <a:pt x="265877" y="526541"/>
                    <a:pt x="261332" y="500385"/>
                    <a:pt x="255651" y="475366"/>
                  </a:cubicBezTo>
                  <a:cubicBezTo>
                    <a:pt x="237471" y="382112"/>
                    <a:pt x="185205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8814990" y="521446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10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7"/>
                    <a:pt x="95443" y="624343"/>
                    <a:pt x="296556" y="792655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9724571" y="4440422"/>
              <a:ext cx="227119" cy="247456"/>
            </a:xfrm>
            <a:custGeom>
              <a:avLst/>
              <a:gdLst/>
              <a:ahLst/>
              <a:cxnLst/>
              <a:rect l="l" t="t" r="r" b="b"/>
              <a:pathLst>
                <a:path w="227119" h="247456" extrusionOk="0">
                  <a:moveTo>
                    <a:pt x="16443" y="51895"/>
                  </a:moveTo>
                  <a:cubicBezTo>
                    <a:pt x="18716" y="45072"/>
                    <a:pt x="23261" y="38248"/>
                    <a:pt x="30078" y="38248"/>
                  </a:cubicBezTo>
                  <a:cubicBezTo>
                    <a:pt x="39168" y="37111"/>
                    <a:pt x="44849" y="47346"/>
                    <a:pt x="45986" y="56444"/>
                  </a:cubicBezTo>
                  <a:cubicBezTo>
                    <a:pt x="48258" y="65542"/>
                    <a:pt x="49394" y="75777"/>
                    <a:pt x="57348" y="79189"/>
                  </a:cubicBezTo>
                  <a:cubicBezTo>
                    <a:pt x="67574" y="53032"/>
                    <a:pt x="82344" y="28013"/>
                    <a:pt x="101660" y="7543"/>
                  </a:cubicBezTo>
                  <a:cubicBezTo>
                    <a:pt x="106206" y="1857"/>
                    <a:pt x="115295" y="-2692"/>
                    <a:pt x="120976" y="1857"/>
                  </a:cubicBezTo>
                  <a:cubicBezTo>
                    <a:pt x="123249" y="4131"/>
                    <a:pt x="124385" y="6406"/>
                    <a:pt x="125521" y="9817"/>
                  </a:cubicBezTo>
                  <a:cubicBezTo>
                    <a:pt x="131203" y="31425"/>
                    <a:pt x="128930" y="55307"/>
                    <a:pt x="117568" y="74640"/>
                  </a:cubicBezTo>
                  <a:cubicBezTo>
                    <a:pt x="125521" y="55307"/>
                    <a:pt x="138020" y="32562"/>
                    <a:pt x="158472" y="29150"/>
                  </a:cubicBezTo>
                  <a:cubicBezTo>
                    <a:pt x="161880" y="28013"/>
                    <a:pt x="166425" y="29150"/>
                    <a:pt x="168698" y="31425"/>
                  </a:cubicBezTo>
                  <a:cubicBezTo>
                    <a:pt x="170971" y="33699"/>
                    <a:pt x="172107" y="37111"/>
                    <a:pt x="172107" y="40523"/>
                  </a:cubicBezTo>
                  <a:cubicBezTo>
                    <a:pt x="174379" y="63267"/>
                    <a:pt x="166425" y="87150"/>
                    <a:pt x="151655" y="105345"/>
                  </a:cubicBezTo>
                  <a:cubicBezTo>
                    <a:pt x="158472" y="96247"/>
                    <a:pt x="165289" y="87150"/>
                    <a:pt x="174379" y="79189"/>
                  </a:cubicBezTo>
                  <a:cubicBezTo>
                    <a:pt x="180060" y="74640"/>
                    <a:pt x="185741" y="68954"/>
                    <a:pt x="193695" y="70091"/>
                  </a:cubicBezTo>
                  <a:cubicBezTo>
                    <a:pt x="205057" y="71228"/>
                    <a:pt x="209602" y="86012"/>
                    <a:pt x="207329" y="97385"/>
                  </a:cubicBezTo>
                  <a:cubicBezTo>
                    <a:pt x="205057" y="111032"/>
                    <a:pt x="199376" y="124678"/>
                    <a:pt x="189150" y="134913"/>
                  </a:cubicBezTo>
                  <a:cubicBezTo>
                    <a:pt x="194831" y="126953"/>
                    <a:pt x="200512" y="121267"/>
                    <a:pt x="208466" y="115580"/>
                  </a:cubicBezTo>
                  <a:cubicBezTo>
                    <a:pt x="211874" y="113306"/>
                    <a:pt x="217556" y="111032"/>
                    <a:pt x="220964" y="113306"/>
                  </a:cubicBezTo>
                  <a:cubicBezTo>
                    <a:pt x="223237" y="114443"/>
                    <a:pt x="225509" y="117855"/>
                    <a:pt x="225509" y="121267"/>
                  </a:cubicBezTo>
                  <a:cubicBezTo>
                    <a:pt x="231190" y="142874"/>
                    <a:pt x="220964" y="164482"/>
                    <a:pt x="208466" y="182677"/>
                  </a:cubicBezTo>
                  <a:cubicBezTo>
                    <a:pt x="189150" y="209971"/>
                    <a:pt x="163017" y="232716"/>
                    <a:pt x="131203" y="241814"/>
                  </a:cubicBezTo>
                  <a:cubicBezTo>
                    <a:pt x="99388" y="252049"/>
                    <a:pt x="63029" y="248637"/>
                    <a:pt x="36895" y="229304"/>
                  </a:cubicBezTo>
                  <a:cubicBezTo>
                    <a:pt x="-11962" y="191775"/>
                    <a:pt x="-5145" y="103071"/>
                    <a:pt x="16443" y="51895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8924068" y="5564732"/>
              <a:ext cx="264201" cy="650500"/>
            </a:xfrm>
            <a:custGeom>
              <a:avLst/>
              <a:gdLst/>
              <a:ahLst/>
              <a:cxnLst/>
              <a:rect l="l" t="t" r="r" b="b"/>
              <a:pathLst>
                <a:path w="264201" h="650500" extrusionOk="0">
                  <a:moveTo>
                    <a:pt x="206793" y="650500"/>
                  </a:moveTo>
                  <a:cubicBezTo>
                    <a:pt x="238608" y="627755"/>
                    <a:pt x="260195" y="591364"/>
                    <a:pt x="263604" y="552698"/>
                  </a:cubicBezTo>
                  <a:cubicBezTo>
                    <a:pt x="265877" y="526541"/>
                    <a:pt x="261332" y="500385"/>
                    <a:pt x="255651" y="475366"/>
                  </a:cubicBezTo>
                  <a:cubicBezTo>
                    <a:pt x="237471" y="382112"/>
                    <a:pt x="185205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7153827" y="4509375"/>
              <a:ext cx="2745123" cy="1957185"/>
            </a:xfrm>
            <a:custGeom>
              <a:avLst/>
              <a:gdLst/>
              <a:ahLst/>
              <a:cxnLst/>
              <a:rect l="l" t="t" r="r" b="b"/>
              <a:pathLst>
                <a:path w="2745123" h="1957185" extrusionOk="0">
                  <a:moveTo>
                    <a:pt x="1387333" y="744891"/>
                  </a:moveTo>
                  <a:lnTo>
                    <a:pt x="1605489" y="742616"/>
                  </a:lnTo>
                  <a:cubicBezTo>
                    <a:pt x="1779331" y="733518"/>
                    <a:pt x="1944084" y="650500"/>
                    <a:pt x="2079295" y="541325"/>
                  </a:cubicBezTo>
                  <a:cubicBezTo>
                    <a:pt x="2215642" y="431013"/>
                    <a:pt x="2440615" y="135331"/>
                    <a:pt x="2550829" y="0"/>
                  </a:cubicBezTo>
                  <a:cubicBezTo>
                    <a:pt x="2616730" y="61411"/>
                    <a:pt x="2692857" y="128508"/>
                    <a:pt x="2745124" y="201291"/>
                  </a:cubicBezTo>
                  <a:cubicBezTo>
                    <a:pt x="2487200" y="847242"/>
                    <a:pt x="2004304" y="1223668"/>
                    <a:pt x="1906589" y="1288490"/>
                  </a:cubicBezTo>
                  <a:cubicBezTo>
                    <a:pt x="1950901" y="1443155"/>
                    <a:pt x="1997487" y="1667190"/>
                    <a:pt x="2004304" y="1827541"/>
                  </a:cubicBezTo>
                  <a:cubicBezTo>
                    <a:pt x="2004304" y="1827541"/>
                    <a:pt x="1752061" y="1896912"/>
                    <a:pt x="1431645" y="1949226"/>
                  </a:cubicBezTo>
                  <a:lnTo>
                    <a:pt x="1313478" y="1957186"/>
                  </a:lnTo>
                  <a:cubicBezTo>
                    <a:pt x="993062" y="1904873"/>
                    <a:pt x="740820" y="1835501"/>
                    <a:pt x="740820" y="1835501"/>
                  </a:cubicBezTo>
                  <a:cubicBezTo>
                    <a:pt x="747637" y="1675151"/>
                    <a:pt x="794222" y="1451115"/>
                    <a:pt x="838536" y="1296451"/>
                  </a:cubicBezTo>
                  <a:cubicBezTo>
                    <a:pt x="741956" y="1231628"/>
                    <a:pt x="257923" y="856340"/>
                    <a:pt x="0" y="209252"/>
                  </a:cubicBezTo>
                  <a:cubicBezTo>
                    <a:pt x="52266" y="136469"/>
                    <a:pt x="129530" y="69372"/>
                    <a:pt x="194295" y="7961"/>
                  </a:cubicBezTo>
                  <a:cubicBezTo>
                    <a:pt x="304509" y="143292"/>
                    <a:pt x="530618" y="440111"/>
                    <a:pt x="665829" y="549286"/>
                  </a:cubicBezTo>
                  <a:cubicBezTo>
                    <a:pt x="802176" y="659598"/>
                    <a:pt x="965792" y="741479"/>
                    <a:pt x="1139636" y="750577"/>
                  </a:cubicBezTo>
                  <a:lnTo>
                    <a:pt x="1357791" y="75285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8814990" y="521446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10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7"/>
                    <a:pt x="95443" y="624343"/>
                    <a:pt x="296556" y="792655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7941232" y="5222423"/>
              <a:ext cx="296554" cy="792654"/>
            </a:xfrm>
            <a:custGeom>
              <a:avLst/>
              <a:gdLst/>
              <a:ahLst/>
              <a:cxnLst/>
              <a:rect l="l" t="t" r="r" b="b"/>
              <a:pathLst>
                <a:path w="296554" h="792654" extrusionOk="0">
                  <a:moveTo>
                    <a:pt x="51130" y="583403"/>
                  </a:moveTo>
                  <a:cubicBezTo>
                    <a:pt x="115895" y="384386"/>
                    <a:pt x="148845" y="208114"/>
                    <a:pt x="163616" y="0"/>
                  </a:cubicBezTo>
                  <a:cubicBezTo>
                    <a:pt x="163616" y="0"/>
                    <a:pt x="193159" y="4549"/>
                    <a:pt x="234062" y="12509"/>
                  </a:cubicBezTo>
                  <a:cubicBezTo>
                    <a:pt x="274966" y="20470"/>
                    <a:pt x="296555" y="32980"/>
                    <a:pt x="296555" y="32980"/>
                  </a:cubicBezTo>
                  <a:cubicBezTo>
                    <a:pt x="279511" y="285446"/>
                    <a:pt x="201112" y="624343"/>
                    <a:pt x="0" y="792654"/>
                  </a:cubicBezTo>
                  <a:lnTo>
                    <a:pt x="13634" y="683480"/>
                  </a:lnTo>
                  <a:lnTo>
                    <a:pt x="51130" y="5834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8316187" y="5207639"/>
              <a:ext cx="434038" cy="164063"/>
            </a:xfrm>
            <a:custGeom>
              <a:avLst/>
              <a:gdLst/>
              <a:ahLst/>
              <a:cxnLst/>
              <a:rect l="l" t="t" r="r" b="b"/>
              <a:pathLst>
                <a:path w="434038" h="164063" extrusionOk="0">
                  <a:moveTo>
                    <a:pt x="2272" y="0"/>
                  </a:moveTo>
                  <a:cubicBezTo>
                    <a:pt x="1136" y="19333"/>
                    <a:pt x="0" y="39803"/>
                    <a:pt x="0" y="59136"/>
                  </a:cubicBezTo>
                  <a:cubicBezTo>
                    <a:pt x="0" y="59136"/>
                    <a:pt x="31814" y="158076"/>
                    <a:pt x="203384" y="163762"/>
                  </a:cubicBezTo>
                  <a:cubicBezTo>
                    <a:pt x="374955" y="170586"/>
                    <a:pt x="434038" y="59136"/>
                    <a:pt x="434038" y="59136"/>
                  </a:cubicBezTo>
                  <a:cubicBezTo>
                    <a:pt x="434038" y="40941"/>
                    <a:pt x="434038" y="21607"/>
                    <a:pt x="434038" y="3412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7911244" y="4088584"/>
              <a:ext cx="1209719" cy="1172920"/>
            </a:xfrm>
            <a:custGeom>
              <a:avLst/>
              <a:gdLst/>
              <a:ahLst/>
              <a:cxnLst/>
              <a:rect l="l" t="t" r="r" b="b"/>
              <a:pathLst>
                <a:path w="1209719" h="1172920" extrusionOk="0">
                  <a:moveTo>
                    <a:pt x="3854" y="649376"/>
                  </a:moveTo>
                  <a:cubicBezTo>
                    <a:pt x="23170" y="815413"/>
                    <a:pt x="131112" y="1158858"/>
                    <a:pt x="570832" y="1172505"/>
                  </a:cubicBezTo>
                  <a:cubicBezTo>
                    <a:pt x="1010552" y="1185015"/>
                    <a:pt x="1125310" y="910941"/>
                    <a:pt x="1125310" y="910941"/>
                  </a:cubicBezTo>
                  <a:cubicBezTo>
                    <a:pt x="1125310" y="910941"/>
                    <a:pt x="1195756" y="808589"/>
                    <a:pt x="1208255" y="649376"/>
                  </a:cubicBezTo>
                  <a:cubicBezTo>
                    <a:pt x="1220754" y="490163"/>
                    <a:pt x="1163942" y="2288"/>
                    <a:pt x="614008" y="13"/>
                  </a:cubicBezTo>
                  <a:cubicBezTo>
                    <a:pt x="-87044" y="-3398"/>
                    <a:pt x="3854" y="649376"/>
                    <a:pt x="3854" y="649376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8317323" y="5225835"/>
              <a:ext cx="432902" cy="50705"/>
            </a:xfrm>
            <a:custGeom>
              <a:avLst/>
              <a:gdLst/>
              <a:ahLst/>
              <a:cxnLst/>
              <a:rect l="l" t="t" r="r" b="b"/>
              <a:pathLst>
                <a:path w="432902" h="50705" extrusionOk="0">
                  <a:moveTo>
                    <a:pt x="0" y="9098"/>
                  </a:moveTo>
                  <a:cubicBezTo>
                    <a:pt x="49994" y="21607"/>
                    <a:pt x="104533" y="29568"/>
                    <a:pt x="165889" y="30706"/>
                  </a:cubicBezTo>
                  <a:cubicBezTo>
                    <a:pt x="271558" y="34117"/>
                    <a:pt x="360184" y="21607"/>
                    <a:pt x="432902" y="0"/>
                  </a:cubicBezTo>
                  <a:cubicBezTo>
                    <a:pt x="432902" y="0"/>
                    <a:pt x="387453" y="44352"/>
                    <a:pt x="224973" y="50038"/>
                  </a:cubicBezTo>
                  <a:cubicBezTo>
                    <a:pt x="62492" y="56862"/>
                    <a:pt x="0" y="9098"/>
                    <a:pt x="0" y="909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8797947" y="4791410"/>
              <a:ext cx="159071" cy="120547"/>
            </a:xfrm>
            <a:custGeom>
              <a:avLst/>
              <a:gdLst/>
              <a:ahLst/>
              <a:cxnLst/>
              <a:rect l="l" t="t" r="r" b="b"/>
              <a:pathLst>
                <a:path w="159071" h="120547" extrusionOk="0">
                  <a:moveTo>
                    <a:pt x="159072" y="60274"/>
                  </a:moveTo>
                  <a:cubicBezTo>
                    <a:pt x="159072" y="93562"/>
                    <a:pt x="123462" y="120547"/>
                    <a:pt x="79536" y="120547"/>
                  </a:cubicBezTo>
                  <a:cubicBezTo>
                    <a:pt x="35610" y="120547"/>
                    <a:pt x="0" y="93562"/>
                    <a:pt x="0" y="60274"/>
                  </a:cubicBezTo>
                  <a:cubicBezTo>
                    <a:pt x="0" y="26985"/>
                    <a:pt x="35610" y="0"/>
                    <a:pt x="79536" y="0"/>
                  </a:cubicBezTo>
                  <a:cubicBezTo>
                    <a:pt x="123462" y="0"/>
                    <a:pt x="159072" y="26986"/>
                    <a:pt x="159072" y="60274"/>
                  </a:cubicBezTo>
                  <a:close/>
                </a:path>
              </a:pathLst>
            </a:custGeom>
            <a:solidFill>
              <a:srgbClr val="F7B9A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8078715" y="4791410"/>
              <a:ext cx="159071" cy="120547"/>
            </a:xfrm>
            <a:custGeom>
              <a:avLst/>
              <a:gdLst/>
              <a:ahLst/>
              <a:cxnLst/>
              <a:rect l="l" t="t" r="r" b="b"/>
              <a:pathLst>
                <a:path w="159071" h="120547" extrusionOk="0">
                  <a:moveTo>
                    <a:pt x="159072" y="60274"/>
                  </a:moveTo>
                  <a:cubicBezTo>
                    <a:pt x="159072" y="93562"/>
                    <a:pt x="123462" y="120547"/>
                    <a:pt x="79536" y="120547"/>
                  </a:cubicBezTo>
                  <a:cubicBezTo>
                    <a:pt x="35610" y="120547"/>
                    <a:pt x="0" y="93562"/>
                    <a:pt x="0" y="60274"/>
                  </a:cubicBezTo>
                  <a:cubicBezTo>
                    <a:pt x="0" y="26985"/>
                    <a:pt x="35610" y="0"/>
                    <a:pt x="79536" y="0"/>
                  </a:cubicBezTo>
                  <a:cubicBezTo>
                    <a:pt x="123462" y="0"/>
                    <a:pt x="159072" y="26986"/>
                    <a:pt x="159072" y="60274"/>
                  </a:cubicBezTo>
                  <a:close/>
                </a:path>
              </a:pathLst>
            </a:custGeom>
            <a:solidFill>
              <a:srgbClr val="F7B9A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8490029" y="4758281"/>
              <a:ext cx="41677" cy="41089"/>
            </a:xfrm>
            <a:custGeom>
              <a:avLst/>
              <a:gdLst/>
              <a:ahLst/>
              <a:cxnLst/>
              <a:rect l="l" t="t" r="r" b="b"/>
              <a:pathLst>
                <a:path w="41677" h="41089" extrusionOk="0">
                  <a:moveTo>
                    <a:pt x="0" y="5835"/>
                  </a:moveTo>
                  <a:cubicBezTo>
                    <a:pt x="9090" y="-2125"/>
                    <a:pt x="24997" y="-2125"/>
                    <a:pt x="34087" y="6973"/>
                  </a:cubicBezTo>
                  <a:cubicBezTo>
                    <a:pt x="43176" y="16070"/>
                    <a:pt x="44312" y="31992"/>
                    <a:pt x="36359" y="41090"/>
                  </a:cubicBezTo>
                </a:path>
              </a:pathLst>
            </a:custGeom>
            <a:noFill/>
            <a:ln w="16350" cap="rnd" cmpd="sng">
              <a:solidFill>
                <a:srgbClr val="3C3C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7727621" y="4567523"/>
              <a:ext cx="238607" cy="275580"/>
            </a:xfrm>
            <a:custGeom>
              <a:avLst/>
              <a:gdLst/>
              <a:ahLst/>
              <a:cxnLst/>
              <a:rect l="l" t="t" r="r" b="b"/>
              <a:pathLst>
                <a:path w="238607" h="275580" extrusionOk="0">
                  <a:moveTo>
                    <a:pt x="210202" y="66948"/>
                  </a:moveTo>
                  <a:cubicBezTo>
                    <a:pt x="202249" y="49890"/>
                    <a:pt x="187477" y="37380"/>
                    <a:pt x="172707" y="27145"/>
                  </a:cubicBezTo>
                  <a:cubicBezTo>
                    <a:pt x="154527" y="14635"/>
                    <a:pt x="134075" y="4400"/>
                    <a:pt x="112487" y="988"/>
                  </a:cubicBezTo>
                  <a:cubicBezTo>
                    <a:pt x="74991" y="-4698"/>
                    <a:pt x="36359" y="14635"/>
                    <a:pt x="17043" y="46478"/>
                  </a:cubicBezTo>
                  <a:cubicBezTo>
                    <a:pt x="3409" y="68085"/>
                    <a:pt x="0" y="95379"/>
                    <a:pt x="0" y="120398"/>
                  </a:cubicBezTo>
                  <a:cubicBezTo>
                    <a:pt x="0" y="164751"/>
                    <a:pt x="13635" y="211377"/>
                    <a:pt x="46586" y="240945"/>
                  </a:cubicBezTo>
                  <a:cubicBezTo>
                    <a:pt x="71583" y="263690"/>
                    <a:pt x="105670" y="273925"/>
                    <a:pt x="138620" y="275062"/>
                  </a:cubicBezTo>
                  <a:cubicBezTo>
                    <a:pt x="171571" y="277337"/>
                    <a:pt x="205657" y="271651"/>
                    <a:pt x="238608" y="267102"/>
                  </a:cubicBezTo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6" name="Google Shape;1196;p33"/>
            <p:cNvGrpSpPr/>
            <p:nvPr/>
          </p:nvGrpSpPr>
          <p:grpSpPr>
            <a:xfrm>
              <a:off x="7794782" y="4644252"/>
              <a:ext cx="91935" cy="122138"/>
              <a:chOff x="7794782" y="4644252"/>
              <a:chExt cx="91935" cy="122138"/>
            </a:xfrm>
          </p:grpSpPr>
          <p:sp>
            <p:nvSpPr>
              <p:cNvPr id="1197" name="Google Shape;1197;p33"/>
              <p:cNvSpPr/>
              <p:nvPr/>
            </p:nvSpPr>
            <p:spPr>
              <a:xfrm>
                <a:off x="7794782" y="4644252"/>
                <a:ext cx="50118" cy="121972"/>
              </a:xfrm>
              <a:custGeom>
                <a:avLst/>
                <a:gdLst/>
                <a:ahLst/>
                <a:cxnLst/>
                <a:rect l="l" t="t" r="r" b="b"/>
                <a:pathLst>
                  <a:path w="50118" h="121972" extrusionOk="0">
                    <a:moveTo>
                      <a:pt x="48734" y="8415"/>
                    </a:moveTo>
                    <a:cubicBezTo>
                      <a:pt x="16920" y="34572"/>
                      <a:pt x="6694" y="77787"/>
                      <a:pt x="22601" y="115316"/>
                    </a:cubicBezTo>
                    <a:cubicBezTo>
                      <a:pt x="24874" y="121002"/>
                      <a:pt x="16920" y="124413"/>
                      <a:pt x="13511" y="119865"/>
                    </a:cubicBezTo>
                    <a:cubicBezTo>
                      <a:pt x="-13758" y="81199"/>
                      <a:pt x="2149" y="20925"/>
                      <a:pt x="44190" y="455"/>
                    </a:cubicBezTo>
                    <a:cubicBezTo>
                      <a:pt x="48734" y="-1820"/>
                      <a:pt x="52143" y="5004"/>
                      <a:pt x="48734" y="8415"/>
                    </a:cubicBezTo>
                    <a:lnTo>
                      <a:pt x="48734" y="8415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33"/>
              <p:cNvSpPr/>
              <p:nvPr/>
            </p:nvSpPr>
            <p:spPr>
              <a:xfrm>
                <a:off x="7804656" y="4688309"/>
                <a:ext cx="82061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82061" h="78081" extrusionOk="0">
                    <a:moveTo>
                      <a:pt x="3638" y="1886"/>
                    </a:moveTo>
                    <a:cubicBezTo>
                      <a:pt x="45678" y="-9486"/>
                      <a:pt x="83173" y="32592"/>
                      <a:pt x="82037" y="73533"/>
                    </a:cubicBezTo>
                    <a:cubicBezTo>
                      <a:pt x="82037" y="75807"/>
                      <a:pt x="79765" y="78082"/>
                      <a:pt x="77492" y="78082"/>
                    </a:cubicBezTo>
                    <a:cubicBezTo>
                      <a:pt x="75220" y="78082"/>
                      <a:pt x="72947" y="76944"/>
                      <a:pt x="72947" y="74670"/>
                    </a:cubicBezTo>
                    <a:cubicBezTo>
                      <a:pt x="64993" y="42827"/>
                      <a:pt x="42269" y="9847"/>
                      <a:pt x="5910" y="10985"/>
                    </a:cubicBezTo>
                    <a:cubicBezTo>
                      <a:pt x="-908" y="10985"/>
                      <a:pt x="-2044" y="3024"/>
                      <a:pt x="3638" y="1886"/>
                    </a:cubicBezTo>
                    <a:lnTo>
                      <a:pt x="3638" y="1886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9" name="Google Shape;1199;p33"/>
            <p:cNvSpPr/>
            <p:nvPr/>
          </p:nvSpPr>
          <p:spPr>
            <a:xfrm>
              <a:off x="7880191" y="4004051"/>
              <a:ext cx="1240593" cy="664537"/>
            </a:xfrm>
            <a:custGeom>
              <a:avLst/>
              <a:gdLst/>
              <a:ahLst/>
              <a:cxnLst/>
              <a:rect l="l" t="t" r="r" b="b"/>
              <a:pathLst>
                <a:path w="1240593" h="664537" extrusionOk="0">
                  <a:moveTo>
                    <a:pt x="120124" y="189172"/>
                  </a:moveTo>
                  <a:cubicBezTo>
                    <a:pt x="20136" y="298346"/>
                    <a:pt x="-21904" y="457560"/>
                    <a:pt x="11047" y="603126"/>
                  </a:cubicBezTo>
                  <a:cubicBezTo>
                    <a:pt x="16728" y="627008"/>
                    <a:pt x="25818" y="653165"/>
                    <a:pt x="48542" y="664537"/>
                  </a:cubicBezTo>
                  <a:cubicBezTo>
                    <a:pt x="89447" y="587205"/>
                    <a:pt x="125805" y="508735"/>
                    <a:pt x="156484" y="426855"/>
                  </a:cubicBezTo>
                  <a:cubicBezTo>
                    <a:pt x="186026" y="441638"/>
                    <a:pt x="217840" y="451874"/>
                    <a:pt x="250790" y="455285"/>
                  </a:cubicBezTo>
                  <a:cubicBezTo>
                    <a:pt x="258744" y="456423"/>
                    <a:pt x="266698" y="456423"/>
                    <a:pt x="272379" y="451874"/>
                  </a:cubicBezTo>
                  <a:cubicBezTo>
                    <a:pt x="280333" y="446187"/>
                    <a:pt x="280333" y="434815"/>
                    <a:pt x="279196" y="424580"/>
                  </a:cubicBezTo>
                  <a:cubicBezTo>
                    <a:pt x="276924" y="400698"/>
                    <a:pt x="279196" y="375679"/>
                    <a:pt x="276924" y="351797"/>
                  </a:cubicBezTo>
                  <a:cubicBezTo>
                    <a:pt x="350779" y="434815"/>
                    <a:pt x="445085" y="499638"/>
                    <a:pt x="549618" y="538304"/>
                  </a:cubicBezTo>
                  <a:cubicBezTo>
                    <a:pt x="588250" y="553088"/>
                    <a:pt x="630290" y="563323"/>
                    <a:pt x="670058" y="554225"/>
                  </a:cubicBezTo>
                  <a:cubicBezTo>
                    <a:pt x="676875" y="551951"/>
                    <a:pt x="685966" y="549676"/>
                    <a:pt x="688238" y="542853"/>
                  </a:cubicBezTo>
                  <a:cubicBezTo>
                    <a:pt x="690510" y="537166"/>
                    <a:pt x="688238" y="530343"/>
                    <a:pt x="687102" y="524657"/>
                  </a:cubicBezTo>
                  <a:cubicBezTo>
                    <a:pt x="658696" y="439364"/>
                    <a:pt x="630290" y="354071"/>
                    <a:pt x="601885" y="268779"/>
                  </a:cubicBezTo>
                  <a:cubicBezTo>
                    <a:pt x="691647" y="384777"/>
                    <a:pt x="812087" y="476893"/>
                    <a:pt x="948434" y="534892"/>
                  </a:cubicBezTo>
                  <a:cubicBezTo>
                    <a:pt x="1037059" y="572421"/>
                    <a:pt x="1146137" y="611087"/>
                    <a:pt x="1240444" y="596303"/>
                  </a:cubicBezTo>
                  <a:cubicBezTo>
                    <a:pt x="1242717" y="501912"/>
                    <a:pt x="1218856" y="395012"/>
                    <a:pt x="1182496" y="307445"/>
                  </a:cubicBezTo>
                  <a:cubicBezTo>
                    <a:pt x="1007518" y="-128118"/>
                    <a:pt x="325782" y="-37139"/>
                    <a:pt x="120124" y="189172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9054734" y="4560700"/>
              <a:ext cx="238607" cy="275580"/>
            </a:xfrm>
            <a:custGeom>
              <a:avLst/>
              <a:gdLst/>
              <a:ahLst/>
              <a:cxnLst/>
              <a:rect l="l" t="t" r="r" b="b"/>
              <a:pathLst>
                <a:path w="238607" h="275580" extrusionOk="0">
                  <a:moveTo>
                    <a:pt x="28406" y="66948"/>
                  </a:moveTo>
                  <a:cubicBezTo>
                    <a:pt x="36359" y="49890"/>
                    <a:pt x="51130" y="37380"/>
                    <a:pt x="65901" y="27145"/>
                  </a:cubicBezTo>
                  <a:cubicBezTo>
                    <a:pt x="84080" y="14635"/>
                    <a:pt x="104532" y="4400"/>
                    <a:pt x="126121" y="988"/>
                  </a:cubicBezTo>
                  <a:cubicBezTo>
                    <a:pt x="163616" y="-4698"/>
                    <a:pt x="202248" y="14635"/>
                    <a:pt x="221564" y="46478"/>
                  </a:cubicBezTo>
                  <a:cubicBezTo>
                    <a:pt x="235198" y="68085"/>
                    <a:pt x="238608" y="95379"/>
                    <a:pt x="238608" y="120398"/>
                  </a:cubicBezTo>
                  <a:cubicBezTo>
                    <a:pt x="238608" y="164751"/>
                    <a:pt x="224973" y="211377"/>
                    <a:pt x="192022" y="240946"/>
                  </a:cubicBezTo>
                  <a:cubicBezTo>
                    <a:pt x="167025" y="263690"/>
                    <a:pt x="132938" y="273925"/>
                    <a:pt x="99988" y="275063"/>
                  </a:cubicBezTo>
                  <a:cubicBezTo>
                    <a:pt x="67037" y="277337"/>
                    <a:pt x="32950" y="271651"/>
                    <a:pt x="0" y="267102"/>
                  </a:cubicBezTo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1" name="Google Shape;1201;p33"/>
            <p:cNvGrpSpPr/>
            <p:nvPr/>
          </p:nvGrpSpPr>
          <p:grpSpPr>
            <a:xfrm>
              <a:off x="9130835" y="4644252"/>
              <a:ext cx="91431" cy="123579"/>
              <a:chOff x="9130835" y="4644252"/>
              <a:chExt cx="91431" cy="123579"/>
            </a:xfrm>
          </p:grpSpPr>
          <p:sp>
            <p:nvSpPr>
              <p:cNvPr id="1202" name="Google Shape;1202;p33"/>
              <p:cNvSpPr/>
              <p:nvPr/>
            </p:nvSpPr>
            <p:spPr>
              <a:xfrm>
                <a:off x="9172155" y="4644252"/>
                <a:ext cx="50111" cy="121748"/>
              </a:xfrm>
              <a:custGeom>
                <a:avLst/>
                <a:gdLst/>
                <a:ahLst/>
                <a:cxnLst/>
                <a:rect l="l" t="t" r="r" b="b"/>
                <a:pathLst>
                  <a:path w="50111" h="121748" extrusionOk="0">
                    <a:moveTo>
                      <a:pt x="6427" y="455"/>
                    </a:moveTo>
                    <a:cubicBezTo>
                      <a:pt x="48468" y="20925"/>
                      <a:pt x="63239" y="81199"/>
                      <a:pt x="37105" y="119865"/>
                    </a:cubicBezTo>
                    <a:cubicBezTo>
                      <a:pt x="35969" y="122139"/>
                      <a:pt x="32560" y="122139"/>
                      <a:pt x="30288" y="121002"/>
                    </a:cubicBezTo>
                    <a:cubicBezTo>
                      <a:pt x="28016" y="119865"/>
                      <a:pt x="28016" y="117590"/>
                      <a:pt x="28016" y="115316"/>
                    </a:cubicBezTo>
                    <a:cubicBezTo>
                      <a:pt x="42787" y="77787"/>
                      <a:pt x="32560" y="34572"/>
                      <a:pt x="1883" y="8415"/>
                    </a:cubicBezTo>
                    <a:cubicBezTo>
                      <a:pt x="-2662" y="5004"/>
                      <a:pt x="1883" y="-1820"/>
                      <a:pt x="6427" y="455"/>
                    </a:cubicBezTo>
                    <a:lnTo>
                      <a:pt x="6427" y="455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33"/>
              <p:cNvSpPr/>
              <p:nvPr/>
            </p:nvSpPr>
            <p:spPr>
              <a:xfrm>
                <a:off x="9130835" y="4689485"/>
                <a:ext cx="81229" cy="78346"/>
              </a:xfrm>
              <a:custGeom>
                <a:avLst/>
                <a:gdLst/>
                <a:ahLst/>
                <a:cxnLst/>
                <a:rect l="l" t="t" r="r" b="b"/>
                <a:pathLst>
                  <a:path w="81229" h="78346" extrusionOk="0">
                    <a:moveTo>
                      <a:pt x="76152" y="9809"/>
                    </a:moveTo>
                    <a:cubicBezTo>
                      <a:pt x="50019" y="9809"/>
                      <a:pt x="28431" y="26868"/>
                      <a:pt x="18205" y="49613"/>
                    </a:cubicBezTo>
                    <a:cubicBezTo>
                      <a:pt x="14797" y="57573"/>
                      <a:pt x="11387" y="65534"/>
                      <a:pt x="9116" y="74632"/>
                    </a:cubicBezTo>
                    <a:cubicBezTo>
                      <a:pt x="7979" y="76906"/>
                      <a:pt x="5706" y="79181"/>
                      <a:pt x="3434" y="78044"/>
                    </a:cubicBezTo>
                    <a:cubicBezTo>
                      <a:pt x="1162" y="76906"/>
                      <a:pt x="25" y="75769"/>
                      <a:pt x="25" y="73494"/>
                    </a:cubicBezTo>
                    <a:cubicBezTo>
                      <a:pt x="-1111" y="33691"/>
                      <a:pt x="36385" y="-9524"/>
                      <a:pt x="78425" y="1849"/>
                    </a:cubicBezTo>
                    <a:cubicBezTo>
                      <a:pt x="82970" y="1849"/>
                      <a:pt x="81834" y="9809"/>
                      <a:pt x="76152" y="9809"/>
                    </a:cubicBezTo>
                    <a:lnTo>
                      <a:pt x="76152" y="9809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4" name="Google Shape;1204;p33"/>
            <p:cNvSpPr/>
            <p:nvPr/>
          </p:nvSpPr>
          <p:spPr>
            <a:xfrm>
              <a:off x="8733181" y="4691572"/>
              <a:ext cx="111461" cy="70475"/>
            </a:xfrm>
            <a:custGeom>
              <a:avLst/>
              <a:gdLst/>
              <a:ahLst/>
              <a:cxnLst/>
              <a:rect l="l" t="t" r="r" b="b"/>
              <a:pathLst>
                <a:path w="111461" h="70475" extrusionOk="0">
                  <a:moveTo>
                    <a:pt x="0" y="65721"/>
                  </a:moveTo>
                  <a:cubicBezTo>
                    <a:pt x="10226" y="-18435"/>
                    <a:pt x="97716" y="-24121"/>
                    <a:pt x="111351" y="62309"/>
                  </a:cubicBezTo>
                  <a:cubicBezTo>
                    <a:pt x="112487" y="67995"/>
                    <a:pt x="104533" y="70270"/>
                    <a:pt x="102260" y="65721"/>
                  </a:cubicBezTo>
                  <a:cubicBezTo>
                    <a:pt x="79536" y="-3650"/>
                    <a:pt x="29542" y="2036"/>
                    <a:pt x="9090" y="67995"/>
                  </a:cubicBezTo>
                  <a:cubicBezTo>
                    <a:pt x="7954" y="72544"/>
                    <a:pt x="0" y="70270"/>
                    <a:pt x="0" y="65721"/>
                  </a:cubicBezTo>
                  <a:lnTo>
                    <a:pt x="0" y="6572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8204836" y="4705193"/>
              <a:ext cx="111350" cy="71432"/>
            </a:xfrm>
            <a:custGeom>
              <a:avLst/>
              <a:gdLst/>
              <a:ahLst/>
              <a:cxnLst/>
              <a:rect l="l" t="t" r="r" b="b"/>
              <a:pathLst>
                <a:path w="111350" h="71432" extrusionOk="0">
                  <a:moveTo>
                    <a:pt x="103397" y="68021"/>
                  </a:moveTo>
                  <a:cubicBezTo>
                    <a:pt x="82945" y="924"/>
                    <a:pt x="32951" y="-3625"/>
                    <a:pt x="10226" y="65746"/>
                  </a:cubicBezTo>
                  <a:cubicBezTo>
                    <a:pt x="9090" y="68021"/>
                    <a:pt x="6818" y="69158"/>
                    <a:pt x="3409" y="68021"/>
                  </a:cubicBezTo>
                  <a:cubicBezTo>
                    <a:pt x="1137" y="66884"/>
                    <a:pt x="0" y="64609"/>
                    <a:pt x="0" y="62335"/>
                  </a:cubicBezTo>
                  <a:cubicBezTo>
                    <a:pt x="3409" y="48688"/>
                    <a:pt x="6818" y="35041"/>
                    <a:pt x="15907" y="21394"/>
                  </a:cubicBezTo>
                  <a:cubicBezTo>
                    <a:pt x="36359" y="-9311"/>
                    <a:pt x="78400" y="-5899"/>
                    <a:pt x="96579" y="24806"/>
                  </a:cubicBezTo>
                  <a:cubicBezTo>
                    <a:pt x="104533" y="37315"/>
                    <a:pt x="109078" y="52099"/>
                    <a:pt x="111351" y="65746"/>
                  </a:cubicBezTo>
                  <a:cubicBezTo>
                    <a:pt x="111351" y="68021"/>
                    <a:pt x="110214" y="70295"/>
                    <a:pt x="107942" y="71433"/>
                  </a:cubicBezTo>
                  <a:cubicBezTo>
                    <a:pt x="105670" y="71433"/>
                    <a:pt x="103397" y="69158"/>
                    <a:pt x="103397" y="68021"/>
                  </a:cubicBezTo>
                  <a:lnTo>
                    <a:pt x="103397" y="6802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8448445" y="4832741"/>
              <a:ext cx="120054" cy="44091"/>
            </a:xfrm>
            <a:custGeom>
              <a:avLst/>
              <a:gdLst/>
              <a:ahLst/>
              <a:cxnLst/>
              <a:rect l="l" t="t" r="r" b="b"/>
              <a:pathLst>
                <a:path w="120054" h="44091" extrusionOk="0">
                  <a:moveTo>
                    <a:pt x="118847" y="25766"/>
                  </a:moveTo>
                  <a:cubicBezTo>
                    <a:pt x="84760" y="56472"/>
                    <a:pt x="24541" y="47374"/>
                    <a:pt x="679" y="7571"/>
                  </a:cubicBezTo>
                  <a:cubicBezTo>
                    <a:pt x="-457" y="5296"/>
                    <a:pt x="-457" y="1884"/>
                    <a:pt x="2952" y="747"/>
                  </a:cubicBezTo>
                  <a:cubicBezTo>
                    <a:pt x="5225" y="-390"/>
                    <a:pt x="7497" y="-390"/>
                    <a:pt x="9770" y="1884"/>
                  </a:cubicBezTo>
                  <a:cubicBezTo>
                    <a:pt x="37039" y="30315"/>
                    <a:pt x="79079" y="37139"/>
                    <a:pt x="114302" y="18943"/>
                  </a:cubicBezTo>
                  <a:cubicBezTo>
                    <a:pt x="117711" y="15531"/>
                    <a:pt x="122256" y="22354"/>
                    <a:pt x="118847" y="25766"/>
                  </a:cubicBezTo>
                  <a:lnTo>
                    <a:pt x="118847" y="25766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8302638" y="5620874"/>
              <a:ext cx="465690" cy="446681"/>
            </a:xfrm>
            <a:custGeom>
              <a:avLst/>
              <a:gdLst/>
              <a:ahLst/>
              <a:cxnLst/>
              <a:rect l="l" t="t" r="r" b="b"/>
              <a:pathLst>
                <a:path w="465690" h="446681" extrusionOk="0">
                  <a:moveTo>
                    <a:pt x="279425" y="418086"/>
                  </a:moveTo>
                  <a:cubicBezTo>
                    <a:pt x="332828" y="385106"/>
                    <a:pt x="376004" y="337342"/>
                    <a:pt x="405547" y="281617"/>
                  </a:cubicBezTo>
                  <a:cubicBezTo>
                    <a:pt x="441905" y="213383"/>
                    <a:pt x="461221" y="131502"/>
                    <a:pt x="445314" y="56444"/>
                  </a:cubicBezTo>
                  <a:cubicBezTo>
                    <a:pt x="431680" y="7543"/>
                    <a:pt x="370323" y="12092"/>
                    <a:pt x="337373" y="38248"/>
                  </a:cubicBezTo>
                  <a:cubicBezTo>
                    <a:pt x="287379" y="73503"/>
                    <a:pt x="246475" y="124678"/>
                    <a:pt x="223750" y="181540"/>
                  </a:cubicBezTo>
                  <a:cubicBezTo>
                    <a:pt x="221478" y="187226"/>
                    <a:pt x="215797" y="189501"/>
                    <a:pt x="210115" y="187226"/>
                  </a:cubicBezTo>
                  <a:cubicBezTo>
                    <a:pt x="205570" y="186089"/>
                    <a:pt x="203298" y="181540"/>
                    <a:pt x="203298" y="176991"/>
                  </a:cubicBezTo>
                  <a:cubicBezTo>
                    <a:pt x="203298" y="141737"/>
                    <a:pt x="185118" y="107620"/>
                    <a:pt x="166939" y="75777"/>
                  </a:cubicBezTo>
                  <a:cubicBezTo>
                    <a:pt x="151031" y="46209"/>
                    <a:pt x="126034" y="18915"/>
                    <a:pt x="90812" y="29150"/>
                  </a:cubicBezTo>
                  <a:cubicBezTo>
                    <a:pt x="19229" y="54170"/>
                    <a:pt x="23774" y="149697"/>
                    <a:pt x="36273" y="211108"/>
                  </a:cubicBezTo>
                  <a:cubicBezTo>
                    <a:pt x="53316" y="281617"/>
                    <a:pt x="97629" y="346440"/>
                    <a:pt x="160121" y="383968"/>
                  </a:cubicBezTo>
                  <a:cubicBezTo>
                    <a:pt x="221478" y="422634"/>
                    <a:pt x="298741" y="437419"/>
                    <a:pt x="372596" y="422634"/>
                  </a:cubicBezTo>
                  <a:cubicBezTo>
                    <a:pt x="376004" y="421497"/>
                    <a:pt x="379413" y="423772"/>
                    <a:pt x="380549" y="427183"/>
                  </a:cubicBezTo>
                  <a:cubicBezTo>
                    <a:pt x="381685" y="430595"/>
                    <a:pt x="379413" y="434007"/>
                    <a:pt x="376004" y="434007"/>
                  </a:cubicBezTo>
                  <a:cubicBezTo>
                    <a:pt x="216932" y="484045"/>
                    <a:pt x="43090" y="380557"/>
                    <a:pt x="7867" y="217932"/>
                  </a:cubicBezTo>
                  <a:cubicBezTo>
                    <a:pt x="-9176" y="142874"/>
                    <a:pt x="-4632" y="29150"/>
                    <a:pt x="83994" y="2994"/>
                  </a:cubicBezTo>
                  <a:cubicBezTo>
                    <a:pt x="131715" y="-10653"/>
                    <a:pt x="170347" y="24601"/>
                    <a:pt x="188527" y="63267"/>
                  </a:cubicBezTo>
                  <a:cubicBezTo>
                    <a:pt x="206707" y="98522"/>
                    <a:pt x="224886" y="134913"/>
                    <a:pt x="224886" y="176991"/>
                  </a:cubicBezTo>
                  <a:lnTo>
                    <a:pt x="205570" y="172442"/>
                  </a:lnTo>
                  <a:cubicBezTo>
                    <a:pt x="237384" y="104208"/>
                    <a:pt x="299877" y="23464"/>
                    <a:pt x="376004" y="2994"/>
                  </a:cubicBezTo>
                  <a:cubicBezTo>
                    <a:pt x="519169" y="-18614"/>
                    <a:pt x="457813" y="216794"/>
                    <a:pt x="416909" y="285029"/>
                  </a:cubicBezTo>
                  <a:cubicBezTo>
                    <a:pt x="386231" y="341891"/>
                    <a:pt x="341917" y="390792"/>
                    <a:pt x="286243" y="426046"/>
                  </a:cubicBezTo>
                  <a:cubicBezTo>
                    <a:pt x="279425" y="434007"/>
                    <a:pt x="272608" y="422634"/>
                    <a:pt x="279425" y="418086"/>
                  </a:cubicBezTo>
                  <a:lnTo>
                    <a:pt x="279425" y="4180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8" name="Google Shape;1208;p33"/>
            <p:cNvGrpSpPr/>
            <p:nvPr/>
          </p:nvGrpSpPr>
          <p:grpSpPr>
            <a:xfrm>
              <a:off x="8001643" y="5282615"/>
              <a:ext cx="1063486" cy="593646"/>
              <a:chOff x="8001643" y="5282615"/>
              <a:chExt cx="1063486" cy="593646"/>
            </a:xfrm>
          </p:grpSpPr>
          <p:sp>
            <p:nvSpPr>
              <p:cNvPr id="1209" name="Google Shape;1209;p33"/>
              <p:cNvSpPr/>
              <p:nvPr/>
            </p:nvSpPr>
            <p:spPr>
              <a:xfrm>
                <a:off x="8125077" y="5285998"/>
                <a:ext cx="63431" cy="28663"/>
              </a:xfrm>
              <a:custGeom>
                <a:avLst/>
                <a:gdLst/>
                <a:ahLst/>
                <a:cxnLst/>
                <a:rect l="l" t="t" r="r" b="b"/>
                <a:pathLst>
                  <a:path w="63431" h="28663" extrusionOk="0">
                    <a:moveTo>
                      <a:pt x="7041" y="110"/>
                    </a:moveTo>
                    <a:cubicBezTo>
                      <a:pt x="16131" y="110"/>
                      <a:pt x="84304" y="16032"/>
                      <a:pt x="57035" y="28541"/>
                    </a:cubicBezTo>
                    <a:cubicBezTo>
                      <a:pt x="36583" y="29678"/>
                      <a:pt x="17267" y="22855"/>
                      <a:pt x="1360" y="10346"/>
                    </a:cubicBezTo>
                    <a:cubicBezTo>
                      <a:pt x="-2049" y="6934"/>
                      <a:pt x="1360" y="-1027"/>
                      <a:pt x="7041" y="110"/>
                    </a:cubicBezTo>
                    <a:lnTo>
                      <a:pt x="7041" y="1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33"/>
              <p:cNvSpPr/>
              <p:nvPr/>
            </p:nvSpPr>
            <p:spPr>
              <a:xfrm>
                <a:off x="8119716" y="5383456"/>
                <a:ext cx="57996" cy="33532"/>
              </a:xfrm>
              <a:custGeom>
                <a:avLst/>
                <a:gdLst/>
                <a:ahLst/>
                <a:cxnLst/>
                <a:rect l="l" t="t" r="r" b="b"/>
                <a:pathLst>
                  <a:path w="57996" h="33532" extrusionOk="0">
                    <a:moveTo>
                      <a:pt x="7857" y="455"/>
                    </a:moveTo>
                    <a:cubicBezTo>
                      <a:pt x="26037" y="6141"/>
                      <a:pt x="40808" y="11827"/>
                      <a:pt x="55578" y="22062"/>
                    </a:cubicBezTo>
                    <a:cubicBezTo>
                      <a:pt x="60124" y="25474"/>
                      <a:pt x="57851" y="34572"/>
                      <a:pt x="52170" y="33434"/>
                    </a:cubicBezTo>
                    <a:cubicBezTo>
                      <a:pt x="32854" y="33434"/>
                      <a:pt x="13538" y="24337"/>
                      <a:pt x="1040" y="8415"/>
                    </a:cubicBezTo>
                    <a:cubicBezTo>
                      <a:pt x="-2369" y="5004"/>
                      <a:pt x="3312" y="-1820"/>
                      <a:pt x="7857" y="455"/>
                    </a:cubicBezTo>
                    <a:lnTo>
                      <a:pt x="7857" y="4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33"/>
              <p:cNvSpPr/>
              <p:nvPr/>
            </p:nvSpPr>
            <p:spPr>
              <a:xfrm>
                <a:off x="8109925" y="5482704"/>
                <a:ext cx="46626" cy="30852"/>
              </a:xfrm>
              <a:custGeom>
                <a:avLst/>
                <a:gdLst/>
                <a:ahLst/>
                <a:cxnLst/>
                <a:rect l="l" t="t" r="r" b="b"/>
                <a:pathLst>
                  <a:path w="46626" h="30852" extrusionOk="0">
                    <a:moveTo>
                      <a:pt x="7422" y="147"/>
                    </a:moveTo>
                    <a:cubicBezTo>
                      <a:pt x="16512" y="1284"/>
                      <a:pt x="55143" y="16068"/>
                      <a:pt x="44918" y="28578"/>
                    </a:cubicBezTo>
                    <a:cubicBezTo>
                      <a:pt x="43781" y="29715"/>
                      <a:pt x="41509" y="30852"/>
                      <a:pt x="40372" y="30852"/>
                    </a:cubicBezTo>
                    <a:cubicBezTo>
                      <a:pt x="24466" y="30852"/>
                      <a:pt x="9694" y="22892"/>
                      <a:pt x="604" y="9245"/>
                    </a:cubicBezTo>
                    <a:cubicBezTo>
                      <a:pt x="-1668" y="4696"/>
                      <a:pt x="2877" y="-990"/>
                      <a:pt x="7422" y="147"/>
                    </a:cubicBezTo>
                    <a:lnTo>
                      <a:pt x="7422" y="1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33"/>
              <p:cNvSpPr/>
              <p:nvPr/>
            </p:nvSpPr>
            <p:spPr>
              <a:xfrm>
                <a:off x="8092968" y="5572544"/>
                <a:ext cx="39614" cy="29716"/>
              </a:xfrm>
              <a:custGeom>
                <a:avLst/>
                <a:gdLst/>
                <a:ahLst/>
                <a:cxnLst/>
                <a:rect l="l" t="t" r="r" b="b"/>
                <a:pathLst>
                  <a:path w="39614" h="29716" extrusionOk="0">
                    <a:moveTo>
                      <a:pt x="8471" y="148"/>
                    </a:moveTo>
                    <a:cubicBezTo>
                      <a:pt x="20969" y="3560"/>
                      <a:pt x="30060" y="9246"/>
                      <a:pt x="38013" y="18344"/>
                    </a:cubicBezTo>
                    <a:cubicBezTo>
                      <a:pt x="41422" y="22893"/>
                      <a:pt x="39149" y="29716"/>
                      <a:pt x="33468" y="29716"/>
                    </a:cubicBezTo>
                    <a:cubicBezTo>
                      <a:pt x="18697" y="29716"/>
                      <a:pt x="6199" y="20618"/>
                      <a:pt x="517" y="8109"/>
                    </a:cubicBezTo>
                    <a:cubicBezTo>
                      <a:pt x="-1755" y="4697"/>
                      <a:pt x="3926" y="-989"/>
                      <a:pt x="8471" y="148"/>
                    </a:cubicBezTo>
                    <a:lnTo>
                      <a:pt x="8471" y="1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33"/>
              <p:cNvSpPr/>
              <p:nvPr/>
            </p:nvSpPr>
            <p:spPr>
              <a:xfrm>
                <a:off x="8064118" y="5665879"/>
                <a:ext cx="39051" cy="26629"/>
              </a:xfrm>
              <a:custGeom>
                <a:avLst/>
                <a:gdLst/>
                <a:ahLst/>
                <a:cxnLst/>
                <a:rect l="l" t="t" r="r" b="b"/>
                <a:pathLst>
                  <a:path w="39051" h="26629" extrusionOk="0">
                    <a:moveTo>
                      <a:pt x="6643" y="67"/>
                    </a:moveTo>
                    <a:cubicBezTo>
                      <a:pt x="16870" y="-1071"/>
                      <a:pt x="48684" y="12576"/>
                      <a:pt x="36186" y="25086"/>
                    </a:cubicBezTo>
                    <a:cubicBezTo>
                      <a:pt x="25959" y="33046"/>
                      <a:pt x="-16081" y="8027"/>
                      <a:pt x="6643" y="67"/>
                    </a:cubicBezTo>
                    <a:lnTo>
                      <a:pt x="6643" y="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33"/>
              <p:cNvSpPr/>
              <p:nvPr/>
            </p:nvSpPr>
            <p:spPr>
              <a:xfrm>
                <a:off x="8038893" y="5753366"/>
                <a:ext cx="40596" cy="28578"/>
              </a:xfrm>
              <a:custGeom>
                <a:avLst/>
                <a:gdLst/>
                <a:ahLst/>
                <a:cxnLst/>
                <a:rect l="l" t="t" r="r" b="b"/>
                <a:pathLst>
                  <a:path w="40596" h="28578" extrusionOk="0">
                    <a:moveTo>
                      <a:pt x="6871" y="147"/>
                    </a:moveTo>
                    <a:cubicBezTo>
                      <a:pt x="17097" y="-990"/>
                      <a:pt x="55729" y="20618"/>
                      <a:pt x="34141" y="28578"/>
                    </a:cubicBezTo>
                    <a:cubicBezTo>
                      <a:pt x="20506" y="28578"/>
                      <a:pt x="8008" y="21755"/>
                      <a:pt x="1190" y="9245"/>
                    </a:cubicBezTo>
                    <a:cubicBezTo>
                      <a:pt x="-2219" y="4696"/>
                      <a:pt x="2327" y="-990"/>
                      <a:pt x="6871" y="147"/>
                    </a:cubicBezTo>
                    <a:lnTo>
                      <a:pt x="6871" y="1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33"/>
              <p:cNvSpPr/>
              <p:nvPr/>
            </p:nvSpPr>
            <p:spPr>
              <a:xfrm>
                <a:off x="8001643" y="5853590"/>
                <a:ext cx="26415" cy="22671"/>
              </a:xfrm>
              <a:custGeom>
                <a:avLst/>
                <a:gdLst/>
                <a:ahLst/>
                <a:cxnLst/>
                <a:rect l="l" t="t" r="r" b="b"/>
                <a:pathLst>
                  <a:path w="26415" h="22671" extrusionOk="0">
                    <a:moveTo>
                      <a:pt x="7762" y="0"/>
                    </a:moveTo>
                    <a:cubicBezTo>
                      <a:pt x="16852" y="0"/>
                      <a:pt x="22533" y="3412"/>
                      <a:pt x="25942" y="12509"/>
                    </a:cubicBezTo>
                    <a:cubicBezTo>
                      <a:pt x="29350" y="23882"/>
                      <a:pt x="13443" y="25019"/>
                      <a:pt x="7762" y="19333"/>
                    </a:cubicBezTo>
                    <a:cubicBezTo>
                      <a:pt x="-192" y="14784"/>
                      <a:pt x="-4737" y="0"/>
                      <a:pt x="7762" y="0"/>
                    </a:cubicBezTo>
                    <a:lnTo>
                      <a:pt x="7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33"/>
              <p:cNvSpPr/>
              <p:nvPr/>
            </p:nvSpPr>
            <p:spPr>
              <a:xfrm>
                <a:off x="8842447" y="5282615"/>
                <a:ext cx="64648" cy="21405"/>
              </a:xfrm>
              <a:custGeom>
                <a:avLst/>
                <a:gdLst/>
                <a:ahLst/>
                <a:cxnLst/>
                <a:rect l="l" t="t" r="r" b="b"/>
                <a:pathLst>
                  <a:path w="64648" h="21405" extrusionOk="0">
                    <a:moveTo>
                      <a:pt x="4357" y="6906"/>
                    </a:moveTo>
                    <a:cubicBezTo>
                      <a:pt x="13448" y="1219"/>
                      <a:pt x="66850" y="-6741"/>
                      <a:pt x="64578" y="10317"/>
                    </a:cubicBezTo>
                    <a:cubicBezTo>
                      <a:pt x="62305" y="23964"/>
                      <a:pt x="-19503" y="27376"/>
                      <a:pt x="4357" y="6906"/>
                    </a:cubicBezTo>
                    <a:lnTo>
                      <a:pt x="4357" y="690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33"/>
              <p:cNvSpPr/>
              <p:nvPr/>
            </p:nvSpPr>
            <p:spPr>
              <a:xfrm>
                <a:off x="8865837" y="5381637"/>
                <a:ext cx="63911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63911" h="23375" extrusionOk="0">
                    <a:moveTo>
                      <a:pt x="4828" y="7960"/>
                    </a:moveTo>
                    <a:cubicBezTo>
                      <a:pt x="23007" y="3412"/>
                      <a:pt x="38914" y="1137"/>
                      <a:pt x="57094" y="0"/>
                    </a:cubicBezTo>
                    <a:cubicBezTo>
                      <a:pt x="60502" y="0"/>
                      <a:pt x="63912" y="3412"/>
                      <a:pt x="63912" y="6823"/>
                    </a:cubicBezTo>
                    <a:cubicBezTo>
                      <a:pt x="63912" y="9098"/>
                      <a:pt x="62775" y="11372"/>
                      <a:pt x="61639" y="12509"/>
                    </a:cubicBezTo>
                    <a:cubicBezTo>
                      <a:pt x="53685" y="19333"/>
                      <a:pt x="43459" y="21607"/>
                      <a:pt x="33233" y="22745"/>
                    </a:cubicBezTo>
                    <a:cubicBezTo>
                      <a:pt x="25280" y="23882"/>
                      <a:pt x="-3126" y="25019"/>
                      <a:pt x="283" y="11372"/>
                    </a:cubicBezTo>
                    <a:cubicBezTo>
                      <a:pt x="1419" y="10235"/>
                      <a:pt x="3691" y="9098"/>
                      <a:pt x="4828" y="7960"/>
                    </a:cubicBezTo>
                    <a:lnTo>
                      <a:pt x="4828" y="796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33"/>
              <p:cNvSpPr/>
              <p:nvPr/>
            </p:nvSpPr>
            <p:spPr>
              <a:xfrm>
                <a:off x="8886279" y="5472837"/>
                <a:ext cx="63008" cy="21385"/>
              </a:xfrm>
              <a:custGeom>
                <a:avLst/>
                <a:gdLst/>
                <a:ahLst/>
                <a:cxnLst/>
                <a:rect l="l" t="t" r="r" b="b"/>
                <a:pathLst>
                  <a:path w="63008" h="21385" extrusionOk="0">
                    <a:moveTo>
                      <a:pt x="4838" y="4327"/>
                    </a:moveTo>
                    <a:cubicBezTo>
                      <a:pt x="23018" y="915"/>
                      <a:pt x="38925" y="-1359"/>
                      <a:pt x="57105" y="915"/>
                    </a:cubicBezTo>
                    <a:cubicBezTo>
                      <a:pt x="60514" y="915"/>
                      <a:pt x="63922" y="4327"/>
                      <a:pt x="62786" y="8876"/>
                    </a:cubicBezTo>
                    <a:cubicBezTo>
                      <a:pt x="62786" y="11151"/>
                      <a:pt x="61650" y="12288"/>
                      <a:pt x="59377" y="13425"/>
                    </a:cubicBezTo>
                    <a:cubicBezTo>
                      <a:pt x="51423" y="19111"/>
                      <a:pt x="41198" y="20249"/>
                      <a:pt x="32108" y="21386"/>
                    </a:cubicBezTo>
                    <a:cubicBezTo>
                      <a:pt x="24154" y="21386"/>
                      <a:pt x="-3115" y="21386"/>
                      <a:pt x="293" y="8876"/>
                    </a:cubicBezTo>
                    <a:cubicBezTo>
                      <a:pt x="1430" y="6602"/>
                      <a:pt x="3702" y="5465"/>
                      <a:pt x="4838" y="4327"/>
                    </a:cubicBezTo>
                    <a:lnTo>
                      <a:pt x="4838" y="432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33"/>
              <p:cNvSpPr/>
              <p:nvPr/>
            </p:nvSpPr>
            <p:spPr>
              <a:xfrm>
                <a:off x="8911924" y="5571155"/>
                <a:ext cx="56971" cy="26335"/>
              </a:xfrm>
              <a:custGeom>
                <a:avLst/>
                <a:gdLst/>
                <a:ahLst/>
                <a:cxnLst/>
                <a:rect l="l" t="t" r="r" b="b"/>
                <a:pathLst>
                  <a:path w="56971" h="26335" extrusionOk="0">
                    <a:moveTo>
                      <a:pt x="5326" y="9498"/>
                    </a:moveTo>
                    <a:cubicBezTo>
                      <a:pt x="21233" y="7224"/>
                      <a:pt x="32596" y="3812"/>
                      <a:pt x="48502" y="400"/>
                    </a:cubicBezTo>
                    <a:cubicBezTo>
                      <a:pt x="54184" y="-1874"/>
                      <a:pt x="59865" y="6086"/>
                      <a:pt x="55320" y="10635"/>
                    </a:cubicBezTo>
                    <a:cubicBezTo>
                      <a:pt x="43958" y="26557"/>
                      <a:pt x="18961" y="31106"/>
                      <a:pt x="1917" y="20871"/>
                    </a:cubicBezTo>
                    <a:cubicBezTo>
                      <a:pt x="-1491" y="18596"/>
                      <a:pt x="-355" y="10635"/>
                      <a:pt x="5326" y="9498"/>
                    </a:cubicBezTo>
                    <a:lnTo>
                      <a:pt x="5326" y="949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33"/>
              <p:cNvSpPr/>
              <p:nvPr/>
            </p:nvSpPr>
            <p:spPr>
              <a:xfrm>
                <a:off x="8943254" y="5669062"/>
                <a:ext cx="61485" cy="28571"/>
              </a:xfrm>
              <a:custGeom>
                <a:avLst/>
                <a:gdLst/>
                <a:ahLst/>
                <a:cxnLst/>
                <a:rect l="l" t="t" r="r" b="b"/>
                <a:pathLst>
                  <a:path w="61485" h="28571" extrusionOk="0">
                    <a:moveTo>
                      <a:pt x="4674" y="13943"/>
                    </a:moveTo>
                    <a:cubicBezTo>
                      <a:pt x="21717" y="8257"/>
                      <a:pt x="36488" y="4845"/>
                      <a:pt x="53532" y="296"/>
                    </a:cubicBezTo>
                    <a:cubicBezTo>
                      <a:pt x="56940" y="-841"/>
                      <a:pt x="60349" y="1433"/>
                      <a:pt x="61485" y="4845"/>
                    </a:cubicBezTo>
                    <a:cubicBezTo>
                      <a:pt x="61485" y="7119"/>
                      <a:pt x="61485" y="9394"/>
                      <a:pt x="60349" y="10531"/>
                    </a:cubicBezTo>
                    <a:cubicBezTo>
                      <a:pt x="53532" y="18492"/>
                      <a:pt x="44442" y="23041"/>
                      <a:pt x="34216" y="26452"/>
                    </a:cubicBezTo>
                    <a:cubicBezTo>
                      <a:pt x="26263" y="28727"/>
                      <a:pt x="-2143" y="32138"/>
                      <a:pt x="129" y="18492"/>
                    </a:cubicBezTo>
                    <a:cubicBezTo>
                      <a:pt x="1266" y="16217"/>
                      <a:pt x="2402" y="15080"/>
                      <a:pt x="4674" y="13943"/>
                    </a:cubicBezTo>
                    <a:lnTo>
                      <a:pt x="4674" y="1394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33"/>
              <p:cNvSpPr/>
              <p:nvPr/>
            </p:nvSpPr>
            <p:spPr>
              <a:xfrm>
                <a:off x="8970710" y="5756129"/>
                <a:ext cx="53473" cy="35434"/>
              </a:xfrm>
              <a:custGeom>
                <a:avLst/>
                <a:gdLst/>
                <a:ahLst/>
                <a:cxnLst/>
                <a:rect l="l" t="t" r="r" b="b"/>
                <a:pathLst>
                  <a:path w="53473" h="35434" extrusionOk="0">
                    <a:moveTo>
                      <a:pt x="1079" y="25815"/>
                    </a:moveTo>
                    <a:cubicBezTo>
                      <a:pt x="6760" y="16717"/>
                      <a:pt x="48801" y="-11714"/>
                      <a:pt x="53346" y="5345"/>
                    </a:cubicBezTo>
                    <a:cubicBezTo>
                      <a:pt x="56754" y="17854"/>
                      <a:pt x="-9147" y="51971"/>
                      <a:pt x="1079" y="25815"/>
                    </a:cubicBezTo>
                    <a:lnTo>
                      <a:pt x="1079" y="2581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33"/>
              <p:cNvSpPr/>
              <p:nvPr/>
            </p:nvSpPr>
            <p:spPr>
              <a:xfrm>
                <a:off x="9024731" y="5836569"/>
                <a:ext cx="40398" cy="32887"/>
              </a:xfrm>
              <a:custGeom>
                <a:avLst/>
                <a:gdLst/>
                <a:ahLst/>
                <a:cxnLst/>
                <a:rect l="l" t="t" r="r" b="b"/>
                <a:pathLst>
                  <a:path w="40398" h="32887" extrusionOk="0">
                    <a:moveTo>
                      <a:pt x="460" y="23845"/>
                    </a:moveTo>
                    <a:cubicBezTo>
                      <a:pt x="3869" y="14747"/>
                      <a:pt x="34547" y="-11410"/>
                      <a:pt x="40228" y="5649"/>
                    </a:cubicBezTo>
                    <a:cubicBezTo>
                      <a:pt x="43637" y="18158"/>
                      <a:pt x="-5221" y="47727"/>
                      <a:pt x="460" y="23845"/>
                    </a:cubicBezTo>
                    <a:lnTo>
                      <a:pt x="460" y="238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3" name="Google Shape;1223;p33"/>
            <p:cNvGrpSpPr/>
            <p:nvPr/>
          </p:nvGrpSpPr>
          <p:grpSpPr>
            <a:xfrm>
              <a:off x="9669949" y="4546038"/>
              <a:ext cx="209685" cy="212108"/>
              <a:chOff x="9669949" y="4546038"/>
              <a:chExt cx="209685" cy="212108"/>
            </a:xfrm>
          </p:grpSpPr>
          <p:sp>
            <p:nvSpPr>
              <p:cNvPr id="1224" name="Google Shape;1224;p33"/>
              <p:cNvSpPr/>
              <p:nvPr/>
            </p:nvSpPr>
            <p:spPr>
              <a:xfrm>
                <a:off x="9669949" y="4563892"/>
                <a:ext cx="200311" cy="194254"/>
              </a:xfrm>
              <a:custGeom>
                <a:avLst/>
                <a:gdLst/>
                <a:ahLst/>
                <a:cxnLst/>
                <a:rect l="l" t="t" r="r" b="b"/>
                <a:pathLst>
                  <a:path w="200311" h="194254" extrusionOk="0">
                    <a:moveTo>
                      <a:pt x="5164" y="1208"/>
                    </a:moveTo>
                    <a:cubicBezTo>
                      <a:pt x="67657" y="60345"/>
                      <a:pt x="136966" y="129716"/>
                      <a:pt x="199459" y="188852"/>
                    </a:cubicBezTo>
                    <a:cubicBezTo>
                      <a:pt x="200595" y="189990"/>
                      <a:pt x="200595" y="192264"/>
                      <a:pt x="199459" y="193401"/>
                    </a:cubicBezTo>
                    <a:cubicBezTo>
                      <a:pt x="198323" y="194539"/>
                      <a:pt x="196050" y="194539"/>
                      <a:pt x="194914" y="193401"/>
                    </a:cubicBezTo>
                    <a:cubicBezTo>
                      <a:pt x="177871" y="178617"/>
                      <a:pt x="160828" y="163833"/>
                      <a:pt x="143784" y="149049"/>
                    </a:cubicBezTo>
                    <a:cubicBezTo>
                      <a:pt x="110833" y="118344"/>
                      <a:pt x="77883" y="86501"/>
                      <a:pt x="47205" y="54659"/>
                    </a:cubicBezTo>
                    <a:cubicBezTo>
                      <a:pt x="31297" y="38737"/>
                      <a:pt x="16527" y="21679"/>
                      <a:pt x="619" y="5757"/>
                    </a:cubicBezTo>
                    <a:cubicBezTo>
                      <a:pt x="-1653" y="2346"/>
                      <a:pt x="2892" y="-2203"/>
                      <a:pt x="5164" y="1208"/>
                    </a:cubicBezTo>
                    <a:lnTo>
                      <a:pt x="5164" y="12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33"/>
              <p:cNvSpPr/>
              <p:nvPr/>
            </p:nvSpPr>
            <p:spPr>
              <a:xfrm>
                <a:off x="9705538" y="4546038"/>
                <a:ext cx="15121" cy="21708"/>
              </a:xfrm>
              <a:custGeom>
                <a:avLst/>
                <a:gdLst/>
                <a:ahLst/>
                <a:cxnLst/>
                <a:rect l="l" t="t" r="r" b="b"/>
                <a:pathLst>
                  <a:path w="15121" h="21708" extrusionOk="0">
                    <a:moveTo>
                      <a:pt x="15025" y="3140"/>
                    </a:moveTo>
                    <a:cubicBezTo>
                      <a:pt x="16161" y="8827"/>
                      <a:pt x="7071" y="27022"/>
                      <a:pt x="254" y="20199"/>
                    </a:cubicBezTo>
                    <a:cubicBezTo>
                      <a:pt x="-2019" y="14513"/>
                      <a:pt x="11616" y="-8232"/>
                      <a:pt x="15025" y="3140"/>
                    </a:cubicBezTo>
                    <a:lnTo>
                      <a:pt x="15025" y="314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33"/>
              <p:cNvSpPr/>
              <p:nvPr/>
            </p:nvSpPr>
            <p:spPr>
              <a:xfrm>
                <a:off x="9731925" y="4572568"/>
                <a:ext cx="18179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18179" h="24981" extrusionOk="0">
                    <a:moveTo>
                      <a:pt x="18179" y="3904"/>
                    </a:moveTo>
                    <a:cubicBezTo>
                      <a:pt x="18179" y="9590"/>
                      <a:pt x="3409" y="34609"/>
                      <a:pt x="0" y="20962"/>
                    </a:cubicBezTo>
                    <a:cubicBezTo>
                      <a:pt x="0" y="16414"/>
                      <a:pt x="14771" y="-9743"/>
                      <a:pt x="18179" y="3904"/>
                    </a:cubicBezTo>
                    <a:lnTo>
                      <a:pt x="18179" y="390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33"/>
              <p:cNvSpPr/>
              <p:nvPr/>
            </p:nvSpPr>
            <p:spPr>
              <a:xfrm>
                <a:off x="9761466" y="4605738"/>
                <a:ext cx="17269" cy="23221"/>
              </a:xfrm>
              <a:custGeom>
                <a:avLst/>
                <a:gdLst/>
                <a:ahLst/>
                <a:cxnLst/>
                <a:rect l="l" t="t" r="r" b="b"/>
                <a:pathLst>
                  <a:path w="17269" h="23221" extrusionOk="0">
                    <a:moveTo>
                      <a:pt x="17043" y="3714"/>
                    </a:moveTo>
                    <a:cubicBezTo>
                      <a:pt x="15907" y="8263"/>
                      <a:pt x="3409" y="32145"/>
                      <a:pt x="0" y="19636"/>
                    </a:cubicBezTo>
                    <a:cubicBezTo>
                      <a:pt x="1137" y="11675"/>
                      <a:pt x="5681" y="4851"/>
                      <a:pt x="12499" y="303"/>
                    </a:cubicBezTo>
                    <a:cubicBezTo>
                      <a:pt x="14772" y="-835"/>
                      <a:pt x="18180" y="1440"/>
                      <a:pt x="17043" y="3714"/>
                    </a:cubicBezTo>
                    <a:lnTo>
                      <a:pt x="17043" y="371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33"/>
              <p:cNvSpPr/>
              <p:nvPr/>
            </p:nvSpPr>
            <p:spPr>
              <a:xfrm>
                <a:off x="9795837" y="4638146"/>
                <a:ext cx="15623" cy="22784"/>
              </a:xfrm>
              <a:custGeom>
                <a:avLst/>
                <a:gdLst/>
                <a:ahLst/>
                <a:cxnLst/>
                <a:rect l="l" t="t" r="r" b="b"/>
                <a:pathLst>
                  <a:path w="15623" h="22784" extrusionOk="0">
                    <a:moveTo>
                      <a:pt x="15623" y="3149"/>
                    </a:moveTo>
                    <a:cubicBezTo>
                      <a:pt x="15623" y="8835"/>
                      <a:pt x="6534" y="28168"/>
                      <a:pt x="852" y="21345"/>
                    </a:cubicBezTo>
                    <a:cubicBezTo>
                      <a:pt x="-284" y="20207"/>
                      <a:pt x="-284" y="19070"/>
                      <a:pt x="852" y="19070"/>
                    </a:cubicBezTo>
                    <a:cubicBezTo>
                      <a:pt x="-1420" y="14521"/>
                      <a:pt x="12215" y="-8223"/>
                      <a:pt x="15623" y="3149"/>
                    </a:cubicBezTo>
                    <a:lnTo>
                      <a:pt x="15623" y="31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33"/>
              <p:cNvSpPr/>
              <p:nvPr/>
            </p:nvSpPr>
            <p:spPr>
              <a:xfrm>
                <a:off x="9835321" y="4677273"/>
                <a:ext cx="17043" cy="19498"/>
              </a:xfrm>
              <a:custGeom>
                <a:avLst/>
                <a:gdLst/>
                <a:ahLst/>
                <a:cxnLst/>
                <a:rect l="l" t="t" r="r" b="b"/>
                <a:pathLst>
                  <a:path w="17043" h="19498" extrusionOk="0">
                    <a:moveTo>
                      <a:pt x="17043" y="3825"/>
                    </a:moveTo>
                    <a:cubicBezTo>
                      <a:pt x="17043" y="9512"/>
                      <a:pt x="2273" y="27708"/>
                      <a:pt x="0" y="15198"/>
                    </a:cubicBezTo>
                    <a:cubicBezTo>
                      <a:pt x="0" y="9512"/>
                      <a:pt x="15907" y="-7547"/>
                      <a:pt x="17043" y="3825"/>
                    </a:cubicBezTo>
                    <a:lnTo>
                      <a:pt x="17043" y="382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33"/>
              <p:cNvSpPr/>
              <p:nvPr/>
            </p:nvSpPr>
            <p:spPr>
              <a:xfrm>
                <a:off x="9864387" y="4707081"/>
                <a:ext cx="15247" cy="21092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1092" extrusionOk="0">
                    <a:moveTo>
                      <a:pt x="15248" y="3586"/>
                    </a:moveTo>
                    <a:cubicBezTo>
                      <a:pt x="15248" y="9272"/>
                      <a:pt x="6158" y="26330"/>
                      <a:pt x="477" y="19507"/>
                    </a:cubicBezTo>
                    <a:cubicBezTo>
                      <a:pt x="-2932" y="14958"/>
                      <a:pt x="12975" y="-8924"/>
                      <a:pt x="15248" y="3586"/>
                    </a:cubicBezTo>
                    <a:lnTo>
                      <a:pt x="15248" y="35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1" name="Google Shape;1231;p33"/>
            <p:cNvSpPr/>
            <p:nvPr/>
          </p:nvSpPr>
          <p:spPr>
            <a:xfrm>
              <a:off x="7190586" y="4588232"/>
              <a:ext cx="187688" cy="185602"/>
            </a:xfrm>
            <a:custGeom>
              <a:avLst/>
              <a:gdLst/>
              <a:ahLst/>
              <a:cxnLst/>
              <a:rect l="l" t="t" r="r" b="b"/>
              <a:pathLst>
                <a:path w="187688" h="185602" extrusionOk="0">
                  <a:moveTo>
                    <a:pt x="187077" y="4162"/>
                  </a:moveTo>
                  <a:cubicBezTo>
                    <a:pt x="134811" y="71259"/>
                    <a:pt x="73454" y="132670"/>
                    <a:pt x="5281" y="184983"/>
                  </a:cubicBezTo>
                  <a:cubicBezTo>
                    <a:pt x="1872" y="187257"/>
                    <a:pt x="-1537" y="182708"/>
                    <a:pt x="736" y="180434"/>
                  </a:cubicBezTo>
                  <a:cubicBezTo>
                    <a:pt x="48457" y="138356"/>
                    <a:pt x="95043" y="94004"/>
                    <a:pt x="138219" y="47377"/>
                  </a:cubicBezTo>
                  <a:cubicBezTo>
                    <a:pt x="152990" y="31456"/>
                    <a:pt x="167761" y="16671"/>
                    <a:pt x="181396" y="750"/>
                  </a:cubicBezTo>
                  <a:cubicBezTo>
                    <a:pt x="184805" y="-1524"/>
                    <a:pt x="189349" y="1887"/>
                    <a:pt x="187077" y="4162"/>
                  </a:cubicBezTo>
                  <a:lnTo>
                    <a:pt x="187077" y="41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7329942" y="4563020"/>
              <a:ext cx="17489" cy="19234"/>
            </a:xfrm>
            <a:custGeom>
              <a:avLst/>
              <a:gdLst/>
              <a:ahLst/>
              <a:cxnLst/>
              <a:rect l="l" t="t" r="r" b="b"/>
              <a:pathLst>
                <a:path w="17489" h="19234" extrusionOk="0">
                  <a:moveTo>
                    <a:pt x="5681" y="942"/>
                  </a:moveTo>
                  <a:cubicBezTo>
                    <a:pt x="10226" y="5491"/>
                    <a:pt x="13635" y="8903"/>
                    <a:pt x="17043" y="14589"/>
                  </a:cubicBezTo>
                  <a:cubicBezTo>
                    <a:pt x="18180" y="16864"/>
                    <a:pt x="17043" y="19138"/>
                    <a:pt x="14771" y="19138"/>
                  </a:cubicBezTo>
                  <a:cubicBezTo>
                    <a:pt x="6817" y="20275"/>
                    <a:pt x="1136" y="11177"/>
                    <a:pt x="0" y="3217"/>
                  </a:cubicBezTo>
                  <a:cubicBezTo>
                    <a:pt x="0" y="942"/>
                    <a:pt x="3409" y="-1332"/>
                    <a:pt x="5681" y="942"/>
                  </a:cubicBezTo>
                  <a:lnTo>
                    <a:pt x="5681" y="9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3"/>
            <p:cNvSpPr/>
            <p:nvPr/>
          </p:nvSpPr>
          <p:spPr>
            <a:xfrm>
              <a:off x="7296778" y="4595540"/>
              <a:ext cx="19974" cy="25404"/>
            </a:xfrm>
            <a:custGeom>
              <a:avLst/>
              <a:gdLst/>
              <a:ahLst/>
              <a:cxnLst/>
              <a:rect l="l" t="t" r="r" b="b"/>
              <a:pathLst>
                <a:path w="19974" h="25404" extrusionOk="0">
                  <a:moveTo>
                    <a:pt x="4758" y="265"/>
                  </a:moveTo>
                  <a:cubicBezTo>
                    <a:pt x="11575" y="5951"/>
                    <a:pt x="16120" y="12775"/>
                    <a:pt x="19529" y="20735"/>
                  </a:cubicBezTo>
                  <a:cubicBezTo>
                    <a:pt x="20665" y="23010"/>
                    <a:pt x="19529" y="24147"/>
                    <a:pt x="17257" y="25284"/>
                  </a:cubicBezTo>
                  <a:cubicBezTo>
                    <a:pt x="10439" y="27559"/>
                    <a:pt x="-8877" y="-3147"/>
                    <a:pt x="4758" y="265"/>
                  </a:cubicBezTo>
                  <a:lnTo>
                    <a:pt x="4758" y="2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3"/>
            <p:cNvSpPr/>
            <p:nvPr/>
          </p:nvSpPr>
          <p:spPr>
            <a:xfrm>
              <a:off x="7262724" y="4628359"/>
              <a:ext cx="18805" cy="25445"/>
            </a:xfrm>
            <a:custGeom>
              <a:avLst/>
              <a:gdLst/>
              <a:ahLst/>
              <a:cxnLst/>
              <a:rect l="l" t="t" r="r" b="b"/>
              <a:pathLst>
                <a:path w="18805" h="25445" extrusionOk="0">
                  <a:moveTo>
                    <a:pt x="4726" y="426"/>
                  </a:moveTo>
                  <a:cubicBezTo>
                    <a:pt x="10407" y="7250"/>
                    <a:pt x="14952" y="12936"/>
                    <a:pt x="18360" y="20897"/>
                  </a:cubicBezTo>
                  <a:cubicBezTo>
                    <a:pt x="19496" y="23171"/>
                    <a:pt x="18360" y="24309"/>
                    <a:pt x="16088" y="25446"/>
                  </a:cubicBezTo>
                  <a:cubicBezTo>
                    <a:pt x="14952" y="25446"/>
                    <a:pt x="13815" y="25446"/>
                    <a:pt x="13815" y="25446"/>
                  </a:cubicBezTo>
                  <a:cubicBezTo>
                    <a:pt x="5862" y="20897"/>
                    <a:pt x="1317" y="12936"/>
                    <a:pt x="181" y="3838"/>
                  </a:cubicBezTo>
                  <a:cubicBezTo>
                    <a:pt x="-955" y="426"/>
                    <a:pt x="3589" y="-711"/>
                    <a:pt x="4726" y="426"/>
                  </a:cubicBezTo>
                  <a:lnTo>
                    <a:pt x="4726" y="4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7227609" y="4664912"/>
              <a:ext cx="22105" cy="25404"/>
            </a:xfrm>
            <a:custGeom>
              <a:avLst/>
              <a:gdLst/>
              <a:ahLst/>
              <a:cxnLst/>
              <a:rect l="l" t="t" r="r" b="b"/>
              <a:pathLst>
                <a:path w="22105" h="25404" extrusionOk="0">
                  <a:moveTo>
                    <a:pt x="4617" y="265"/>
                  </a:moveTo>
                  <a:cubicBezTo>
                    <a:pt x="12570" y="5951"/>
                    <a:pt x="18252" y="11637"/>
                    <a:pt x="21660" y="20735"/>
                  </a:cubicBezTo>
                  <a:cubicBezTo>
                    <a:pt x="22796" y="21872"/>
                    <a:pt x="21660" y="24147"/>
                    <a:pt x="19388" y="25284"/>
                  </a:cubicBezTo>
                  <a:cubicBezTo>
                    <a:pt x="14843" y="27559"/>
                    <a:pt x="-10154" y="-3147"/>
                    <a:pt x="4617" y="265"/>
                  </a:cubicBezTo>
                  <a:lnTo>
                    <a:pt x="4617" y="2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7183616" y="4703558"/>
              <a:ext cx="18417" cy="24199"/>
            </a:xfrm>
            <a:custGeom>
              <a:avLst/>
              <a:gdLst/>
              <a:ahLst/>
              <a:cxnLst/>
              <a:rect l="l" t="t" r="r" b="b"/>
              <a:pathLst>
                <a:path w="18417" h="24199" extrusionOk="0">
                  <a:moveTo>
                    <a:pt x="4297" y="284"/>
                  </a:moveTo>
                  <a:cubicBezTo>
                    <a:pt x="8842" y="2559"/>
                    <a:pt x="24749" y="20755"/>
                    <a:pt x="15659" y="24167"/>
                  </a:cubicBezTo>
                  <a:cubicBezTo>
                    <a:pt x="9978" y="25303"/>
                    <a:pt x="-8201" y="-3127"/>
                    <a:pt x="4297" y="284"/>
                  </a:cubicBezTo>
                  <a:lnTo>
                    <a:pt x="4297" y="2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3"/>
            <p:cNvSpPr/>
            <p:nvPr/>
          </p:nvSpPr>
          <p:spPr>
            <a:xfrm>
              <a:off x="7878398" y="4103381"/>
              <a:ext cx="240084" cy="446934"/>
            </a:xfrm>
            <a:custGeom>
              <a:avLst/>
              <a:gdLst/>
              <a:ahLst/>
              <a:cxnLst/>
              <a:rect l="l" t="t" r="r" b="b"/>
              <a:pathLst>
                <a:path w="240084" h="446934" extrusionOk="0">
                  <a:moveTo>
                    <a:pt x="2613" y="446935"/>
                  </a:moveTo>
                  <a:cubicBezTo>
                    <a:pt x="-16702" y="269525"/>
                    <a:pt x="71923" y="73920"/>
                    <a:pt x="240085" y="0"/>
                  </a:cubicBezTo>
                  <a:cubicBezTo>
                    <a:pt x="79877" y="85293"/>
                    <a:pt x="-4204" y="270663"/>
                    <a:pt x="2613" y="446935"/>
                  </a:cubicBezTo>
                  <a:lnTo>
                    <a:pt x="2613" y="446935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3"/>
            <p:cNvSpPr/>
            <p:nvPr/>
          </p:nvSpPr>
          <p:spPr>
            <a:xfrm>
              <a:off x="8869529" y="4103381"/>
              <a:ext cx="240343" cy="446934"/>
            </a:xfrm>
            <a:custGeom>
              <a:avLst/>
              <a:gdLst/>
              <a:ahLst/>
              <a:cxnLst/>
              <a:rect l="l" t="t" r="r" b="b"/>
              <a:pathLst>
                <a:path w="240343" h="446934" extrusionOk="0">
                  <a:moveTo>
                    <a:pt x="237472" y="446935"/>
                  </a:moveTo>
                  <a:cubicBezTo>
                    <a:pt x="244289" y="270663"/>
                    <a:pt x="161344" y="84156"/>
                    <a:pt x="0" y="0"/>
                  </a:cubicBezTo>
                  <a:cubicBezTo>
                    <a:pt x="168162" y="75058"/>
                    <a:pt x="257924" y="270663"/>
                    <a:pt x="237472" y="446935"/>
                  </a:cubicBezTo>
                  <a:lnTo>
                    <a:pt x="237472" y="446935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33"/>
          <p:cNvGrpSpPr/>
          <p:nvPr/>
        </p:nvGrpSpPr>
        <p:grpSpPr>
          <a:xfrm rot="-4679149">
            <a:off x="6903420" y="2779593"/>
            <a:ext cx="697149" cy="865394"/>
            <a:chOff x="3962166" y="4877840"/>
            <a:chExt cx="988516" cy="1227078"/>
          </a:xfrm>
        </p:grpSpPr>
        <p:sp>
          <p:nvSpPr>
            <p:cNvPr id="1240" name="Google Shape;1240;p33"/>
            <p:cNvSpPr/>
            <p:nvPr/>
          </p:nvSpPr>
          <p:spPr>
            <a:xfrm>
              <a:off x="3962166" y="4983603"/>
              <a:ext cx="922616" cy="1121315"/>
            </a:xfrm>
            <a:custGeom>
              <a:avLst/>
              <a:gdLst/>
              <a:ahLst/>
              <a:cxnLst/>
              <a:rect l="l" t="t" r="r" b="b"/>
              <a:pathLst>
                <a:path w="922616" h="1121315" extrusionOk="0">
                  <a:moveTo>
                    <a:pt x="922616" y="133057"/>
                  </a:moveTo>
                  <a:cubicBezTo>
                    <a:pt x="610154" y="545874"/>
                    <a:pt x="561296" y="605010"/>
                    <a:pt x="163617" y="1121316"/>
                  </a:cubicBezTo>
                  <a:lnTo>
                    <a:pt x="0" y="988259"/>
                  </a:lnTo>
                  <a:cubicBezTo>
                    <a:pt x="396543" y="471954"/>
                    <a:pt x="445401" y="412817"/>
                    <a:pt x="758999" y="0"/>
                  </a:cubicBezTo>
                  <a:lnTo>
                    <a:pt x="922616" y="1330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4721165" y="4877840"/>
              <a:ext cx="229517" cy="238819"/>
            </a:xfrm>
            <a:custGeom>
              <a:avLst/>
              <a:gdLst/>
              <a:ahLst/>
              <a:cxnLst/>
              <a:rect l="l" t="t" r="r" b="b"/>
              <a:pathLst>
                <a:path w="229517" h="238819" extrusionOk="0">
                  <a:moveTo>
                    <a:pt x="0" y="105763"/>
                  </a:moveTo>
                  <a:lnTo>
                    <a:pt x="229518" y="0"/>
                  </a:lnTo>
                  <a:lnTo>
                    <a:pt x="163617" y="23882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4862057" y="4877840"/>
              <a:ext cx="88625" cy="92116"/>
            </a:xfrm>
            <a:custGeom>
              <a:avLst/>
              <a:gdLst/>
              <a:ahLst/>
              <a:cxnLst/>
              <a:rect l="l" t="t" r="r" b="b"/>
              <a:pathLst>
                <a:path w="88625" h="92116" extrusionOk="0">
                  <a:moveTo>
                    <a:pt x="63629" y="92116"/>
                  </a:moveTo>
                  <a:lnTo>
                    <a:pt x="0" y="40941"/>
                  </a:lnTo>
                  <a:lnTo>
                    <a:pt x="88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4086015" y="5085955"/>
              <a:ext cx="761271" cy="985984"/>
            </a:xfrm>
            <a:custGeom>
              <a:avLst/>
              <a:gdLst/>
              <a:ahLst/>
              <a:cxnLst/>
              <a:rect l="l" t="t" r="r" b="b"/>
              <a:pathLst>
                <a:path w="761271" h="985984" extrusionOk="0">
                  <a:moveTo>
                    <a:pt x="761272" y="0"/>
                  </a:moveTo>
                  <a:lnTo>
                    <a:pt x="0" y="985985"/>
                  </a:lnTo>
                </a:path>
              </a:pathLst>
            </a:custGeom>
            <a:noFill/>
            <a:ln w="113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4021250" y="5030230"/>
              <a:ext cx="757863" cy="989396"/>
            </a:xfrm>
            <a:custGeom>
              <a:avLst/>
              <a:gdLst/>
              <a:ahLst/>
              <a:cxnLst/>
              <a:rect l="l" t="t" r="r" b="b"/>
              <a:pathLst>
                <a:path w="757863" h="989396" extrusionOk="0">
                  <a:moveTo>
                    <a:pt x="757863" y="0"/>
                  </a:moveTo>
                  <a:lnTo>
                    <a:pt x="0" y="989397"/>
                  </a:lnTo>
                </a:path>
              </a:pathLst>
            </a:custGeom>
            <a:noFill/>
            <a:ln w="113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33"/>
          <p:cNvGrpSpPr/>
          <p:nvPr/>
        </p:nvGrpSpPr>
        <p:grpSpPr>
          <a:xfrm>
            <a:off x="372488" y="3643288"/>
            <a:ext cx="1047692" cy="1200611"/>
            <a:chOff x="5683549" y="4745921"/>
            <a:chExt cx="1448689" cy="1660366"/>
          </a:xfrm>
        </p:grpSpPr>
        <p:sp>
          <p:nvSpPr>
            <p:cNvPr id="1246" name="Google Shape;1246;p33"/>
            <p:cNvSpPr/>
            <p:nvPr/>
          </p:nvSpPr>
          <p:spPr>
            <a:xfrm>
              <a:off x="5724453" y="4745921"/>
              <a:ext cx="1406648" cy="1575074"/>
            </a:xfrm>
            <a:custGeom>
              <a:avLst/>
              <a:gdLst/>
              <a:ahLst/>
              <a:cxnLst/>
              <a:rect l="l" t="t" r="r" b="b"/>
              <a:pathLst>
                <a:path w="1406648" h="1575074" extrusionOk="0">
                  <a:moveTo>
                    <a:pt x="484033" y="1575074"/>
                  </a:moveTo>
                  <a:cubicBezTo>
                    <a:pt x="793086" y="1474997"/>
                    <a:pt x="1104413" y="1352176"/>
                    <a:pt x="1406649" y="1233903"/>
                  </a:cubicBezTo>
                  <a:cubicBezTo>
                    <a:pt x="1255531" y="816537"/>
                    <a:pt x="1089642" y="404857"/>
                    <a:pt x="910118" y="0"/>
                  </a:cubicBezTo>
                  <a:cubicBezTo>
                    <a:pt x="603336" y="110312"/>
                    <a:pt x="294283" y="229722"/>
                    <a:pt x="0" y="373014"/>
                  </a:cubicBezTo>
                  <a:lnTo>
                    <a:pt x="484033" y="15750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5683549" y="5117797"/>
              <a:ext cx="62492" cy="85292"/>
            </a:xfrm>
            <a:custGeom>
              <a:avLst/>
              <a:gdLst/>
              <a:ahLst/>
              <a:cxnLst/>
              <a:rect l="l" t="t" r="r" b="b"/>
              <a:pathLst>
                <a:path w="62492" h="85292" extrusionOk="0">
                  <a:moveTo>
                    <a:pt x="0" y="85293"/>
                  </a:moveTo>
                  <a:lnTo>
                    <a:pt x="40904" y="0"/>
                  </a:lnTo>
                  <a:lnTo>
                    <a:pt x="62492" y="557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5724453" y="4777763"/>
              <a:ext cx="1407785" cy="1593269"/>
            </a:xfrm>
            <a:custGeom>
              <a:avLst/>
              <a:gdLst/>
              <a:ahLst/>
              <a:cxnLst/>
              <a:rect l="l" t="t" r="r" b="b"/>
              <a:pathLst>
                <a:path w="1407785" h="1593269" extrusionOk="0">
                  <a:moveTo>
                    <a:pt x="0" y="405994"/>
                  </a:moveTo>
                  <a:lnTo>
                    <a:pt x="22725" y="349132"/>
                  </a:lnTo>
                  <a:cubicBezTo>
                    <a:pt x="22725" y="349132"/>
                    <a:pt x="685145" y="63685"/>
                    <a:pt x="897619" y="0"/>
                  </a:cubicBezTo>
                  <a:cubicBezTo>
                    <a:pt x="897619" y="0"/>
                    <a:pt x="1298707" y="972338"/>
                    <a:pt x="1407785" y="1248687"/>
                  </a:cubicBezTo>
                  <a:lnTo>
                    <a:pt x="457900" y="1593270"/>
                  </a:lnTo>
                  <a:lnTo>
                    <a:pt x="0" y="4059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5683549" y="4831213"/>
              <a:ext cx="1406648" cy="1575074"/>
            </a:xfrm>
            <a:custGeom>
              <a:avLst/>
              <a:gdLst/>
              <a:ahLst/>
              <a:cxnLst/>
              <a:rect l="l" t="t" r="r" b="b"/>
              <a:pathLst>
                <a:path w="1406648" h="1575074" extrusionOk="0">
                  <a:moveTo>
                    <a:pt x="484032" y="1575074"/>
                  </a:moveTo>
                  <a:cubicBezTo>
                    <a:pt x="793086" y="1474997"/>
                    <a:pt x="1104412" y="1352176"/>
                    <a:pt x="1406649" y="1233903"/>
                  </a:cubicBezTo>
                  <a:cubicBezTo>
                    <a:pt x="1255531" y="816537"/>
                    <a:pt x="1089641" y="404857"/>
                    <a:pt x="910117" y="0"/>
                  </a:cubicBezTo>
                  <a:cubicBezTo>
                    <a:pt x="603336" y="110312"/>
                    <a:pt x="294283" y="229722"/>
                    <a:pt x="0" y="373014"/>
                  </a:cubicBezTo>
                  <a:lnTo>
                    <a:pt x="484032" y="15750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5760813" y="4793685"/>
              <a:ext cx="854442" cy="345720"/>
            </a:xfrm>
            <a:custGeom>
              <a:avLst/>
              <a:gdLst/>
              <a:ahLst/>
              <a:cxnLst/>
              <a:rect l="l" t="t" r="r" b="b"/>
              <a:pathLst>
                <a:path w="854442" h="345720" extrusionOk="0">
                  <a:moveTo>
                    <a:pt x="0" y="345720"/>
                  </a:moveTo>
                  <a:cubicBezTo>
                    <a:pt x="0" y="345720"/>
                    <a:pt x="503348" y="122822"/>
                    <a:pt x="854443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5765357" y="4819841"/>
              <a:ext cx="831718" cy="332073"/>
            </a:xfrm>
            <a:custGeom>
              <a:avLst/>
              <a:gdLst/>
              <a:ahLst/>
              <a:cxnLst/>
              <a:rect l="l" t="t" r="r" b="b"/>
              <a:pathLst>
                <a:path w="831718" h="332073" extrusionOk="0">
                  <a:moveTo>
                    <a:pt x="0" y="332074"/>
                  </a:moveTo>
                  <a:cubicBezTo>
                    <a:pt x="0" y="332074"/>
                    <a:pt x="614699" y="56862"/>
                    <a:pt x="831718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6623209" y="4820978"/>
              <a:ext cx="488577" cy="1187276"/>
            </a:xfrm>
            <a:custGeom>
              <a:avLst/>
              <a:gdLst/>
              <a:ahLst/>
              <a:cxnLst/>
              <a:rect l="l" t="t" r="r" b="b"/>
              <a:pathLst>
                <a:path w="488577" h="1187276" extrusionOk="0">
                  <a:moveTo>
                    <a:pt x="488577" y="1187276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6614119" y="4842586"/>
              <a:ext cx="484032" cy="1185001"/>
            </a:xfrm>
            <a:custGeom>
              <a:avLst/>
              <a:gdLst/>
              <a:ahLst/>
              <a:cxnLst/>
              <a:rect l="l" t="t" r="r" b="b"/>
              <a:pathLst>
                <a:path w="484032" h="1185001" extrusionOk="0">
                  <a:moveTo>
                    <a:pt x="0" y="0"/>
                  </a:moveTo>
                  <a:cubicBezTo>
                    <a:pt x="0" y="0"/>
                    <a:pt x="374955" y="868850"/>
                    <a:pt x="484033" y="118500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6062923" y="5098388"/>
              <a:ext cx="404216" cy="318115"/>
            </a:xfrm>
            <a:custGeom>
              <a:avLst/>
              <a:gdLst/>
              <a:ahLst/>
              <a:cxnLst/>
              <a:rect l="l" t="t" r="r" b="b"/>
              <a:pathLst>
                <a:path w="404216" h="318115" extrusionOk="0">
                  <a:moveTo>
                    <a:pt x="402350" y="164975"/>
                  </a:moveTo>
                  <a:cubicBezTo>
                    <a:pt x="394397" y="193406"/>
                    <a:pt x="364855" y="209328"/>
                    <a:pt x="337585" y="221837"/>
                  </a:cubicBezTo>
                  <a:cubicBezTo>
                    <a:pt x="283047" y="246856"/>
                    <a:pt x="227372" y="271876"/>
                    <a:pt x="172833" y="296895"/>
                  </a:cubicBezTo>
                  <a:cubicBezTo>
                    <a:pt x="135337" y="313953"/>
                    <a:pt x="89888" y="329875"/>
                    <a:pt x="55801" y="305993"/>
                  </a:cubicBezTo>
                  <a:cubicBezTo>
                    <a:pt x="37622" y="293483"/>
                    <a:pt x="28532" y="271876"/>
                    <a:pt x="21715" y="251405"/>
                  </a:cubicBezTo>
                  <a:cubicBezTo>
                    <a:pt x="12625" y="228661"/>
                    <a:pt x="4671" y="204779"/>
                    <a:pt x="1263" y="179760"/>
                  </a:cubicBezTo>
                  <a:cubicBezTo>
                    <a:pt x="-1010" y="162701"/>
                    <a:pt x="-1010" y="143368"/>
                    <a:pt x="8080" y="129721"/>
                  </a:cubicBezTo>
                  <a:cubicBezTo>
                    <a:pt x="13761" y="121760"/>
                    <a:pt x="21715" y="114937"/>
                    <a:pt x="29668" y="109251"/>
                  </a:cubicBezTo>
                  <a:cubicBezTo>
                    <a:pt x="103523" y="56938"/>
                    <a:pt x="191012" y="18272"/>
                    <a:pt x="280774" y="2350"/>
                  </a:cubicBezTo>
                  <a:cubicBezTo>
                    <a:pt x="311452" y="-3336"/>
                    <a:pt x="336449" y="76"/>
                    <a:pt x="355765" y="26232"/>
                  </a:cubicBezTo>
                  <a:cubicBezTo>
                    <a:pt x="378490" y="55801"/>
                    <a:pt x="412576" y="127447"/>
                    <a:pt x="402350" y="1649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5" name="Google Shape;1255;p33"/>
          <p:cNvGrpSpPr/>
          <p:nvPr/>
        </p:nvGrpSpPr>
        <p:grpSpPr>
          <a:xfrm>
            <a:off x="1980575" y="425339"/>
            <a:ext cx="413382" cy="592494"/>
            <a:chOff x="4541362" y="1315866"/>
            <a:chExt cx="816637" cy="1170474"/>
          </a:xfrm>
        </p:grpSpPr>
        <p:sp>
          <p:nvSpPr>
            <p:cNvPr id="1256" name="Google Shape;1256;p33"/>
            <p:cNvSpPr/>
            <p:nvPr/>
          </p:nvSpPr>
          <p:spPr>
            <a:xfrm>
              <a:off x="4655072" y="1427237"/>
              <a:ext cx="611404" cy="838368"/>
            </a:xfrm>
            <a:custGeom>
              <a:avLst/>
              <a:gdLst/>
              <a:ahLst/>
              <a:cxnLst/>
              <a:rect l="l" t="t" r="r" b="b"/>
              <a:pathLst>
                <a:path w="611404" h="838368" extrusionOk="0">
                  <a:moveTo>
                    <a:pt x="49050" y="768997"/>
                  </a:moveTo>
                  <a:cubicBezTo>
                    <a:pt x="63821" y="712135"/>
                    <a:pt x="76320" y="652998"/>
                    <a:pt x="66094" y="594999"/>
                  </a:cubicBezTo>
                  <a:cubicBezTo>
                    <a:pt x="59276" y="555196"/>
                    <a:pt x="41097" y="518804"/>
                    <a:pt x="27462" y="480138"/>
                  </a:cubicBezTo>
                  <a:cubicBezTo>
                    <a:pt x="-11170" y="374375"/>
                    <a:pt x="-11170" y="253828"/>
                    <a:pt x="41097" y="153751"/>
                  </a:cubicBezTo>
                  <a:cubicBezTo>
                    <a:pt x="82001" y="76419"/>
                    <a:pt x="153583" y="11596"/>
                    <a:pt x="239936" y="1361"/>
                  </a:cubicBezTo>
                  <a:cubicBezTo>
                    <a:pt x="271751" y="-2050"/>
                    <a:pt x="303565" y="1361"/>
                    <a:pt x="334243" y="7047"/>
                  </a:cubicBezTo>
                  <a:cubicBezTo>
                    <a:pt x="418324" y="21831"/>
                    <a:pt x="502405" y="54811"/>
                    <a:pt x="555807" y="120771"/>
                  </a:cubicBezTo>
                  <a:cubicBezTo>
                    <a:pt x="598984" y="175359"/>
                    <a:pt x="616027" y="247004"/>
                    <a:pt x="610346" y="316376"/>
                  </a:cubicBezTo>
                  <a:cubicBezTo>
                    <a:pt x="603529" y="385748"/>
                    <a:pt x="573987" y="450570"/>
                    <a:pt x="533083" y="507432"/>
                  </a:cubicBezTo>
                  <a:cubicBezTo>
                    <a:pt x="508086" y="541549"/>
                    <a:pt x="479680" y="572255"/>
                    <a:pt x="452411" y="604097"/>
                  </a:cubicBezTo>
                  <a:cubicBezTo>
                    <a:pt x="395599" y="672331"/>
                    <a:pt x="339924" y="757624"/>
                    <a:pt x="301293" y="838368"/>
                  </a:cubicBezTo>
                  <a:lnTo>
                    <a:pt x="49050" y="76899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668226" y="2195097"/>
              <a:ext cx="285865" cy="291243"/>
            </a:xfrm>
            <a:custGeom>
              <a:avLst/>
              <a:gdLst/>
              <a:ahLst/>
              <a:cxnLst/>
              <a:rect l="l" t="t" r="r" b="b"/>
              <a:pathLst>
                <a:path w="285865" h="291243" extrusionOk="0">
                  <a:moveTo>
                    <a:pt x="34759" y="0"/>
                  </a:moveTo>
                  <a:cubicBezTo>
                    <a:pt x="27942" y="34117"/>
                    <a:pt x="15443" y="65960"/>
                    <a:pt x="7490" y="100077"/>
                  </a:cubicBezTo>
                  <a:cubicBezTo>
                    <a:pt x="-464" y="134194"/>
                    <a:pt x="-3872" y="169448"/>
                    <a:pt x="6354" y="202428"/>
                  </a:cubicBezTo>
                  <a:cubicBezTo>
                    <a:pt x="19988" y="243369"/>
                    <a:pt x="55211" y="277486"/>
                    <a:pt x="97252" y="287721"/>
                  </a:cubicBezTo>
                  <a:cubicBezTo>
                    <a:pt x="139292" y="297956"/>
                    <a:pt x="185878" y="285447"/>
                    <a:pt x="217692" y="255878"/>
                  </a:cubicBezTo>
                  <a:cubicBezTo>
                    <a:pt x="241553" y="233134"/>
                    <a:pt x="255187" y="201291"/>
                    <a:pt x="264277" y="169448"/>
                  </a:cubicBezTo>
                  <a:cubicBezTo>
                    <a:pt x="273367" y="137606"/>
                    <a:pt x="277912" y="104626"/>
                    <a:pt x="285865" y="71646"/>
                  </a:cubicBezTo>
                  <a:lnTo>
                    <a:pt x="347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791611" y="1843499"/>
              <a:ext cx="223552" cy="393675"/>
            </a:xfrm>
            <a:custGeom>
              <a:avLst/>
              <a:gdLst/>
              <a:ahLst/>
              <a:cxnLst/>
              <a:rect l="l" t="t" r="r" b="b"/>
              <a:pathLst>
                <a:path w="223552" h="393675" extrusionOk="0">
                  <a:moveTo>
                    <a:pt x="73855" y="393675"/>
                  </a:moveTo>
                  <a:cubicBezTo>
                    <a:pt x="80672" y="269717"/>
                    <a:pt x="122712" y="148032"/>
                    <a:pt x="192022" y="44544"/>
                  </a:cubicBezTo>
                  <a:cubicBezTo>
                    <a:pt x="196567" y="37720"/>
                    <a:pt x="202248" y="30897"/>
                    <a:pt x="209066" y="26348"/>
                  </a:cubicBezTo>
                  <a:cubicBezTo>
                    <a:pt x="212474" y="24073"/>
                    <a:pt x="217019" y="24073"/>
                    <a:pt x="220428" y="26348"/>
                  </a:cubicBezTo>
                  <a:cubicBezTo>
                    <a:pt x="224973" y="29759"/>
                    <a:pt x="223836" y="36583"/>
                    <a:pt x="221564" y="42269"/>
                  </a:cubicBezTo>
                  <a:cubicBezTo>
                    <a:pt x="210202" y="70700"/>
                    <a:pt x="192022" y="95719"/>
                    <a:pt x="168161" y="113915"/>
                  </a:cubicBezTo>
                  <a:cubicBezTo>
                    <a:pt x="151118" y="127562"/>
                    <a:pt x="131802" y="137797"/>
                    <a:pt x="111350" y="141209"/>
                  </a:cubicBezTo>
                  <a:cubicBezTo>
                    <a:pt x="90898" y="144620"/>
                    <a:pt x="67037" y="140072"/>
                    <a:pt x="51130" y="127562"/>
                  </a:cubicBezTo>
                  <a:cubicBezTo>
                    <a:pt x="40904" y="118464"/>
                    <a:pt x="32951" y="107092"/>
                    <a:pt x="27269" y="94582"/>
                  </a:cubicBezTo>
                  <a:cubicBezTo>
                    <a:pt x="18179" y="71837"/>
                    <a:pt x="18179" y="44544"/>
                    <a:pt x="27269" y="21799"/>
                  </a:cubicBezTo>
                  <a:cubicBezTo>
                    <a:pt x="31814" y="9289"/>
                    <a:pt x="45449" y="-4358"/>
                    <a:pt x="57947" y="1328"/>
                  </a:cubicBezTo>
                  <a:cubicBezTo>
                    <a:pt x="65901" y="5877"/>
                    <a:pt x="68174" y="16113"/>
                    <a:pt x="69310" y="25211"/>
                  </a:cubicBezTo>
                  <a:cubicBezTo>
                    <a:pt x="74991" y="75249"/>
                    <a:pt x="65901" y="124150"/>
                    <a:pt x="56811" y="173051"/>
                  </a:cubicBezTo>
                  <a:cubicBezTo>
                    <a:pt x="44313" y="242423"/>
                    <a:pt x="31814" y="311794"/>
                    <a:pt x="0" y="374342"/>
                  </a:cubicBezTo>
                </a:path>
              </a:pathLst>
            </a:custGeom>
            <a:noFill/>
            <a:ln w="180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679125" y="2282664"/>
              <a:ext cx="259059" cy="60273"/>
            </a:xfrm>
            <a:custGeom>
              <a:avLst/>
              <a:gdLst/>
              <a:ahLst/>
              <a:cxnLst/>
              <a:rect l="l" t="t" r="r" b="b"/>
              <a:pathLst>
                <a:path w="259059" h="60273" extrusionOk="0">
                  <a:moveTo>
                    <a:pt x="259060" y="60274"/>
                  </a:moveTo>
                  <a:lnTo>
                    <a:pt x="0" y="0"/>
                  </a:lnTo>
                </a:path>
              </a:pathLst>
            </a:custGeom>
            <a:noFill/>
            <a:ln w="180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668899" y="2357722"/>
              <a:ext cx="239743" cy="65959"/>
            </a:xfrm>
            <a:custGeom>
              <a:avLst/>
              <a:gdLst/>
              <a:ahLst/>
              <a:cxnLst/>
              <a:rect l="l" t="t" r="r" b="b"/>
              <a:pathLst>
                <a:path w="239743" h="65959" extrusionOk="0">
                  <a:moveTo>
                    <a:pt x="239744" y="65960"/>
                  </a:moveTo>
                  <a:lnTo>
                    <a:pt x="0" y="0"/>
                  </a:lnTo>
                </a:path>
              </a:pathLst>
            </a:custGeom>
            <a:noFill/>
            <a:ln w="180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1" name="Google Shape;1261;p33"/>
            <p:cNvGrpSpPr/>
            <p:nvPr/>
          </p:nvGrpSpPr>
          <p:grpSpPr>
            <a:xfrm>
              <a:off x="4541362" y="1315866"/>
              <a:ext cx="816637" cy="549111"/>
              <a:chOff x="4541362" y="1315866"/>
              <a:chExt cx="816637" cy="549111"/>
            </a:xfrm>
          </p:grpSpPr>
          <p:sp>
            <p:nvSpPr>
              <p:cNvPr id="1262" name="Google Shape;1262;p33"/>
              <p:cNvSpPr/>
              <p:nvPr/>
            </p:nvSpPr>
            <p:spPr>
              <a:xfrm>
                <a:off x="5052944" y="1322606"/>
                <a:ext cx="34510" cy="75571"/>
              </a:xfrm>
              <a:custGeom>
                <a:avLst/>
                <a:gdLst/>
                <a:ahLst/>
                <a:cxnLst/>
                <a:rect l="l" t="t" r="r" b="b"/>
                <a:pathLst>
                  <a:path w="34510" h="75571" extrusionOk="0">
                    <a:moveTo>
                      <a:pt x="34087" y="5915"/>
                    </a:moveTo>
                    <a:cubicBezTo>
                      <a:pt x="36359" y="29797"/>
                      <a:pt x="29542" y="54816"/>
                      <a:pt x="12498" y="73012"/>
                    </a:cubicBezTo>
                    <a:cubicBezTo>
                      <a:pt x="9090" y="76424"/>
                      <a:pt x="4545" y="76424"/>
                      <a:pt x="2272" y="73012"/>
                    </a:cubicBezTo>
                    <a:cubicBezTo>
                      <a:pt x="0" y="70738"/>
                      <a:pt x="0" y="68463"/>
                      <a:pt x="0" y="66189"/>
                    </a:cubicBezTo>
                    <a:cubicBezTo>
                      <a:pt x="2272" y="54816"/>
                      <a:pt x="5681" y="44581"/>
                      <a:pt x="9090" y="34346"/>
                    </a:cubicBezTo>
                    <a:cubicBezTo>
                      <a:pt x="12498" y="24111"/>
                      <a:pt x="15907" y="13876"/>
                      <a:pt x="21588" y="3641"/>
                    </a:cubicBezTo>
                    <a:cubicBezTo>
                      <a:pt x="23860" y="-2045"/>
                      <a:pt x="34087" y="-908"/>
                      <a:pt x="34087" y="5915"/>
                    </a:cubicBezTo>
                    <a:lnTo>
                      <a:pt x="34087" y="59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33"/>
              <p:cNvSpPr/>
              <p:nvPr/>
            </p:nvSpPr>
            <p:spPr>
              <a:xfrm>
                <a:off x="4934776" y="1315866"/>
                <a:ext cx="22724" cy="62739"/>
              </a:xfrm>
              <a:custGeom>
                <a:avLst/>
                <a:gdLst/>
                <a:ahLst/>
                <a:cxnLst/>
                <a:rect l="l" t="t" r="r" b="b"/>
                <a:pathLst>
                  <a:path w="22724" h="62739" extrusionOk="0">
                    <a:moveTo>
                      <a:pt x="15907" y="4695"/>
                    </a:moveTo>
                    <a:cubicBezTo>
                      <a:pt x="24997" y="21753"/>
                      <a:pt x="24997" y="42223"/>
                      <a:pt x="15907" y="59282"/>
                    </a:cubicBezTo>
                    <a:cubicBezTo>
                      <a:pt x="13635" y="62694"/>
                      <a:pt x="9090" y="63831"/>
                      <a:pt x="5681" y="61556"/>
                    </a:cubicBezTo>
                    <a:cubicBezTo>
                      <a:pt x="3409" y="60419"/>
                      <a:pt x="2273" y="59282"/>
                      <a:pt x="2273" y="57007"/>
                    </a:cubicBezTo>
                    <a:cubicBezTo>
                      <a:pt x="0" y="47910"/>
                      <a:pt x="0" y="39949"/>
                      <a:pt x="0" y="30851"/>
                    </a:cubicBezTo>
                    <a:cubicBezTo>
                      <a:pt x="1136" y="22890"/>
                      <a:pt x="-1136" y="-2129"/>
                      <a:pt x="11362" y="146"/>
                    </a:cubicBezTo>
                    <a:cubicBezTo>
                      <a:pt x="13635" y="2420"/>
                      <a:pt x="14771" y="3557"/>
                      <a:pt x="15907" y="4695"/>
                    </a:cubicBezTo>
                    <a:lnTo>
                      <a:pt x="15907" y="46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33"/>
              <p:cNvSpPr/>
              <p:nvPr/>
            </p:nvSpPr>
            <p:spPr>
              <a:xfrm>
                <a:off x="4786636" y="1345769"/>
                <a:ext cx="31684" cy="63496"/>
              </a:xfrm>
              <a:custGeom>
                <a:avLst/>
                <a:gdLst/>
                <a:ahLst/>
                <a:cxnLst/>
                <a:rect l="l" t="t" r="r" b="b"/>
                <a:pathLst>
                  <a:path w="31684" h="63496" extrusionOk="0">
                    <a:moveTo>
                      <a:pt x="12929" y="3223"/>
                    </a:moveTo>
                    <a:cubicBezTo>
                      <a:pt x="19747" y="12321"/>
                      <a:pt x="43607" y="61222"/>
                      <a:pt x="24291" y="63496"/>
                    </a:cubicBezTo>
                    <a:cubicBezTo>
                      <a:pt x="22019" y="63496"/>
                      <a:pt x="19747" y="62359"/>
                      <a:pt x="18610" y="61222"/>
                    </a:cubicBezTo>
                    <a:cubicBezTo>
                      <a:pt x="4976" y="46438"/>
                      <a:pt x="-1842" y="27105"/>
                      <a:pt x="431" y="6635"/>
                    </a:cubicBezTo>
                    <a:cubicBezTo>
                      <a:pt x="431" y="-189"/>
                      <a:pt x="9521" y="-2463"/>
                      <a:pt x="12929" y="3223"/>
                    </a:cubicBezTo>
                    <a:lnTo>
                      <a:pt x="12929" y="32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33"/>
              <p:cNvSpPr/>
              <p:nvPr/>
            </p:nvSpPr>
            <p:spPr>
              <a:xfrm>
                <a:off x="4656009" y="1453618"/>
                <a:ext cx="43004" cy="40306"/>
              </a:xfrm>
              <a:custGeom>
                <a:avLst/>
                <a:gdLst/>
                <a:ahLst/>
                <a:cxnLst/>
                <a:rect l="l" t="t" r="r" b="b"/>
                <a:pathLst>
                  <a:path w="43004" h="40306" extrusionOk="0">
                    <a:moveTo>
                      <a:pt x="9481" y="0"/>
                    </a:moveTo>
                    <a:cubicBezTo>
                      <a:pt x="20843" y="2274"/>
                      <a:pt x="56066" y="29568"/>
                      <a:pt x="37887" y="39803"/>
                    </a:cubicBezTo>
                    <a:cubicBezTo>
                      <a:pt x="24252" y="45490"/>
                      <a:pt x="-18925" y="1137"/>
                      <a:pt x="9481" y="0"/>
                    </a:cubicBezTo>
                    <a:lnTo>
                      <a:pt x="94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33"/>
              <p:cNvSpPr/>
              <p:nvPr/>
            </p:nvSpPr>
            <p:spPr>
              <a:xfrm>
                <a:off x="4575951" y="1578821"/>
                <a:ext cx="53331" cy="34345"/>
              </a:xfrm>
              <a:custGeom>
                <a:avLst/>
                <a:gdLst/>
                <a:ahLst/>
                <a:cxnLst/>
                <a:rect l="l" t="t" r="r" b="b"/>
                <a:pathLst>
                  <a:path w="53331" h="34345" extrusionOk="0">
                    <a:moveTo>
                      <a:pt x="10004" y="1030"/>
                    </a:moveTo>
                    <a:cubicBezTo>
                      <a:pt x="24774" y="7853"/>
                      <a:pt x="35001" y="11265"/>
                      <a:pt x="48635" y="19226"/>
                    </a:cubicBezTo>
                    <a:cubicBezTo>
                      <a:pt x="55453" y="21500"/>
                      <a:pt x="54316" y="31735"/>
                      <a:pt x="48635" y="32873"/>
                    </a:cubicBezTo>
                    <a:cubicBezTo>
                      <a:pt x="29319" y="38559"/>
                      <a:pt x="7731" y="27186"/>
                      <a:pt x="914" y="8991"/>
                    </a:cubicBezTo>
                    <a:cubicBezTo>
                      <a:pt x="-2495" y="3304"/>
                      <a:pt x="4323" y="-2382"/>
                      <a:pt x="10004" y="1030"/>
                    </a:cubicBezTo>
                    <a:lnTo>
                      <a:pt x="10004" y="103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5181305" y="1386938"/>
                <a:ext cx="36391" cy="58740"/>
              </a:xfrm>
              <a:custGeom>
                <a:avLst/>
                <a:gdLst/>
                <a:ahLst/>
                <a:cxnLst/>
                <a:rect l="l" t="t" r="r" b="b"/>
                <a:pathLst>
                  <a:path w="36391" h="58740" extrusionOk="0">
                    <a:moveTo>
                      <a:pt x="36391" y="7544"/>
                    </a:moveTo>
                    <a:cubicBezTo>
                      <a:pt x="36391" y="18916"/>
                      <a:pt x="18212" y="70092"/>
                      <a:pt x="2304" y="56445"/>
                    </a:cubicBezTo>
                    <a:cubicBezTo>
                      <a:pt x="1168" y="55308"/>
                      <a:pt x="32" y="53033"/>
                      <a:pt x="32" y="50759"/>
                    </a:cubicBezTo>
                    <a:cubicBezTo>
                      <a:pt x="-1104" y="39387"/>
                      <a:pt x="28438" y="-20887"/>
                      <a:pt x="36391" y="7544"/>
                    </a:cubicBezTo>
                    <a:lnTo>
                      <a:pt x="36391" y="75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5294960" y="1520185"/>
                <a:ext cx="60219" cy="32705"/>
              </a:xfrm>
              <a:custGeom>
                <a:avLst/>
                <a:gdLst/>
                <a:ahLst/>
                <a:cxnLst/>
                <a:rect l="l" t="t" r="r" b="b"/>
                <a:pathLst>
                  <a:path w="60219" h="32705" extrusionOk="0">
                    <a:moveTo>
                      <a:pt x="57948" y="13040"/>
                    </a:moveTo>
                    <a:cubicBezTo>
                      <a:pt x="49994" y="22137"/>
                      <a:pt x="1136" y="44882"/>
                      <a:pt x="0" y="24412"/>
                    </a:cubicBezTo>
                    <a:cubicBezTo>
                      <a:pt x="0" y="22137"/>
                      <a:pt x="1136" y="19863"/>
                      <a:pt x="2273" y="18726"/>
                    </a:cubicBezTo>
                    <a:cubicBezTo>
                      <a:pt x="9090" y="11902"/>
                      <a:pt x="18180" y="8491"/>
                      <a:pt x="26133" y="5079"/>
                    </a:cubicBezTo>
                    <a:cubicBezTo>
                      <a:pt x="34087" y="2804"/>
                      <a:pt x="59084" y="-6293"/>
                      <a:pt x="60220" y="7353"/>
                    </a:cubicBezTo>
                    <a:cubicBezTo>
                      <a:pt x="60220" y="9628"/>
                      <a:pt x="59084" y="11902"/>
                      <a:pt x="57948" y="13040"/>
                    </a:cubicBezTo>
                    <a:lnTo>
                      <a:pt x="57948" y="1304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5314312" y="1675783"/>
                <a:ext cx="43687" cy="22377"/>
              </a:xfrm>
              <a:custGeom>
                <a:avLst/>
                <a:gdLst/>
                <a:ahLst/>
                <a:cxnLst/>
                <a:rect l="l" t="t" r="r" b="b"/>
                <a:pathLst>
                  <a:path w="43687" h="22377" extrusionOk="0">
                    <a:moveTo>
                      <a:pt x="39732" y="17792"/>
                    </a:moveTo>
                    <a:cubicBezTo>
                      <a:pt x="30641" y="24615"/>
                      <a:pt x="-6854" y="25753"/>
                      <a:pt x="1100" y="7557"/>
                    </a:cubicBezTo>
                    <a:cubicBezTo>
                      <a:pt x="7917" y="-6090"/>
                      <a:pt x="57911" y="-404"/>
                      <a:pt x="39732" y="17792"/>
                    </a:cubicBezTo>
                    <a:lnTo>
                      <a:pt x="39732" y="177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5299467" y="1839141"/>
                <a:ext cx="47244" cy="25836"/>
              </a:xfrm>
              <a:custGeom>
                <a:avLst/>
                <a:gdLst/>
                <a:ahLst/>
                <a:cxnLst/>
                <a:rect l="l" t="t" r="r" b="b"/>
                <a:pathLst>
                  <a:path w="47244" h="25836" extrusionOk="0">
                    <a:moveTo>
                      <a:pt x="44351" y="21608"/>
                    </a:moveTo>
                    <a:cubicBezTo>
                      <a:pt x="30716" y="29568"/>
                      <a:pt x="10264" y="26157"/>
                      <a:pt x="1174" y="12510"/>
                    </a:cubicBezTo>
                    <a:cubicBezTo>
                      <a:pt x="-2234" y="7961"/>
                      <a:pt x="2310" y="0"/>
                      <a:pt x="7992" y="0"/>
                    </a:cubicBezTo>
                    <a:cubicBezTo>
                      <a:pt x="21626" y="0"/>
                      <a:pt x="30716" y="3412"/>
                      <a:pt x="43215" y="9098"/>
                    </a:cubicBezTo>
                    <a:cubicBezTo>
                      <a:pt x="47759" y="11372"/>
                      <a:pt x="48896" y="19333"/>
                      <a:pt x="44351" y="21608"/>
                    </a:cubicBezTo>
                    <a:lnTo>
                      <a:pt x="44351" y="216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33"/>
              <p:cNvSpPr/>
              <p:nvPr/>
            </p:nvSpPr>
            <p:spPr>
              <a:xfrm>
                <a:off x="4541362" y="1716604"/>
                <a:ext cx="54129" cy="36719"/>
              </a:xfrm>
              <a:custGeom>
                <a:avLst/>
                <a:gdLst/>
                <a:ahLst/>
                <a:cxnLst/>
                <a:rect l="l" t="t" r="r" b="b"/>
                <a:pathLst>
                  <a:path w="54129" h="36719" extrusionOk="0">
                    <a:moveTo>
                      <a:pt x="8232" y="853"/>
                    </a:moveTo>
                    <a:cubicBezTo>
                      <a:pt x="25276" y="5402"/>
                      <a:pt x="37774" y="12225"/>
                      <a:pt x="51409" y="22460"/>
                    </a:cubicBezTo>
                    <a:cubicBezTo>
                      <a:pt x="54818" y="24735"/>
                      <a:pt x="54818" y="30421"/>
                      <a:pt x="52545" y="33833"/>
                    </a:cubicBezTo>
                    <a:cubicBezTo>
                      <a:pt x="43456" y="40656"/>
                      <a:pt x="29821" y="33833"/>
                      <a:pt x="20731" y="29284"/>
                    </a:cubicBezTo>
                    <a:cubicBezTo>
                      <a:pt x="13914" y="24735"/>
                      <a:pt x="-8811" y="9951"/>
                      <a:pt x="3688" y="853"/>
                    </a:cubicBezTo>
                    <a:cubicBezTo>
                      <a:pt x="4824" y="-284"/>
                      <a:pt x="7096" y="-284"/>
                      <a:pt x="8232" y="853"/>
                    </a:cubicBezTo>
                    <a:lnTo>
                      <a:pt x="8232" y="8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2" name="Google Shape;1272;p33"/>
            <p:cNvSpPr/>
            <p:nvPr/>
          </p:nvSpPr>
          <p:spPr>
            <a:xfrm>
              <a:off x="4720668" y="1509900"/>
              <a:ext cx="304797" cy="461526"/>
            </a:xfrm>
            <a:custGeom>
              <a:avLst/>
              <a:gdLst/>
              <a:ahLst/>
              <a:cxnLst/>
              <a:rect l="l" t="t" r="r" b="b"/>
              <a:pathLst>
                <a:path w="304797" h="461526" extrusionOk="0">
                  <a:moveTo>
                    <a:pt x="298189" y="71089"/>
                  </a:moveTo>
                  <a:cubicBezTo>
                    <a:pt x="311823" y="108618"/>
                    <a:pt x="303870" y="152970"/>
                    <a:pt x="278873" y="182538"/>
                  </a:cubicBezTo>
                  <a:cubicBezTo>
                    <a:pt x="261829" y="201871"/>
                    <a:pt x="239105" y="215518"/>
                    <a:pt x="217516" y="229165"/>
                  </a:cubicBezTo>
                  <a:cubicBezTo>
                    <a:pt x="190247" y="247361"/>
                    <a:pt x="161841" y="267831"/>
                    <a:pt x="148207" y="297399"/>
                  </a:cubicBezTo>
                  <a:cubicBezTo>
                    <a:pt x="134572" y="326967"/>
                    <a:pt x="134572" y="359947"/>
                    <a:pt x="136844" y="392927"/>
                  </a:cubicBezTo>
                  <a:cubicBezTo>
                    <a:pt x="139117" y="414535"/>
                    <a:pt x="140253" y="438417"/>
                    <a:pt x="124346" y="453201"/>
                  </a:cubicBezTo>
                  <a:cubicBezTo>
                    <a:pt x="108439" y="466848"/>
                    <a:pt x="82305" y="462299"/>
                    <a:pt x="65262" y="449789"/>
                  </a:cubicBezTo>
                  <a:cubicBezTo>
                    <a:pt x="32311" y="425907"/>
                    <a:pt x="19813" y="382692"/>
                    <a:pt x="11859" y="342889"/>
                  </a:cubicBezTo>
                  <a:cubicBezTo>
                    <a:pt x="2769" y="292850"/>
                    <a:pt x="-4048" y="241674"/>
                    <a:pt x="2769" y="191636"/>
                  </a:cubicBezTo>
                  <a:cubicBezTo>
                    <a:pt x="8451" y="141598"/>
                    <a:pt x="27766" y="91559"/>
                    <a:pt x="62990" y="55167"/>
                  </a:cubicBezTo>
                  <a:cubicBezTo>
                    <a:pt x="125482" y="-10792"/>
                    <a:pt x="260693" y="-31263"/>
                    <a:pt x="298189" y="710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5090232" y="1580076"/>
              <a:ext cx="126345" cy="312799"/>
            </a:xfrm>
            <a:custGeom>
              <a:avLst/>
              <a:gdLst/>
              <a:ahLst/>
              <a:cxnLst/>
              <a:rect l="l" t="t" r="r" b="b"/>
              <a:pathLst>
                <a:path w="126345" h="312799" extrusionOk="0">
                  <a:moveTo>
                    <a:pt x="96786" y="267026"/>
                  </a:moveTo>
                  <a:cubicBezTo>
                    <a:pt x="88832" y="282947"/>
                    <a:pt x="77470" y="297731"/>
                    <a:pt x="62699" y="305692"/>
                  </a:cubicBezTo>
                  <a:cubicBezTo>
                    <a:pt x="47928" y="314790"/>
                    <a:pt x="27476" y="315927"/>
                    <a:pt x="13842" y="304555"/>
                  </a:cubicBezTo>
                  <a:cubicBezTo>
                    <a:pt x="2479" y="295457"/>
                    <a:pt x="-929" y="278398"/>
                    <a:pt x="207" y="263614"/>
                  </a:cubicBezTo>
                  <a:cubicBezTo>
                    <a:pt x="3615" y="240869"/>
                    <a:pt x="18387" y="220399"/>
                    <a:pt x="27476" y="199929"/>
                  </a:cubicBezTo>
                  <a:cubicBezTo>
                    <a:pt x="41111" y="168086"/>
                    <a:pt x="43383" y="129420"/>
                    <a:pt x="30885" y="96440"/>
                  </a:cubicBezTo>
                  <a:cubicBezTo>
                    <a:pt x="22931" y="73696"/>
                    <a:pt x="9297" y="50951"/>
                    <a:pt x="16114" y="28206"/>
                  </a:cubicBezTo>
                  <a:cubicBezTo>
                    <a:pt x="20659" y="14559"/>
                    <a:pt x="33157" y="3187"/>
                    <a:pt x="46792" y="912"/>
                  </a:cubicBezTo>
                  <a:cubicBezTo>
                    <a:pt x="99059" y="-9323"/>
                    <a:pt x="117238" y="69147"/>
                    <a:pt x="122919" y="106675"/>
                  </a:cubicBezTo>
                  <a:cubicBezTo>
                    <a:pt x="132009" y="161263"/>
                    <a:pt x="122919" y="218125"/>
                    <a:pt x="96786" y="2670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33"/>
          <p:cNvGrpSpPr/>
          <p:nvPr/>
        </p:nvGrpSpPr>
        <p:grpSpPr>
          <a:xfrm rot="779372">
            <a:off x="5195040" y="219843"/>
            <a:ext cx="4242027" cy="1003486"/>
            <a:chOff x="6588852" y="-559632"/>
            <a:chExt cx="2787993" cy="659565"/>
          </a:xfrm>
        </p:grpSpPr>
        <p:sp>
          <p:nvSpPr>
            <p:cNvPr id="1275" name="Google Shape;1275;p33"/>
            <p:cNvSpPr/>
            <p:nvPr/>
          </p:nvSpPr>
          <p:spPr>
            <a:xfrm>
              <a:off x="6879535" y="-464341"/>
              <a:ext cx="291743" cy="258602"/>
            </a:xfrm>
            <a:custGeom>
              <a:avLst/>
              <a:gdLst/>
              <a:ahLst/>
              <a:cxnLst/>
              <a:rect l="l" t="t" r="r" b="b"/>
              <a:pathLst>
                <a:path w="655602" h="581128" extrusionOk="0">
                  <a:moveTo>
                    <a:pt x="655603" y="162625"/>
                  </a:moveTo>
                  <a:lnTo>
                    <a:pt x="193159" y="581128"/>
                  </a:lnTo>
                  <a:lnTo>
                    <a:pt x="0" y="0"/>
                  </a:lnTo>
                  <a:cubicBezTo>
                    <a:pt x="0" y="0"/>
                    <a:pt x="312462" y="83018"/>
                    <a:pt x="655603" y="1626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7270995" y="-371078"/>
              <a:ext cx="293765" cy="255565"/>
            </a:xfrm>
            <a:custGeom>
              <a:avLst/>
              <a:gdLst/>
              <a:ahLst/>
              <a:cxnLst/>
              <a:rect l="l" t="t" r="r" b="b"/>
              <a:pathLst>
                <a:path w="660147" h="574304" extrusionOk="0">
                  <a:moveTo>
                    <a:pt x="660148" y="142155"/>
                  </a:moveTo>
                  <a:lnTo>
                    <a:pt x="211338" y="574305"/>
                  </a:lnTo>
                  <a:lnTo>
                    <a:pt x="0" y="0"/>
                  </a:lnTo>
                  <a:cubicBezTo>
                    <a:pt x="0" y="1137"/>
                    <a:pt x="315871" y="73920"/>
                    <a:pt x="660148" y="142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7664987" y="-286938"/>
              <a:ext cx="296799" cy="251011"/>
            </a:xfrm>
            <a:custGeom>
              <a:avLst/>
              <a:gdLst/>
              <a:ahLst/>
              <a:cxnLst/>
              <a:rect l="l" t="t" r="r" b="b"/>
              <a:pathLst>
                <a:path w="666964" h="564069" extrusionOk="0">
                  <a:moveTo>
                    <a:pt x="666965" y="111449"/>
                  </a:moveTo>
                  <a:lnTo>
                    <a:pt x="237471" y="564070"/>
                  </a:lnTo>
                  <a:lnTo>
                    <a:pt x="0" y="0"/>
                  </a:lnTo>
                  <a:cubicBezTo>
                    <a:pt x="0" y="0"/>
                    <a:pt x="319280" y="59136"/>
                    <a:pt x="666965" y="1114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8058472" y="-224096"/>
              <a:ext cx="298316" cy="246465"/>
            </a:xfrm>
            <a:custGeom>
              <a:avLst/>
              <a:gdLst/>
              <a:ahLst/>
              <a:cxnLst/>
              <a:rect l="l" t="t" r="r" b="b"/>
              <a:pathLst>
                <a:path w="670373" h="553855" extrusionOk="0">
                  <a:moveTo>
                    <a:pt x="670374" y="84177"/>
                  </a:moveTo>
                  <a:lnTo>
                    <a:pt x="260196" y="553856"/>
                  </a:lnTo>
                  <a:lnTo>
                    <a:pt x="0" y="21"/>
                  </a:lnTo>
                  <a:cubicBezTo>
                    <a:pt x="0" y="-1116"/>
                    <a:pt x="320416" y="44373"/>
                    <a:pt x="670374" y="84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8458541" y="-176441"/>
              <a:ext cx="299327" cy="242914"/>
            </a:xfrm>
            <a:custGeom>
              <a:avLst/>
              <a:gdLst/>
              <a:ahLst/>
              <a:cxnLst/>
              <a:rect l="l" t="t" r="r" b="b"/>
              <a:pathLst>
                <a:path w="672646" h="545874" extrusionOk="0">
                  <a:moveTo>
                    <a:pt x="672646" y="63685"/>
                  </a:moveTo>
                  <a:lnTo>
                    <a:pt x="277240" y="545874"/>
                  </a:lnTo>
                  <a:lnTo>
                    <a:pt x="0" y="0"/>
                  </a:lnTo>
                  <a:cubicBezTo>
                    <a:pt x="0" y="0"/>
                    <a:pt x="321552" y="35254"/>
                    <a:pt x="672646" y="63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8846455" y="-138933"/>
              <a:ext cx="299834" cy="238865"/>
            </a:xfrm>
            <a:custGeom>
              <a:avLst/>
              <a:gdLst/>
              <a:ahLst/>
              <a:cxnLst/>
              <a:rect l="l" t="t" r="r" b="b"/>
              <a:pathLst>
                <a:path w="673785" h="536776" extrusionOk="0">
                  <a:moveTo>
                    <a:pt x="673785" y="42078"/>
                  </a:moveTo>
                  <a:lnTo>
                    <a:pt x="294285" y="536776"/>
                  </a:lnTo>
                  <a:lnTo>
                    <a:pt x="3" y="0"/>
                  </a:lnTo>
                  <a:cubicBezTo>
                    <a:pt x="-1134" y="0"/>
                    <a:pt x="321555" y="25019"/>
                    <a:pt x="673785" y="420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6588852" y="-559632"/>
              <a:ext cx="2787993" cy="448378"/>
            </a:xfrm>
            <a:custGeom>
              <a:avLst/>
              <a:gdLst/>
              <a:ahLst/>
              <a:cxnLst/>
              <a:rect l="l" t="t" r="r" b="b"/>
              <a:pathLst>
                <a:path w="6265153" h="1007592" extrusionOk="0">
                  <a:moveTo>
                    <a:pt x="6265154" y="1007593"/>
                  </a:moveTo>
                  <a:cubicBezTo>
                    <a:pt x="6265154" y="1007593"/>
                    <a:pt x="2679222" y="935947"/>
                    <a:pt x="0" y="0"/>
                  </a:cubicBezTo>
                </a:path>
              </a:pathLst>
            </a:custGeom>
            <a:noFill/>
            <a:ln w="152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33"/>
          <p:cNvGrpSpPr/>
          <p:nvPr/>
        </p:nvGrpSpPr>
        <p:grpSpPr>
          <a:xfrm>
            <a:off x="4090392" y="2359658"/>
            <a:ext cx="438741" cy="538047"/>
            <a:chOff x="3432305" y="444783"/>
            <a:chExt cx="438741" cy="538047"/>
          </a:xfrm>
        </p:grpSpPr>
        <p:sp>
          <p:nvSpPr>
            <p:cNvPr id="1283" name="Google Shape;1283;p33"/>
            <p:cNvSpPr/>
            <p:nvPr/>
          </p:nvSpPr>
          <p:spPr>
            <a:xfrm rot="-1062491">
              <a:off x="3478282" y="604714"/>
              <a:ext cx="272761" cy="344802"/>
            </a:xfrm>
            <a:custGeom>
              <a:avLst/>
              <a:gdLst/>
              <a:ahLst/>
              <a:cxnLst/>
              <a:rect l="l" t="t" r="r" b="b"/>
              <a:pathLst>
                <a:path w="364683" h="461003" extrusionOk="0">
                  <a:moveTo>
                    <a:pt x="348249" y="139086"/>
                  </a:moveTo>
                  <a:cubicBezTo>
                    <a:pt x="351658" y="107243"/>
                    <a:pt x="352795" y="70851"/>
                    <a:pt x="335751" y="43558"/>
                  </a:cubicBezTo>
                  <a:cubicBezTo>
                    <a:pt x="319844" y="18539"/>
                    <a:pt x="281212" y="1480"/>
                    <a:pt x="256215" y="21950"/>
                  </a:cubicBezTo>
                  <a:cubicBezTo>
                    <a:pt x="231218" y="43558"/>
                    <a:pt x="228946" y="81087"/>
                    <a:pt x="219856" y="111792"/>
                  </a:cubicBezTo>
                  <a:cubicBezTo>
                    <a:pt x="219856" y="111792"/>
                    <a:pt x="195995" y="211869"/>
                    <a:pt x="195995" y="211869"/>
                  </a:cubicBezTo>
                  <a:cubicBezTo>
                    <a:pt x="193723" y="220967"/>
                    <a:pt x="180088" y="218692"/>
                    <a:pt x="180088" y="209594"/>
                  </a:cubicBezTo>
                  <a:cubicBezTo>
                    <a:pt x="180088" y="148184"/>
                    <a:pt x="146001" y="74263"/>
                    <a:pt x="85781" y="54930"/>
                  </a:cubicBezTo>
                  <a:cubicBezTo>
                    <a:pt x="3973" y="41283"/>
                    <a:pt x="24425" y="144772"/>
                    <a:pt x="36924" y="193673"/>
                  </a:cubicBezTo>
                  <a:cubicBezTo>
                    <a:pt x="59648" y="277829"/>
                    <a:pt x="99416" y="377906"/>
                    <a:pt x="181224" y="419983"/>
                  </a:cubicBezTo>
                  <a:cubicBezTo>
                    <a:pt x="276667" y="472296"/>
                    <a:pt x="341432" y="203908"/>
                    <a:pt x="348249" y="139086"/>
                  </a:cubicBezTo>
                  <a:lnTo>
                    <a:pt x="348249" y="139086"/>
                  </a:lnTo>
                  <a:close/>
                  <a:moveTo>
                    <a:pt x="363020" y="140223"/>
                  </a:moveTo>
                  <a:cubicBezTo>
                    <a:pt x="351658" y="231202"/>
                    <a:pt x="317571" y="488218"/>
                    <a:pt x="185769" y="458649"/>
                  </a:cubicBezTo>
                  <a:cubicBezTo>
                    <a:pt x="125549" y="439316"/>
                    <a:pt x="84645" y="385866"/>
                    <a:pt x="56239" y="333553"/>
                  </a:cubicBezTo>
                  <a:cubicBezTo>
                    <a:pt x="23289" y="271005"/>
                    <a:pt x="-49430" y="61753"/>
                    <a:pt x="51694" y="35597"/>
                  </a:cubicBezTo>
                  <a:cubicBezTo>
                    <a:pt x="141456" y="17401"/>
                    <a:pt x="199404" y="135674"/>
                    <a:pt x="195995" y="210732"/>
                  </a:cubicBezTo>
                  <a:cubicBezTo>
                    <a:pt x="195995" y="210732"/>
                    <a:pt x="180088" y="208457"/>
                    <a:pt x="180088" y="208457"/>
                  </a:cubicBezTo>
                  <a:lnTo>
                    <a:pt x="205085" y="108380"/>
                  </a:lnTo>
                  <a:cubicBezTo>
                    <a:pt x="215311" y="75400"/>
                    <a:pt x="217583" y="35597"/>
                    <a:pt x="247126" y="11715"/>
                  </a:cubicBezTo>
                  <a:cubicBezTo>
                    <a:pt x="278940" y="-13304"/>
                    <a:pt x="325525" y="4892"/>
                    <a:pt x="344841" y="36734"/>
                  </a:cubicBezTo>
                  <a:cubicBezTo>
                    <a:pt x="366429" y="66303"/>
                    <a:pt x="366429" y="104969"/>
                    <a:pt x="363020" y="140223"/>
                  </a:cubicBezTo>
                  <a:lnTo>
                    <a:pt x="363020" y="1402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33"/>
            <p:cNvSpPr/>
            <p:nvPr/>
          </p:nvSpPr>
          <p:spPr>
            <a:xfrm rot="-1429592">
              <a:off x="3721561" y="465216"/>
              <a:ext cx="128648" cy="130302"/>
            </a:xfrm>
            <a:custGeom>
              <a:avLst/>
              <a:gdLst/>
              <a:ahLst/>
              <a:cxnLst/>
              <a:rect l="l" t="t" r="r" b="b"/>
              <a:pathLst>
                <a:path w="171801" h="174010" extrusionOk="0">
                  <a:moveTo>
                    <a:pt x="167543" y="19948"/>
                  </a:moveTo>
                  <a:cubicBezTo>
                    <a:pt x="162998" y="8576"/>
                    <a:pt x="151635" y="-2796"/>
                    <a:pt x="140273" y="615"/>
                  </a:cubicBezTo>
                  <a:cubicBezTo>
                    <a:pt x="135728" y="1753"/>
                    <a:pt x="132319" y="5164"/>
                    <a:pt x="128911" y="9713"/>
                  </a:cubicBezTo>
                  <a:cubicBezTo>
                    <a:pt x="110731" y="30184"/>
                    <a:pt x="100505" y="56340"/>
                    <a:pt x="98232" y="83634"/>
                  </a:cubicBezTo>
                  <a:cubicBezTo>
                    <a:pt x="85734" y="73399"/>
                    <a:pt x="78917" y="58615"/>
                    <a:pt x="69827" y="46105"/>
                  </a:cubicBezTo>
                  <a:cubicBezTo>
                    <a:pt x="60737" y="33595"/>
                    <a:pt x="45966" y="22223"/>
                    <a:pt x="30059" y="25635"/>
                  </a:cubicBezTo>
                  <a:cubicBezTo>
                    <a:pt x="-35842" y="38144"/>
                    <a:pt x="19833" y="167789"/>
                    <a:pt x="70963" y="173476"/>
                  </a:cubicBezTo>
                  <a:cubicBezTo>
                    <a:pt x="138000" y="182573"/>
                    <a:pt x="186859" y="73399"/>
                    <a:pt x="167543" y="199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4D4B-3658-1A50-E1FF-D7DB6779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" y="953742"/>
            <a:ext cx="6280079" cy="870582"/>
          </a:xfrm>
        </p:spPr>
        <p:txBody>
          <a:bodyPr/>
          <a:lstStyle/>
          <a:p>
            <a:pPr algn="ctr"/>
            <a:r>
              <a:rPr lang="en-US" sz="4400" dirty="0"/>
              <a:t>Real life application/ Critical thinking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8F613-07DB-E61A-89D2-C10239666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0" y="2041413"/>
            <a:ext cx="4618195" cy="2136995"/>
          </a:xfrm>
        </p:spPr>
        <p:txBody>
          <a:bodyPr/>
          <a:lstStyle/>
          <a:p>
            <a:r>
              <a:rPr lang="en-US" sz="2800" u="sng" dirty="0"/>
              <a:t>Use the plural pronoun (we) to describe yourselves in the classroom  </a:t>
            </a:r>
          </a:p>
        </p:txBody>
      </p:sp>
      <p:pic>
        <p:nvPicPr>
          <p:cNvPr id="8194" name="Picture 2" descr="Noisy Students: Over 191 Royalty-Free Licensable Stock Illustrations &amp;  Drawings | Shutterstock">
            <a:extLst>
              <a:ext uri="{FF2B5EF4-FFF2-40B4-BE49-F238E27FC236}">
                <a16:creationId xmlns:a16="http://schemas.microsoft.com/office/drawing/2014/main" id="{260ED1A1-069B-32E6-1EDE-400032D4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2"/>
          <a:stretch/>
        </p:blipFill>
        <p:spPr bwMode="auto">
          <a:xfrm>
            <a:off x="5797061" y="1944467"/>
            <a:ext cx="2325825" cy="274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agan Structure: RallyRobin – Fountain Middle School ...">
            <a:extLst>
              <a:ext uri="{FF2B5EF4-FFF2-40B4-BE49-F238E27FC236}">
                <a16:creationId xmlns:a16="http://schemas.microsoft.com/office/drawing/2014/main" id="{996BF1C2-4F96-AB45-9EDC-0E924857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92" y="172692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4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F1581-EBB7-CC1D-BC00-BB1AD7CFB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2F1290-3FB8-94EB-5DA4-3C27017DDCC7}"/>
              </a:ext>
            </a:extLst>
          </p:cNvPr>
          <p:cNvSpPr txBox="1">
            <a:spLocks/>
          </p:cNvSpPr>
          <p:nvPr/>
        </p:nvSpPr>
        <p:spPr>
          <a:xfrm>
            <a:off x="913640" y="478631"/>
            <a:ext cx="7316719" cy="125832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/>
              <a:t>I use </a:t>
            </a:r>
            <a:r>
              <a:rPr lang="en-US" sz="4000" dirty="0">
                <a:solidFill>
                  <a:srgbClr val="FF0000"/>
                </a:solidFill>
              </a:rPr>
              <a:t>they</a:t>
            </a:r>
            <a:r>
              <a:rPr lang="en-US" sz="4000" dirty="0"/>
              <a:t> when I talk about others.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AC8327-AFAA-D420-8089-2E4E32B8031F}"/>
              </a:ext>
            </a:extLst>
          </p:cNvPr>
          <p:cNvSpPr/>
          <p:nvPr/>
        </p:nvSpPr>
        <p:spPr>
          <a:xfrm>
            <a:off x="1724138" y="2653575"/>
            <a:ext cx="2071687" cy="814388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They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English Unite - Sight Words - Primer - They">
            <a:extLst>
              <a:ext uri="{FF2B5EF4-FFF2-40B4-BE49-F238E27FC236}">
                <a16:creationId xmlns:a16="http://schemas.microsoft.com/office/drawing/2014/main" id="{ED10FFB6-BA9C-13F0-12BA-678686D06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4" y="1718087"/>
            <a:ext cx="2274661" cy="29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C1D27-4955-268E-4EB7-18DF5D40D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959F4-7634-0786-8E82-312DC6FD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76" y="614594"/>
            <a:ext cx="7129164" cy="1074600"/>
          </a:xfrm>
        </p:spPr>
        <p:txBody>
          <a:bodyPr/>
          <a:lstStyle/>
          <a:p>
            <a:r>
              <a:rPr lang="en-US" dirty="0"/>
              <a:t>They are + noun.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B2FBA5-6617-57D4-B49E-8EE45E652771}"/>
              </a:ext>
            </a:extLst>
          </p:cNvPr>
          <p:cNvSpPr txBox="1">
            <a:spLocks/>
          </p:cNvSpPr>
          <p:nvPr/>
        </p:nvSpPr>
        <p:spPr>
          <a:xfrm>
            <a:off x="283276" y="2275925"/>
            <a:ext cx="4377382" cy="90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45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/>
            <a:r>
              <a:rPr lang="en-US" sz="4400" dirty="0">
                <a:solidFill>
                  <a:srgbClr val="00B050"/>
                </a:solidFill>
              </a:rPr>
              <a:t>They</a:t>
            </a:r>
            <a:r>
              <a:rPr lang="en-US" sz="4400" dirty="0"/>
              <a:t> are doctors.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A139848-F425-E0D4-934B-C5B7E8BC94EA}"/>
              </a:ext>
            </a:extLst>
          </p:cNvPr>
          <p:cNvSpPr txBox="1">
            <a:spLocks/>
          </p:cNvSpPr>
          <p:nvPr/>
        </p:nvSpPr>
        <p:spPr>
          <a:xfrm>
            <a:off x="747485" y="3876955"/>
            <a:ext cx="6945086" cy="70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45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Now, it is your turn to give an example.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03E4FE-EA6F-514E-83AC-158AF0F63DA2}"/>
              </a:ext>
            </a:extLst>
          </p:cNvPr>
          <p:cNvSpPr/>
          <p:nvPr/>
        </p:nvSpPr>
        <p:spPr>
          <a:xfrm>
            <a:off x="651818" y="3874519"/>
            <a:ext cx="6960925" cy="798286"/>
          </a:xfrm>
          <a:prstGeom prst="roundRect">
            <a:avLst/>
          </a:prstGeom>
          <a:noFill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age 2 | Doctors Clipart Images - Free Download on Freepik">
            <a:extLst>
              <a:ext uri="{FF2B5EF4-FFF2-40B4-BE49-F238E27FC236}">
                <a16:creationId xmlns:a16="http://schemas.microsoft.com/office/drawing/2014/main" id="{32B0D9E4-372C-BB71-4701-5C300A11A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3" b="11252"/>
          <a:stretch/>
        </p:blipFill>
        <p:spPr bwMode="auto">
          <a:xfrm>
            <a:off x="5994400" y="1661056"/>
            <a:ext cx="2557234" cy="19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6,300+ Girl Pointing At You Stock Illustrations, Royalty-Free Vector  Graphics &amp; Clip Art - iStock | Yogurt, Woman pointing at you">
            <a:extLst>
              <a:ext uri="{FF2B5EF4-FFF2-40B4-BE49-F238E27FC236}">
                <a16:creationId xmlns:a16="http://schemas.microsoft.com/office/drawing/2014/main" id="{40C08C14-7097-A734-4F52-B954E28FE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 t="12842" r="11764" b="9152"/>
          <a:stretch/>
        </p:blipFill>
        <p:spPr bwMode="auto">
          <a:xfrm>
            <a:off x="4628099" y="2020262"/>
            <a:ext cx="1398861" cy="156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5A7C3-F402-C611-0626-89BCFCFC7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659B-01B3-6E67-2F34-9BC84B16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18" y="631051"/>
            <a:ext cx="7129164" cy="1074600"/>
          </a:xfrm>
        </p:spPr>
        <p:txBody>
          <a:bodyPr/>
          <a:lstStyle/>
          <a:p>
            <a:r>
              <a:rPr lang="en-US" sz="4800" dirty="0"/>
              <a:t>They are + adjective.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58D45D-8068-5D1F-7405-BC494FCBCCE8}"/>
              </a:ext>
            </a:extLst>
          </p:cNvPr>
          <p:cNvSpPr txBox="1">
            <a:spLocks/>
          </p:cNvSpPr>
          <p:nvPr/>
        </p:nvSpPr>
        <p:spPr>
          <a:xfrm>
            <a:off x="651819" y="2226089"/>
            <a:ext cx="4182706" cy="90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45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/>
            <a:r>
              <a:rPr lang="en-US" sz="4400" dirty="0">
                <a:solidFill>
                  <a:srgbClr val="00B050"/>
                </a:solidFill>
              </a:rPr>
              <a:t>They are</a:t>
            </a:r>
            <a:r>
              <a:rPr lang="en-US" sz="4400" dirty="0"/>
              <a:t> noisy.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B017E9A-22C7-8FB6-50B6-F0DEE162D7A2}"/>
              </a:ext>
            </a:extLst>
          </p:cNvPr>
          <p:cNvSpPr txBox="1">
            <a:spLocks/>
          </p:cNvSpPr>
          <p:nvPr/>
        </p:nvSpPr>
        <p:spPr>
          <a:xfrm>
            <a:off x="651818" y="3727009"/>
            <a:ext cx="6945086" cy="70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45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Now, it is your turn to give an example.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7A8548-3D0B-1074-1554-A8196323EF77}"/>
              </a:ext>
            </a:extLst>
          </p:cNvPr>
          <p:cNvSpPr/>
          <p:nvPr/>
        </p:nvSpPr>
        <p:spPr>
          <a:xfrm>
            <a:off x="651818" y="3766457"/>
            <a:ext cx="6960925" cy="798286"/>
          </a:xfrm>
          <a:prstGeom prst="roundRect">
            <a:avLst/>
          </a:prstGeom>
          <a:noFill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ree Vectors | Boys who playfully make noise and girls who are frustrated  with it">
            <a:extLst>
              <a:ext uri="{FF2B5EF4-FFF2-40B4-BE49-F238E27FC236}">
                <a16:creationId xmlns:a16="http://schemas.microsoft.com/office/drawing/2014/main" id="{DD9250FD-82E6-F971-9654-B0ECD1559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07" y="1745099"/>
            <a:ext cx="2332968" cy="17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2F06-F548-1559-8ACA-E28EDDC5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44" y="355599"/>
            <a:ext cx="3660300" cy="841554"/>
          </a:xfrm>
        </p:spPr>
        <p:txBody>
          <a:bodyPr/>
          <a:lstStyle/>
          <a:p>
            <a:pPr algn="ctr"/>
            <a:r>
              <a:rPr lang="en-US" sz="4400" dirty="0"/>
              <a:t>Group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4CC7C-567E-1317-B243-1173BFF5B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30" y="2231807"/>
            <a:ext cx="7709739" cy="1302422"/>
          </a:xfrm>
        </p:spPr>
        <p:txBody>
          <a:bodyPr/>
          <a:lstStyle/>
          <a:p>
            <a:pPr algn="ctr"/>
            <a:r>
              <a:rPr lang="en-US" sz="3200" dirty="0"/>
              <a:t>Unscramble the words to form sentences.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674887-8C8D-EB8F-1ABE-7D1D5C615DB7}"/>
              </a:ext>
            </a:extLst>
          </p:cNvPr>
          <p:cNvSpPr/>
          <p:nvPr/>
        </p:nvSpPr>
        <p:spPr>
          <a:xfrm>
            <a:off x="6971847" y="177718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3:00 min</a:t>
            </a:r>
          </a:p>
        </p:txBody>
      </p:sp>
    </p:spTree>
    <p:extLst>
      <p:ext uri="{BB962C8B-B14F-4D97-AF65-F5344CB8AC3E}">
        <p14:creationId xmlns:p14="http://schemas.microsoft.com/office/powerpoint/2010/main" val="311021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B0FC-C9C2-4182-6A08-79065C96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635" y="261257"/>
            <a:ext cx="3660300" cy="863325"/>
          </a:xfrm>
        </p:spPr>
        <p:txBody>
          <a:bodyPr/>
          <a:lstStyle/>
          <a:p>
            <a:pPr algn="ctr"/>
            <a:r>
              <a:rPr lang="en-US" sz="4400" dirty="0"/>
              <a:t>Feedback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EF7D7-28D4-76E6-B013-4EBB9A30C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23" y="1679166"/>
            <a:ext cx="4201934" cy="937800"/>
          </a:xfrm>
        </p:spPr>
        <p:txBody>
          <a:bodyPr/>
          <a:lstStyle/>
          <a:p>
            <a:r>
              <a:rPr lang="en-US" sz="4400" dirty="0"/>
              <a:t>We are good.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F81DB6-4A9A-F619-6CEA-8634629E0447}"/>
              </a:ext>
            </a:extLst>
          </p:cNvPr>
          <p:cNvSpPr txBox="1">
            <a:spLocks/>
          </p:cNvSpPr>
          <p:nvPr/>
        </p:nvSpPr>
        <p:spPr>
          <a:xfrm>
            <a:off x="783723" y="2719158"/>
            <a:ext cx="7612791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4400" dirty="0"/>
              <a:t>They are my friends.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0FCEF7-317F-D77D-60BA-D224AB705EEB}"/>
              </a:ext>
            </a:extLst>
          </p:cNvPr>
          <p:cNvSpPr/>
          <p:nvPr/>
        </p:nvSpPr>
        <p:spPr>
          <a:xfrm>
            <a:off x="7131504" y="119637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2:00 mins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Random pick</a:t>
            </a:r>
          </a:p>
        </p:txBody>
      </p:sp>
    </p:spTree>
    <p:extLst>
      <p:ext uri="{BB962C8B-B14F-4D97-AF65-F5344CB8AC3E}">
        <p14:creationId xmlns:p14="http://schemas.microsoft.com/office/powerpoint/2010/main" val="4224646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4F59-0FF3-02C3-B269-88AAEEAE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49" y="471664"/>
            <a:ext cx="3660300" cy="798286"/>
          </a:xfrm>
        </p:spPr>
        <p:txBody>
          <a:bodyPr/>
          <a:lstStyle/>
          <a:p>
            <a:pPr algn="ctr"/>
            <a:r>
              <a:rPr lang="en-US" sz="4400" dirty="0"/>
              <a:t>Negative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9BEF12-7A7D-C794-9D74-EA4B6B403E97}"/>
              </a:ext>
            </a:extLst>
          </p:cNvPr>
          <p:cNvSpPr/>
          <p:nvPr/>
        </p:nvSpPr>
        <p:spPr>
          <a:xfrm>
            <a:off x="740177" y="1269950"/>
            <a:ext cx="1799772" cy="353967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</a:endParaRPr>
          </a:p>
          <a:p>
            <a:pPr algn="ctr"/>
            <a:endParaRPr lang="en-US" sz="4400" dirty="0">
              <a:solidFill>
                <a:schemeClr val="tx1"/>
              </a:solidFill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We </a:t>
            </a:r>
          </a:p>
          <a:p>
            <a:pPr algn="ctr"/>
            <a:endParaRPr lang="en-US" sz="4400" dirty="0">
              <a:solidFill>
                <a:schemeClr val="tx1"/>
              </a:solidFill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They</a:t>
            </a:r>
          </a:p>
          <a:p>
            <a:pPr algn="ctr"/>
            <a:endParaRPr lang="en-US" sz="4400" dirty="0">
              <a:solidFill>
                <a:schemeClr val="tx1"/>
              </a:solidFill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8629DF-6E94-3937-A494-3A973744048C}"/>
              </a:ext>
            </a:extLst>
          </p:cNvPr>
          <p:cNvSpPr/>
          <p:nvPr/>
        </p:nvSpPr>
        <p:spPr>
          <a:xfrm>
            <a:off x="3614005" y="1269947"/>
            <a:ext cx="1799772" cy="353967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are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470F85-DA4C-45D5-BA89-0701B93CCE84}"/>
              </a:ext>
            </a:extLst>
          </p:cNvPr>
          <p:cNvSpPr/>
          <p:nvPr/>
        </p:nvSpPr>
        <p:spPr>
          <a:xfrm>
            <a:off x="6487833" y="1269948"/>
            <a:ext cx="1799772" cy="3539672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not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F827AB4C-D96E-85BF-4C7A-BA078CA4E388}"/>
              </a:ext>
            </a:extLst>
          </p:cNvPr>
          <p:cNvSpPr/>
          <p:nvPr/>
        </p:nvSpPr>
        <p:spPr>
          <a:xfrm>
            <a:off x="2485468" y="2416629"/>
            <a:ext cx="1197428" cy="950686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F0F1ED6E-93D1-7AC1-96C0-30C779EDBEBB}"/>
              </a:ext>
            </a:extLst>
          </p:cNvPr>
          <p:cNvSpPr/>
          <p:nvPr/>
        </p:nvSpPr>
        <p:spPr>
          <a:xfrm>
            <a:off x="5352091" y="2365829"/>
            <a:ext cx="1197428" cy="950686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1554-1F5F-7FC3-8BF5-7F8371A9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698" y="303982"/>
            <a:ext cx="3660300" cy="1074600"/>
          </a:xfrm>
        </p:spPr>
        <p:txBody>
          <a:bodyPr/>
          <a:lstStyle/>
          <a:p>
            <a:pPr algn="ctr"/>
            <a:r>
              <a:rPr lang="en-US" sz="4400" dirty="0"/>
              <a:t>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FCCD9-A979-7071-750F-F6338F239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063" y="1791562"/>
            <a:ext cx="4442674" cy="937800"/>
          </a:xfrm>
        </p:spPr>
        <p:txBody>
          <a:bodyPr/>
          <a:lstStyle/>
          <a:p>
            <a:r>
              <a:rPr lang="en-US" sz="4000" dirty="0"/>
              <a:t>We are </a:t>
            </a:r>
            <a:r>
              <a:rPr lang="en-US" sz="4000" dirty="0">
                <a:solidFill>
                  <a:srgbClr val="FF0000"/>
                </a:solidFill>
              </a:rPr>
              <a:t>not</a:t>
            </a:r>
            <a:r>
              <a:rPr lang="en-US" sz="4000" dirty="0"/>
              <a:t> sad.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E7A24FC-4A00-98FF-59FB-01C1F0A9B65F}"/>
              </a:ext>
            </a:extLst>
          </p:cNvPr>
          <p:cNvSpPr txBox="1">
            <a:spLocks/>
          </p:cNvSpPr>
          <p:nvPr/>
        </p:nvSpPr>
        <p:spPr>
          <a:xfrm>
            <a:off x="451063" y="3516596"/>
            <a:ext cx="4333817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3600" dirty="0"/>
              <a:t>They are </a:t>
            </a:r>
            <a:r>
              <a:rPr lang="en-US" sz="3600" dirty="0">
                <a:solidFill>
                  <a:srgbClr val="FF0000"/>
                </a:solidFill>
              </a:rPr>
              <a:t>not</a:t>
            </a:r>
            <a:r>
              <a:rPr lang="en-US" sz="3600" dirty="0"/>
              <a:t> lazy. </a:t>
            </a:r>
          </a:p>
        </p:txBody>
      </p:sp>
      <p:pic>
        <p:nvPicPr>
          <p:cNvPr id="12294" name="Picture 6" descr="Noo No Gif Sticker - Noo No No gif - Discover &amp; Share GIFs">
            <a:extLst>
              <a:ext uri="{FF2B5EF4-FFF2-40B4-BE49-F238E27FC236}">
                <a16:creationId xmlns:a16="http://schemas.microsoft.com/office/drawing/2014/main" id="{E91AB03F-05A7-6BBC-112D-0192ABFA6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496" y="0"/>
            <a:ext cx="2140857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irl Scout Troop, Happy Girls Jumping, Girl Scout PNG Clipart, Girl Scout  Friends, School Girls, Multicultural Children, Girl Scout Clipart, - Etsy">
            <a:extLst>
              <a:ext uri="{FF2B5EF4-FFF2-40B4-BE49-F238E27FC236}">
                <a16:creationId xmlns:a16="http://schemas.microsoft.com/office/drawing/2014/main" id="{92467517-B55E-F19B-38FC-48513442C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878" y="1473865"/>
            <a:ext cx="1992713" cy="157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id Boy Washing A Floor: Over 596 Royalty-Free Licensable Stock  Illustrations &amp; Drawings | Shutterstock">
            <a:extLst>
              <a:ext uri="{FF2B5EF4-FFF2-40B4-BE49-F238E27FC236}">
                <a16:creationId xmlns:a16="http://schemas.microsoft.com/office/drawing/2014/main" id="{A3E80BAA-1107-0C47-A3CA-EF224CF1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15" y="3246547"/>
            <a:ext cx="2175022" cy="131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7,400+ Boy Pointing Stock Illustrations, Royalty-Free Vector Graphics &amp; Clip  Art - iStock | Boy pointing at sky, Boy pointing to sky, Boy pointing out  window">
            <a:extLst>
              <a:ext uri="{FF2B5EF4-FFF2-40B4-BE49-F238E27FC236}">
                <a16:creationId xmlns:a16="http://schemas.microsoft.com/office/drawing/2014/main" id="{BB08798F-A83E-5C8B-2B38-6CC7BEC48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38" y="3246547"/>
            <a:ext cx="1274377" cy="127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F4D69-9698-9A56-4A5D-C9A8A4F3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239291-9F0A-52C1-F154-4346DBDF8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47" y="1158830"/>
            <a:ext cx="4990687" cy="1350223"/>
          </a:xfrm>
        </p:spPr>
        <p:txBody>
          <a:bodyPr/>
          <a:lstStyle/>
          <a:p>
            <a:r>
              <a:rPr lang="en-US" sz="2400" b="1" u="sng" dirty="0"/>
              <a:t>Describe the picture you got to your friend using   </a:t>
            </a:r>
          </a:p>
          <a:p>
            <a:r>
              <a:rPr lang="en-US" sz="2400" b="1" u="sng" dirty="0">
                <a:highlight>
                  <a:srgbClr val="FFFF00"/>
                </a:highlight>
              </a:rPr>
              <a:t>they+ negative form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6BB6541-03AD-5819-D468-B0C5C202DFFB}"/>
              </a:ext>
            </a:extLst>
          </p:cNvPr>
          <p:cNvSpPr txBox="1">
            <a:spLocks/>
          </p:cNvSpPr>
          <p:nvPr/>
        </p:nvSpPr>
        <p:spPr>
          <a:xfrm>
            <a:off x="200957" y="2896975"/>
            <a:ext cx="5084064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/>
            <a:r>
              <a:rPr lang="en-US" sz="2800" b="1" u="sng" dirty="0">
                <a:solidFill>
                  <a:srgbClr val="FF0000"/>
                </a:solidFill>
                <a:latin typeface="Comic Sans MS"/>
              </a:rPr>
              <a:t>Share with your classmate</a:t>
            </a:r>
            <a:endParaRPr lang="en-US" dirty="0"/>
          </a:p>
        </p:txBody>
      </p:sp>
      <p:pic>
        <p:nvPicPr>
          <p:cNvPr id="12294" name="Picture 6" descr="Noo No Gif Sticker - Noo No No gif - Discover &amp; Share GIFs">
            <a:extLst>
              <a:ext uri="{FF2B5EF4-FFF2-40B4-BE49-F238E27FC236}">
                <a16:creationId xmlns:a16="http://schemas.microsoft.com/office/drawing/2014/main" id="{675CDA71-27AA-8741-7A33-F37ABC571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496" y="0"/>
            <a:ext cx="2140857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roup Guided Reading Clip Art – Whimsy Clips">
            <a:extLst>
              <a:ext uri="{FF2B5EF4-FFF2-40B4-BE49-F238E27FC236}">
                <a16:creationId xmlns:a16="http://schemas.microsoft.com/office/drawing/2014/main" id="{27E284A4-C858-3C0E-CBD7-E11D6F3E8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5"/>
          <a:stretch>
            <a:fillRect/>
          </a:stretch>
        </p:blipFill>
        <p:spPr bwMode="auto">
          <a:xfrm>
            <a:off x="5285020" y="1069770"/>
            <a:ext cx="3390333" cy="27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agan Structure: RallyRobin – Fountain Middle School ...">
            <a:extLst>
              <a:ext uri="{FF2B5EF4-FFF2-40B4-BE49-F238E27FC236}">
                <a16:creationId xmlns:a16="http://schemas.microsoft.com/office/drawing/2014/main" id="{46270FBC-EC13-192D-F122-E706791A0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65" y="3581400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FA9F-4823-0882-7637-46D1B9ED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36" y="377371"/>
            <a:ext cx="4908479" cy="761725"/>
          </a:xfrm>
        </p:spPr>
        <p:txBody>
          <a:bodyPr/>
          <a:lstStyle/>
          <a:p>
            <a:pPr algn="ctr"/>
            <a:r>
              <a:rPr lang="en-US" sz="3600" dirty="0"/>
              <a:t>Differentiation no. 3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D82C4-2B33-494A-11FE-3ED43A29B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677636-63E3-606B-F87E-A75EB1D34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03" y="1847169"/>
            <a:ext cx="75628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0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36"/>
          <p:cNvSpPr txBox="1">
            <a:spLocks noGrp="1"/>
          </p:cNvSpPr>
          <p:nvPr>
            <p:ph type="title"/>
          </p:nvPr>
        </p:nvSpPr>
        <p:spPr>
          <a:xfrm>
            <a:off x="4775150" y="2152101"/>
            <a:ext cx="3660300" cy="8448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W</a:t>
            </a:r>
            <a:r>
              <a:rPr lang="en" sz="4400" dirty="0"/>
              <a:t>arm up</a:t>
            </a:r>
            <a:endParaRPr sz="4400" dirty="0"/>
          </a:p>
        </p:txBody>
      </p:sp>
      <p:sp>
        <p:nvSpPr>
          <p:cNvPr id="1319" name="Google Shape;1319;p36"/>
          <p:cNvSpPr txBox="1">
            <a:spLocks noGrp="1"/>
          </p:cNvSpPr>
          <p:nvPr>
            <p:ph type="subTitle" idx="1"/>
          </p:nvPr>
        </p:nvSpPr>
        <p:spPr>
          <a:xfrm>
            <a:off x="4775153" y="2935750"/>
            <a:ext cx="3660300" cy="9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linkClick r:id="rId3"/>
              </a:rPr>
              <a:t>https://www.youtube.com/watch?v=qndNmowSDQg</a:t>
            </a:r>
            <a:endParaRPr dirty="0"/>
          </a:p>
        </p:txBody>
      </p:sp>
      <p:grpSp>
        <p:nvGrpSpPr>
          <p:cNvPr id="1320" name="Google Shape;1320;p36"/>
          <p:cNvGrpSpPr/>
          <p:nvPr/>
        </p:nvGrpSpPr>
        <p:grpSpPr>
          <a:xfrm rot="506756">
            <a:off x="7137283" y="354658"/>
            <a:ext cx="1600940" cy="1368796"/>
            <a:chOff x="9174930" y="3035659"/>
            <a:chExt cx="1339065" cy="1144894"/>
          </a:xfrm>
        </p:grpSpPr>
        <p:grpSp>
          <p:nvGrpSpPr>
            <p:cNvPr id="1321" name="Google Shape;1321;p36"/>
            <p:cNvGrpSpPr/>
            <p:nvPr/>
          </p:nvGrpSpPr>
          <p:grpSpPr>
            <a:xfrm>
              <a:off x="9174930" y="3035659"/>
              <a:ext cx="1339065" cy="1144894"/>
              <a:chOff x="9174930" y="3035659"/>
              <a:chExt cx="1339065" cy="1144894"/>
            </a:xfrm>
          </p:grpSpPr>
          <p:sp>
            <p:nvSpPr>
              <p:cNvPr id="1322" name="Google Shape;1322;p36"/>
              <p:cNvSpPr/>
              <p:nvPr/>
            </p:nvSpPr>
            <p:spPr>
              <a:xfrm>
                <a:off x="9639477" y="3494125"/>
                <a:ext cx="874518" cy="686428"/>
              </a:xfrm>
              <a:custGeom>
                <a:avLst/>
                <a:gdLst/>
                <a:ahLst/>
                <a:cxnLst/>
                <a:rect l="l" t="t" r="r" b="b"/>
                <a:pathLst>
                  <a:path w="874518" h="686428" extrusionOk="0">
                    <a:moveTo>
                      <a:pt x="744642" y="473925"/>
                    </a:moveTo>
                    <a:cubicBezTo>
                      <a:pt x="784410" y="502356"/>
                      <a:pt x="825314" y="531924"/>
                      <a:pt x="853720" y="571728"/>
                    </a:cubicBezTo>
                    <a:cubicBezTo>
                      <a:pt x="873036" y="600158"/>
                      <a:pt x="884398" y="639962"/>
                      <a:pt x="862809" y="666118"/>
                    </a:cubicBezTo>
                    <a:cubicBezTo>
                      <a:pt x="848039" y="684314"/>
                      <a:pt x="820769" y="690000"/>
                      <a:pt x="796908" y="684314"/>
                    </a:cubicBezTo>
                    <a:cubicBezTo>
                      <a:pt x="773048" y="678628"/>
                      <a:pt x="753732" y="664981"/>
                      <a:pt x="733280" y="651334"/>
                    </a:cubicBezTo>
                    <a:cubicBezTo>
                      <a:pt x="493536" y="485297"/>
                      <a:pt x="268563" y="297653"/>
                      <a:pt x="45863" y="110009"/>
                    </a:cubicBezTo>
                    <a:cubicBezTo>
                      <a:pt x="27683" y="95225"/>
                      <a:pt x="9503" y="79304"/>
                      <a:pt x="2686" y="57696"/>
                    </a:cubicBezTo>
                    <a:cubicBezTo>
                      <a:pt x="-5267" y="36089"/>
                      <a:pt x="4958" y="6520"/>
                      <a:pt x="26547" y="834"/>
                    </a:cubicBezTo>
                    <a:cubicBezTo>
                      <a:pt x="59497" y="-7126"/>
                      <a:pt x="132216" y="44049"/>
                      <a:pt x="160621" y="62245"/>
                    </a:cubicBezTo>
                    <a:cubicBezTo>
                      <a:pt x="228795" y="104323"/>
                      <a:pt x="293560" y="156636"/>
                      <a:pt x="359461" y="202125"/>
                    </a:cubicBezTo>
                    <a:cubicBezTo>
                      <a:pt x="488991" y="294242"/>
                      <a:pt x="617385" y="384083"/>
                      <a:pt x="744642" y="4739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36"/>
              <p:cNvSpPr/>
              <p:nvPr/>
            </p:nvSpPr>
            <p:spPr>
              <a:xfrm>
                <a:off x="9640613" y="3496399"/>
                <a:ext cx="359460" cy="295378"/>
              </a:xfrm>
              <a:custGeom>
                <a:avLst/>
                <a:gdLst/>
                <a:ahLst/>
                <a:cxnLst/>
                <a:rect l="l" t="t" r="r" b="b"/>
                <a:pathLst>
                  <a:path w="359460" h="295378" extrusionOk="0">
                    <a:moveTo>
                      <a:pt x="268563" y="295379"/>
                    </a:moveTo>
                    <a:cubicBezTo>
                      <a:pt x="193572" y="233968"/>
                      <a:pt x="119717" y="171420"/>
                      <a:pt x="45862" y="110009"/>
                    </a:cubicBezTo>
                    <a:cubicBezTo>
                      <a:pt x="27683" y="95225"/>
                      <a:pt x="9503" y="79304"/>
                      <a:pt x="2686" y="57696"/>
                    </a:cubicBezTo>
                    <a:cubicBezTo>
                      <a:pt x="-5268" y="36089"/>
                      <a:pt x="4959" y="6520"/>
                      <a:pt x="26546" y="834"/>
                    </a:cubicBezTo>
                    <a:cubicBezTo>
                      <a:pt x="59497" y="-7126"/>
                      <a:pt x="132215" y="44049"/>
                      <a:pt x="160621" y="62245"/>
                    </a:cubicBezTo>
                    <a:cubicBezTo>
                      <a:pt x="228795" y="104323"/>
                      <a:pt x="293560" y="156636"/>
                      <a:pt x="359461" y="202125"/>
                    </a:cubicBezTo>
                    <a:cubicBezTo>
                      <a:pt x="359461" y="202125"/>
                      <a:pt x="348098" y="231693"/>
                      <a:pt x="331055" y="257850"/>
                    </a:cubicBezTo>
                    <a:cubicBezTo>
                      <a:pt x="314012" y="282869"/>
                      <a:pt x="268563" y="295379"/>
                      <a:pt x="268563" y="2953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36"/>
              <p:cNvSpPr/>
              <p:nvPr/>
            </p:nvSpPr>
            <p:spPr>
              <a:xfrm rot="-3929096">
                <a:off x="9283343" y="3143628"/>
                <a:ext cx="665935" cy="666528"/>
              </a:xfrm>
              <a:custGeom>
                <a:avLst/>
                <a:gdLst/>
                <a:ahLst/>
                <a:cxnLst/>
                <a:rect l="l" t="t" r="r" b="b"/>
                <a:pathLst>
                  <a:path w="665827" h="666420" extrusionOk="0">
                    <a:moveTo>
                      <a:pt x="665828" y="333210"/>
                    </a:moveTo>
                    <a:cubicBezTo>
                      <a:pt x="665828" y="517237"/>
                      <a:pt x="516777" y="666420"/>
                      <a:pt x="332914" y="666420"/>
                    </a:cubicBezTo>
                    <a:cubicBezTo>
                      <a:pt x="149050" y="666420"/>
                      <a:pt x="0" y="517237"/>
                      <a:pt x="0" y="333210"/>
                    </a:cubicBezTo>
                    <a:cubicBezTo>
                      <a:pt x="0" y="149183"/>
                      <a:pt x="149050" y="0"/>
                      <a:pt x="332914" y="0"/>
                    </a:cubicBezTo>
                    <a:cubicBezTo>
                      <a:pt x="516777" y="0"/>
                      <a:pt x="665828" y="149183"/>
                      <a:pt x="665828" y="3332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36"/>
              <p:cNvSpPr/>
              <p:nvPr/>
            </p:nvSpPr>
            <p:spPr>
              <a:xfrm rot="-4002436">
                <a:off x="9359379" y="3220920"/>
                <a:ext cx="513006" cy="513462"/>
              </a:xfrm>
              <a:custGeom>
                <a:avLst/>
                <a:gdLst/>
                <a:ahLst/>
                <a:cxnLst/>
                <a:rect l="l" t="t" r="r" b="b"/>
                <a:pathLst>
                  <a:path w="513563" h="514020" extrusionOk="0">
                    <a:moveTo>
                      <a:pt x="513563" y="257010"/>
                    </a:moveTo>
                    <a:cubicBezTo>
                      <a:pt x="513563" y="398953"/>
                      <a:pt x="398599" y="514020"/>
                      <a:pt x="256782" y="514020"/>
                    </a:cubicBezTo>
                    <a:cubicBezTo>
                      <a:pt x="114966" y="514020"/>
                      <a:pt x="1" y="398952"/>
                      <a:pt x="1" y="257010"/>
                    </a:cubicBezTo>
                    <a:cubicBezTo>
                      <a:pt x="1" y="115067"/>
                      <a:pt x="114966" y="0"/>
                      <a:pt x="256782" y="0"/>
                    </a:cubicBezTo>
                    <a:cubicBezTo>
                      <a:pt x="398599" y="0"/>
                      <a:pt x="513563" y="115067"/>
                      <a:pt x="513563" y="2570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6" name="Google Shape;1326;p36"/>
            <p:cNvGrpSpPr/>
            <p:nvPr/>
          </p:nvGrpSpPr>
          <p:grpSpPr>
            <a:xfrm>
              <a:off x="9510772" y="3422176"/>
              <a:ext cx="205866" cy="109175"/>
              <a:chOff x="9510772" y="3422176"/>
              <a:chExt cx="205866" cy="109175"/>
            </a:xfrm>
          </p:grpSpPr>
          <p:sp>
            <p:nvSpPr>
              <p:cNvPr id="1327" name="Google Shape;1327;p36"/>
              <p:cNvSpPr/>
              <p:nvPr/>
            </p:nvSpPr>
            <p:spPr>
              <a:xfrm>
                <a:off x="9538338" y="3422176"/>
                <a:ext cx="104445" cy="18060"/>
              </a:xfrm>
              <a:custGeom>
                <a:avLst/>
                <a:gdLst/>
                <a:ahLst/>
                <a:cxnLst/>
                <a:rect l="l" t="t" r="r" b="b"/>
                <a:pathLst>
                  <a:path w="104445" h="18060" extrusionOk="0">
                    <a:moveTo>
                      <a:pt x="2701" y="11372"/>
                    </a:moveTo>
                    <a:cubicBezTo>
                      <a:pt x="34515" y="6823"/>
                      <a:pt x="67466" y="2275"/>
                      <a:pt x="100416" y="0"/>
                    </a:cubicBezTo>
                    <a:cubicBezTo>
                      <a:pt x="104961" y="0"/>
                      <a:pt x="106097" y="5686"/>
                      <a:pt x="101553" y="6823"/>
                    </a:cubicBezTo>
                    <a:cubicBezTo>
                      <a:pt x="95871" y="10235"/>
                      <a:pt x="-18888" y="27294"/>
                      <a:pt x="2701" y="11372"/>
                    </a:cubicBezTo>
                    <a:lnTo>
                      <a:pt x="2701" y="1137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36"/>
              <p:cNvSpPr/>
              <p:nvPr/>
            </p:nvSpPr>
            <p:spPr>
              <a:xfrm>
                <a:off x="9510772" y="3448205"/>
                <a:ext cx="205866" cy="34244"/>
              </a:xfrm>
              <a:custGeom>
                <a:avLst/>
                <a:gdLst/>
                <a:ahLst/>
                <a:cxnLst/>
                <a:rect l="l" t="t" r="r" b="b"/>
                <a:pathLst>
                  <a:path w="205866" h="34244" extrusionOk="0">
                    <a:moveTo>
                      <a:pt x="2997" y="28558"/>
                    </a:moveTo>
                    <a:cubicBezTo>
                      <a:pt x="67763" y="21735"/>
                      <a:pt x="138209" y="11500"/>
                      <a:pt x="201837" y="127"/>
                    </a:cubicBezTo>
                    <a:cubicBezTo>
                      <a:pt x="206382" y="-1010"/>
                      <a:pt x="207518" y="5814"/>
                      <a:pt x="202974" y="6951"/>
                    </a:cubicBezTo>
                    <a:cubicBezTo>
                      <a:pt x="170023" y="16049"/>
                      <a:pt x="137072" y="22872"/>
                      <a:pt x="104122" y="27421"/>
                    </a:cubicBezTo>
                    <a:cubicBezTo>
                      <a:pt x="71171" y="31970"/>
                      <a:pt x="37084" y="34244"/>
                      <a:pt x="2997" y="34244"/>
                    </a:cubicBezTo>
                    <a:cubicBezTo>
                      <a:pt x="-411" y="34244"/>
                      <a:pt x="-1547" y="28558"/>
                      <a:pt x="2997" y="28558"/>
                    </a:cubicBezTo>
                    <a:lnTo>
                      <a:pt x="2997" y="2855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36"/>
              <p:cNvSpPr/>
              <p:nvPr/>
            </p:nvSpPr>
            <p:spPr>
              <a:xfrm>
                <a:off x="9565415" y="3517420"/>
                <a:ext cx="83565" cy="13931"/>
              </a:xfrm>
              <a:custGeom>
                <a:avLst/>
                <a:gdLst/>
                <a:ahLst/>
                <a:cxnLst/>
                <a:rect l="l" t="t" r="r" b="b"/>
                <a:pathLst>
                  <a:path w="83565" h="13931" extrusionOk="0">
                    <a:moveTo>
                      <a:pt x="2893" y="7108"/>
                    </a:moveTo>
                    <a:cubicBezTo>
                      <a:pt x="29027" y="1422"/>
                      <a:pt x="54023" y="-853"/>
                      <a:pt x="80157" y="284"/>
                    </a:cubicBezTo>
                    <a:cubicBezTo>
                      <a:pt x="82429" y="284"/>
                      <a:pt x="83566" y="2559"/>
                      <a:pt x="83566" y="3696"/>
                    </a:cubicBezTo>
                    <a:cubicBezTo>
                      <a:pt x="83566" y="4833"/>
                      <a:pt x="82429" y="7108"/>
                      <a:pt x="81293" y="7108"/>
                    </a:cubicBezTo>
                    <a:cubicBezTo>
                      <a:pt x="68795" y="10520"/>
                      <a:pt x="55160" y="11657"/>
                      <a:pt x="42661" y="12794"/>
                    </a:cubicBezTo>
                    <a:cubicBezTo>
                      <a:pt x="30163" y="13931"/>
                      <a:pt x="16528" y="13931"/>
                      <a:pt x="4030" y="13931"/>
                    </a:cubicBezTo>
                    <a:cubicBezTo>
                      <a:pt x="-516" y="13931"/>
                      <a:pt x="-1651" y="8245"/>
                      <a:pt x="2893" y="7108"/>
                    </a:cubicBezTo>
                    <a:lnTo>
                      <a:pt x="2893" y="710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0" name="Google Shape;1330;p36"/>
            <p:cNvSpPr/>
            <p:nvPr/>
          </p:nvSpPr>
          <p:spPr>
            <a:xfrm>
              <a:off x="9480426" y="3256013"/>
              <a:ext cx="259923" cy="105125"/>
            </a:xfrm>
            <a:custGeom>
              <a:avLst/>
              <a:gdLst/>
              <a:ahLst/>
              <a:cxnLst/>
              <a:rect l="l" t="t" r="r" b="b"/>
              <a:pathLst>
                <a:path w="259923" h="105125" extrusionOk="0">
                  <a:moveTo>
                    <a:pt x="115152" y="1264"/>
                  </a:moveTo>
                  <a:cubicBezTo>
                    <a:pt x="143557" y="-1011"/>
                    <a:pt x="171963" y="-1011"/>
                    <a:pt x="199233" y="8087"/>
                  </a:cubicBezTo>
                  <a:cubicBezTo>
                    <a:pt x="225366" y="17185"/>
                    <a:pt x="249226" y="37655"/>
                    <a:pt x="258316" y="64949"/>
                  </a:cubicBezTo>
                  <a:cubicBezTo>
                    <a:pt x="259453" y="69498"/>
                    <a:pt x="260589" y="74047"/>
                    <a:pt x="259453" y="78596"/>
                  </a:cubicBezTo>
                  <a:cubicBezTo>
                    <a:pt x="256044" y="92243"/>
                    <a:pt x="237864" y="95654"/>
                    <a:pt x="224229" y="93380"/>
                  </a:cubicBezTo>
                  <a:cubicBezTo>
                    <a:pt x="185598" y="87694"/>
                    <a:pt x="146966" y="62675"/>
                    <a:pt x="110607" y="75184"/>
                  </a:cubicBezTo>
                  <a:cubicBezTo>
                    <a:pt x="94700" y="80870"/>
                    <a:pt x="82201" y="92243"/>
                    <a:pt x="67430" y="99066"/>
                  </a:cubicBezTo>
                  <a:cubicBezTo>
                    <a:pt x="48114" y="108164"/>
                    <a:pt x="20845" y="108164"/>
                    <a:pt x="7210" y="91105"/>
                  </a:cubicBezTo>
                  <a:cubicBezTo>
                    <a:pt x="-9833" y="69498"/>
                    <a:pt x="6074" y="39930"/>
                    <a:pt x="26526" y="27420"/>
                  </a:cubicBezTo>
                  <a:cubicBezTo>
                    <a:pt x="51523" y="11499"/>
                    <a:pt x="84473" y="3538"/>
                    <a:pt x="115152" y="1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1" name="Google Shape;1331;p36"/>
          <p:cNvGrpSpPr/>
          <p:nvPr/>
        </p:nvGrpSpPr>
        <p:grpSpPr>
          <a:xfrm>
            <a:off x="4634775" y="4163232"/>
            <a:ext cx="335111" cy="410960"/>
            <a:chOff x="3432305" y="444783"/>
            <a:chExt cx="438741" cy="538047"/>
          </a:xfrm>
        </p:grpSpPr>
        <p:sp>
          <p:nvSpPr>
            <p:cNvPr id="1332" name="Google Shape;1332;p36"/>
            <p:cNvSpPr/>
            <p:nvPr/>
          </p:nvSpPr>
          <p:spPr>
            <a:xfrm rot="-1062491">
              <a:off x="3478282" y="604714"/>
              <a:ext cx="272761" cy="344802"/>
            </a:xfrm>
            <a:custGeom>
              <a:avLst/>
              <a:gdLst/>
              <a:ahLst/>
              <a:cxnLst/>
              <a:rect l="l" t="t" r="r" b="b"/>
              <a:pathLst>
                <a:path w="364683" h="461003" extrusionOk="0">
                  <a:moveTo>
                    <a:pt x="348249" y="139086"/>
                  </a:moveTo>
                  <a:cubicBezTo>
                    <a:pt x="351658" y="107243"/>
                    <a:pt x="352795" y="70851"/>
                    <a:pt x="335751" y="43558"/>
                  </a:cubicBezTo>
                  <a:cubicBezTo>
                    <a:pt x="319844" y="18539"/>
                    <a:pt x="281212" y="1480"/>
                    <a:pt x="256215" y="21950"/>
                  </a:cubicBezTo>
                  <a:cubicBezTo>
                    <a:pt x="231218" y="43558"/>
                    <a:pt x="228946" y="81087"/>
                    <a:pt x="219856" y="111792"/>
                  </a:cubicBezTo>
                  <a:cubicBezTo>
                    <a:pt x="219856" y="111792"/>
                    <a:pt x="195995" y="211869"/>
                    <a:pt x="195995" y="211869"/>
                  </a:cubicBezTo>
                  <a:cubicBezTo>
                    <a:pt x="193723" y="220967"/>
                    <a:pt x="180088" y="218692"/>
                    <a:pt x="180088" y="209594"/>
                  </a:cubicBezTo>
                  <a:cubicBezTo>
                    <a:pt x="180088" y="148184"/>
                    <a:pt x="146001" y="74263"/>
                    <a:pt x="85781" y="54930"/>
                  </a:cubicBezTo>
                  <a:cubicBezTo>
                    <a:pt x="3973" y="41283"/>
                    <a:pt x="24425" y="144772"/>
                    <a:pt x="36924" y="193673"/>
                  </a:cubicBezTo>
                  <a:cubicBezTo>
                    <a:pt x="59648" y="277829"/>
                    <a:pt x="99416" y="377906"/>
                    <a:pt x="181224" y="419983"/>
                  </a:cubicBezTo>
                  <a:cubicBezTo>
                    <a:pt x="276667" y="472296"/>
                    <a:pt x="341432" y="203908"/>
                    <a:pt x="348249" y="139086"/>
                  </a:cubicBezTo>
                  <a:lnTo>
                    <a:pt x="348249" y="139086"/>
                  </a:lnTo>
                  <a:close/>
                  <a:moveTo>
                    <a:pt x="363020" y="140223"/>
                  </a:moveTo>
                  <a:cubicBezTo>
                    <a:pt x="351658" y="231202"/>
                    <a:pt x="317571" y="488218"/>
                    <a:pt x="185769" y="458649"/>
                  </a:cubicBezTo>
                  <a:cubicBezTo>
                    <a:pt x="125549" y="439316"/>
                    <a:pt x="84645" y="385866"/>
                    <a:pt x="56239" y="333553"/>
                  </a:cubicBezTo>
                  <a:cubicBezTo>
                    <a:pt x="23289" y="271005"/>
                    <a:pt x="-49430" y="61753"/>
                    <a:pt x="51694" y="35597"/>
                  </a:cubicBezTo>
                  <a:cubicBezTo>
                    <a:pt x="141456" y="17401"/>
                    <a:pt x="199404" y="135674"/>
                    <a:pt x="195995" y="210732"/>
                  </a:cubicBezTo>
                  <a:cubicBezTo>
                    <a:pt x="195995" y="210732"/>
                    <a:pt x="180088" y="208457"/>
                    <a:pt x="180088" y="208457"/>
                  </a:cubicBezTo>
                  <a:lnTo>
                    <a:pt x="205085" y="108380"/>
                  </a:lnTo>
                  <a:cubicBezTo>
                    <a:pt x="215311" y="75400"/>
                    <a:pt x="217583" y="35597"/>
                    <a:pt x="247126" y="11715"/>
                  </a:cubicBezTo>
                  <a:cubicBezTo>
                    <a:pt x="278940" y="-13304"/>
                    <a:pt x="325525" y="4892"/>
                    <a:pt x="344841" y="36734"/>
                  </a:cubicBezTo>
                  <a:cubicBezTo>
                    <a:pt x="366429" y="66303"/>
                    <a:pt x="366429" y="104969"/>
                    <a:pt x="363020" y="140223"/>
                  </a:cubicBezTo>
                  <a:lnTo>
                    <a:pt x="363020" y="1402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36"/>
            <p:cNvSpPr/>
            <p:nvPr/>
          </p:nvSpPr>
          <p:spPr>
            <a:xfrm rot="-1429592">
              <a:off x="3721561" y="465216"/>
              <a:ext cx="128648" cy="130302"/>
            </a:xfrm>
            <a:custGeom>
              <a:avLst/>
              <a:gdLst/>
              <a:ahLst/>
              <a:cxnLst/>
              <a:rect l="l" t="t" r="r" b="b"/>
              <a:pathLst>
                <a:path w="171801" h="174010" extrusionOk="0">
                  <a:moveTo>
                    <a:pt x="167543" y="19948"/>
                  </a:moveTo>
                  <a:cubicBezTo>
                    <a:pt x="162998" y="8576"/>
                    <a:pt x="151635" y="-2796"/>
                    <a:pt x="140273" y="615"/>
                  </a:cubicBezTo>
                  <a:cubicBezTo>
                    <a:pt x="135728" y="1753"/>
                    <a:pt x="132319" y="5164"/>
                    <a:pt x="128911" y="9713"/>
                  </a:cubicBezTo>
                  <a:cubicBezTo>
                    <a:pt x="110731" y="30184"/>
                    <a:pt x="100505" y="56340"/>
                    <a:pt x="98232" y="83634"/>
                  </a:cubicBezTo>
                  <a:cubicBezTo>
                    <a:pt x="85734" y="73399"/>
                    <a:pt x="78917" y="58615"/>
                    <a:pt x="69827" y="46105"/>
                  </a:cubicBezTo>
                  <a:cubicBezTo>
                    <a:pt x="60737" y="33595"/>
                    <a:pt x="45966" y="22223"/>
                    <a:pt x="30059" y="25635"/>
                  </a:cubicBezTo>
                  <a:cubicBezTo>
                    <a:pt x="-35842" y="38144"/>
                    <a:pt x="19833" y="167789"/>
                    <a:pt x="70963" y="173476"/>
                  </a:cubicBezTo>
                  <a:cubicBezTo>
                    <a:pt x="138000" y="182573"/>
                    <a:pt x="186859" y="73399"/>
                    <a:pt x="167543" y="199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36"/>
          <p:cNvGrpSpPr/>
          <p:nvPr/>
        </p:nvGrpSpPr>
        <p:grpSpPr>
          <a:xfrm>
            <a:off x="50424" y="358986"/>
            <a:ext cx="4663270" cy="5006455"/>
            <a:chOff x="50424" y="358986"/>
            <a:chExt cx="4663270" cy="5006455"/>
          </a:xfrm>
        </p:grpSpPr>
        <p:grpSp>
          <p:nvGrpSpPr>
            <p:cNvPr id="1335" name="Google Shape;1335;p36"/>
            <p:cNvGrpSpPr/>
            <p:nvPr/>
          </p:nvGrpSpPr>
          <p:grpSpPr>
            <a:xfrm>
              <a:off x="50424" y="358986"/>
              <a:ext cx="4663270" cy="5006455"/>
              <a:chOff x="50424" y="358986"/>
              <a:chExt cx="4663270" cy="5006455"/>
            </a:xfrm>
          </p:grpSpPr>
          <p:sp>
            <p:nvSpPr>
              <p:cNvPr id="1336" name="Google Shape;1336;p36"/>
              <p:cNvSpPr/>
              <p:nvPr/>
            </p:nvSpPr>
            <p:spPr>
              <a:xfrm rot="-548498">
                <a:off x="258852" y="2083669"/>
                <a:ext cx="4246415" cy="2963264"/>
              </a:xfrm>
              <a:custGeom>
                <a:avLst/>
                <a:gdLst/>
                <a:ahLst/>
                <a:cxnLst/>
                <a:rect l="l" t="t" r="r" b="b"/>
                <a:pathLst>
                  <a:path w="9637883" h="6725578" extrusionOk="0">
                    <a:moveTo>
                      <a:pt x="2016833" y="1873758"/>
                    </a:moveTo>
                    <a:cubicBezTo>
                      <a:pt x="2330431" y="1889680"/>
                      <a:pt x="2614488" y="1683840"/>
                      <a:pt x="2813328" y="1441608"/>
                    </a:cubicBezTo>
                    <a:cubicBezTo>
                      <a:pt x="3012167" y="1199376"/>
                      <a:pt x="3154196" y="913930"/>
                      <a:pt x="3358717" y="675110"/>
                    </a:cubicBezTo>
                    <a:cubicBezTo>
                      <a:pt x="3742761" y="225901"/>
                      <a:pt x="4343825" y="-24291"/>
                      <a:pt x="4934663" y="1865"/>
                    </a:cubicBezTo>
                    <a:cubicBezTo>
                      <a:pt x="5525501" y="28022"/>
                      <a:pt x="6095887" y="325978"/>
                      <a:pt x="6468569" y="785422"/>
                    </a:cubicBezTo>
                    <a:cubicBezTo>
                      <a:pt x="6641276" y="999222"/>
                      <a:pt x="6773078" y="1243729"/>
                      <a:pt x="6951465" y="1452980"/>
                    </a:cubicBezTo>
                    <a:cubicBezTo>
                      <a:pt x="7198027" y="1740701"/>
                      <a:pt x="7532077" y="1953365"/>
                      <a:pt x="7896806" y="2054579"/>
                    </a:cubicBezTo>
                    <a:cubicBezTo>
                      <a:pt x="8189952" y="2135323"/>
                      <a:pt x="8502415" y="2146695"/>
                      <a:pt x="8786471" y="2258145"/>
                    </a:cubicBezTo>
                    <a:cubicBezTo>
                      <a:pt x="9268232" y="2449201"/>
                      <a:pt x="9611371" y="2942762"/>
                      <a:pt x="9636369" y="3460205"/>
                    </a:cubicBezTo>
                    <a:cubicBezTo>
                      <a:pt x="9661366" y="3978785"/>
                      <a:pt x="9375036" y="4496228"/>
                      <a:pt x="8929635" y="4763479"/>
                    </a:cubicBezTo>
                    <a:cubicBezTo>
                      <a:pt x="8509232" y="5014809"/>
                      <a:pt x="7942255" y="5080768"/>
                      <a:pt x="7682059" y="5495860"/>
                    </a:cubicBezTo>
                    <a:cubicBezTo>
                      <a:pt x="7399139" y="5948481"/>
                      <a:pt x="7071905" y="6464786"/>
                      <a:pt x="6573102" y="6653568"/>
                    </a:cubicBezTo>
                    <a:cubicBezTo>
                      <a:pt x="6087933" y="6836663"/>
                      <a:pt x="5490278" y="6660391"/>
                      <a:pt x="5183497" y="6240751"/>
                    </a:cubicBezTo>
                    <a:cubicBezTo>
                      <a:pt x="5075555" y="6092910"/>
                      <a:pt x="5001700" y="5922324"/>
                      <a:pt x="4907394" y="5765386"/>
                    </a:cubicBezTo>
                    <a:cubicBezTo>
                      <a:pt x="4616520" y="5285471"/>
                      <a:pt x="4080220" y="4935202"/>
                      <a:pt x="3518924" y="4961358"/>
                    </a:cubicBezTo>
                    <a:cubicBezTo>
                      <a:pt x="2882637" y="4990927"/>
                      <a:pt x="2365654" y="5460606"/>
                      <a:pt x="1790724" y="5734680"/>
                    </a:cubicBezTo>
                    <a:cubicBezTo>
                      <a:pt x="1679373" y="5788130"/>
                      <a:pt x="1562342" y="5834757"/>
                      <a:pt x="1439630" y="5844992"/>
                    </a:cubicBezTo>
                    <a:cubicBezTo>
                      <a:pt x="1076037" y="5875697"/>
                      <a:pt x="762438" y="5587976"/>
                      <a:pt x="564735" y="5282060"/>
                    </a:cubicBezTo>
                    <a:cubicBezTo>
                      <a:pt x="323855" y="4909045"/>
                      <a:pt x="178418" y="4482581"/>
                      <a:pt x="81839" y="4049294"/>
                    </a:cubicBezTo>
                    <a:cubicBezTo>
                      <a:pt x="-7923" y="3646712"/>
                      <a:pt x="-54509" y="3211150"/>
                      <a:pt x="106836" y="2831312"/>
                    </a:cubicBezTo>
                    <a:cubicBezTo>
                      <a:pt x="253409" y="2485592"/>
                      <a:pt x="561326" y="2225165"/>
                      <a:pt x="909012" y="2084147"/>
                    </a:cubicBezTo>
                    <a:cubicBezTo>
                      <a:pt x="1256697" y="1943130"/>
                      <a:pt x="1641878" y="1854425"/>
                      <a:pt x="2016833" y="18737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37" name="Google Shape;1337;p36"/>
              <p:cNvGrpSpPr/>
              <p:nvPr/>
            </p:nvGrpSpPr>
            <p:grpSpPr>
              <a:xfrm flipH="1">
                <a:off x="2094931" y="2996809"/>
                <a:ext cx="1046641" cy="1299353"/>
                <a:chOff x="3962166" y="4877840"/>
                <a:chExt cx="988516" cy="1227078"/>
              </a:xfrm>
            </p:grpSpPr>
            <p:sp>
              <p:nvSpPr>
                <p:cNvPr id="1338" name="Google Shape;1338;p36"/>
                <p:cNvSpPr/>
                <p:nvPr/>
              </p:nvSpPr>
              <p:spPr>
                <a:xfrm>
                  <a:off x="3962166" y="4983603"/>
                  <a:ext cx="922616" cy="1121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616" h="1121315" extrusionOk="0">
                      <a:moveTo>
                        <a:pt x="922616" y="133057"/>
                      </a:moveTo>
                      <a:cubicBezTo>
                        <a:pt x="610154" y="545874"/>
                        <a:pt x="561296" y="605010"/>
                        <a:pt x="163617" y="1121316"/>
                      </a:cubicBezTo>
                      <a:lnTo>
                        <a:pt x="0" y="988259"/>
                      </a:lnTo>
                      <a:cubicBezTo>
                        <a:pt x="396543" y="471954"/>
                        <a:pt x="445401" y="412817"/>
                        <a:pt x="758999" y="0"/>
                      </a:cubicBezTo>
                      <a:lnTo>
                        <a:pt x="922616" y="13305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9" name="Google Shape;1339;p36"/>
                <p:cNvSpPr/>
                <p:nvPr/>
              </p:nvSpPr>
              <p:spPr>
                <a:xfrm>
                  <a:off x="4721165" y="4877840"/>
                  <a:ext cx="229517" cy="238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17" h="238819" extrusionOk="0">
                      <a:moveTo>
                        <a:pt x="0" y="105763"/>
                      </a:moveTo>
                      <a:lnTo>
                        <a:pt x="229518" y="0"/>
                      </a:lnTo>
                      <a:lnTo>
                        <a:pt x="163617" y="23882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0" name="Google Shape;1340;p36"/>
                <p:cNvSpPr/>
                <p:nvPr/>
              </p:nvSpPr>
              <p:spPr>
                <a:xfrm>
                  <a:off x="4862057" y="4877840"/>
                  <a:ext cx="88625" cy="92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25" h="92116" extrusionOk="0">
                      <a:moveTo>
                        <a:pt x="63629" y="92116"/>
                      </a:moveTo>
                      <a:lnTo>
                        <a:pt x="0" y="40941"/>
                      </a:lnTo>
                      <a:lnTo>
                        <a:pt x="8862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1" name="Google Shape;1341;p36"/>
                <p:cNvSpPr/>
                <p:nvPr/>
              </p:nvSpPr>
              <p:spPr>
                <a:xfrm>
                  <a:off x="4086015" y="5085955"/>
                  <a:ext cx="761271" cy="985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271" h="985984" extrusionOk="0">
                      <a:moveTo>
                        <a:pt x="761272" y="0"/>
                      </a:moveTo>
                      <a:lnTo>
                        <a:pt x="0" y="985985"/>
                      </a:lnTo>
                    </a:path>
                  </a:pathLst>
                </a:custGeom>
                <a:noFill/>
                <a:ln w="11350" cap="flat" cmpd="sng">
                  <a:solidFill>
                    <a:schemeClr val="dk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2" name="Google Shape;1342;p36"/>
                <p:cNvSpPr/>
                <p:nvPr/>
              </p:nvSpPr>
              <p:spPr>
                <a:xfrm>
                  <a:off x="4021250" y="5030230"/>
                  <a:ext cx="757863" cy="989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863" h="989396" extrusionOk="0">
                      <a:moveTo>
                        <a:pt x="757863" y="0"/>
                      </a:moveTo>
                      <a:lnTo>
                        <a:pt x="0" y="989397"/>
                      </a:lnTo>
                    </a:path>
                  </a:pathLst>
                </a:custGeom>
                <a:noFill/>
                <a:ln w="11350" cap="flat" cmpd="sng">
                  <a:solidFill>
                    <a:schemeClr val="dk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3" name="Google Shape;1343;p36"/>
              <p:cNvGrpSpPr/>
              <p:nvPr/>
            </p:nvGrpSpPr>
            <p:grpSpPr>
              <a:xfrm>
                <a:off x="989684" y="358986"/>
                <a:ext cx="2784763" cy="3533381"/>
                <a:chOff x="2448560" y="742008"/>
                <a:chExt cx="1837036" cy="2330880"/>
              </a:xfrm>
            </p:grpSpPr>
            <p:sp>
              <p:nvSpPr>
                <p:cNvPr id="1344" name="Google Shape;1344;p36"/>
                <p:cNvSpPr/>
                <p:nvPr/>
              </p:nvSpPr>
              <p:spPr>
                <a:xfrm>
                  <a:off x="3468941" y="2831083"/>
                  <a:ext cx="229776" cy="241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76" h="241805" extrusionOk="0">
                      <a:moveTo>
                        <a:pt x="43279" y="73650"/>
                      </a:moveTo>
                      <a:cubicBezTo>
                        <a:pt x="46688" y="86160"/>
                        <a:pt x="38734" y="98670"/>
                        <a:pt x="29644" y="106630"/>
                      </a:cubicBezTo>
                      <a:cubicBezTo>
                        <a:pt x="20555" y="114591"/>
                        <a:pt x="9192" y="121414"/>
                        <a:pt x="2375" y="132787"/>
                      </a:cubicBezTo>
                      <a:cubicBezTo>
                        <a:pt x="103" y="137336"/>
                        <a:pt x="-1034" y="141885"/>
                        <a:pt x="1239" y="146434"/>
                      </a:cubicBezTo>
                      <a:cubicBezTo>
                        <a:pt x="3511" y="148708"/>
                        <a:pt x="6920" y="149845"/>
                        <a:pt x="9192" y="149845"/>
                      </a:cubicBezTo>
                      <a:cubicBezTo>
                        <a:pt x="22827" y="150982"/>
                        <a:pt x="37598" y="146434"/>
                        <a:pt x="47824" y="135061"/>
                      </a:cubicBezTo>
                      <a:cubicBezTo>
                        <a:pt x="38734" y="143022"/>
                        <a:pt x="29644" y="150982"/>
                        <a:pt x="26236" y="162355"/>
                      </a:cubicBezTo>
                      <a:cubicBezTo>
                        <a:pt x="22827" y="173727"/>
                        <a:pt x="29644" y="187374"/>
                        <a:pt x="41007" y="188511"/>
                      </a:cubicBezTo>
                      <a:cubicBezTo>
                        <a:pt x="53505" y="189649"/>
                        <a:pt x="61459" y="176002"/>
                        <a:pt x="72821" y="173727"/>
                      </a:cubicBezTo>
                      <a:cubicBezTo>
                        <a:pt x="66004" y="179413"/>
                        <a:pt x="59186" y="186237"/>
                        <a:pt x="55778" y="194197"/>
                      </a:cubicBezTo>
                      <a:cubicBezTo>
                        <a:pt x="52369" y="202158"/>
                        <a:pt x="53505" y="213531"/>
                        <a:pt x="61459" y="218080"/>
                      </a:cubicBezTo>
                      <a:cubicBezTo>
                        <a:pt x="72821" y="224903"/>
                        <a:pt x="85320" y="214668"/>
                        <a:pt x="93273" y="205570"/>
                      </a:cubicBezTo>
                      <a:cubicBezTo>
                        <a:pt x="81911" y="213531"/>
                        <a:pt x="88728" y="234001"/>
                        <a:pt x="101227" y="239687"/>
                      </a:cubicBezTo>
                      <a:cubicBezTo>
                        <a:pt x="114861" y="245373"/>
                        <a:pt x="129632" y="238550"/>
                        <a:pt x="140995" y="231726"/>
                      </a:cubicBezTo>
                      <a:cubicBezTo>
                        <a:pt x="161447" y="218080"/>
                        <a:pt x="177354" y="197609"/>
                        <a:pt x="192125" y="177139"/>
                      </a:cubicBezTo>
                      <a:cubicBezTo>
                        <a:pt x="209168" y="153257"/>
                        <a:pt x="227348" y="127101"/>
                        <a:pt x="229620" y="97532"/>
                      </a:cubicBezTo>
                      <a:cubicBezTo>
                        <a:pt x="231893" y="62278"/>
                        <a:pt x="209168" y="29298"/>
                        <a:pt x="177354" y="13377"/>
                      </a:cubicBezTo>
                      <a:cubicBezTo>
                        <a:pt x="145540" y="-3682"/>
                        <a:pt x="100090" y="-4819"/>
                        <a:pt x="68276" y="12239"/>
                      </a:cubicBezTo>
                      <a:cubicBezTo>
                        <a:pt x="55778" y="19063"/>
                        <a:pt x="33053" y="36122"/>
                        <a:pt x="26236" y="46357"/>
                      </a:cubicBezTo>
                      <a:cubicBezTo>
                        <a:pt x="22827" y="55455"/>
                        <a:pt x="26236" y="92983"/>
                        <a:pt x="43279" y="73650"/>
                      </a:cubicBezTo>
                      <a:close/>
                    </a:path>
                  </a:pathLst>
                </a:custGeom>
                <a:solidFill>
                  <a:srgbClr val="F9C29B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5" name="Google Shape;1345;p36"/>
                <p:cNvSpPr/>
                <p:nvPr/>
              </p:nvSpPr>
              <p:spPr>
                <a:xfrm>
                  <a:off x="2564463" y="1772442"/>
                  <a:ext cx="1721133" cy="123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133" h="1239190" extrusionOk="0">
                      <a:moveTo>
                        <a:pt x="144" y="760414"/>
                      </a:moveTo>
                      <a:cubicBezTo>
                        <a:pt x="-992" y="746767"/>
                        <a:pt x="4689" y="673984"/>
                        <a:pt x="13779" y="626220"/>
                      </a:cubicBezTo>
                      <a:cubicBezTo>
                        <a:pt x="75135" y="330538"/>
                        <a:pt x="316015" y="106502"/>
                        <a:pt x="613706" y="59875"/>
                      </a:cubicBezTo>
                      <a:lnTo>
                        <a:pt x="946621" y="7563"/>
                      </a:lnTo>
                      <a:cubicBezTo>
                        <a:pt x="1047745" y="-8359"/>
                        <a:pt x="1151142" y="739"/>
                        <a:pt x="1247721" y="35994"/>
                      </a:cubicBezTo>
                      <a:cubicBezTo>
                        <a:pt x="1346573" y="71248"/>
                        <a:pt x="1443152" y="114463"/>
                        <a:pt x="1524960" y="178148"/>
                      </a:cubicBezTo>
                      <a:cubicBezTo>
                        <a:pt x="1651082" y="275951"/>
                        <a:pt x="1741980" y="434027"/>
                        <a:pt x="1716983" y="592103"/>
                      </a:cubicBezTo>
                      <a:cubicBezTo>
                        <a:pt x="1701075" y="687631"/>
                        <a:pt x="1645400" y="770649"/>
                        <a:pt x="1585180" y="845707"/>
                      </a:cubicBezTo>
                      <a:cubicBezTo>
                        <a:pt x="1459059" y="1001508"/>
                        <a:pt x="1305669" y="1135702"/>
                        <a:pt x="1134098" y="1239191"/>
                      </a:cubicBezTo>
                      <a:cubicBezTo>
                        <a:pt x="1088649" y="1172094"/>
                        <a:pt x="997751" y="1115232"/>
                        <a:pt x="940940" y="1058370"/>
                      </a:cubicBezTo>
                      <a:cubicBezTo>
                        <a:pt x="1069333" y="915078"/>
                        <a:pt x="1196591" y="694454"/>
                        <a:pt x="1351118" y="468144"/>
                      </a:cubicBezTo>
                      <a:lnTo>
                        <a:pt x="144" y="76041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6" name="Google Shape;1346;p36"/>
                <p:cNvSpPr/>
                <p:nvPr/>
              </p:nvSpPr>
              <p:spPr>
                <a:xfrm>
                  <a:off x="2985011" y="1778868"/>
                  <a:ext cx="527209" cy="20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209" h="206025" extrusionOk="0">
                      <a:moveTo>
                        <a:pt x="0" y="111449"/>
                      </a:moveTo>
                      <a:cubicBezTo>
                        <a:pt x="60220" y="83018"/>
                        <a:pt x="126121" y="63685"/>
                        <a:pt x="194295" y="52313"/>
                      </a:cubicBezTo>
                      <a:lnTo>
                        <a:pt x="527209" y="0"/>
                      </a:lnTo>
                      <a:cubicBezTo>
                        <a:pt x="527209" y="0"/>
                        <a:pt x="510166" y="152390"/>
                        <a:pt x="290874" y="195605"/>
                      </a:cubicBezTo>
                      <a:cubicBezTo>
                        <a:pt x="55675" y="243369"/>
                        <a:pt x="0" y="111449"/>
                        <a:pt x="0" y="111449"/>
                      </a:cubicBezTo>
                      <a:close/>
                    </a:path>
                  </a:pathLst>
                </a:custGeom>
                <a:solidFill>
                  <a:srgbClr val="D09D79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7" name="Google Shape;1347;p36"/>
                <p:cNvSpPr/>
                <p:nvPr/>
              </p:nvSpPr>
              <p:spPr>
                <a:xfrm>
                  <a:off x="3065683" y="1753848"/>
                  <a:ext cx="362456" cy="171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56" h="171032" extrusionOk="0">
                      <a:moveTo>
                        <a:pt x="0" y="63685"/>
                      </a:moveTo>
                      <a:cubicBezTo>
                        <a:pt x="2272" y="79607"/>
                        <a:pt x="4545" y="96665"/>
                        <a:pt x="6817" y="112587"/>
                      </a:cubicBezTo>
                      <a:cubicBezTo>
                        <a:pt x="6817" y="112587"/>
                        <a:pt x="47721" y="188782"/>
                        <a:pt x="189750" y="167174"/>
                      </a:cubicBezTo>
                      <a:cubicBezTo>
                        <a:pt x="331778" y="145566"/>
                        <a:pt x="362456" y="45490"/>
                        <a:pt x="362456" y="45490"/>
                      </a:cubicBezTo>
                      <a:cubicBezTo>
                        <a:pt x="359048" y="30705"/>
                        <a:pt x="356775" y="14784"/>
                        <a:pt x="353366" y="0"/>
                      </a:cubicBezTo>
                      <a:lnTo>
                        <a:pt x="0" y="63685"/>
                      </a:lnTo>
                      <a:close/>
                    </a:path>
                  </a:pathLst>
                </a:custGeom>
                <a:solidFill>
                  <a:srgbClr val="D09D79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8" name="Google Shape;1348;p36"/>
                <p:cNvSpPr/>
                <p:nvPr/>
              </p:nvSpPr>
              <p:spPr>
                <a:xfrm>
                  <a:off x="2597915" y="786055"/>
                  <a:ext cx="1085480" cy="1054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80" h="1054823" extrusionOk="0">
                      <a:moveTo>
                        <a:pt x="26912" y="681210"/>
                      </a:moveTo>
                      <a:cubicBezTo>
                        <a:pt x="71225" y="823365"/>
                        <a:pt x="222343" y="1107674"/>
                        <a:pt x="609796" y="1046263"/>
                      </a:cubicBezTo>
                      <a:cubicBezTo>
                        <a:pt x="997249" y="984853"/>
                        <a:pt x="1052924" y="725562"/>
                        <a:pt x="1052924" y="725562"/>
                      </a:cubicBezTo>
                      <a:cubicBezTo>
                        <a:pt x="1052924" y="725562"/>
                        <a:pt x="1097237" y="624348"/>
                        <a:pt x="1082466" y="483331"/>
                      </a:cubicBezTo>
                      <a:cubicBezTo>
                        <a:pt x="1067695" y="341176"/>
                        <a:pt x="937029" y="-77327"/>
                        <a:pt x="454133" y="12514"/>
                      </a:cubicBezTo>
                      <a:cubicBezTo>
                        <a:pt x="-160566" y="123964"/>
                        <a:pt x="26912" y="681210"/>
                        <a:pt x="26912" y="681210"/>
                      </a:cubicBezTo>
                      <a:close/>
                    </a:path>
                  </a:pathLst>
                </a:custGeom>
                <a:solidFill>
                  <a:srgbClr val="D09D79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9" name="Google Shape;1349;p36"/>
                <p:cNvSpPr/>
                <p:nvPr/>
              </p:nvSpPr>
              <p:spPr>
                <a:xfrm>
                  <a:off x="3069092" y="1765221"/>
                  <a:ext cx="354502" cy="8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502" h="87061" extrusionOk="0">
                      <a:moveTo>
                        <a:pt x="0" y="73920"/>
                      </a:moveTo>
                      <a:cubicBezTo>
                        <a:pt x="43177" y="76195"/>
                        <a:pt x="88626" y="73920"/>
                        <a:pt x="139756" y="65960"/>
                      </a:cubicBezTo>
                      <a:cubicBezTo>
                        <a:pt x="227245" y="52313"/>
                        <a:pt x="297691" y="28431"/>
                        <a:pt x="354503" y="0"/>
                      </a:cubicBezTo>
                      <a:cubicBezTo>
                        <a:pt x="354503" y="0"/>
                        <a:pt x="323825" y="43215"/>
                        <a:pt x="192022" y="73920"/>
                      </a:cubicBezTo>
                      <a:cubicBezTo>
                        <a:pt x="59084" y="103489"/>
                        <a:pt x="0" y="73920"/>
                        <a:pt x="0" y="739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0" name="Google Shape;1350;p36"/>
                <p:cNvSpPr/>
                <p:nvPr/>
              </p:nvSpPr>
              <p:spPr>
                <a:xfrm>
                  <a:off x="3354702" y="1344176"/>
                  <a:ext cx="52567" cy="6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67" h="66493" extrusionOk="0">
                      <a:moveTo>
                        <a:pt x="51849" y="28698"/>
                      </a:moveTo>
                      <a:cubicBezTo>
                        <a:pt x="55258" y="46894"/>
                        <a:pt x="46168" y="63952"/>
                        <a:pt x="32533" y="66227"/>
                      </a:cubicBezTo>
                      <a:cubicBezTo>
                        <a:pt x="17762" y="68501"/>
                        <a:pt x="4128" y="55991"/>
                        <a:pt x="719" y="37796"/>
                      </a:cubicBezTo>
                      <a:cubicBezTo>
                        <a:pt x="-2690" y="19600"/>
                        <a:pt x="6400" y="2541"/>
                        <a:pt x="20035" y="267"/>
                      </a:cubicBezTo>
                      <a:cubicBezTo>
                        <a:pt x="33669" y="-2008"/>
                        <a:pt x="48440" y="10502"/>
                        <a:pt x="51849" y="28698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1" name="Google Shape;1351;p36"/>
                <p:cNvSpPr/>
                <p:nvPr/>
              </p:nvSpPr>
              <p:spPr>
                <a:xfrm>
                  <a:off x="2909301" y="1428332"/>
                  <a:ext cx="52567" cy="6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67" h="66493" extrusionOk="0">
                      <a:moveTo>
                        <a:pt x="51849" y="28698"/>
                      </a:moveTo>
                      <a:cubicBezTo>
                        <a:pt x="55258" y="46893"/>
                        <a:pt x="46168" y="63952"/>
                        <a:pt x="32533" y="66227"/>
                      </a:cubicBezTo>
                      <a:cubicBezTo>
                        <a:pt x="17762" y="68501"/>
                        <a:pt x="4128" y="55991"/>
                        <a:pt x="719" y="37796"/>
                      </a:cubicBezTo>
                      <a:cubicBezTo>
                        <a:pt x="-2690" y="19600"/>
                        <a:pt x="6400" y="2541"/>
                        <a:pt x="20035" y="267"/>
                      </a:cubicBezTo>
                      <a:cubicBezTo>
                        <a:pt x="33669" y="-2008"/>
                        <a:pt x="48440" y="10502"/>
                        <a:pt x="51849" y="28698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36"/>
                <p:cNvSpPr/>
                <p:nvPr/>
              </p:nvSpPr>
              <p:spPr>
                <a:xfrm>
                  <a:off x="3385350" y="1414653"/>
                  <a:ext cx="141254" cy="108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54" h="108695" extrusionOk="0">
                      <a:moveTo>
                        <a:pt x="140505" y="41239"/>
                      </a:moveTo>
                      <a:cubicBezTo>
                        <a:pt x="146186" y="70807"/>
                        <a:pt x="118917" y="99238"/>
                        <a:pt x="80285" y="107199"/>
                      </a:cubicBezTo>
                      <a:cubicBezTo>
                        <a:pt x="41653" y="114022"/>
                        <a:pt x="6430" y="96964"/>
                        <a:pt x="749" y="67395"/>
                      </a:cubicBezTo>
                      <a:cubicBezTo>
                        <a:pt x="-4932" y="37827"/>
                        <a:pt x="22337" y="9396"/>
                        <a:pt x="60969" y="1436"/>
                      </a:cubicBezTo>
                      <a:cubicBezTo>
                        <a:pt x="99601" y="-5388"/>
                        <a:pt x="134824" y="12808"/>
                        <a:pt x="140505" y="41239"/>
                      </a:cubicBezTo>
                      <a:close/>
                    </a:path>
                  </a:pathLst>
                </a:custGeom>
                <a:solidFill>
                  <a:srgbClr val="C68D73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3" name="Google Shape;1353;p36"/>
                <p:cNvSpPr/>
                <p:nvPr/>
              </p:nvSpPr>
              <p:spPr>
                <a:xfrm>
                  <a:off x="2841097" y="1526103"/>
                  <a:ext cx="141254" cy="108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54" h="108695" extrusionOk="0">
                      <a:moveTo>
                        <a:pt x="140505" y="41239"/>
                      </a:moveTo>
                      <a:cubicBezTo>
                        <a:pt x="146186" y="70807"/>
                        <a:pt x="118917" y="99238"/>
                        <a:pt x="80285" y="107199"/>
                      </a:cubicBezTo>
                      <a:cubicBezTo>
                        <a:pt x="41653" y="114022"/>
                        <a:pt x="6430" y="96964"/>
                        <a:pt x="749" y="67395"/>
                      </a:cubicBezTo>
                      <a:cubicBezTo>
                        <a:pt x="-4932" y="37827"/>
                        <a:pt x="22337" y="9396"/>
                        <a:pt x="60969" y="1436"/>
                      </a:cubicBezTo>
                      <a:cubicBezTo>
                        <a:pt x="99601" y="-5388"/>
                        <a:pt x="134824" y="12808"/>
                        <a:pt x="140505" y="41239"/>
                      </a:cubicBezTo>
                      <a:close/>
                    </a:path>
                  </a:pathLst>
                </a:custGeom>
                <a:solidFill>
                  <a:srgbClr val="C68D73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4" name="Google Shape;1354;p36"/>
                <p:cNvSpPr/>
                <p:nvPr/>
              </p:nvSpPr>
              <p:spPr>
                <a:xfrm>
                  <a:off x="3157717" y="1422676"/>
                  <a:ext cx="50403" cy="4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03" h="45335" extrusionOk="0">
                      <a:moveTo>
                        <a:pt x="0" y="12746"/>
                      </a:moveTo>
                      <a:cubicBezTo>
                        <a:pt x="6817" y="236"/>
                        <a:pt x="24997" y="-4313"/>
                        <a:pt x="37495" y="4785"/>
                      </a:cubicBezTo>
                      <a:cubicBezTo>
                        <a:pt x="44313" y="9334"/>
                        <a:pt x="47721" y="16158"/>
                        <a:pt x="49994" y="22981"/>
                      </a:cubicBezTo>
                      <a:cubicBezTo>
                        <a:pt x="51130" y="29804"/>
                        <a:pt x="49994" y="37765"/>
                        <a:pt x="45449" y="43451"/>
                      </a:cubicBezTo>
                      <a:cubicBezTo>
                        <a:pt x="44313" y="45726"/>
                        <a:pt x="40904" y="45726"/>
                        <a:pt x="38632" y="44588"/>
                      </a:cubicBezTo>
                      <a:cubicBezTo>
                        <a:pt x="37495" y="43451"/>
                        <a:pt x="36359" y="41177"/>
                        <a:pt x="37495" y="40040"/>
                      </a:cubicBezTo>
                      <a:lnTo>
                        <a:pt x="37495" y="40040"/>
                      </a:lnTo>
                      <a:cubicBezTo>
                        <a:pt x="38632" y="35491"/>
                        <a:pt x="38632" y="30942"/>
                        <a:pt x="36359" y="27530"/>
                      </a:cubicBezTo>
                      <a:cubicBezTo>
                        <a:pt x="35223" y="24118"/>
                        <a:pt x="32951" y="20707"/>
                        <a:pt x="29542" y="18432"/>
                      </a:cubicBezTo>
                      <a:cubicBezTo>
                        <a:pt x="23861" y="13883"/>
                        <a:pt x="13635" y="15020"/>
                        <a:pt x="6817" y="19569"/>
                      </a:cubicBezTo>
                      <a:lnTo>
                        <a:pt x="6817" y="19569"/>
                      </a:lnTo>
                      <a:cubicBezTo>
                        <a:pt x="4545" y="20707"/>
                        <a:pt x="2272" y="20707"/>
                        <a:pt x="1136" y="18432"/>
                      </a:cubicBezTo>
                      <a:cubicBezTo>
                        <a:pt x="0" y="16158"/>
                        <a:pt x="0" y="13883"/>
                        <a:pt x="0" y="12746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5" name="Google Shape;1355;p36"/>
                <p:cNvSpPr/>
                <p:nvPr/>
              </p:nvSpPr>
              <p:spPr>
                <a:xfrm>
                  <a:off x="3147316" y="1531641"/>
                  <a:ext cx="97891" cy="46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91" h="46381" extrusionOk="0">
                      <a:moveTo>
                        <a:pt x="97891" y="4995"/>
                      </a:moveTo>
                      <a:cubicBezTo>
                        <a:pt x="96755" y="15230"/>
                        <a:pt x="91074" y="24328"/>
                        <a:pt x="83120" y="31152"/>
                      </a:cubicBezTo>
                      <a:cubicBezTo>
                        <a:pt x="75167" y="37975"/>
                        <a:pt x="66077" y="41387"/>
                        <a:pt x="56987" y="43661"/>
                      </a:cubicBezTo>
                      <a:cubicBezTo>
                        <a:pt x="47897" y="45936"/>
                        <a:pt x="37671" y="47073"/>
                        <a:pt x="28581" y="45936"/>
                      </a:cubicBezTo>
                      <a:cubicBezTo>
                        <a:pt x="18355" y="44798"/>
                        <a:pt x="9266" y="41387"/>
                        <a:pt x="1312" y="33426"/>
                      </a:cubicBezTo>
                      <a:cubicBezTo>
                        <a:pt x="-960" y="31152"/>
                        <a:pt x="176" y="28877"/>
                        <a:pt x="1312" y="26603"/>
                      </a:cubicBezTo>
                      <a:cubicBezTo>
                        <a:pt x="2448" y="25465"/>
                        <a:pt x="4721" y="25465"/>
                        <a:pt x="6993" y="25465"/>
                      </a:cubicBezTo>
                      <a:lnTo>
                        <a:pt x="6993" y="25465"/>
                      </a:lnTo>
                      <a:cubicBezTo>
                        <a:pt x="13810" y="28877"/>
                        <a:pt x="21764" y="31152"/>
                        <a:pt x="29718" y="31152"/>
                      </a:cubicBezTo>
                      <a:cubicBezTo>
                        <a:pt x="37671" y="31152"/>
                        <a:pt x="45625" y="30014"/>
                        <a:pt x="53578" y="28877"/>
                      </a:cubicBezTo>
                      <a:cubicBezTo>
                        <a:pt x="61532" y="26603"/>
                        <a:pt x="69486" y="24328"/>
                        <a:pt x="75167" y="19779"/>
                      </a:cubicBezTo>
                      <a:cubicBezTo>
                        <a:pt x="81984" y="15230"/>
                        <a:pt x="86529" y="9544"/>
                        <a:pt x="89938" y="2721"/>
                      </a:cubicBezTo>
                      <a:lnTo>
                        <a:pt x="89938" y="2721"/>
                      </a:lnTo>
                      <a:cubicBezTo>
                        <a:pt x="91074" y="446"/>
                        <a:pt x="93346" y="-691"/>
                        <a:pt x="95619" y="446"/>
                      </a:cubicBezTo>
                      <a:cubicBezTo>
                        <a:pt x="96755" y="1583"/>
                        <a:pt x="97891" y="2721"/>
                        <a:pt x="97891" y="4995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6" name="Google Shape;1356;p36"/>
                <p:cNvSpPr/>
                <p:nvPr/>
              </p:nvSpPr>
              <p:spPr>
                <a:xfrm>
                  <a:off x="2554934" y="742008"/>
                  <a:ext cx="1112949" cy="672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49" h="672944" extrusionOk="0">
                      <a:moveTo>
                        <a:pt x="1112949" y="437536"/>
                      </a:moveTo>
                      <a:cubicBezTo>
                        <a:pt x="1036822" y="402282"/>
                        <a:pt x="974330" y="339734"/>
                        <a:pt x="937970" y="263539"/>
                      </a:cubicBezTo>
                      <a:cubicBezTo>
                        <a:pt x="932289" y="331773"/>
                        <a:pt x="897066" y="394321"/>
                        <a:pt x="860707" y="452320"/>
                      </a:cubicBezTo>
                      <a:cubicBezTo>
                        <a:pt x="817530" y="520554"/>
                        <a:pt x="758447" y="594475"/>
                        <a:pt x="677775" y="595612"/>
                      </a:cubicBezTo>
                      <a:cubicBezTo>
                        <a:pt x="648233" y="595612"/>
                        <a:pt x="616418" y="584240"/>
                        <a:pt x="602784" y="558083"/>
                      </a:cubicBezTo>
                      <a:cubicBezTo>
                        <a:pt x="595966" y="545574"/>
                        <a:pt x="594830" y="531927"/>
                        <a:pt x="593694" y="517143"/>
                      </a:cubicBezTo>
                      <a:cubicBezTo>
                        <a:pt x="589149" y="475065"/>
                        <a:pt x="586876" y="432987"/>
                        <a:pt x="585740" y="390909"/>
                      </a:cubicBezTo>
                      <a:cubicBezTo>
                        <a:pt x="574378" y="431850"/>
                        <a:pt x="560743" y="473928"/>
                        <a:pt x="532338" y="505770"/>
                      </a:cubicBezTo>
                      <a:cubicBezTo>
                        <a:pt x="503932" y="537613"/>
                        <a:pt x="453938" y="553534"/>
                        <a:pt x="417579" y="531927"/>
                      </a:cubicBezTo>
                      <a:cubicBezTo>
                        <a:pt x="375538" y="506908"/>
                        <a:pt x="372130" y="447771"/>
                        <a:pt x="382356" y="400007"/>
                      </a:cubicBezTo>
                      <a:cubicBezTo>
                        <a:pt x="375538" y="423889"/>
                        <a:pt x="353950" y="446634"/>
                        <a:pt x="348269" y="470516"/>
                      </a:cubicBezTo>
                      <a:cubicBezTo>
                        <a:pt x="340315" y="500084"/>
                        <a:pt x="333498" y="529652"/>
                        <a:pt x="317591" y="554672"/>
                      </a:cubicBezTo>
                      <a:cubicBezTo>
                        <a:pt x="301684" y="579691"/>
                        <a:pt x="275550" y="601298"/>
                        <a:pt x="246008" y="603573"/>
                      </a:cubicBezTo>
                      <a:cubicBezTo>
                        <a:pt x="218739" y="605847"/>
                        <a:pt x="191469" y="592200"/>
                        <a:pt x="172154" y="572867"/>
                      </a:cubicBezTo>
                      <a:cubicBezTo>
                        <a:pt x="152838" y="553534"/>
                        <a:pt x="139203" y="529652"/>
                        <a:pt x="125568" y="504633"/>
                      </a:cubicBezTo>
                      <a:cubicBezTo>
                        <a:pt x="119887" y="559220"/>
                        <a:pt x="96027" y="609259"/>
                        <a:pt x="73302" y="659297"/>
                      </a:cubicBezTo>
                      <a:cubicBezTo>
                        <a:pt x="71029" y="664984"/>
                        <a:pt x="66485" y="672944"/>
                        <a:pt x="59667" y="672944"/>
                      </a:cubicBezTo>
                      <a:cubicBezTo>
                        <a:pt x="56259" y="672944"/>
                        <a:pt x="52850" y="670670"/>
                        <a:pt x="50577" y="669533"/>
                      </a:cubicBezTo>
                      <a:cubicBezTo>
                        <a:pt x="13082" y="642239"/>
                        <a:pt x="2856" y="591063"/>
                        <a:pt x="583" y="544436"/>
                      </a:cubicBezTo>
                      <a:cubicBezTo>
                        <a:pt x="-3961" y="435262"/>
                        <a:pt x="17627" y="321538"/>
                        <a:pt x="80119" y="230559"/>
                      </a:cubicBezTo>
                      <a:cubicBezTo>
                        <a:pt x="141476" y="139580"/>
                        <a:pt x="244872" y="74757"/>
                        <a:pt x="355086" y="73620"/>
                      </a:cubicBezTo>
                      <a:cubicBezTo>
                        <a:pt x="498251" y="-50339"/>
                        <a:pt x="1106132" y="-69672"/>
                        <a:pt x="1112949" y="437536"/>
                      </a:cubicBezTo>
                      <a:close/>
                    </a:path>
                  </a:pathLst>
                </a:custGeom>
                <a:solidFill>
                  <a:srgbClr val="4C1130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7" name="Google Shape;1357;p36"/>
                <p:cNvSpPr/>
                <p:nvPr/>
              </p:nvSpPr>
              <p:spPr>
                <a:xfrm>
                  <a:off x="3630388" y="1098727"/>
                  <a:ext cx="197396" cy="25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96" h="258225" extrusionOk="0">
                      <a:moveTo>
                        <a:pt x="0" y="78542"/>
                      </a:moveTo>
                      <a:cubicBezTo>
                        <a:pt x="3409" y="62621"/>
                        <a:pt x="14771" y="48974"/>
                        <a:pt x="26133" y="37602"/>
                      </a:cubicBezTo>
                      <a:cubicBezTo>
                        <a:pt x="39768" y="23955"/>
                        <a:pt x="55675" y="11445"/>
                        <a:pt x="74991" y="4622"/>
                      </a:cubicBezTo>
                      <a:cubicBezTo>
                        <a:pt x="106805" y="-6750"/>
                        <a:pt x="144301" y="3485"/>
                        <a:pt x="167025" y="28504"/>
                      </a:cubicBezTo>
                      <a:cubicBezTo>
                        <a:pt x="181796" y="45562"/>
                        <a:pt x="189750" y="68307"/>
                        <a:pt x="194295" y="91052"/>
                      </a:cubicBezTo>
                      <a:cubicBezTo>
                        <a:pt x="201112" y="129718"/>
                        <a:pt x="197703" y="172933"/>
                        <a:pt x="173843" y="203638"/>
                      </a:cubicBezTo>
                      <a:cubicBezTo>
                        <a:pt x="155663" y="227520"/>
                        <a:pt x="127257" y="242305"/>
                        <a:pt x="98852" y="249128"/>
                      </a:cubicBezTo>
                      <a:cubicBezTo>
                        <a:pt x="70446" y="257089"/>
                        <a:pt x="39768" y="257089"/>
                        <a:pt x="10226" y="258226"/>
                      </a:cubicBezTo>
                    </a:path>
                  </a:pathLst>
                </a:custGeom>
                <a:solidFill>
                  <a:srgbClr val="D09D79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58" name="Google Shape;1358;p36"/>
                <p:cNvGrpSpPr/>
                <p:nvPr/>
              </p:nvGrpSpPr>
              <p:grpSpPr>
                <a:xfrm>
                  <a:off x="3694300" y="1177269"/>
                  <a:ext cx="73571" cy="114026"/>
                  <a:chOff x="3694300" y="1177269"/>
                  <a:chExt cx="73571" cy="114026"/>
                </a:xfrm>
              </p:grpSpPr>
              <p:sp>
                <p:nvSpPr>
                  <p:cNvPr id="1359" name="Google Shape;1359;p36"/>
                  <p:cNvSpPr/>
                  <p:nvPr/>
                </p:nvSpPr>
                <p:spPr>
                  <a:xfrm>
                    <a:off x="3711450" y="1177269"/>
                    <a:ext cx="56421" cy="101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421" h="101660" extrusionOk="0">
                        <a:moveTo>
                          <a:pt x="5291" y="0"/>
                        </a:moveTo>
                        <a:cubicBezTo>
                          <a:pt x="24607" y="5686"/>
                          <a:pt x="41650" y="20470"/>
                          <a:pt x="49604" y="39803"/>
                        </a:cubicBezTo>
                        <a:cubicBezTo>
                          <a:pt x="54149" y="48901"/>
                          <a:pt x="56421" y="59136"/>
                          <a:pt x="56421" y="69371"/>
                        </a:cubicBezTo>
                        <a:cubicBezTo>
                          <a:pt x="56421" y="79607"/>
                          <a:pt x="55285" y="89842"/>
                          <a:pt x="50740" y="98940"/>
                        </a:cubicBezTo>
                        <a:cubicBezTo>
                          <a:pt x="49604" y="101214"/>
                          <a:pt x="47332" y="102351"/>
                          <a:pt x="45059" y="101214"/>
                        </a:cubicBezTo>
                        <a:cubicBezTo>
                          <a:pt x="42787" y="100077"/>
                          <a:pt x="41650" y="98940"/>
                          <a:pt x="42787" y="96665"/>
                        </a:cubicBezTo>
                        <a:lnTo>
                          <a:pt x="42787" y="96665"/>
                        </a:lnTo>
                        <a:cubicBezTo>
                          <a:pt x="43923" y="87567"/>
                          <a:pt x="45059" y="78469"/>
                          <a:pt x="43923" y="70509"/>
                        </a:cubicBezTo>
                        <a:cubicBezTo>
                          <a:pt x="42787" y="61411"/>
                          <a:pt x="40514" y="53450"/>
                          <a:pt x="37105" y="45490"/>
                        </a:cubicBezTo>
                        <a:cubicBezTo>
                          <a:pt x="30288" y="29568"/>
                          <a:pt x="17790" y="15921"/>
                          <a:pt x="1883" y="6823"/>
                        </a:cubicBezTo>
                        <a:lnTo>
                          <a:pt x="1883" y="6823"/>
                        </a:lnTo>
                        <a:cubicBezTo>
                          <a:pt x="-390" y="5686"/>
                          <a:pt x="-390" y="3412"/>
                          <a:pt x="746" y="1137"/>
                        </a:cubicBezTo>
                        <a:cubicBezTo>
                          <a:pt x="1883" y="0"/>
                          <a:pt x="4155" y="0"/>
                          <a:pt x="5291" y="0"/>
                        </a:cubicBez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36"/>
                  <p:cNvSpPr/>
                  <p:nvPr/>
                </p:nvSpPr>
                <p:spPr>
                  <a:xfrm>
                    <a:off x="3694300" y="1212234"/>
                    <a:ext cx="61072" cy="79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72" h="79061" extrusionOk="0">
                        <a:moveTo>
                          <a:pt x="56527" y="8250"/>
                        </a:moveTo>
                        <a:cubicBezTo>
                          <a:pt x="41756" y="10525"/>
                          <a:pt x="29258" y="19623"/>
                          <a:pt x="21304" y="32132"/>
                        </a:cubicBezTo>
                        <a:cubicBezTo>
                          <a:pt x="16759" y="37819"/>
                          <a:pt x="14487" y="44642"/>
                          <a:pt x="12214" y="52603"/>
                        </a:cubicBezTo>
                        <a:cubicBezTo>
                          <a:pt x="9942" y="59426"/>
                          <a:pt x="8806" y="67387"/>
                          <a:pt x="8806" y="75348"/>
                        </a:cubicBezTo>
                        <a:lnTo>
                          <a:pt x="8806" y="75348"/>
                        </a:lnTo>
                        <a:cubicBezTo>
                          <a:pt x="8806" y="77622"/>
                          <a:pt x="6533" y="79896"/>
                          <a:pt x="4261" y="78759"/>
                        </a:cubicBezTo>
                        <a:cubicBezTo>
                          <a:pt x="1988" y="78759"/>
                          <a:pt x="852" y="77622"/>
                          <a:pt x="852" y="75348"/>
                        </a:cubicBezTo>
                        <a:cubicBezTo>
                          <a:pt x="-284" y="66250"/>
                          <a:pt x="-284" y="58289"/>
                          <a:pt x="852" y="49191"/>
                        </a:cubicBezTo>
                        <a:cubicBezTo>
                          <a:pt x="1988" y="40093"/>
                          <a:pt x="5397" y="32132"/>
                          <a:pt x="11078" y="24172"/>
                        </a:cubicBezTo>
                        <a:cubicBezTo>
                          <a:pt x="16759" y="16211"/>
                          <a:pt x="23577" y="10525"/>
                          <a:pt x="31530" y="5976"/>
                        </a:cubicBezTo>
                        <a:cubicBezTo>
                          <a:pt x="39484" y="1427"/>
                          <a:pt x="48574" y="-847"/>
                          <a:pt x="57663" y="290"/>
                        </a:cubicBezTo>
                        <a:cubicBezTo>
                          <a:pt x="59936" y="290"/>
                          <a:pt x="61072" y="2564"/>
                          <a:pt x="61072" y="4839"/>
                        </a:cubicBezTo>
                        <a:cubicBezTo>
                          <a:pt x="59936" y="5976"/>
                          <a:pt x="58800" y="7113"/>
                          <a:pt x="56527" y="8250"/>
                        </a:cubicBezTo>
                        <a:lnTo>
                          <a:pt x="56527" y="8250"/>
                        </a:ln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61" name="Google Shape;1361;p36"/>
                <p:cNvSpPr/>
                <p:nvPr/>
              </p:nvSpPr>
              <p:spPr>
                <a:xfrm>
                  <a:off x="2448560" y="1331788"/>
                  <a:ext cx="236486" cy="238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486" h="238059" extrusionOk="0">
                      <a:moveTo>
                        <a:pt x="206945" y="51321"/>
                      </a:moveTo>
                      <a:cubicBezTo>
                        <a:pt x="197855" y="37674"/>
                        <a:pt x="153542" y="19478"/>
                        <a:pt x="138771" y="12654"/>
                      </a:cubicBezTo>
                      <a:cubicBezTo>
                        <a:pt x="120592" y="4694"/>
                        <a:pt x="101276" y="-992"/>
                        <a:pt x="81960" y="145"/>
                      </a:cubicBezTo>
                      <a:cubicBezTo>
                        <a:pt x="49010" y="1282"/>
                        <a:pt x="17195" y="24027"/>
                        <a:pt x="5833" y="55870"/>
                      </a:cubicBezTo>
                      <a:cubicBezTo>
                        <a:pt x="-2121" y="77477"/>
                        <a:pt x="-984" y="101359"/>
                        <a:pt x="3560" y="124104"/>
                      </a:cubicBezTo>
                      <a:cubicBezTo>
                        <a:pt x="11514" y="162770"/>
                        <a:pt x="30830" y="201436"/>
                        <a:pt x="63780" y="221906"/>
                      </a:cubicBezTo>
                      <a:cubicBezTo>
                        <a:pt x="88777" y="237828"/>
                        <a:pt x="120592" y="240102"/>
                        <a:pt x="150134" y="236690"/>
                      </a:cubicBezTo>
                      <a:cubicBezTo>
                        <a:pt x="179676" y="233279"/>
                        <a:pt x="208081" y="223043"/>
                        <a:pt x="236487" y="212808"/>
                      </a:cubicBezTo>
                    </a:path>
                  </a:pathLst>
                </a:custGeom>
                <a:solidFill>
                  <a:srgbClr val="D09D79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62" name="Google Shape;1362;p36"/>
                <p:cNvGrpSpPr/>
                <p:nvPr/>
              </p:nvGrpSpPr>
              <p:grpSpPr>
                <a:xfrm>
                  <a:off x="2513477" y="1397146"/>
                  <a:ext cx="89761" cy="112943"/>
                  <a:chOff x="2513477" y="1397146"/>
                  <a:chExt cx="89761" cy="112943"/>
                </a:xfrm>
              </p:grpSpPr>
              <p:sp>
                <p:nvSpPr>
                  <p:cNvPr id="1363" name="Google Shape;1363;p36"/>
                  <p:cNvSpPr/>
                  <p:nvPr/>
                </p:nvSpPr>
                <p:spPr>
                  <a:xfrm>
                    <a:off x="2513477" y="1397146"/>
                    <a:ext cx="34833" cy="1129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33" h="112943" extrusionOk="0">
                        <a:moveTo>
                          <a:pt x="34087" y="7570"/>
                        </a:moveTo>
                        <a:cubicBezTo>
                          <a:pt x="22725" y="22355"/>
                          <a:pt x="15907" y="38276"/>
                          <a:pt x="14771" y="56472"/>
                        </a:cubicBezTo>
                        <a:cubicBezTo>
                          <a:pt x="14771" y="65570"/>
                          <a:pt x="14771" y="73530"/>
                          <a:pt x="17043" y="82628"/>
                        </a:cubicBezTo>
                        <a:cubicBezTo>
                          <a:pt x="19316" y="90589"/>
                          <a:pt x="22725" y="99687"/>
                          <a:pt x="27269" y="106510"/>
                        </a:cubicBezTo>
                        <a:lnTo>
                          <a:pt x="27269" y="106510"/>
                        </a:lnTo>
                        <a:cubicBezTo>
                          <a:pt x="28406" y="108785"/>
                          <a:pt x="28406" y="111059"/>
                          <a:pt x="26133" y="112196"/>
                        </a:cubicBezTo>
                        <a:cubicBezTo>
                          <a:pt x="23861" y="113334"/>
                          <a:pt x="21588" y="113334"/>
                          <a:pt x="20452" y="111059"/>
                        </a:cubicBezTo>
                        <a:cubicBezTo>
                          <a:pt x="13635" y="104236"/>
                          <a:pt x="7954" y="95138"/>
                          <a:pt x="4545" y="84903"/>
                        </a:cubicBezTo>
                        <a:cubicBezTo>
                          <a:pt x="1136" y="74667"/>
                          <a:pt x="0" y="64432"/>
                          <a:pt x="0" y="54197"/>
                        </a:cubicBezTo>
                        <a:cubicBezTo>
                          <a:pt x="1136" y="33727"/>
                          <a:pt x="11362" y="13257"/>
                          <a:pt x="27269" y="747"/>
                        </a:cubicBezTo>
                        <a:cubicBezTo>
                          <a:pt x="29542" y="-390"/>
                          <a:pt x="31814" y="-390"/>
                          <a:pt x="32951" y="1884"/>
                        </a:cubicBezTo>
                        <a:cubicBezTo>
                          <a:pt x="35223" y="4159"/>
                          <a:pt x="35223" y="6433"/>
                          <a:pt x="34087" y="7570"/>
                        </a:cubicBezTo>
                        <a:lnTo>
                          <a:pt x="34087" y="7570"/>
                        </a:ln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36"/>
                  <p:cNvSpPr/>
                  <p:nvPr/>
                </p:nvSpPr>
                <p:spPr>
                  <a:xfrm>
                    <a:off x="2520294" y="1438424"/>
                    <a:ext cx="82944" cy="60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44" h="60683" extrusionOk="0">
                        <a:moveTo>
                          <a:pt x="2272" y="4959"/>
                        </a:moveTo>
                        <a:cubicBezTo>
                          <a:pt x="10226" y="410"/>
                          <a:pt x="20452" y="-727"/>
                          <a:pt x="29542" y="410"/>
                        </a:cubicBezTo>
                        <a:cubicBezTo>
                          <a:pt x="38632" y="1547"/>
                          <a:pt x="47722" y="4959"/>
                          <a:pt x="55675" y="10645"/>
                        </a:cubicBezTo>
                        <a:cubicBezTo>
                          <a:pt x="63629" y="16332"/>
                          <a:pt x="69310" y="23155"/>
                          <a:pt x="73855" y="29978"/>
                        </a:cubicBezTo>
                        <a:cubicBezTo>
                          <a:pt x="78400" y="37939"/>
                          <a:pt x="81808" y="45900"/>
                          <a:pt x="82945" y="54998"/>
                        </a:cubicBezTo>
                        <a:cubicBezTo>
                          <a:pt x="82945" y="57272"/>
                          <a:pt x="81808" y="59546"/>
                          <a:pt x="79536" y="60684"/>
                        </a:cubicBezTo>
                        <a:cubicBezTo>
                          <a:pt x="77263" y="60684"/>
                          <a:pt x="76127" y="59546"/>
                          <a:pt x="74991" y="58409"/>
                        </a:cubicBezTo>
                        <a:lnTo>
                          <a:pt x="74991" y="58409"/>
                        </a:lnTo>
                        <a:cubicBezTo>
                          <a:pt x="71582" y="51586"/>
                          <a:pt x="67037" y="44762"/>
                          <a:pt x="62493" y="39076"/>
                        </a:cubicBezTo>
                        <a:cubicBezTo>
                          <a:pt x="57948" y="33390"/>
                          <a:pt x="52266" y="27704"/>
                          <a:pt x="46585" y="23155"/>
                        </a:cubicBezTo>
                        <a:cubicBezTo>
                          <a:pt x="35223" y="14057"/>
                          <a:pt x="19316" y="10645"/>
                          <a:pt x="4545" y="14057"/>
                        </a:cubicBezTo>
                        <a:lnTo>
                          <a:pt x="4545" y="14057"/>
                        </a:lnTo>
                        <a:cubicBezTo>
                          <a:pt x="2272" y="14057"/>
                          <a:pt x="0" y="12920"/>
                          <a:pt x="0" y="10645"/>
                        </a:cubicBezTo>
                        <a:cubicBezTo>
                          <a:pt x="0" y="7234"/>
                          <a:pt x="1136" y="6096"/>
                          <a:pt x="2272" y="4959"/>
                        </a:cubicBez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65" name="Google Shape;1365;p36"/>
                <p:cNvSpPr/>
                <p:nvPr/>
              </p:nvSpPr>
              <p:spPr>
                <a:xfrm>
                  <a:off x="3496313" y="2212155"/>
                  <a:ext cx="277239" cy="11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239" h="114861" extrusionOk="0">
                      <a:moveTo>
                        <a:pt x="277239" y="57999"/>
                      </a:moveTo>
                      <a:lnTo>
                        <a:pt x="14771" y="114861"/>
                      </a:lnTo>
                      <a:lnTo>
                        <a:pt x="0" y="57999"/>
                      </a:lnTo>
                      <a:lnTo>
                        <a:pt x="26474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66" name="Google Shape;1366;p36"/>
                <p:cNvGrpSpPr/>
                <p:nvPr/>
              </p:nvGrpSpPr>
              <p:grpSpPr>
                <a:xfrm>
                  <a:off x="2633924" y="1109067"/>
                  <a:ext cx="1056534" cy="598870"/>
                  <a:chOff x="2633924" y="1109067"/>
                  <a:chExt cx="1056534" cy="598870"/>
                </a:xfrm>
              </p:grpSpPr>
              <p:sp>
                <p:nvSpPr>
                  <p:cNvPr id="1367" name="Google Shape;1367;p36"/>
                  <p:cNvSpPr/>
                  <p:nvPr/>
                </p:nvSpPr>
                <p:spPr>
                  <a:xfrm>
                    <a:off x="3234988" y="1109067"/>
                    <a:ext cx="455470" cy="458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470" h="458990" extrusionOk="0">
                        <a:moveTo>
                          <a:pt x="448802" y="178514"/>
                        </a:moveTo>
                        <a:cubicBezTo>
                          <a:pt x="463573" y="235376"/>
                          <a:pt x="453347" y="299061"/>
                          <a:pt x="422669" y="350237"/>
                        </a:cubicBezTo>
                        <a:cubicBezTo>
                          <a:pt x="391991" y="401413"/>
                          <a:pt x="339724" y="438942"/>
                          <a:pt x="281777" y="452588"/>
                        </a:cubicBezTo>
                        <a:cubicBezTo>
                          <a:pt x="223829" y="467372"/>
                          <a:pt x="159064" y="456000"/>
                          <a:pt x="107934" y="424158"/>
                        </a:cubicBezTo>
                        <a:cubicBezTo>
                          <a:pt x="56804" y="392315"/>
                          <a:pt x="19308" y="340002"/>
                          <a:pt x="5674" y="280866"/>
                        </a:cubicBezTo>
                        <a:cubicBezTo>
                          <a:pt x="-7961" y="221729"/>
                          <a:pt x="3401" y="158044"/>
                          <a:pt x="35216" y="106868"/>
                        </a:cubicBezTo>
                        <a:cubicBezTo>
                          <a:pt x="67030" y="55692"/>
                          <a:pt x="120433" y="18164"/>
                          <a:pt x="178380" y="5654"/>
                        </a:cubicBezTo>
                        <a:cubicBezTo>
                          <a:pt x="237464" y="-7993"/>
                          <a:pt x="299956" y="3380"/>
                          <a:pt x="349950" y="36359"/>
                        </a:cubicBezTo>
                        <a:cubicBezTo>
                          <a:pt x="401081" y="68202"/>
                          <a:pt x="437440" y="120515"/>
                          <a:pt x="448802" y="178514"/>
                        </a:cubicBezTo>
                        <a:lnTo>
                          <a:pt x="448802" y="178514"/>
                        </a:lnTo>
                        <a:close/>
                        <a:moveTo>
                          <a:pt x="434031" y="181926"/>
                        </a:moveTo>
                        <a:cubicBezTo>
                          <a:pt x="421533" y="128476"/>
                          <a:pt x="386310" y="80712"/>
                          <a:pt x="339724" y="52281"/>
                        </a:cubicBezTo>
                        <a:cubicBezTo>
                          <a:pt x="293139" y="23850"/>
                          <a:pt x="236328" y="14752"/>
                          <a:pt x="182925" y="27262"/>
                        </a:cubicBezTo>
                        <a:cubicBezTo>
                          <a:pt x="130659" y="39771"/>
                          <a:pt x="84073" y="73888"/>
                          <a:pt x="55668" y="119378"/>
                        </a:cubicBezTo>
                        <a:cubicBezTo>
                          <a:pt x="27262" y="164867"/>
                          <a:pt x="18172" y="221729"/>
                          <a:pt x="30671" y="274042"/>
                        </a:cubicBezTo>
                        <a:cubicBezTo>
                          <a:pt x="42033" y="326355"/>
                          <a:pt x="76120" y="374119"/>
                          <a:pt x="121569" y="402550"/>
                        </a:cubicBezTo>
                        <a:cubicBezTo>
                          <a:pt x="167018" y="430981"/>
                          <a:pt x="223829" y="441216"/>
                          <a:pt x="277232" y="429844"/>
                        </a:cubicBezTo>
                        <a:cubicBezTo>
                          <a:pt x="330635" y="418471"/>
                          <a:pt x="378356" y="385491"/>
                          <a:pt x="406762" y="338865"/>
                        </a:cubicBezTo>
                        <a:cubicBezTo>
                          <a:pt x="436304" y="294512"/>
                          <a:pt x="446530" y="236513"/>
                          <a:pt x="434031" y="181926"/>
                        </a:cubicBezTo>
                        <a:lnTo>
                          <a:pt x="434031" y="181926"/>
                        </a:ln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8" name="Google Shape;1368;p36"/>
                  <p:cNvSpPr/>
                  <p:nvPr/>
                </p:nvSpPr>
                <p:spPr>
                  <a:xfrm>
                    <a:off x="2633924" y="1248947"/>
                    <a:ext cx="455470" cy="458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470" h="458990" extrusionOk="0">
                        <a:moveTo>
                          <a:pt x="448802" y="178514"/>
                        </a:moveTo>
                        <a:cubicBezTo>
                          <a:pt x="463573" y="235376"/>
                          <a:pt x="453347" y="299061"/>
                          <a:pt x="422669" y="350237"/>
                        </a:cubicBezTo>
                        <a:cubicBezTo>
                          <a:pt x="391991" y="401413"/>
                          <a:pt x="339724" y="438942"/>
                          <a:pt x="281777" y="452588"/>
                        </a:cubicBezTo>
                        <a:cubicBezTo>
                          <a:pt x="223829" y="467373"/>
                          <a:pt x="159064" y="456000"/>
                          <a:pt x="107934" y="424157"/>
                        </a:cubicBezTo>
                        <a:cubicBezTo>
                          <a:pt x="56804" y="392315"/>
                          <a:pt x="19308" y="340002"/>
                          <a:pt x="5674" y="280866"/>
                        </a:cubicBezTo>
                        <a:cubicBezTo>
                          <a:pt x="-7961" y="221729"/>
                          <a:pt x="3401" y="158044"/>
                          <a:pt x="35216" y="106868"/>
                        </a:cubicBezTo>
                        <a:cubicBezTo>
                          <a:pt x="67030" y="55692"/>
                          <a:pt x="120433" y="18164"/>
                          <a:pt x="178380" y="5654"/>
                        </a:cubicBezTo>
                        <a:cubicBezTo>
                          <a:pt x="237464" y="-7993"/>
                          <a:pt x="299956" y="3380"/>
                          <a:pt x="349950" y="36359"/>
                        </a:cubicBezTo>
                        <a:cubicBezTo>
                          <a:pt x="401081" y="67065"/>
                          <a:pt x="437440" y="120515"/>
                          <a:pt x="448802" y="178514"/>
                        </a:cubicBezTo>
                        <a:lnTo>
                          <a:pt x="448802" y="178514"/>
                        </a:lnTo>
                        <a:close/>
                        <a:moveTo>
                          <a:pt x="434031" y="181926"/>
                        </a:moveTo>
                        <a:cubicBezTo>
                          <a:pt x="421533" y="128476"/>
                          <a:pt x="386310" y="80712"/>
                          <a:pt x="339724" y="52281"/>
                        </a:cubicBezTo>
                        <a:cubicBezTo>
                          <a:pt x="293139" y="23850"/>
                          <a:pt x="236328" y="14752"/>
                          <a:pt x="182925" y="27262"/>
                        </a:cubicBezTo>
                        <a:cubicBezTo>
                          <a:pt x="130659" y="39771"/>
                          <a:pt x="84073" y="73888"/>
                          <a:pt x="55668" y="119378"/>
                        </a:cubicBezTo>
                        <a:cubicBezTo>
                          <a:pt x="27262" y="164867"/>
                          <a:pt x="18172" y="221729"/>
                          <a:pt x="30671" y="274042"/>
                        </a:cubicBezTo>
                        <a:cubicBezTo>
                          <a:pt x="42033" y="326355"/>
                          <a:pt x="76120" y="374119"/>
                          <a:pt x="121569" y="402550"/>
                        </a:cubicBezTo>
                        <a:cubicBezTo>
                          <a:pt x="167018" y="430981"/>
                          <a:pt x="223829" y="441216"/>
                          <a:pt x="277232" y="429844"/>
                        </a:cubicBezTo>
                        <a:cubicBezTo>
                          <a:pt x="330635" y="418471"/>
                          <a:pt x="378356" y="385491"/>
                          <a:pt x="406762" y="338865"/>
                        </a:cubicBezTo>
                        <a:cubicBezTo>
                          <a:pt x="435167" y="293375"/>
                          <a:pt x="446530" y="235376"/>
                          <a:pt x="434031" y="181926"/>
                        </a:cubicBezTo>
                        <a:lnTo>
                          <a:pt x="434031" y="181926"/>
                        </a:ln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9" name="Google Shape;1369;p36"/>
                  <p:cNvSpPr/>
                  <p:nvPr/>
                </p:nvSpPr>
                <p:spPr>
                  <a:xfrm>
                    <a:off x="3070228" y="1335544"/>
                    <a:ext cx="180660" cy="70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60" h="70309" extrusionOk="0">
                        <a:moveTo>
                          <a:pt x="0" y="70309"/>
                        </a:moveTo>
                        <a:cubicBezTo>
                          <a:pt x="0" y="70309"/>
                          <a:pt x="77263" y="-40003"/>
                          <a:pt x="180660" y="15722"/>
                        </a:cubicBezTo>
                      </a:path>
                    </a:pathLst>
                  </a:custGeom>
                  <a:noFill/>
                  <a:ln w="17300" cap="rnd" cmpd="sng">
                    <a:solidFill>
                      <a:srgbClr val="3C3C3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370" name="Google Shape;1370;p36"/>
            <p:cNvGrpSpPr/>
            <p:nvPr/>
          </p:nvGrpSpPr>
          <p:grpSpPr>
            <a:xfrm>
              <a:off x="3518847" y="819637"/>
              <a:ext cx="612478" cy="877856"/>
              <a:chOff x="4541362" y="1315866"/>
              <a:chExt cx="816637" cy="1170474"/>
            </a:xfrm>
          </p:grpSpPr>
          <p:sp>
            <p:nvSpPr>
              <p:cNvPr id="1371" name="Google Shape;1371;p36"/>
              <p:cNvSpPr/>
              <p:nvPr/>
            </p:nvSpPr>
            <p:spPr>
              <a:xfrm>
                <a:off x="4655072" y="1427237"/>
                <a:ext cx="611404" cy="838368"/>
              </a:xfrm>
              <a:custGeom>
                <a:avLst/>
                <a:gdLst/>
                <a:ahLst/>
                <a:cxnLst/>
                <a:rect l="l" t="t" r="r" b="b"/>
                <a:pathLst>
                  <a:path w="611404" h="838368" extrusionOk="0">
                    <a:moveTo>
                      <a:pt x="49050" y="768997"/>
                    </a:moveTo>
                    <a:cubicBezTo>
                      <a:pt x="63821" y="712135"/>
                      <a:pt x="76320" y="652998"/>
                      <a:pt x="66094" y="594999"/>
                    </a:cubicBezTo>
                    <a:cubicBezTo>
                      <a:pt x="59276" y="555196"/>
                      <a:pt x="41097" y="518804"/>
                      <a:pt x="27462" y="480138"/>
                    </a:cubicBezTo>
                    <a:cubicBezTo>
                      <a:pt x="-11170" y="374375"/>
                      <a:pt x="-11170" y="253828"/>
                      <a:pt x="41097" y="153751"/>
                    </a:cubicBezTo>
                    <a:cubicBezTo>
                      <a:pt x="82001" y="76419"/>
                      <a:pt x="153583" y="11596"/>
                      <a:pt x="239936" y="1361"/>
                    </a:cubicBezTo>
                    <a:cubicBezTo>
                      <a:pt x="271751" y="-2050"/>
                      <a:pt x="303565" y="1361"/>
                      <a:pt x="334243" y="7047"/>
                    </a:cubicBezTo>
                    <a:cubicBezTo>
                      <a:pt x="418324" y="21831"/>
                      <a:pt x="502405" y="54811"/>
                      <a:pt x="555807" y="120771"/>
                    </a:cubicBezTo>
                    <a:cubicBezTo>
                      <a:pt x="598984" y="175359"/>
                      <a:pt x="616027" y="247004"/>
                      <a:pt x="610346" y="316376"/>
                    </a:cubicBezTo>
                    <a:cubicBezTo>
                      <a:pt x="603529" y="385748"/>
                      <a:pt x="573987" y="450570"/>
                      <a:pt x="533083" y="507432"/>
                    </a:cubicBezTo>
                    <a:cubicBezTo>
                      <a:pt x="508086" y="541549"/>
                      <a:pt x="479680" y="572255"/>
                      <a:pt x="452411" y="604097"/>
                    </a:cubicBezTo>
                    <a:cubicBezTo>
                      <a:pt x="395599" y="672331"/>
                      <a:pt x="339924" y="757624"/>
                      <a:pt x="301293" y="838368"/>
                    </a:cubicBezTo>
                    <a:lnTo>
                      <a:pt x="49050" y="76899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36"/>
              <p:cNvSpPr/>
              <p:nvPr/>
            </p:nvSpPr>
            <p:spPr>
              <a:xfrm>
                <a:off x="4668226" y="2195097"/>
                <a:ext cx="285865" cy="291243"/>
              </a:xfrm>
              <a:custGeom>
                <a:avLst/>
                <a:gdLst/>
                <a:ahLst/>
                <a:cxnLst/>
                <a:rect l="l" t="t" r="r" b="b"/>
                <a:pathLst>
                  <a:path w="285865" h="291243" extrusionOk="0">
                    <a:moveTo>
                      <a:pt x="34759" y="0"/>
                    </a:moveTo>
                    <a:cubicBezTo>
                      <a:pt x="27942" y="34117"/>
                      <a:pt x="15443" y="65960"/>
                      <a:pt x="7490" y="100077"/>
                    </a:cubicBezTo>
                    <a:cubicBezTo>
                      <a:pt x="-464" y="134194"/>
                      <a:pt x="-3872" y="169448"/>
                      <a:pt x="6354" y="202428"/>
                    </a:cubicBezTo>
                    <a:cubicBezTo>
                      <a:pt x="19988" y="243369"/>
                      <a:pt x="55211" y="277486"/>
                      <a:pt x="97252" y="287721"/>
                    </a:cubicBezTo>
                    <a:cubicBezTo>
                      <a:pt x="139292" y="297956"/>
                      <a:pt x="185878" y="285447"/>
                      <a:pt x="217692" y="255878"/>
                    </a:cubicBezTo>
                    <a:cubicBezTo>
                      <a:pt x="241553" y="233134"/>
                      <a:pt x="255187" y="201291"/>
                      <a:pt x="264277" y="169448"/>
                    </a:cubicBezTo>
                    <a:cubicBezTo>
                      <a:pt x="273367" y="137606"/>
                      <a:pt x="277912" y="104626"/>
                      <a:pt x="285865" y="71646"/>
                    </a:cubicBezTo>
                    <a:lnTo>
                      <a:pt x="347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36"/>
              <p:cNvSpPr/>
              <p:nvPr/>
            </p:nvSpPr>
            <p:spPr>
              <a:xfrm>
                <a:off x="4791611" y="1843499"/>
                <a:ext cx="223552" cy="393675"/>
              </a:xfrm>
              <a:custGeom>
                <a:avLst/>
                <a:gdLst/>
                <a:ahLst/>
                <a:cxnLst/>
                <a:rect l="l" t="t" r="r" b="b"/>
                <a:pathLst>
                  <a:path w="223552" h="393675" extrusionOk="0">
                    <a:moveTo>
                      <a:pt x="73855" y="393675"/>
                    </a:moveTo>
                    <a:cubicBezTo>
                      <a:pt x="80672" y="269717"/>
                      <a:pt x="122712" y="148032"/>
                      <a:pt x="192022" y="44544"/>
                    </a:cubicBezTo>
                    <a:cubicBezTo>
                      <a:pt x="196567" y="37720"/>
                      <a:pt x="202248" y="30897"/>
                      <a:pt x="209066" y="26348"/>
                    </a:cubicBezTo>
                    <a:cubicBezTo>
                      <a:pt x="212474" y="24073"/>
                      <a:pt x="217019" y="24073"/>
                      <a:pt x="220428" y="26348"/>
                    </a:cubicBezTo>
                    <a:cubicBezTo>
                      <a:pt x="224973" y="29759"/>
                      <a:pt x="223836" y="36583"/>
                      <a:pt x="221564" y="42269"/>
                    </a:cubicBezTo>
                    <a:cubicBezTo>
                      <a:pt x="210202" y="70700"/>
                      <a:pt x="192022" y="95719"/>
                      <a:pt x="168161" y="113915"/>
                    </a:cubicBezTo>
                    <a:cubicBezTo>
                      <a:pt x="151118" y="127562"/>
                      <a:pt x="131802" y="137797"/>
                      <a:pt x="111350" y="141209"/>
                    </a:cubicBezTo>
                    <a:cubicBezTo>
                      <a:pt x="90898" y="144620"/>
                      <a:pt x="67037" y="140072"/>
                      <a:pt x="51130" y="127562"/>
                    </a:cubicBezTo>
                    <a:cubicBezTo>
                      <a:pt x="40904" y="118464"/>
                      <a:pt x="32951" y="107092"/>
                      <a:pt x="27269" y="94582"/>
                    </a:cubicBezTo>
                    <a:cubicBezTo>
                      <a:pt x="18179" y="71837"/>
                      <a:pt x="18179" y="44544"/>
                      <a:pt x="27269" y="21799"/>
                    </a:cubicBezTo>
                    <a:cubicBezTo>
                      <a:pt x="31814" y="9289"/>
                      <a:pt x="45449" y="-4358"/>
                      <a:pt x="57947" y="1328"/>
                    </a:cubicBezTo>
                    <a:cubicBezTo>
                      <a:pt x="65901" y="5877"/>
                      <a:pt x="68174" y="16113"/>
                      <a:pt x="69310" y="25211"/>
                    </a:cubicBezTo>
                    <a:cubicBezTo>
                      <a:pt x="74991" y="75249"/>
                      <a:pt x="65901" y="124150"/>
                      <a:pt x="56811" y="173051"/>
                    </a:cubicBezTo>
                    <a:cubicBezTo>
                      <a:pt x="44313" y="242423"/>
                      <a:pt x="31814" y="311794"/>
                      <a:pt x="0" y="374342"/>
                    </a:cubicBezTo>
                  </a:path>
                </a:pathLst>
              </a:custGeom>
              <a:noFill/>
              <a:ln w="180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36"/>
              <p:cNvSpPr/>
              <p:nvPr/>
            </p:nvSpPr>
            <p:spPr>
              <a:xfrm>
                <a:off x="4679125" y="2282664"/>
                <a:ext cx="259059" cy="60273"/>
              </a:xfrm>
              <a:custGeom>
                <a:avLst/>
                <a:gdLst/>
                <a:ahLst/>
                <a:cxnLst/>
                <a:rect l="l" t="t" r="r" b="b"/>
                <a:pathLst>
                  <a:path w="259059" h="60273" extrusionOk="0">
                    <a:moveTo>
                      <a:pt x="259060" y="60274"/>
                    </a:moveTo>
                    <a:lnTo>
                      <a:pt x="0" y="0"/>
                    </a:lnTo>
                  </a:path>
                </a:pathLst>
              </a:custGeom>
              <a:noFill/>
              <a:ln w="180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36"/>
              <p:cNvSpPr/>
              <p:nvPr/>
            </p:nvSpPr>
            <p:spPr>
              <a:xfrm>
                <a:off x="4668899" y="2357722"/>
                <a:ext cx="239743" cy="65959"/>
              </a:xfrm>
              <a:custGeom>
                <a:avLst/>
                <a:gdLst/>
                <a:ahLst/>
                <a:cxnLst/>
                <a:rect l="l" t="t" r="r" b="b"/>
                <a:pathLst>
                  <a:path w="239743" h="65959" extrusionOk="0">
                    <a:moveTo>
                      <a:pt x="239744" y="65960"/>
                    </a:moveTo>
                    <a:lnTo>
                      <a:pt x="0" y="0"/>
                    </a:lnTo>
                  </a:path>
                </a:pathLst>
              </a:custGeom>
              <a:noFill/>
              <a:ln w="180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76" name="Google Shape;1376;p36"/>
              <p:cNvGrpSpPr/>
              <p:nvPr/>
            </p:nvGrpSpPr>
            <p:grpSpPr>
              <a:xfrm>
                <a:off x="4541362" y="1315866"/>
                <a:ext cx="816637" cy="549111"/>
                <a:chOff x="4541362" y="1315866"/>
                <a:chExt cx="816637" cy="549111"/>
              </a:xfrm>
            </p:grpSpPr>
            <p:sp>
              <p:nvSpPr>
                <p:cNvPr id="1377" name="Google Shape;1377;p36"/>
                <p:cNvSpPr/>
                <p:nvPr/>
              </p:nvSpPr>
              <p:spPr>
                <a:xfrm>
                  <a:off x="5052944" y="1322606"/>
                  <a:ext cx="34510" cy="75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10" h="75571" extrusionOk="0">
                      <a:moveTo>
                        <a:pt x="34087" y="5915"/>
                      </a:moveTo>
                      <a:cubicBezTo>
                        <a:pt x="36359" y="29797"/>
                        <a:pt x="29542" y="54816"/>
                        <a:pt x="12498" y="73012"/>
                      </a:cubicBezTo>
                      <a:cubicBezTo>
                        <a:pt x="9090" y="76424"/>
                        <a:pt x="4545" y="76424"/>
                        <a:pt x="2272" y="73012"/>
                      </a:cubicBezTo>
                      <a:cubicBezTo>
                        <a:pt x="0" y="70738"/>
                        <a:pt x="0" y="68463"/>
                        <a:pt x="0" y="66189"/>
                      </a:cubicBezTo>
                      <a:cubicBezTo>
                        <a:pt x="2272" y="54816"/>
                        <a:pt x="5681" y="44581"/>
                        <a:pt x="9090" y="34346"/>
                      </a:cubicBezTo>
                      <a:cubicBezTo>
                        <a:pt x="12498" y="24111"/>
                        <a:pt x="15907" y="13876"/>
                        <a:pt x="21588" y="3641"/>
                      </a:cubicBezTo>
                      <a:cubicBezTo>
                        <a:pt x="23860" y="-2045"/>
                        <a:pt x="34087" y="-908"/>
                        <a:pt x="34087" y="5915"/>
                      </a:cubicBezTo>
                      <a:lnTo>
                        <a:pt x="34087" y="591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8" name="Google Shape;1378;p36"/>
                <p:cNvSpPr/>
                <p:nvPr/>
              </p:nvSpPr>
              <p:spPr>
                <a:xfrm>
                  <a:off x="4934776" y="1315866"/>
                  <a:ext cx="22724" cy="62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24" h="62739" extrusionOk="0">
                      <a:moveTo>
                        <a:pt x="15907" y="4695"/>
                      </a:moveTo>
                      <a:cubicBezTo>
                        <a:pt x="24997" y="21753"/>
                        <a:pt x="24997" y="42223"/>
                        <a:pt x="15907" y="59282"/>
                      </a:cubicBezTo>
                      <a:cubicBezTo>
                        <a:pt x="13635" y="62694"/>
                        <a:pt x="9090" y="63831"/>
                        <a:pt x="5681" y="61556"/>
                      </a:cubicBezTo>
                      <a:cubicBezTo>
                        <a:pt x="3409" y="60419"/>
                        <a:pt x="2273" y="59282"/>
                        <a:pt x="2273" y="57007"/>
                      </a:cubicBezTo>
                      <a:cubicBezTo>
                        <a:pt x="0" y="47910"/>
                        <a:pt x="0" y="39949"/>
                        <a:pt x="0" y="30851"/>
                      </a:cubicBezTo>
                      <a:cubicBezTo>
                        <a:pt x="1136" y="22890"/>
                        <a:pt x="-1136" y="-2129"/>
                        <a:pt x="11362" y="146"/>
                      </a:cubicBezTo>
                      <a:cubicBezTo>
                        <a:pt x="13635" y="2420"/>
                        <a:pt x="14771" y="3557"/>
                        <a:pt x="15907" y="4695"/>
                      </a:cubicBezTo>
                      <a:lnTo>
                        <a:pt x="15907" y="46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9" name="Google Shape;1379;p36"/>
                <p:cNvSpPr/>
                <p:nvPr/>
              </p:nvSpPr>
              <p:spPr>
                <a:xfrm>
                  <a:off x="4786636" y="1345769"/>
                  <a:ext cx="31684" cy="6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4" h="63496" extrusionOk="0">
                      <a:moveTo>
                        <a:pt x="12929" y="3223"/>
                      </a:moveTo>
                      <a:cubicBezTo>
                        <a:pt x="19747" y="12321"/>
                        <a:pt x="43607" y="61222"/>
                        <a:pt x="24291" y="63496"/>
                      </a:cubicBezTo>
                      <a:cubicBezTo>
                        <a:pt x="22019" y="63496"/>
                        <a:pt x="19747" y="62359"/>
                        <a:pt x="18610" y="61222"/>
                      </a:cubicBezTo>
                      <a:cubicBezTo>
                        <a:pt x="4976" y="46438"/>
                        <a:pt x="-1842" y="27105"/>
                        <a:pt x="431" y="6635"/>
                      </a:cubicBezTo>
                      <a:cubicBezTo>
                        <a:pt x="431" y="-189"/>
                        <a:pt x="9521" y="-2463"/>
                        <a:pt x="12929" y="3223"/>
                      </a:cubicBezTo>
                      <a:lnTo>
                        <a:pt x="12929" y="32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0" name="Google Shape;1380;p36"/>
                <p:cNvSpPr/>
                <p:nvPr/>
              </p:nvSpPr>
              <p:spPr>
                <a:xfrm>
                  <a:off x="4656009" y="1453618"/>
                  <a:ext cx="43004" cy="40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4" h="40306" extrusionOk="0">
                      <a:moveTo>
                        <a:pt x="9481" y="0"/>
                      </a:moveTo>
                      <a:cubicBezTo>
                        <a:pt x="20843" y="2274"/>
                        <a:pt x="56066" y="29568"/>
                        <a:pt x="37887" y="39803"/>
                      </a:cubicBezTo>
                      <a:cubicBezTo>
                        <a:pt x="24252" y="45490"/>
                        <a:pt x="-18925" y="1137"/>
                        <a:pt x="9481" y="0"/>
                      </a:cubicBezTo>
                      <a:lnTo>
                        <a:pt x="948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1" name="Google Shape;1381;p36"/>
                <p:cNvSpPr/>
                <p:nvPr/>
              </p:nvSpPr>
              <p:spPr>
                <a:xfrm>
                  <a:off x="4575951" y="1578821"/>
                  <a:ext cx="53331" cy="34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31" h="34345" extrusionOk="0">
                      <a:moveTo>
                        <a:pt x="10004" y="1030"/>
                      </a:moveTo>
                      <a:cubicBezTo>
                        <a:pt x="24774" y="7853"/>
                        <a:pt x="35001" y="11265"/>
                        <a:pt x="48635" y="19226"/>
                      </a:cubicBezTo>
                      <a:cubicBezTo>
                        <a:pt x="55453" y="21500"/>
                        <a:pt x="54316" y="31735"/>
                        <a:pt x="48635" y="32873"/>
                      </a:cubicBezTo>
                      <a:cubicBezTo>
                        <a:pt x="29319" y="38559"/>
                        <a:pt x="7731" y="27186"/>
                        <a:pt x="914" y="8991"/>
                      </a:cubicBezTo>
                      <a:cubicBezTo>
                        <a:pt x="-2495" y="3304"/>
                        <a:pt x="4323" y="-2382"/>
                        <a:pt x="10004" y="1030"/>
                      </a:cubicBezTo>
                      <a:lnTo>
                        <a:pt x="10004" y="103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2" name="Google Shape;1382;p36"/>
                <p:cNvSpPr/>
                <p:nvPr/>
              </p:nvSpPr>
              <p:spPr>
                <a:xfrm>
                  <a:off x="5181305" y="1386938"/>
                  <a:ext cx="36391" cy="58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91" h="58740" extrusionOk="0">
                      <a:moveTo>
                        <a:pt x="36391" y="7544"/>
                      </a:moveTo>
                      <a:cubicBezTo>
                        <a:pt x="36391" y="18916"/>
                        <a:pt x="18212" y="70092"/>
                        <a:pt x="2304" y="56445"/>
                      </a:cubicBezTo>
                      <a:cubicBezTo>
                        <a:pt x="1168" y="55308"/>
                        <a:pt x="32" y="53033"/>
                        <a:pt x="32" y="50759"/>
                      </a:cubicBezTo>
                      <a:cubicBezTo>
                        <a:pt x="-1104" y="39387"/>
                        <a:pt x="28438" y="-20887"/>
                        <a:pt x="36391" y="7544"/>
                      </a:cubicBezTo>
                      <a:lnTo>
                        <a:pt x="36391" y="754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3" name="Google Shape;1383;p36"/>
                <p:cNvSpPr/>
                <p:nvPr/>
              </p:nvSpPr>
              <p:spPr>
                <a:xfrm>
                  <a:off x="5294960" y="1520185"/>
                  <a:ext cx="60219" cy="32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19" h="32705" extrusionOk="0">
                      <a:moveTo>
                        <a:pt x="57948" y="13040"/>
                      </a:moveTo>
                      <a:cubicBezTo>
                        <a:pt x="49994" y="22137"/>
                        <a:pt x="1136" y="44882"/>
                        <a:pt x="0" y="24412"/>
                      </a:cubicBezTo>
                      <a:cubicBezTo>
                        <a:pt x="0" y="22137"/>
                        <a:pt x="1136" y="19863"/>
                        <a:pt x="2273" y="18726"/>
                      </a:cubicBezTo>
                      <a:cubicBezTo>
                        <a:pt x="9090" y="11902"/>
                        <a:pt x="18180" y="8491"/>
                        <a:pt x="26133" y="5079"/>
                      </a:cubicBezTo>
                      <a:cubicBezTo>
                        <a:pt x="34087" y="2804"/>
                        <a:pt x="59084" y="-6293"/>
                        <a:pt x="60220" y="7353"/>
                      </a:cubicBezTo>
                      <a:cubicBezTo>
                        <a:pt x="60220" y="9628"/>
                        <a:pt x="59084" y="11902"/>
                        <a:pt x="57948" y="13040"/>
                      </a:cubicBezTo>
                      <a:lnTo>
                        <a:pt x="57948" y="1304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4" name="Google Shape;1384;p36"/>
                <p:cNvSpPr/>
                <p:nvPr/>
              </p:nvSpPr>
              <p:spPr>
                <a:xfrm>
                  <a:off x="5314312" y="1675783"/>
                  <a:ext cx="43687" cy="2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7" h="22377" extrusionOk="0">
                      <a:moveTo>
                        <a:pt x="39732" y="17792"/>
                      </a:moveTo>
                      <a:cubicBezTo>
                        <a:pt x="30641" y="24615"/>
                        <a:pt x="-6854" y="25753"/>
                        <a:pt x="1100" y="7557"/>
                      </a:cubicBezTo>
                      <a:cubicBezTo>
                        <a:pt x="7917" y="-6090"/>
                        <a:pt x="57911" y="-404"/>
                        <a:pt x="39732" y="17792"/>
                      </a:cubicBezTo>
                      <a:lnTo>
                        <a:pt x="39732" y="177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5" name="Google Shape;1385;p36"/>
                <p:cNvSpPr/>
                <p:nvPr/>
              </p:nvSpPr>
              <p:spPr>
                <a:xfrm>
                  <a:off x="5299467" y="1839141"/>
                  <a:ext cx="47244" cy="25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4" h="25836" extrusionOk="0">
                      <a:moveTo>
                        <a:pt x="44351" y="21608"/>
                      </a:moveTo>
                      <a:cubicBezTo>
                        <a:pt x="30716" y="29568"/>
                        <a:pt x="10264" y="26157"/>
                        <a:pt x="1174" y="12510"/>
                      </a:cubicBezTo>
                      <a:cubicBezTo>
                        <a:pt x="-2234" y="7961"/>
                        <a:pt x="2310" y="0"/>
                        <a:pt x="7992" y="0"/>
                      </a:cubicBezTo>
                      <a:cubicBezTo>
                        <a:pt x="21626" y="0"/>
                        <a:pt x="30716" y="3412"/>
                        <a:pt x="43215" y="9098"/>
                      </a:cubicBezTo>
                      <a:cubicBezTo>
                        <a:pt x="47759" y="11372"/>
                        <a:pt x="48896" y="19333"/>
                        <a:pt x="44351" y="21608"/>
                      </a:cubicBezTo>
                      <a:lnTo>
                        <a:pt x="44351" y="2160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6" name="Google Shape;1386;p36"/>
                <p:cNvSpPr/>
                <p:nvPr/>
              </p:nvSpPr>
              <p:spPr>
                <a:xfrm>
                  <a:off x="4541362" y="1716604"/>
                  <a:ext cx="54129" cy="36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29" h="36719" extrusionOk="0">
                      <a:moveTo>
                        <a:pt x="8232" y="853"/>
                      </a:moveTo>
                      <a:cubicBezTo>
                        <a:pt x="25276" y="5402"/>
                        <a:pt x="37774" y="12225"/>
                        <a:pt x="51409" y="22460"/>
                      </a:cubicBezTo>
                      <a:cubicBezTo>
                        <a:pt x="54818" y="24735"/>
                        <a:pt x="54818" y="30421"/>
                        <a:pt x="52545" y="33833"/>
                      </a:cubicBezTo>
                      <a:cubicBezTo>
                        <a:pt x="43456" y="40656"/>
                        <a:pt x="29821" y="33833"/>
                        <a:pt x="20731" y="29284"/>
                      </a:cubicBezTo>
                      <a:cubicBezTo>
                        <a:pt x="13914" y="24735"/>
                        <a:pt x="-8811" y="9951"/>
                        <a:pt x="3688" y="853"/>
                      </a:cubicBezTo>
                      <a:cubicBezTo>
                        <a:pt x="4824" y="-284"/>
                        <a:pt x="7096" y="-284"/>
                        <a:pt x="8232" y="853"/>
                      </a:cubicBezTo>
                      <a:lnTo>
                        <a:pt x="8232" y="85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87" name="Google Shape;1387;p36"/>
              <p:cNvSpPr/>
              <p:nvPr/>
            </p:nvSpPr>
            <p:spPr>
              <a:xfrm>
                <a:off x="4720668" y="1509900"/>
                <a:ext cx="304797" cy="461526"/>
              </a:xfrm>
              <a:custGeom>
                <a:avLst/>
                <a:gdLst/>
                <a:ahLst/>
                <a:cxnLst/>
                <a:rect l="l" t="t" r="r" b="b"/>
                <a:pathLst>
                  <a:path w="304797" h="461526" extrusionOk="0">
                    <a:moveTo>
                      <a:pt x="298189" y="71089"/>
                    </a:moveTo>
                    <a:cubicBezTo>
                      <a:pt x="311823" y="108618"/>
                      <a:pt x="303870" y="152970"/>
                      <a:pt x="278873" y="182538"/>
                    </a:cubicBezTo>
                    <a:cubicBezTo>
                      <a:pt x="261829" y="201871"/>
                      <a:pt x="239105" y="215518"/>
                      <a:pt x="217516" y="229165"/>
                    </a:cubicBezTo>
                    <a:cubicBezTo>
                      <a:pt x="190247" y="247361"/>
                      <a:pt x="161841" y="267831"/>
                      <a:pt x="148207" y="297399"/>
                    </a:cubicBezTo>
                    <a:cubicBezTo>
                      <a:pt x="134572" y="326967"/>
                      <a:pt x="134572" y="359947"/>
                      <a:pt x="136844" y="392927"/>
                    </a:cubicBezTo>
                    <a:cubicBezTo>
                      <a:pt x="139117" y="414535"/>
                      <a:pt x="140253" y="438417"/>
                      <a:pt x="124346" y="453201"/>
                    </a:cubicBezTo>
                    <a:cubicBezTo>
                      <a:pt x="108439" y="466848"/>
                      <a:pt x="82305" y="462299"/>
                      <a:pt x="65262" y="449789"/>
                    </a:cubicBezTo>
                    <a:cubicBezTo>
                      <a:pt x="32311" y="425907"/>
                      <a:pt x="19813" y="382692"/>
                      <a:pt x="11859" y="342889"/>
                    </a:cubicBezTo>
                    <a:cubicBezTo>
                      <a:pt x="2769" y="292850"/>
                      <a:pt x="-4048" y="241674"/>
                      <a:pt x="2769" y="191636"/>
                    </a:cubicBezTo>
                    <a:cubicBezTo>
                      <a:pt x="8451" y="141598"/>
                      <a:pt x="27766" y="91559"/>
                      <a:pt x="62990" y="55167"/>
                    </a:cubicBezTo>
                    <a:cubicBezTo>
                      <a:pt x="125482" y="-10792"/>
                      <a:pt x="260693" y="-31263"/>
                      <a:pt x="298189" y="710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36"/>
              <p:cNvSpPr/>
              <p:nvPr/>
            </p:nvSpPr>
            <p:spPr>
              <a:xfrm>
                <a:off x="5090232" y="1580076"/>
                <a:ext cx="126345" cy="312799"/>
              </a:xfrm>
              <a:custGeom>
                <a:avLst/>
                <a:gdLst/>
                <a:ahLst/>
                <a:cxnLst/>
                <a:rect l="l" t="t" r="r" b="b"/>
                <a:pathLst>
                  <a:path w="126345" h="312799" extrusionOk="0">
                    <a:moveTo>
                      <a:pt x="96786" y="267026"/>
                    </a:moveTo>
                    <a:cubicBezTo>
                      <a:pt x="88832" y="282947"/>
                      <a:pt x="77470" y="297731"/>
                      <a:pt x="62699" y="305692"/>
                    </a:cubicBezTo>
                    <a:cubicBezTo>
                      <a:pt x="47928" y="314790"/>
                      <a:pt x="27476" y="315927"/>
                      <a:pt x="13842" y="304555"/>
                    </a:cubicBezTo>
                    <a:cubicBezTo>
                      <a:pt x="2479" y="295457"/>
                      <a:pt x="-929" y="278398"/>
                      <a:pt x="207" y="263614"/>
                    </a:cubicBezTo>
                    <a:cubicBezTo>
                      <a:pt x="3615" y="240869"/>
                      <a:pt x="18387" y="220399"/>
                      <a:pt x="27476" y="199929"/>
                    </a:cubicBezTo>
                    <a:cubicBezTo>
                      <a:pt x="41111" y="168086"/>
                      <a:pt x="43383" y="129420"/>
                      <a:pt x="30885" y="96440"/>
                    </a:cubicBezTo>
                    <a:cubicBezTo>
                      <a:pt x="22931" y="73696"/>
                      <a:pt x="9297" y="50951"/>
                      <a:pt x="16114" y="28206"/>
                    </a:cubicBezTo>
                    <a:cubicBezTo>
                      <a:pt x="20659" y="14559"/>
                      <a:pt x="33157" y="3187"/>
                      <a:pt x="46792" y="912"/>
                    </a:cubicBezTo>
                    <a:cubicBezTo>
                      <a:pt x="99059" y="-9323"/>
                      <a:pt x="117238" y="69147"/>
                      <a:pt x="122919" y="106675"/>
                    </a:cubicBezTo>
                    <a:cubicBezTo>
                      <a:pt x="132009" y="161263"/>
                      <a:pt x="122919" y="218125"/>
                      <a:pt x="96786" y="26702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5FDE49-B038-C0F2-4CB4-11290EE696AB}"/>
              </a:ext>
            </a:extLst>
          </p:cNvPr>
          <p:cNvSpPr/>
          <p:nvPr/>
        </p:nvSpPr>
        <p:spPr>
          <a:xfrm>
            <a:off x="6995366" y="156455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2:00 mins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FA9F-4823-0882-7637-46D1B9ED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36" y="377371"/>
            <a:ext cx="4908479" cy="761725"/>
          </a:xfrm>
        </p:spPr>
        <p:txBody>
          <a:bodyPr/>
          <a:lstStyle/>
          <a:p>
            <a:pPr algn="ctr"/>
            <a:r>
              <a:rPr lang="en-US" sz="3600" dirty="0"/>
              <a:t>Differentiation no. 2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D82C4-2B33-494A-11FE-3ED43A29B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16E0E-5811-92A8-F189-0C25B7817E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74"/>
          <a:stretch/>
        </p:blipFill>
        <p:spPr>
          <a:xfrm>
            <a:off x="747712" y="1562100"/>
            <a:ext cx="76485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33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FA9F-4823-0882-7637-46D1B9ED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36" y="377371"/>
            <a:ext cx="4908479" cy="761725"/>
          </a:xfrm>
        </p:spPr>
        <p:txBody>
          <a:bodyPr/>
          <a:lstStyle/>
          <a:p>
            <a:pPr algn="ctr"/>
            <a:r>
              <a:rPr lang="en-US" sz="3600" dirty="0"/>
              <a:t>Differentiation no. 4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D82C4-2B33-494A-11FE-3ED43A29B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5ADC1-6534-65B2-0147-44EA1667D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059325"/>
            <a:ext cx="75342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17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FA9F-4823-0882-7637-46D1B9ED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36" y="377371"/>
            <a:ext cx="4908479" cy="761725"/>
          </a:xfrm>
        </p:spPr>
        <p:txBody>
          <a:bodyPr/>
          <a:lstStyle/>
          <a:p>
            <a:pPr algn="ctr"/>
            <a:r>
              <a:rPr lang="en-US" sz="3600" dirty="0"/>
              <a:t>Differentiation no. 1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D82C4-2B33-494A-11FE-3ED43A29B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2926A7-9A12-3DBC-E61D-FEE1D6156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763712"/>
            <a:ext cx="76009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54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4C52-19D6-2CE6-4ACB-0AAF382A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54" y="683750"/>
            <a:ext cx="7450712" cy="789175"/>
          </a:xfrm>
        </p:spPr>
        <p:txBody>
          <a:bodyPr/>
          <a:lstStyle/>
          <a:p>
            <a:r>
              <a:rPr lang="en-US" sz="2000" dirty="0"/>
              <a:t>Take-off if the sentences you hear apply to the people in the picture. Touch down if not</a:t>
            </a:r>
            <a:endParaRPr lang="en-US" dirty="0"/>
          </a:p>
        </p:txBody>
      </p:sp>
      <p:pic>
        <p:nvPicPr>
          <p:cNvPr id="4098" name="Picture 2" descr="FJHS MATH-7: Reasonable Solutions">
            <a:extLst>
              <a:ext uri="{FF2B5EF4-FFF2-40B4-BE49-F238E27FC236}">
                <a16:creationId xmlns:a16="http://schemas.microsoft.com/office/drawing/2014/main" id="{DB8A596F-4B98-64C5-EA89-C6F4641A4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662" y="87923"/>
            <a:ext cx="1076569" cy="83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dult Messy Eating: Over 38 Royalty-Free Licensable Stock Illustrations &amp;  Drawings | Shutterstock">
            <a:extLst>
              <a:ext uri="{FF2B5EF4-FFF2-40B4-BE49-F238E27FC236}">
                <a16:creationId xmlns:a16="http://schemas.microsoft.com/office/drawing/2014/main" id="{D9B50C6D-7D57-52A4-C309-7665B924D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4"/>
          <a:stretch>
            <a:fillRect/>
          </a:stretch>
        </p:blipFill>
        <p:spPr bwMode="auto">
          <a:xfrm>
            <a:off x="4953000" y="1471595"/>
            <a:ext cx="3208095" cy="227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Lazy fat man Stock Vector Image &amp; Art - Alamy">
            <a:extLst>
              <a:ext uri="{FF2B5EF4-FFF2-40B4-BE49-F238E27FC236}">
                <a16:creationId xmlns:a16="http://schemas.microsoft.com/office/drawing/2014/main" id="{CA089338-8D8F-4EFF-3B9F-768DC29AF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 bwMode="auto">
          <a:xfrm>
            <a:off x="6892376" y="3107104"/>
            <a:ext cx="2114855" cy="203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CDDAAB8-2959-D87C-449D-7D90A6C6CA31}"/>
              </a:ext>
            </a:extLst>
          </p:cNvPr>
          <p:cNvSpPr txBox="1">
            <a:spLocks/>
          </p:cNvSpPr>
          <p:nvPr/>
        </p:nvSpPr>
        <p:spPr>
          <a:xfrm>
            <a:off x="680446" y="1651089"/>
            <a:ext cx="3369878" cy="63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-US" sz="3600" dirty="0"/>
              <a:t>They are dirty.</a:t>
            </a:r>
            <a:endParaRPr lang="en-US" sz="8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A24705-E33C-E6E0-7703-7D1C3280CFFA}"/>
              </a:ext>
            </a:extLst>
          </p:cNvPr>
          <p:cNvSpPr txBox="1">
            <a:spLocks/>
          </p:cNvSpPr>
          <p:nvPr/>
        </p:nvSpPr>
        <p:spPr>
          <a:xfrm>
            <a:off x="680446" y="2390042"/>
            <a:ext cx="3369878" cy="63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-US" sz="3200" dirty="0"/>
              <a:t>They are not slim</a:t>
            </a:r>
            <a:endParaRPr lang="en-US" sz="8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E13251-2783-0415-4627-E6F0F8D18CDD}"/>
              </a:ext>
            </a:extLst>
          </p:cNvPr>
          <p:cNvSpPr txBox="1">
            <a:spLocks/>
          </p:cNvSpPr>
          <p:nvPr/>
        </p:nvSpPr>
        <p:spPr>
          <a:xfrm>
            <a:off x="680446" y="3128995"/>
            <a:ext cx="3369878" cy="63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-US" sz="3600" dirty="0"/>
              <a:t>They are sad.</a:t>
            </a:r>
            <a:endParaRPr lang="en-US" sz="8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695680-7268-C127-A468-E17087BA96EF}"/>
              </a:ext>
            </a:extLst>
          </p:cNvPr>
          <p:cNvSpPr txBox="1">
            <a:spLocks/>
          </p:cNvSpPr>
          <p:nvPr/>
        </p:nvSpPr>
        <p:spPr>
          <a:xfrm>
            <a:off x="680446" y="3820825"/>
            <a:ext cx="3369878" cy="63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-US" sz="3600" dirty="0"/>
              <a:t>They are clean.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564925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E5ED-14EA-4A36-0588-5A2ED1EF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597" y="269630"/>
            <a:ext cx="6079112" cy="705063"/>
          </a:xfrm>
        </p:spPr>
        <p:txBody>
          <a:bodyPr/>
          <a:lstStyle/>
          <a:p>
            <a:pPr algn="ctr"/>
            <a:r>
              <a:rPr lang="en-US" sz="4400" dirty="0"/>
              <a:t>Let’s play a game.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E3676-949E-E055-53BD-1D4B16E72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4532" y="2102850"/>
            <a:ext cx="5001242" cy="93780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https://wordwall.net/resource/11754580/pronouns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50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5EB6-3A4A-E67F-FB1F-281FB5B0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964657"/>
            <a:ext cx="6734629" cy="1074600"/>
          </a:xfrm>
        </p:spPr>
        <p:txBody>
          <a:bodyPr/>
          <a:lstStyle/>
          <a:p>
            <a:br>
              <a:rPr lang="en-US" sz="4000" dirty="0"/>
            </a:br>
            <a:r>
              <a:rPr lang="en-US" sz="4000" dirty="0"/>
              <a:t>We…………….. Good students.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4CB418-4C8A-E3CC-5CBF-8B3E8BAC6334}"/>
              </a:ext>
            </a:extLst>
          </p:cNvPr>
          <p:cNvSpPr/>
          <p:nvPr/>
        </p:nvSpPr>
        <p:spPr>
          <a:xfrm>
            <a:off x="1299029" y="2272421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1. are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2E4A1E-A33C-2507-9D60-96CB1C9CFA1C}"/>
              </a:ext>
            </a:extLst>
          </p:cNvPr>
          <p:cNvSpPr/>
          <p:nvPr/>
        </p:nvSpPr>
        <p:spPr>
          <a:xfrm>
            <a:off x="1299029" y="3671905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2. 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5D3ECD-B4A3-4000-9D44-5A98F5EABE7D}"/>
              </a:ext>
            </a:extLst>
          </p:cNvPr>
          <p:cNvSpPr txBox="1">
            <a:spLocks/>
          </p:cNvSpPr>
          <p:nvPr/>
        </p:nvSpPr>
        <p:spPr>
          <a:xfrm>
            <a:off x="1299029" y="365999"/>
            <a:ext cx="5438251" cy="59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algn="ctr"/>
            <a:r>
              <a:rPr lang="en-US" sz="3200" dirty="0"/>
              <a:t>Summative assessment</a:t>
            </a:r>
          </a:p>
        </p:txBody>
      </p:sp>
      <p:pic>
        <p:nvPicPr>
          <p:cNvPr id="9218" name="Picture 2" descr="Student Happy Good Grade Stock Illustrations – 273 Student Happy Good Grade  Stock Illustrations, Vectors &amp; Clipart - Dreamstime">
            <a:extLst>
              <a:ext uri="{FF2B5EF4-FFF2-40B4-BE49-F238E27FC236}">
                <a16:creationId xmlns:a16="http://schemas.microsoft.com/office/drawing/2014/main" id="{41B75BC5-3334-7B48-8F7C-C0FD132F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294013"/>
            <a:ext cx="3302001" cy="21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30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169B-FB72-8132-3588-D6D4753D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84E86-E1D3-0410-8DA3-794B1B442C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EA193D-9F92-3942-622E-F59A43D1C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597" y="0"/>
            <a:ext cx="44548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46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1167;p33"/>
          <p:cNvGrpSpPr/>
          <p:nvPr/>
        </p:nvGrpSpPr>
        <p:grpSpPr>
          <a:xfrm>
            <a:off x="3044311" y="520278"/>
            <a:ext cx="209795" cy="142472"/>
            <a:chOff x="9877778" y="2885400"/>
            <a:chExt cx="167461" cy="113723"/>
          </a:xfrm>
        </p:grpSpPr>
        <p:sp>
          <p:nvSpPr>
            <p:cNvPr id="1168" name="Google Shape;1168;p33"/>
            <p:cNvSpPr/>
            <p:nvPr/>
          </p:nvSpPr>
          <p:spPr>
            <a:xfrm>
              <a:off x="9987008" y="2957330"/>
              <a:ext cx="58231" cy="41793"/>
            </a:xfrm>
            <a:custGeom>
              <a:avLst/>
              <a:gdLst/>
              <a:ahLst/>
              <a:cxnLst/>
              <a:rect l="l" t="t" r="r" b="b"/>
              <a:pathLst>
                <a:path w="58231" h="41793" extrusionOk="0">
                  <a:moveTo>
                    <a:pt x="51698" y="34970"/>
                  </a:moveTo>
                  <a:cubicBezTo>
                    <a:pt x="47153" y="38382"/>
                    <a:pt x="43745" y="39519"/>
                    <a:pt x="39200" y="40656"/>
                  </a:cubicBezTo>
                  <a:cubicBezTo>
                    <a:pt x="35791" y="41793"/>
                    <a:pt x="31246" y="41793"/>
                    <a:pt x="27838" y="41793"/>
                  </a:cubicBezTo>
                  <a:cubicBezTo>
                    <a:pt x="24429" y="41793"/>
                    <a:pt x="19884" y="40656"/>
                    <a:pt x="16476" y="39519"/>
                  </a:cubicBezTo>
                  <a:cubicBezTo>
                    <a:pt x="13066" y="38382"/>
                    <a:pt x="8522" y="36107"/>
                    <a:pt x="5113" y="31558"/>
                  </a:cubicBezTo>
                  <a:cubicBezTo>
                    <a:pt x="-1704" y="24735"/>
                    <a:pt x="-1704" y="13362"/>
                    <a:pt x="5113" y="7676"/>
                  </a:cubicBezTo>
                  <a:cubicBezTo>
                    <a:pt x="5113" y="7676"/>
                    <a:pt x="6249" y="6539"/>
                    <a:pt x="7385" y="6539"/>
                  </a:cubicBezTo>
                  <a:cubicBezTo>
                    <a:pt x="11930" y="3127"/>
                    <a:pt x="15339" y="1990"/>
                    <a:pt x="19884" y="853"/>
                  </a:cubicBezTo>
                  <a:cubicBezTo>
                    <a:pt x="23293" y="-284"/>
                    <a:pt x="27838" y="-284"/>
                    <a:pt x="31246" y="853"/>
                  </a:cubicBezTo>
                  <a:cubicBezTo>
                    <a:pt x="34655" y="853"/>
                    <a:pt x="39200" y="1990"/>
                    <a:pt x="42609" y="4265"/>
                  </a:cubicBezTo>
                  <a:cubicBezTo>
                    <a:pt x="46017" y="6539"/>
                    <a:pt x="50562" y="7676"/>
                    <a:pt x="53971" y="12225"/>
                  </a:cubicBezTo>
                  <a:cubicBezTo>
                    <a:pt x="59652" y="19049"/>
                    <a:pt x="59652" y="28147"/>
                    <a:pt x="53971" y="34970"/>
                  </a:cubicBezTo>
                  <a:cubicBezTo>
                    <a:pt x="52834" y="33833"/>
                    <a:pt x="52834" y="33833"/>
                    <a:pt x="51698" y="34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9877778" y="2944536"/>
              <a:ext cx="41493" cy="42077"/>
            </a:xfrm>
            <a:custGeom>
              <a:avLst/>
              <a:gdLst/>
              <a:ahLst/>
              <a:cxnLst/>
              <a:rect l="l" t="t" r="r" b="b"/>
              <a:pathLst>
                <a:path w="41493" h="42077" extrusionOk="0">
                  <a:moveTo>
                    <a:pt x="38215" y="32980"/>
                  </a:moveTo>
                  <a:cubicBezTo>
                    <a:pt x="35943" y="36392"/>
                    <a:pt x="32534" y="38666"/>
                    <a:pt x="30262" y="39803"/>
                  </a:cubicBezTo>
                  <a:cubicBezTo>
                    <a:pt x="27989" y="40941"/>
                    <a:pt x="24580" y="42078"/>
                    <a:pt x="22308" y="42078"/>
                  </a:cubicBezTo>
                  <a:cubicBezTo>
                    <a:pt x="20035" y="42078"/>
                    <a:pt x="16627" y="42078"/>
                    <a:pt x="14354" y="40941"/>
                  </a:cubicBezTo>
                  <a:cubicBezTo>
                    <a:pt x="12082" y="39803"/>
                    <a:pt x="8673" y="38666"/>
                    <a:pt x="5264" y="35254"/>
                  </a:cubicBezTo>
                  <a:cubicBezTo>
                    <a:pt x="-1553" y="28431"/>
                    <a:pt x="-1553" y="17059"/>
                    <a:pt x="4129" y="9098"/>
                  </a:cubicBezTo>
                  <a:cubicBezTo>
                    <a:pt x="6401" y="5686"/>
                    <a:pt x="9810" y="3412"/>
                    <a:pt x="12082" y="2275"/>
                  </a:cubicBezTo>
                  <a:cubicBezTo>
                    <a:pt x="14354" y="1137"/>
                    <a:pt x="17763" y="0"/>
                    <a:pt x="20035" y="0"/>
                  </a:cubicBezTo>
                  <a:cubicBezTo>
                    <a:pt x="22308" y="0"/>
                    <a:pt x="25716" y="1137"/>
                    <a:pt x="27989" y="2275"/>
                  </a:cubicBezTo>
                  <a:cubicBezTo>
                    <a:pt x="30262" y="3412"/>
                    <a:pt x="33670" y="5686"/>
                    <a:pt x="37079" y="9098"/>
                  </a:cubicBezTo>
                  <a:cubicBezTo>
                    <a:pt x="42760" y="15921"/>
                    <a:pt x="42760" y="26157"/>
                    <a:pt x="38215" y="32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9898230" y="2885400"/>
              <a:ext cx="56721" cy="41793"/>
            </a:xfrm>
            <a:custGeom>
              <a:avLst/>
              <a:gdLst/>
              <a:ahLst/>
              <a:cxnLst/>
              <a:rect l="l" t="t" r="r" b="b"/>
              <a:pathLst>
                <a:path w="56721" h="41793" extrusionOk="0">
                  <a:moveTo>
                    <a:pt x="50714" y="36392"/>
                  </a:moveTo>
                  <a:cubicBezTo>
                    <a:pt x="46169" y="38666"/>
                    <a:pt x="41624" y="39803"/>
                    <a:pt x="38215" y="40941"/>
                  </a:cubicBezTo>
                  <a:cubicBezTo>
                    <a:pt x="33670" y="42078"/>
                    <a:pt x="30262" y="42078"/>
                    <a:pt x="25717" y="40941"/>
                  </a:cubicBezTo>
                  <a:cubicBezTo>
                    <a:pt x="22308" y="40941"/>
                    <a:pt x="17763" y="39803"/>
                    <a:pt x="14355" y="37529"/>
                  </a:cubicBezTo>
                  <a:cubicBezTo>
                    <a:pt x="10946" y="35254"/>
                    <a:pt x="7537" y="32980"/>
                    <a:pt x="4129" y="29568"/>
                  </a:cubicBezTo>
                  <a:cubicBezTo>
                    <a:pt x="-1553" y="22745"/>
                    <a:pt x="-1553" y="11372"/>
                    <a:pt x="5264" y="5686"/>
                  </a:cubicBezTo>
                  <a:cubicBezTo>
                    <a:pt x="6401" y="5686"/>
                    <a:pt x="6401" y="4549"/>
                    <a:pt x="7537" y="4549"/>
                  </a:cubicBezTo>
                  <a:cubicBezTo>
                    <a:pt x="12082" y="2274"/>
                    <a:pt x="16627" y="1137"/>
                    <a:pt x="20036" y="0"/>
                  </a:cubicBezTo>
                  <a:cubicBezTo>
                    <a:pt x="24580" y="0"/>
                    <a:pt x="27989" y="0"/>
                    <a:pt x="31398" y="1137"/>
                  </a:cubicBezTo>
                  <a:cubicBezTo>
                    <a:pt x="34807" y="2274"/>
                    <a:pt x="39351" y="3412"/>
                    <a:pt x="42761" y="5686"/>
                  </a:cubicBezTo>
                  <a:cubicBezTo>
                    <a:pt x="46169" y="7961"/>
                    <a:pt x="49578" y="10235"/>
                    <a:pt x="52986" y="14784"/>
                  </a:cubicBezTo>
                  <a:cubicBezTo>
                    <a:pt x="58667" y="21608"/>
                    <a:pt x="57531" y="31843"/>
                    <a:pt x="51850" y="36392"/>
                  </a:cubicBezTo>
                  <a:cubicBezTo>
                    <a:pt x="51850" y="35254"/>
                    <a:pt x="50714" y="36392"/>
                    <a:pt x="50714" y="36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1" name="Google Shape;1171;p33"/>
          <p:cNvSpPr/>
          <p:nvPr/>
        </p:nvSpPr>
        <p:spPr>
          <a:xfrm rot="574145">
            <a:off x="1532574" y="3703179"/>
            <a:ext cx="1971024" cy="483196"/>
          </a:xfrm>
          <a:custGeom>
            <a:avLst/>
            <a:gdLst/>
            <a:ahLst/>
            <a:cxnLst/>
            <a:rect l="l" t="t" r="r" b="b"/>
            <a:pathLst>
              <a:path w="2978696" h="730226" extrusionOk="0">
                <a:moveTo>
                  <a:pt x="10873" y="697251"/>
                </a:moveTo>
                <a:cubicBezTo>
                  <a:pt x="671020" y="482313"/>
                  <a:pt x="1342530" y="283296"/>
                  <a:pt x="2021994" y="138867"/>
                </a:cubicBezTo>
                <a:cubicBezTo>
                  <a:pt x="2266283" y="88829"/>
                  <a:pt x="2524206" y="43339"/>
                  <a:pt x="2771904" y="17183"/>
                </a:cubicBezTo>
                <a:cubicBezTo>
                  <a:pt x="2835532" y="11496"/>
                  <a:pt x="2898025" y="4673"/>
                  <a:pt x="2961654" y="124"/>
                </a:cubicBezTo>
                <a:cubicBezTo>
                  <a:pt x="2970744" y="-1013"/>
                  <a:pt x="2977561" y="5810"/>
                  <a:pt x="2978697" y="14908"/>
                </a:cubicBezTo>
                <a:cubicBezTo>
                  <a:pt x="2978697" y="22869"/>
                  <a:pt x="2974152" y="29692"/>
                  <a:pt x="2966198" y="31967"/>
                </a:cubicBezTo>
                <a:cubicBezTo>
                  <a:pt x="2904842" y="45614"/>
                  <a:pt x="2842350" y="58123"/>
                  <a:pt x="2780994" y="70633"/>
                </a:cubicBezTo>
                <a:cubicBezTo>
                  <a:pt x="2415128" y="142279"/>
                  <a:pt x="2032220" y="209376"/>
                  <a:pt x="1666355" y="285571"/>
                </a:cubicBezTo>
                <a:cubicBezTo>
                  <a:pt x="1110740" y="399294"/>
                  <a:pt x="558534" y="542587"/>
                  <a:pt x="22235" y="729093"/>
                </a:cubicBezTo>
                <a:cubicBezTo>
                  <a:pt x="14282" y="732505"/>
                  <a:pt x="5192" y="727956"/>
                  <a:pt x="1783" y="718858"/>
                </a:cubicBezTo>
                <a:cubicBezTo>
                  <a:pt x="-2762" y="709760"/>
                  <a:pt x="1783" y="700662"/>
                  <a:pt x="10873" y="697251"/>
                </a:cubicBezTo>
                <a:lnTo>
                  <a:pt x="10873" y="69725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33"/>
          <p:cNvSpPr txBox="1">
            <a:spLocks noGrp="1"/>
          </p:cNvSpPr>
          <p:nvPr>
            <p:ph type="ctrTitle"/>
          </p:nvPr>
        </p:nvSpPr>
        <p:spPr>
          <a:xfrm>
            <a:off x="1428854" y="1483690"/>
            <a:ext cx="6434529" cy="7792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Contractions</a:t>
            </a:r>
            <a:endParaRPr sz="4800" dirty="0"/>
          </a:p>
        </p:txBody>
      </p:sp>
      <p:grpSp>
        <p:nvGrpSpPr>
          <p:cNvPr id="1174" name="Google Shape;1174;p33"/>
          <p:cNvGrpSpPr/>
          <p:nvPr/>
        </p:nvGrpSpPr>
        <p:grpSpPr>
          <a:xfrm rot="135069">
            <a:off x="4438778" y="2664966"/>
            <a:ext cx="2895598" cy="2559631"/>
            <a:chOff x="7101086" y="3946702"/>
            <a:chExt cx="2850604" cy="2519858"/>
          </a:xfrm>
        </p:grpSpPr>
        <p:sp>
          <p:nvSpPr>
            <p:cNvPr id="1175" name="Google Shape;1175;p33"/>
            <p:cNvSpPr/>
            <p:nvPr/>
          </p:nvSpPr>
          <p:spPr>
            <a:xfrm>
              <a:off x="8755136" y="3946702"/>
              <a:ext cx="659167" cy="1346770"/>
            </a:xfrm>
            <a:custGeom>
              <a:avLst/>
              <a:gdLst/>
              <a:ahLst/>
              <a:cxnLst/>
              <a:rect l="l" t="t" r="r" b="b"/>
              <a:pathLst>
                <a:path w="659167" h="1346770" extrusionOk="0">
                  <a:moveTo>
                    <a:pt x="423447" y="75936"/>
                  </a:moveTo>
                  <a:cubicBezTo>
                    <a:pt x="477985" y="152130"/>
                    <a:pt x="458670" y="255619"/>
                    <a:pt x="447308" y="348873"/>
                  </a:cubicBezTo>
                  <a:cubicBezTo>
                    <a:pt x="442763" y="388676"/>
                    <a:pt x="439354" y="428479"/>
                    <a:pt x="439354" y="468283"/>
                  </a:cubicBezTo>
                  <a:cubicBezTo>
                    <a:pt x="438218" y="528556"/>
                    <a:pt x="441627" y="588830"/>
                    <a:pt x="457534" y="646829"/>
                  </a:cubicBezTo>
                  <a:cubicBezTo>
                    <a:pt x="485939" y="746906"/>
                    <a:pt x="554113" y="832199"/>
                    <a:pt x="602970" y="924315"/>
                  </a:cubicBezTo>
                  <a:cubicBezTo>
                    <a:pt x="651829" y="1016431"/>
                    <a:pt x="683643" y="1131292"/>
                    <a:pt x="634785" y="1224546"/>
                  </a:cubicBezTo>
                  <a:cubicBezTo>
                    <a:pt x="597289" y="1297329"/>
                    <a:pt x="516617" y="1341681"/>
                    <a:pt x="435946" y="1346230"/>
                  </a:cubicBezTo>
                  <a:cubicBezTo>
                    <a:pt x="400722" y="1348505"/>
                    <a:pt x="364363" y="1343956"/>
                    <a:pt x="334821" y="1325760"/>
                  </a:cubicBezTo>
                  <a:cubicBezTo>
                    <a:pt x="284827" y="1296192"/>
                    <a:pt x="260966" y="1235918"/>
                    <a:pt x="251877" y="1177919"/>
                  </a:cubicBezTo>
                  <a:cubicBezTo>
                    <a:pt x="228016" y="1032352"/>
                    <a:pt x="268920" y="881100"/>
                    <a:pt x="243923" y="734396"/>
                  </a:cubicBezTo>
                  <a:cubicBezTo>
                    <a:pt x="237106" y="693456"/>
                    <a:pt x="224607" y="651378"/>
                    <a:pt x="197338" y="619535"/>
                  </a:cubicBezTo>
                  <a:cubicBezTo>
                    <a:pt x="158706" y="575183"/>
                    <a:pt x="97350" y="555850"/>
                    <a:pt x="57582" y="512635"/>
                  </a:cubicBezTo>
                  <a:cubicBezTo>
                    <a:pt x="17814" y="469420"/>
                    <a:pt x="4179" y="408009"/>
                    <a:pt x="770" y="348873"/>
                  </a:cubicBezTo>
                  <a:cubicBezTo>
                    <a:pt x="-4911" y="255619"/>
                    <a:pt x="20086" y="115739"/>
                    <a:pt x="100759" y="55465"/>
                  </a:cubicBezTo>
                  <a:cubicBezTo>
                    <a:pt x="193929" y="-15043"/>
                    <a:pt x="349592" y="-28690"/>
                    <a:pt x="423447" y="75936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7533941" y="3975567"/>
              <a:ext cx="659166" cy="1346336"/>
            </a:xfrm>
            <a:custGeom>
              <a:avLst/>
              <a:gdLst/>
              <a:ahLst/>
              <a:cxnLst/>
              <a:rect l="l" t="t" r="r" b="b"/>
              <a:pathLst>
                <a:path w="659166" h="1346336" extrusionOk="0">
                  <a:moveTo>
                    <a:pt x="235720" y="75502"/>
                  </a:moveTo>
                  <a:cubicBezTo>
                    <a:pt x="181181" y="151697"/>
                    <a:pt x="200497" y="255185"/>
                    <a:pt x="211860" y="348439"/>
                  </a:cubicBezTo>
                  <a:cubicBezTo>
                    <a:pt x="216404" y="388242"/>
                    <a:pt x="219813" y="428045"/>
                    <a:pt x="219813" y="467849"/>
                  </a:cubicBezTo>
                  <a:cubicBezTo>
                    <a:pt x="220949" y="528122"/>
                    <a:pt x="217541" y="588396"/>
                    <a:pt x="201633" y="646395"/>
                  </a:cubicBezTo>
                  <a:cubicBezTo>
                    <a:pt x="173228" y="746472"/>
                    <a:pt x="105054" y="831765"/>
                    <a:pt x="56196" y="923881"/>
                  </a:cubicBezTo>
                  <a:cubicBezTo>
                    <a:pt x="7339" y="1015997"/>
                    <a:pt x="-24476" y="1130858"/>
                    <a:pt x="24382" y="1224112"/>
                  </a:cubicBezTo>
                  <a:cubicBezTo>
                    <a:pt x="61878" y="1296895"/>
                    <a:pt x="142549" y="1341247"/>
                    <a:pt x="223222" y="1345796"/>
                  </a:cubicBezTo>
                  <a:cubicBezTo>
                    <a:pt x="258445" y="1348071"/>
                    <a:pt x="294804" y="1343522"/>
                    <a:pt x="324346" y="1325326"/>
                  </a:cubicBezTo>
                  <a:cubicBezTo>
                    <a:pt x="374340" y="1295758"/>
                    <a:pt x="398200" y="1235484"/>
                    <a:pt x="407291" y="1177485"/>
                  </a:cubicBezTo>
                  <a:cubicBezTo>
                    <a:pt x="431151" y="1030781"/>
                    <a:pt x="390247" y="880666"/>
                    <a:pt x="415244" y="733962"/>
                  </a:cubicBezTo>
                  <a:cubicBezTo>
                    <a:pt x="422062" y="693022"/>
                    <a:pt x="434560" y="650944"/>
                    <a:pt x="461830" y="619101"/>
                  </a:cubicBezTo>
                  <a:cubicBezTo>
                    <a:pt x="500461" y="574749"/>
                    <a:pt x="561817" y="555416"/>
                    <a:pt x="601585" y="512201"/>
                  </a:cubicBezTo>
                  <a:cubicBezTo>
                    <a:pt x="641353" y="468986"/>
                    <a:pt x="654988" y="407575"/>
                    <a:pt x="658397" y="348439"/>
                  </a:cubicBezTo>
                  <a:cubicBezTo>
                    <a:pt x="664078" y="255185"/>
                    <a:pt x="639081" y="115305"/>
                    <a:pt x="558409" y="55031"/>
                  </a:cubicBezTo>
                  <a:cubicBezTo>
                    <a:pt x="464102" y="-14340"/>
                    <a:pt x="309575" y="-29124"/>
                    <a:pt x="235720" y="75502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7101086" y="4448382"/>
              <a:ext cx="227584" cy="247456"/>
            </a:xfrm>
            <a:custGeom>
              <a:avLst/>
              <a:gdLst/>
              <a:ahLst/>
              <a:cxnLst/>
              <a:rect l="l" t="t" r="r" b="b"/>
              <a:pathLst>
                <a:path w="227584" h="247456" extrusionOk="0">
                  <a:moveTo>
                    <a:pt x="210676" y="51895"/>
                  </a:moveTo>
                  <a:cubicBezTo>
                    <a:pt x="208403" y="45072"/>
                    <a:pt x="203858" y="38248"/>
                    <a:pt x="197041" y="38248"/>
                  </a:cubicBezTo>
                  <a:cubicBezTo>
                    <a:pt x="187951" y="37111"/>
                    <a:pt x="182270" y="47346"/>
                    <a:pt x="181134" y="56444"/>
                  </a:cubicBezTo>
                  <a:cubicBezTo>
                    <a:pt x="178861" y="65542"/>
                    <a:pt x="177725" y="75777"/>
                    <a:pt x="169771" y="79189"/>
                  </a:cubicBezTo>
                  <a:cubicBezTo>
                    <a:pt x="159545" y="53032"/>
                    <a:pt x="144775" y="28013"/>
                    <a:pt x="125459" y="7543"/>
                  </a:cubicBezTo>
                  <a:cubicBezTo>
                    <a:pt x="120914" y="1857"/>
                    <a:pt x="111824" y="-2692"/>
                    <a:pt x="106143" y="1857"/>
                  </a:cubicBezTo>
                  <a:cubicBezTo>
                    <a:pt x="103870" y="4131"/>
                    <a:pt x="102734" y="6406"/>
                    <a:pt x="101598" y="9817"/>
                  </a:cubicBezTo>
                  <a:cubicBezTo>
                    <a:pt x="95917" y="31425"/>
                    <a:pt x="98189" y="55307"/>
                    <a:pt x="109551" y="74640"/>
                  </a:cubicBezTo>
                  <a:cubicBezTo>
                    <a:pt x="101598" y="55307"/>
                    <a:pt x="89099" y="32562"/>
                    <a:pt x="68647" y="29151"/>
                  </a:cubicBezTo>
                  <a:cubicBezTo>
                    <a:pt x="65239" y="28013"/>
                    <a:pt x="60694" y="29151"/>
                    <a:pt x="58421" y="31425"/>
                  </a:cubicBezTo>
                  <a:cubicBezTo>
                    <a:pt x="56149" y="33700"/>
                    <a:pt x="55012" y="37111"/>
                    <a:pt x="55012" y="40523"/>
                  </a:cubicBezTo>
                  <a:cubicBezTo>
                    <a:pt x="52740" y="63268"/>
                    <a:pt x="60694" y="87150"/>
                    <a:pt x="75465" y="105345"/>
                  </a:cubicBezTo>
                  <a:cubicBezTo>
                    <a:pt x="68647" y="96248"/>
                    <a:pt x="61830" y="87150"/>
                    <a:pt x="52740" y="79189"/>
                  </a:cubicBezTo>
                  <a:cubicBezTo>
                    <a:pt x="47059" y="74640"/>
                    <a:pt x="41378" y="68954"/>
                    <a:pt x="33424" y="70091"/>
                  </a:cubicBezTo>
                  <a:cubicBezTo>
                    <a:pt x="22062" y="71228"/>
                    <a:pt x="17517" y="86013"/>
                    <a:pt x="19790" y="97385"/>
                  </a:cubicBezTo>
                  <a:cubicBezTo>
                    <a:pt x="22062" y="111032"/>
                    <a:pt x="27743" y="124679"/>
                    <a:pt x="37969" y="134914"/>
                  </a:cubicBezTo>
                  <a:cubicBezTo>
                    <a:pt x="32288" y="126953"/>
                    <a:pt x="26607" y="121267"/>
                    <a:pt x="18653" y="115580"/>
                  </a:cubicBezTo>
                  <a:cubicBezTo>
                    <a:pt x="15244" y="113306"/>
                    <a:pt x="9563" y="111032"/>
                    <a:pt x="6155" y="113306"/>
                  </a:cubicBezTo>
                  <a:cubicBezTo>
                    <a:pt x="3882" y="114443"/>
                    <a:pt x="1610" y="117855"/>
                    <a:pt x="1610" y="121267"/>
                  </a:cubicBezTo>
                  <a:cubicBezTo>
                    <a:pt x="-4071" y="142874"/>
                    <a:pt x="6155" y="164482"/>
                    <a:pt x="18653" y="182678"/>
                  </a:cubicBezTo>
                  <a:cubicBezTo>
                    <a:pt x="37969" y="209971"/>
                    <a:pt x="64102" y="232716"/>
                    <a:pt x="95917" y="241814"/>
                  </a:cubicBezTo>
                  <a:cubicBezTo>
                    <a:pt x="127731" y="252049"/>
                    <a:pt x="164090" y="248637"/>
                    <a:pt x="190224" y="229304"/>
                  </a:cubicBezTo>
                  <a:cubicBezTo>
                    <a:pt x="239081" y="191776"/>
                    <a:pt x="233400" y="103071"/>
                    <a:pt x="210676" y="51895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7941014" y="5152029"/>
              <a:ext cx="1088849" cy="375174"/>
            </a:xfrm>
            <a:custGeom>
              <a:avLst/>
              <a:gdLst/>
              <a:ahLst/>
              <a:cxnLst/>
              <a:rect l="l" t="t" r="r" b="b"/>
              <a:pathLst>
                <a:path w="1088849" h="375174" extrusionOk="0">
                  <a:moveTo>
                    <a:pt x="1354" y="326273"/>
                  </a:moveTo>
                  <a:cubicBezTo>
                    <a:pt x="-8872" y="217098"/>
                    <a:pt x="38850" y="96551"/>
                    <a:pt x="143383" y="45375"/>
                  </a:cubicBezTo>
                  <a:cubicBezTo>
                    <a:pt x="202467" y="16944"/>
                    <a:pt x="270640" y="13533"/>
                    <a:pt x="336541" y="11258"/>
                  </a:cubicBezTo>
                  <a:cubicBezTo>
                    <a:pt x="521746" y="3297"/>
                    <a:pt x="708087" y="-4663"/>
                    <a:pt x="894428" y="3297"/>
                  </a:cubicBezTo>
                  <a:cubicBezTo>
                    <a:pt x="933060" y="4435"/>
                    <a:pt x="972828" y="7847"/>
                    <a:pt x="1008051" y="22630"/>
                  </a:cubicBezTo>
                  <a:cubicBezTo>
                    <a:pt x="1043274" y="37414"/>
                    <a:pt x="1073953" y="68120"/>
                    <a:pt x="1076225" y="104512"/>
                  </a:cubicBezTo>
                  <a:cubicBezTo>
                    <a:pt x="1079634" y="156824"/>
                    <a:pt x="1086451" y="212549"/>
                    <a:pt x="1088723" y="264862"/>
                  </a:cubicBezTo>
                  <a:cubicBezTo>
                    <a:pt x="1088723" y="272823"/>
                    <a:pt x="1089859" y="280784"/>
                    <a:pt x="1085315" y="287607"/>
                  </a:cubicBezTo>
                  <a:cubicBezTo>
                    <a:pt x="1081906" y="293293"/>
                    <a:pt x="1075089" y="297842"/>
                    <a:pt x="1068271" y="301254"/>
                  </a:cubicBezTo>
                  <a:cubicBezTo>
                    <a:pt x="1029639" y="320587"/>
                    <a:pt x="984190" y="323998"/>
                    <a:pt x="939877" y="327410"/>
                  </a:cubicBezTo>
                  <a:cubicBezTo>
                    <a:pt x="655821" y="347881"/>
                    <a:pt x="371764" y="368351"/>
                    <a:pt x="86571" y="375174"/>
                  </a:cubicBezTo>
                  <a:cubicBezTo>
                    <a:pt x="58166" y="375174"/>
                    <a:pt x="3627" y="353567"/>
                    <a:pt x="1354" y="326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7865643" y="5572692"/>
              <a:ext cx="264202" cy="650500"/>
            </a:xfrm>
            <a:custGeom>
              <a:avLst/>
              <a:gdLst/>
              <a:ahLst/>
              <a:cxnLst/>
              <a:rect l="l" t="t" r="r" b="b"/>
              <a:pathLst>
                <a:path w="264202" h="650500" extrusionOk="0">
                  <a:moveTo>
                    <a:pt x="57409" y="650500"/>
                  </a:moveTo>
                  <a:cubicBezTo>
                    <a:pt x="25595" y="627755"/>
                    <a:pt x="4006" y="591364"/>
                    <a:pt x="598" y="552698"/>
                  </a:cubicBezTo>
                  <a:cubicBezTo>
                    <a:pt x="-1675" y="526541"/>
                    <a:pt x="2870" y="500385"/>
                    <a:pt x="8551" y="475365"/>
                  </a:cubicBezTo>
                  <a:cubicBezTo>
                    <a:pt x="26731" y="382112"/>
                    <a:pt x="78998" y="93254"/>
                    <a:pt x="97177" y="0"/>
                  </a:cubicBezTo>
                  <a:lnTo>
                    <a:pt x="264202" y="46627"/>
                  </a:lnTo>
                  <a:lnTo>
                    <a:pt x="57409" y="6505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8914978" y="5572692"/>
              <a:ext cx="264202" cy="650500"/>
            </a:xfrm>
            <a:custGeom>
              <a:avLst/>
              <a:gdLst/>
              <a:ahLst/>
              <a:cxnLst/>
              <a:rect l="l" t="t" r="r" b="b"/>
              <a:pathLst>
                <a:path w="264202" h="650500" extrusionOk="0">
                  <a:moveTo>
                    <a:pt x="206793" y="650500"/>
                  </a:moveTo>
                  <a:cubicBezTo>
                    <a:pt x="238608" y="627755"/>
                    <a:pt x="260196" y="591364"/>
                    <a:pt x="263605" y="552698"/>
                  </a:cubicBezTo>
                  <a:cubicBezTo>
                    <a:pt x="265877" y="526541"/>
                    <a:pt x="261332" y="500385"/>
                    <a:pt x="255651" y="475365"/>
                  </a:cubicBezTo>
                  <a:cubicBezTo>
                    <a:pt x="237472" y="382112"/>
                    <a:pt x="185206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8807036" y="522242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09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6"/>
                    <a:pt x="95443" y="624343"/>
                    <a:pt x="296556" y="792654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8924068" y="5564732"/>
              <a:ext cx="264201" cy="650500"/>
            </a:xfrm>
            <a:custGeom>
              <a:avLst/>
              <a:gdLst/>
              <a:ahLst/>
              <a:cxnLst/>
              <a:rect l="l" t="t" r="r" b="b"/>
              <a:pathLst>
                <a:path w="264201" h="650500" extrusionOk="0">
                  <a:moveTo>
                    <a:pt x="206793" y="650500"/>
                  </a:moveTo>
                  <a:cubicBezTo>
                    <a:pt x="238608" y="627755"/>
                    <a:pt x="260195" y="591364"/>
                    <a:pt x="263604" y="552698"/>
                  </a:cubicBezTo>
                  <a:cubicBezTo>
                    <a:pt x="265877" y="526541"/>
                    <a:pt x="261332" y="500385"/>
                    <a:pt x="255651" y="475366"/>
                  </a:cubicBezTo>
                  <a:cubicBezTo>
                    <a:pt x="237471" y="382112"/>
                    <a:pt x="185205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8814990" y="521446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10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7"/>
                    <a:pt x="95443" y="624343"/>
                    <a:pt x="296556" y="792655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9724571" y="4440422"/>
              <a:ext cx="227119" cy="247456"/>
            </a:xfrm>
            <a:custGeom>
              <a:avLst/>
              <a:gdLst/>
              <a:ahLst/>
              <a:cxnLst/>
              <a:rect l="l" t="t" r="r" b="b"/>
              <a:pathLst>
                <a:path w="227119" h="247456" extrusionOk="0">
                  <a:moveTo>
                    <a:pt x="16443" y="51895"/>
                  </a:moveTo>
                  <a:cubicBezTo>
                    <a:pt x="18716" y="45072"/>
                    <a:pt x="23261" y="38248"/>
                    <a:pt x="30078" y="38248"/>
                  </a:cubicBezTo>
                  <a:cubicBezTo>
                    <a:pt x="39168" y="37111"/>
                    <a:pt x="44849" y="47346"/>
                    <a:pt x="45986" y="56444"/>
                  </a:cubicBezTo>
                  <a:cubicBezTo>
                    <a:pt x="48258" y="65542"/>
                    <a:pt x="49394" y="75777"/>
                    <a:pt x="57348" y="79189"/>
                  </a:cubicBezTo>
                  <a:cubicBezTo>
                    <a:pt x="67574" y="53032"/>
                    <a:pt x="82344" y="28013"/>
                    <a:pt x="101660" y="7543"/>
                  </a:cubicBezTo>
                  <a:cubicBezTo>
                    <a:pt x="106206" y="1857"/>
                    <a:pt x="115295" y="-2692"/>
                    <a:pt x="120976" y="1857"/>
                  </a:cubicBezTo>
                  <a:cubicBezTo>
                    <a:pt x="123249" y="4131"/>
                    <a:pt x="124385" y="6406"/>
                    <a:pt x="125521" y="9817"/>
                  </a:cubicBezTo>
                  <a:cubicBezTo>
                    <a:pt x="131203" y="31425"/>
                    <a:pt x="128930" y="55307"/>
                    <a:pt x="117568" y="74640"/>
                  </a:cubicBezTo>
                  <a:cubicBezTo>
                    <a:pt x="125521" y="55307"/>
                    <a:pt x="138020" y="32562"/>
                    <a:pt x="158472" y="29150"/>
                  </a:cubicBezTo>
                  <a:cubicBezTo>
                    <a:pt x="161880" y="28013"/>
                    <a:pt x="166425" y="29150"/>
                    <a:pt x="168698" y="31425"/>
                  </a:cubicBezTo>
                  <a:cubicBezTo>
                    <a:pt x="170971" y="33699"/>
                    <a:pt x="172107" y="37111"/>
                    <a:pt x="172107" y="40523"/>
                  </a:cubicBezTo>
                  <a:cubicBezTo>
                    <a:pt x="174379" y="63267"/>
                    <a:pt x="166425" y="87150"/>
                    <a:pt x="151655" y="105345"/>
                  </a:cubicBezTo>
                  <a:cubicBezTo>
                    <a:pt x="158472" y="96247"/>
                    <a:pt x="165289" y="87150"/>
                    <a:pt x="174379" y="79189"/>
                  </a:cubicBezTo>
                  <a:cubicBezTo>
                    <a:pt x="180060" y="74640"/>
                    <a:pt x="185741" y="68954"/>
                    <a:pt x="193695" y="70091"/>
                  </a:cubicBezTo>
                  <a:cubicBezTo>
                    <a:pt x="205057" y="71228"/>
                    <a:pt x="209602" y="86012"/>
                    <a:pt x="207329" y="97385"/>
                  </a:cubicBezTo>
                  <a:cubicBezTo>
                    <a:pt x="205057" y="111032"/>
                    <a:pt x="199376" y="124678"/>
                    <a:pt x="189150" y="134913"/>
                  </a:cubicBezTo>
                  <a:cubicBezTo>
                    <a:pt x="194831" y="126953"/>
                    <a:pt x="200512" y="121267"/>
                    <a:pt x="208466" y="115580"/>
                  </a:cubicBezTo>
                  <a:cubicBezTo>
                    <a:pt x="211874" y="113306"/>
                    <a:pt x="217556" y="111032"/>
                    <a:pt x="220964" y="113306"/>
                  </a:cubicBezTo>
                  <a:cubicBezTo>
                    <a:pt x="223237" y="114443"/>
                    <a:pt x="225509" y="117855"/>
                    <a:pt x="225509" y="121267"/>
                  </a:cubicBezTo>
                  <a:cubicBezTo>
                    <a:pt x="231190" y="142874"/>
                    <a:pt x="220964" y="164482"/>
                    <a:pt x="208466" y="182677"/>
                  </a:cubicBezTo>
                  <a:cubicBezTo>
                    <a:pt x="189150" y="209971"/>
                    <a:pt x="163017" y="232716"/>
                    <a:pt x="131203" y="241814"/>
                  </a:cubicBezTo>
                  <a:cubicBezTo>
                    <a:pt x="99388" y="252049"/>
                    <a:pt x="63029" y="248637"/>
                    <a:pt x="36895" y="229304"/>
                  </a:cubicBezTo>
                  <a:cubicBezTo>
                    <a:pt x="-11962" y="191775"/>
                    <a:pt x="-5145" y="103071"/>
                    <a:pt x="16443" y="51895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8924068" y="5564732"/>
              <a:ext cx="264201" cy="650500"/>
            </a:xfrm>
            <a:custGeom>
              <a:avLst/>
              <a:gdLst/>
              <a:ahLst/>
              <a:cxnLst/>
              <a:rect l="l" t="t" r="r" b="b"/>
              <a:pathLst>
                <a:path w="264201" h="650500" extrusionOk="0">
                  <a:moveTo>
                    <a:pt x="206793" y="650500"/>
                  </a:moveTo>
                  <a:cubicBezTo>
                    <a:pt x="238608" y="627755"/>
                    <a:pt x="260195" y="591364"/>
                    <a:pt x="263604" y="552698"/>
                  </a:cubicBezTo>
                  <a:cubicBezTo>
                    <a:pt x="265877" y="526541"/>
                    <a:pt x="261332" y="500385"/>
                    <a:pt x="255651" y="475366"/>
                  </a:cubicBezTo>
                  <a:cubicBezTo>
                    <a:pt x="237471" y="382112"/>
                    <a:pt x="185205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7153827" y="4509375"/>
              <a:ext cx="2745123" cy="1957185"/>
            </a:xfrm>
            <a:custGeom>
              <a:avLst/>
              <a:gdLst/>
              <a:ahLst/>
              <a:cxnLst/>
              <a:rect l="l" t="t" r="r" b="b"/>
              <a:pathLst>
                <a:path w="2745123" h="1957185" extrusionOk="0">
                  <a:moveTo>
                    <a:pt x="1387333" y="744891"/>
                  </a:moveTo>
                  <a:lnTo>
                    <a:pt x="1605489" y="742616"/>
                  </a:lnTo>
                  <a:cubicBezTo>
                    <a:pt x="1779331" y="733518"/>
                    <a:pt x="1944084" y="650500"/>
                    <a:pt x="2079295" y="541325"/>
                  </a:cubicBezTo>
                  <a:cubicBezTo>
                    <a:pt x="2215642" y="431013"/>
                    <a:pt x="2440615" y="135331"/>
                    <a:pt x="2550829" y="0"/>
                  </a:cubicBezTo>
                  <a:cubicBezTo>
                    <a:pt x="2616730" y="61411"/>
                    <a:pt x="2692857" y="128508"/>
                    <a:pt x="2745124" y="201291"/>
                  </a:cubicBezTo>
                  <a:cubicBezTo>
                    <a:pt x="2487200" y="847242"/>
                    <a:pt x="2004304" y="1223668"/>
                    <a:pt x="1906589" y="1288490"/>
                  </a:cubicBezTo>
                  <a:cubicBezTo>
                    <a:pt x="1950901" y="1443155"/>
                    <a:pt x="1997487" y="1667190"/>
                    <a:pt x="2004304" y="1827541"/>
                  </a:cubicBezTo>
                  <a:cubicBezTo>
                    <a:pt x="2004304" y="1827541"/>
                    <a:pt x="1752061" y="1896912"/>
                    <a:pt x="1431645" y="1949226"/>
                  </a:cubicBezTo>
                  <a:lnTo>
                    <a:pt x="1313478" y="1957186"/>
                  </a:lnTo>
                  <a:cubicBezTo>
                    <a:pt x="993062" y="1904873"/>
                    <a:pt x="740820" y="1835501"/>
                    <a:pt x="740820" y="1835501"/>
                  </a:cubicBezTo>
                  <a:cubicBezTo>
                    <a:pt x="747637" y="1675151"/>
                    <a:pt x="794222" y="1451115"/>
                    <a:pt x="838536" y="1296451"/>
                  </a:cubicBezTo>
                  <a:cubicBezTo>
                    <a:pt x="741956" y="1231628"/>
                    <a:pt x="257923" y="856340"/>
                    <a:pt x="0" y="209252"/>
                  </a:cubicBezTo>
                  <a:cubicBezTo>
                    <a:pt x="52266" y="136469"/>
                    <a:pt x="129530" y="69372"/>
                    <a:pt x="194295" y="7961"/>
                  </a:cubicBezTo>
                  <a:cubicBezTo>
                    <a:pt x="304509" y="143292"/>
                    <a:pt x="530618" y="440111"/>
                    <a:pt x="665829" y="549286"/>
                  </a:cubicBezTo>
                  <a:cubicBezTo>
                    <a:pt x="802176" y="659598"/>
                    <a:pt x="965792" y="741479"/>
                    <a:pt x="1139636" y="750577"/>
                  </a:cubicBezTo>
                  <a:lnTo>
                    <a:pt x="1357791" y="75285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8814990" y="521446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10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7"/>
                    <a:pt x="95443" y="624343"/>
                    <a:pt x="296556" y="792655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7941232" y="5222423"/>
              <a:ext cx="296554" cy="792654"/>
            </a:xfrm>
            <a:custGeom>
              <a:avLst/>
              <a:gdLst/>
              <a:ahLst/>
              <a:cxnLst/>
              <a:rect l="l" t="t" r="r" b="b"/>
              <a:pathLst>
                <a:path w="296554" h="792654" extrusionOk="0">
                  <a:moveTo>
                    <a:pt x="51130" y="583403"/>
                  </a:moveTo>
                  <a:cubicBezTo>
                    <a:pt x="115895" y="384386"/>
                    <a:pt x="148845" y="208114"/>
                    <a:pt x="163616" y="0"/>
                  </a:cubicBezTo>
                  <a:cubicBezTo>
                    <a:pt x="163616" y="0"/>
                    <a:pt x="193159" y="4549"/>
                    <a:pt x="234062" y="12509"/>
                  </a:cubicBezTo>
                  <a:cubicBezTo>
                    <a:pt x="274966" y="20470"/>
                    <a:pt x="296555" y="32980"/>
                    <a:pt x="296555" y="32980"/>
                  </a:cubicBezTo>
                  <a:cubicBezTo>
                    <a:pt x="279511" y="285446"/>
                    <a:pt x="201112" y="624343"/>
                    <a:pt x="0" y="792654"/>
                  </a:cubicBezTo>
                  <a:lnTo>
                    <a:pt x="13634" y="683480"/>
                  </a:lnTo>
                  <a:lnTo>
                    <a:pt x="51130" y="5834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8316187" y="5207639"/>
              <a:ext cx="434038" cy="164063"/>
            </a:xfrm>
            <a:custGeom>
              <a:avLst/>
              <a:gdLst/>
              <a:ahLst/>
              <a:cxnLst/>
              <a:rect l="l" t="t" r="r" b="b"/>
              <a:pathLst>
                <a:path w="434038" h="164063" extrusionOk="0">
                  <a:moveTo>
                    <a:pt x="2272" y="0"/>
                  </a:moveTo>
                  <a:cubicBezTo>
                    <a:pt x="1136" y="19333"/>
                    <a:pt x="0" y="39803"/>
                    <a:pt x="0" y="59136"/>
                  </a:cubicBezTo>
                  <a:cubicBezTo>
                    <a:pt x="0" y="59136"/>
                    <a:pt x="31814" y="158076"/>
                    <a:pt x="203384" y="163762"/>
                  </a:cubicBezTo>
                  <a:cubicBezTo>
                    <a:pt x="374955" y="170586"/>
                    <a:pt x="434038" y="59136"/>
                    <a:pt x="434038" y="59136"/>
                  </a:cubicBezTo>
                  <a:cubicBezTo>
                    <a:pt x="434038" y="40941"/>
                    <a:pt x="434038" y="21607"/>
                    <a:pt x="434038" y="3412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7911244" y="4088584"/>
              <a:ext cx="1209719" cy="1172920"/>
            </a:xfrm>
            <a:custGeom>
              <a:avLst/>
              <a:gdLst/>
              <a:ahLst/>
              <a:cxnLst/>
              <a:rect l="l" t="t" r="r" b="b"/>
              <a:pathLst>
                <a:path w="1209719" h="1172920" extrusionOk="0">
                  <a:moveTo>
                    <a:pt x="3854" y="649376"/>
                  </a:moveTo>
                  <a:cubicBezTo>
                    <a:pt x="23170" y="815413"/>
                    <a:pt x="131112" y="1158858"/>
                    <a:pt x="570832" y="1172505"/>
                  </a:cubicBezTo>
                  <a:cubicBezTo>
                    <a:pt x="1010552" y="1185015"/>
                    <a:pt x="1125310" y="910941"/>
                    <a:pt x="1125310" y="910941"/>
                  </a:cubicBezTo>
                  <a:cubicBezTo>
                    <a:pt x="1125310" y="910941"/>
                    <a:pt x="1195756" y="808589"/>
                    <a:pt x="1208255" y="649376"/>
                  </a:cubicBezTo>
                  <a:cubicBezTo>
                    <a:pt x="1220754" y="490163"/>
                    <a:pt x="1163942" y="2288"/>
                    <a:pt x="614008" y="13"/>
                  </a:cubicBezTo>
                  <a:cubicBezTo>
                    <a:pt x="-87044" y="-3398"/>
                    <a:pt x="3854" y="649376"/>
                    <a:pt x="3854" y="649376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8317323" y="5225835"/>
              <a:ext cx="432902" cy="50705"/>
            </a:xfrm>
            <a:custGeom>
              <a:avLst/>
              <a:gdLst/>
              <a:ahLst/>
              <a:cxnLst/>
              <a:rect l="l" t="t" r="r" b="b"/>
              <a:pathLst>
                <a:path w="432902" h="50705" extrusionOk="0">
                  <a:moveTo>
                    <a:pt x="0" y="9098"/>
                  </a:moveTo>
                  <a:cubicBezTo>
                    <a:pt x="49994" y="21607"/>
                    <a:pt x="104533" y="29568"/>
                    <a:pt x="165889" y="30706"/>
                  </a:cubicBezTo>
                  <a:cubicBezTo>
                    <a:pt x="271558" y="34117"/>
                    <a:pt x="360184" y="21607"/>
                    <a:pt x="432902" y="0"/>
                  </a:cubicBezTo>
                  <a:cubicBezTo>
                    <a:pt x="432902" y="0"/>
                    <a:pt x="387453" y="44352"/>
                    <a:pt x="224973" y="50038"/>
                  </a:cubicBezTo>
                  <a:cubicBezTo>
                    <a:pt x="62492" y="56862"/>
                    <a:pt x="0" y="9098"/>
                    <a:pt x="0" y="909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8797947" y="4791410"/>
              <a:ext cx="159071" cy="120547"/>
            </a:xfrm>
            <a:custGeom>
              <a:avLst/>
              <a:gdLst/>
              <a:ahLst/>
              <a:cxnLst/>
              <a:rect l="l" t="t" r="r" b="b"/>
              <a:pathLst>
                <a:path w="159071" h="120547" extrusionOk="0">
                  <a:moveTo>
                    <a:pt x="159072" y="60274"/>
                  </a:moveTo>
                  <a:cubicBezTo>
                    <a:pt x="159072" y="93562"/>
                    <a:pt x="123462" y="120547"/>
                    <a:pt x="79536" y="120547"/>
                  </a:cubicBezTo>
                  <a:cubicBezTo>
                    <a:pt x="35610" y="120547"/>
                    <a:pt x="0" y="93562"/>
                    <a:pt x="0" y="60274"/>
                  </a:cubicBezTo>
                  <a:cubicBezTo>
                    <a:pt x="0" y="26985"/>
                    <a:pt x="35610" y="0"/>
                    <a:pt x="79536" y="0"/>
                  </a:cubicBezTo>
                  <a:cubicBezTo>
                    <a:pt x="123462" y="0"/>
                    <a:pt x="159072" y="26986"/>
                    <a:pt x="159072" y="60274"/>
                  </a:cubicBezTo>
                  <a:close/>
                </a:path>
              </a:pathLst>
            </a:custGeom>
            <a:solidFill>
              <a:srgbClr val="F7B9A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8078715" y="4791410"/>
              <a:ext cx="159071" cy="120547"/>
            </a:xfrm>
            <a:custGeom>
              <a:avLst/>
              <a:gdLst/>
              <a:ahLst/>
              <a:cxnLst/>
              <a:rect l="l" t="t" r="r" b="b"/>
              <a:pathLst>
                <a:path w="159071" h="120547" extrusionOk="0">
                  <a:moveTo>
                    <a:pt x="159072" y="60274"/>
                  </a:moveTo>
                  <a:cubicBezTo>
                    <a:pt x="159072" y="93562"/>
                    <a:pt x="123462" y="120547"/>
                    <a:pt x="79536" y="120547"/>
                  </a:cubicBezTo>
                  <a:cubicBezTo>
                    <a:pt x="35610" y="120547"/>
                    <a:pt x="0" y="93562"/>
                    <a:pt x="0" y="60274"/>
                  </a:cubicBezTo>
                  <a:cubicBezTo>
                    <a:pt x="0" y="26985"/>
                    <a:pt x="35610" y="0"/>
                    <a:pt x="79536" y="0"/>
                  </a:cubicBezTo>
                  <a:cubicBezTo>
                    <a:pt x="123462" y="0"/>
                    <a:pt x="159072" y="26986"/>
                    <a:pt x="159072" y="60274"/>
                  </a:cubicBezTo>
                  <a:close/>
                </a:path>
              </a:pathLst>
            </a:custGeom>
            <a:solidFill>
              <a:srgbClr val="F7B9A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8490029" y="4758281"/>
              <a:ext cx="41677" cy="41089"/>
            </a:xfrm>
            <a:custGeom>
              <a:avLst/>
              <a:gdLst/>
              <a:ahLst/>
              <a:cxnLst/>
              <a:rect l="l" t="t" r="r" b="b"/>
              <a:pathLst>
                <a:path w="41677" h="41089" extrusionOk="0">
                  <a:moveTo>
                    <a:pt x="0" y="5835"/>
                  </a:moveTo>
                  <a:cubicBezTo>
                    <a:pt x="9090" y="-2125"/>
                    <a:pt x="24997" y="-2125"/>
                    <a:pt x="34087" y="6973"/>
                  </a:cubicBezTo>
                  <a:cubicBezTo>
                    <a:pt x="43176" y="16070"/>
                    <a:pt x="44312" y="31992"/>
                    <a:pt x="36359" y="41090"/>
                  </a:cubicBezTo>
                </a:path>
              </a:pathLst>
            </a:custGeom>
            <a:noFill/>
            <a:ln w="16350" cap="rnd" cmpd="sng">
              <a:solidFill>
                <a:srgbClr val="3C3C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7727621" y="4567523"/>
              <a:ext cx="238607" cy="275580"/>
            </a:xfrm>
            <a:custGeom>
              <a:avLst/>
              <a:gdLst/>
              <a:ahLst/>
              <a:cxnLst/>
              <a:rect l="l" t="t" r="r" b="b"/>
              <a:pathLst>
                <a:path w="238607" h="275580" extrusionOk="0">
                  <a:moveTo>
                    <a:pt x="210202" y="66948"/>
                  </a:moveTo>
                  <a:cubicBezTo>
                    <a:pt x="202249" y="49890"/>
                    <a:pt x="187477" y="37380"/>
                    <a:pt x="172707" y="27145"/>
                  </a:cubicBezTo>
                  <a:cubicBezTo>
                    <a:pt x="154527" y="14635"/>
                    <a:pt x="134075" y="4400"/>
                    <a:pt x="112487" y="988"/>
                  </a:cubicBezTo>
                  <a:cubicBezTo>
                    <a:pt x="74991" y="-4698"/>
                    <a:pt x="36359" y="14635"/>
                    <a:pt x="17043" y="46478"/>
                  </a:cubicBezTo>
                  <a:cubicBezTo>
                    <a:pt x="3409" y="68085"/>
                    <a:pt x="0" y="95379"/>
                    <a:pt x="0" y="120398"/>
                  </a:cubicBezTo>
                  <a:cubicBezTo>
                    <a:pt x="0" y="164751"/>
                    <a:pt x="13635" y="211377"/>
                    <a:pt x="46586" y="240945"/>
                  </a:cubicBezTo>
                  <a:cubicBezTo>
                    <a:pt x="71583" y="263690"/>
                    <a:pt x="105670" y="273925"/>
                    <a:pt x="138620" y="275062"/>
                  </a:cubicBezTo>
                  <a:cubicBezTo>
                    <a:pt x="171571" y="277337"/>
                    <a:pt x="205657" y="271651"/>
                    <a:pt x="238608" y="267102"/>
                  </a:cubicBezTo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6" name="Google Shape;1196;p33"/>
            <p:cNvGrpSpPr/>
            <p:nvPr/>
          </p:nvGrpSpPr>
          <p:grpSpPr>
            <a:xfrm>
              <a:off x="7794782" y="4644252"/>
              <a:ext cx="91935" cy="122138"/>
              <a:chOff x="7794782" y="4644252"/>
              <a:chExt cx="91935" cy="122138"/>
            </a:xfrm>
          </p:grpSpPr>
          <p:sp>
            <p:nvSpPr>
              <p:cNvPr id="1197" name="Google Shape;1197;p33"/>
              <p:cNvSpPr/>
              <p:nvPr/>
            </p:nvSpPr>
            <p:spPr>
              <a:xfrm>
                <a:off x="7794782" y="4644252"/>
                <a:ext cx="50118" cy="121972"/>
              </a:xfrm>
              <a:custGeom>
                <a:avLst/>
                <a:gdLst/>
                <a:ahLst/>
                <a:cxnLst/>
                <a:rect l="l" t="t" r="r" b="b"/>
                <a:pathLst>
                  <a:path w="50118" h="121972" extrusionOk="0">
                    <a:moveTo>
                      <a:pt x="48734" y="8415"/>
                    </a:moveTo>
                    <a:cubicBezTo>
                      <a:pt x="16920" y="34572"/>
                      <a:pt x="6694" y="77787"/>
                      <a:pt x="22601" y="115316"/>
                    </a:cubicBezTo>
                    <a:cubicBezTo>
                      <a:pt x="24874" y="121002"/>
                      <a:pt x="16920" y="124413"/>
                      <a:pt x="13511" y="119865"/>
                    </a:cubicBezTo>
                    <a:cubicBezTo>
                      <a:pt x="-13758" y="81199"/>
                      <a:pt x="2149" y="20925"/>
                      <a:pt x="44190" y="455"/>
                    </a:cubicBezTo>
                    <a:cubicBezTo>
                      <a:pt x="48734" y="-1820"/>
                      <a:pt x="52143" y="5004"/>
                      <a:pt x="48734" y="8415"/>
                    </a:cubicBezTo>
                    <a:lnTo>
                      <a:pt x="48734" y="8415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33"/>
              <p:cNvSpPr/>
              <p:nvPr/>
            </p:nvSpPr>
            <p:spPr>
              <a:xfrm>
                <a:off x="7804656" y="4688309"/>
                <a:ext cx="82061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82061" h="78081" extrusionOk="0">
                    <a:moveTo>
                      <a:pt x="3638" y="1886"/>
                    </a:moveTo>
                    <a:cubicBezTo>
                      <a:pt x="45678" y="-9486"/>
                      <a:pt x="83173" y="32592"/>
                      <a:pt x="82037" y="73533"/>
                    </a:cubicBezTo>
                    <a:cubicBezTo>
                      <a:pt x="82037" y="75807"/>
                      <a:pt x="79765" y="78082"/>
                      <a:pt x="77492" y="78082"/>
                    </a:cubicBezTo>
                    <a:cubicBezTo>
                      <a:pt x="75220" y="78082"/>
                      <a:pt x="72947" y="76944"/>
                      <a:pt x="72947" y="74670"/>
                    </a:cubicBezTo>
                    <a:cubicBezTo>
                      <a:pt x="64993" y="42827"/>
                      <a:pt x="42269" y="9847"/>
                      <a:pt x="5910" y="10985"/>
                    </a:cubicBezTo>
                    <a:cubicBezTo>
                      <a:pt x="-908" y="10985"/>
                      <a:pt x="-2044" y="3024"/>
                      <a:pt x="3638" y="1886"/>
                    </a:cubicBezTo>
                    <a:lnTo>
                      <a:pt x="3638" y="1886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9" name="Google Shape;1199;p33"/>
            <p:cNvSpPr/>
            <p:nvPr/>
          </p:nvSpPr>
          <p:spPr>
            <a:xfrm>
              <a:off x="7880191" y="4004051"/>
              <a:ext cx="1240593" cy="664537"/>
            </a:xfrm>
            <a:custGeom>
              <a:avLst/>
              <a:gdLst/>
              <a:ahLst/>
              <a:cxnLst/>
              <a:rect l="l" t="t" r="r" b="b"/>
              <a:pathLst>
                <a:path w="1240593" h="664537" extrusionOk="0">
                  <a:moveTo>
                    <a:pt x="120124" y="189172"/>
                  </a:moveTo>
                  <a:cubicBezTo>
                    <a:pt x="20136" y="298346"/>
                    <a:pt x="-21904" y="457560"/>
                    <a:pt x="11047" y="603126"/>
                  </a:cubicBezTo>
                  <a:cubicBezTo>
                    <a:pt x="16728" y="627008"/>
                    <a:pt x="25818" y="653165"/>
                    <a:pt x="48542" y="664537"/>
                  </a:cubicBezTo>
                  <a:cubicBezTo>
                    <a:pt x="89447" y="587205"/>
                    <a:pt x="125805" y="508735"/>
                    <a:pt x="156484" y="426855"/>
                  </a:cubicBezTo>
                  <a:cubicBezTo>
                    <a:pt x="186026" y="441638"/>
                    <a:pt x="217840" y="451874"/>
                    <a:pt x="250790" y="455285"/>
                  </a:cubicBezTo>
                  <a:cubicBezTo>
                    <a:pt x="258744" y="456423"/>
                    <a:pt x="266698" y="456423"/>
                    <a:pt x="272379" y="451874"/>
                  </a:cubicBezTo>
                  <a:cubicBezTo>
                    <a:pt x="280333" y="446187"/>
                    <a:pt x="280333" y="434815"/>
                    <a:pt x="279196" y="424580"/>
                  </a:cubicBezTo>
                  <a:cubicBezTo>
                    <a:pt x="276924" y="400698"/>
                    <a:pt x="279196" y="375679"/>
                    <a:pt x="276924" y="351797"/>
                  </a:cubicBezTo>
                  <a:cubicBezTo>
                    <a:pt x="350779" y="434815"/>
                    <a:pt x="445085" y="499638"/>
                    <a:pt x="549618" y="538304"/>
                  </a:cubicBezTo>
                  <a:cubicBezTo>
                    <a:pt x="588250" y="553088"/>
                    <a:pt x="630290" y="563323"/>
                    <a:pt x="670058" y="554225"/>
                  </a:cubicBezTo>
                  <a:cubicBezTo>
                    <a:pt x="676875" y="551951"/>
                    <a:pt x="685966" y="549676"/>
                    <a:pt x="688238" y="542853"/>
                  </a:cubicBezTo>
                  <a:cubicBezTo>
                    <a:pt x="690510" y="537166"/>
                    <a:pt x="688238" y="530343"/>
                    <a:pt x="687102" y="524657"/>
                  </a:cubicBezTo>
                  <a:cubicBezTo>
                    <a:pt x="658696" y="439364"/>
                    <a:pt x="630290" y="354071"/>
                    <a:pt x="601885" y="268779"/>
                  </a:cubicBezTo>
                  <a:cubicBezTo>
                    <a:pt x="691647" y="384777"/>
                    <a:pt x="812087" y="476893"/>
                    <a:pt x="948434" y="534892"/>
                  </a:cubicBezTo>
                  <a:cubicBezTo>
                    <a:pt x="1037059" y="572421"/>
                    <a:pt x="1146137" y="611087"/>
                    <a:pt x="1240444" y="596303"/>
                  </a:cubicBezTo>
                  <a:cubicBezTo>
                    <a:pt x="1242717" y="501912"/>
                    <a:pt x="1218856" y="395012"/>
                    <a:pt x="1182496" y="307445"/>
                  </a:cubicBezTo>
                  <a:cubicBezTo>
                    <a:pt x="1007518" y="-128118"/>
                    <a:pt x="325782" y="-37139"/>
                    <a:pt x="120124" y="189172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9054734" y="4560700"/>
              <a:ext cx="238607" cy="275580"/>
            </a:xfrm>
            <a:custGeom>
              <a:avLst/>
              <a:gdLst/>
              <a:ahLst/>
              <a:cxnLst/>
              <a:rect l="l" t="t" r="r" b="b"/>
              <a:pathLst>
                <a:path w="238607" h="275580" extrusionOk="0">
                  <a:moveTo>
                    <a:pt x="28406" y="66948"/>
                  </a:moveTo>
                  <a:cubicBezTo>
                    <a:pt x="36359" y="49890"/>
                    <a:pt x="51130" y="37380"/>
                    <a:pt x="65901" y="27145"/>
                  </a:cubicBezTo>
                  <a:cubicBezTo>
                    <a:pt x="84080" y="14635"/>
                    <a:pt x="104532" y="4400"/>
                    <a:pt x="126121" y="988"/>
                  </a:cubicBezTo>
                  <a:cubicBezTo>
                    <a:pt x="163616" y="-4698"/>
                    <a:pt x="202248" y="14635"/>
                    <a:pt x="221564" y="46478"/>
                  </a:cubicBezTo>
                  <a:cubicBezTo>
                    <a:pt x="235198" y="68085"/>
                    <a:pt x="238608" y="95379"/>
                    <a:pt x="238608" y="120398"/>
                  </a:cubicBezTo>
                  <a:cubicBezTo>
                    <a:pt x="238608" y="164751"/>
                    <a:pt x="224973" y="211377"/>
                    <a:pt x="192022" y="240946"/>
                  </a:cubicBezTo>
                  <a:cubicBezTo>
                    <a:pt x="167025" y="263690"/>
                    <a:pt x="132938" y="273925"/>
                    <a:pt x="99988" y="275063"/>
                  </a:cubicBezTo>
                  <a:cubicBezTo>
                    <a:pt x="67037" y="277337"/>
                    <a:pt x="32950" y="271651"/>
                    <a:pt x="0" y="267102"/>
                  </a:cubicBezTo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1" name="Google Shape;1201;p33"/>
            <p:cNvGrpSpPr/>
            <p:nvPr/>
          </p:nvGrpSpPr>
          <p:grpSpPr>
            <a:xfrm>
              <a:off x="9130835" y="4644252"/>
              <a:ext cx="91431" cy="123579"/>
              <a:chOff x="9130835" y="4644252"/>
              <a:chExt cx="91431" cy="123579"/>
            </a:xfrm>
          </p:grpSpPr>
          <p:sp>
            <p:nvSpPr>
              <p:cNvPr id="1202" name="Google Shape;1202;p33"/>
              <p:cNvSpPr/>
              <p:nvPr/>
            </p:nvSpPr>
            <p:spPr>
              <a:xfrm>
                <a:off x="9172155" y="4644252"/>
                <a:ext cx="50111" cy="121748"/>
              </a:xfrm>
              <a:custGeom>
                <a:avLst/>
                <a:gdLst/>
                <a:ahLst/>
                <a:cxnLst/>
                <a:rect l="l" t="t" r="r" b="b"/>
                <a:pathLst>
                  <a:path w="50111" h="121748" extrusionOk="0">
                    <a:moveTo>
                      <a:pt x="6427" y="455"/>
                    </a:moveTo>
                    <a:cubicBezTo>
                      <a:pt x="48468" y="20925"/>
                      <a:pt x="63239" y="81199"/>
                      <a:pt x="37105" y="119865"/>
                    </a:cubicBezTo>
                    <a:cubicBezTo>
                      <a:pt x="35969" y="122139"/>
                      <a:pt x="32560" y="122139"/>
                      <a:pt x="30288" y="121002"/>
                    </a:cubicBezTo>
                    <a:cubicBezTo>
                      <a:pt x="28016" y="119865"/>
                      <a:pt x="28016" y="117590"/>
                      <a:pt x="28016" y="115316"/>
                    </a:cubicBezTo>
                    <a:cubicBezTo>
                      <a:pt x="42787" y="77787"/>
                      <a:pt x="32560" y="34572"/>
                      <a:pt x="1883" y="8415"/>
                    </a:cubicBezTo>
                    <a:cubicBezTo>
                      <a:pt x="-2662" y="5004"/>
                      <a:pt x="1883" y="-1820"/>
                      <a:pt x="6427" y="455"/>
                    </a:cubicBezTo>
                    <a:lnTo>
                      <a:pt x="6427" y="455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33"/>
              <p:cNvSpPr/>
              <p:nvPr/>
            </p:nvSpPr>
            <p:spPr>
              <a:xfrm>
                <a:off x="9130835" y="4689485"/>
                <a:ext cx="81229" cy="78346"/>
              </a:xfrm>
              <a:custGeom>
                <a:avLst/>
                <a:gdLst/>
                <a:ahLst/>
                <a:cxnLst/>
                <a:rect l="l" t="t" r="r" b="b"/>
                <a:pathLst>
                  <a:path w="81229" h="78346" extrusionOk="0">
                    <a:moveTo>
                      <a:pt x="76152" y="9809"/>
                    </a:moveTo>
                    <a:cubicBezTo>
                      <a:pt x="50019" y="9809"/>
                      <a:pt x="28431" y="26868"/>
                      <a:pt x="18205" y="49613"/>
                    </a:cubicBezTo>
                    <a:cubicBezTo>
                      <a:pt x="14797" y="57573"/>
                      <a:pt x="11387" y="65534"/>
                      <a:pt x="9116" y="74632"/>
                    </a:cubicBezTo>
                    <a:cubicBezTo>
                      <a:pt x="7979" y="76906"/>
                      <a:pt x="5706" y="79181"/>
                      <a:pt x="3434" y="78044"/>
                    </a:cubicBezTo>
                    <a:cubicBezTo>
                      <a:pt x="1162" y="76906"/>
                      <a:pt x="25" y="75769"/>
                      <a:pt x="25" y="73494"/>
                    </a:cubicBezTo>
                    <a:cubicBezTo>
                      <a:pt x="-1111" y="33691"/>
                      <a:pt x="36385" y="-9524"/>
                      <a:pt x="78425" y="1849"/>
                    </a:cubicBezTo>
                    <a:cubicBezTo>
                      <a:pt x="82970" y="1849"/>
                      <a:pt x="81834" y="9809"/>
                      <a:pt x="76152" y="9809"/>
                    </a:cubicBezTo>
                    <a:lnTo>
                      <a:pt x="76152" y="9809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4" name="Google Shape;1204;p33"/>
            <p:cNvSpPr/>
            <p:nvPr/>
          </p:nvSpPr>
          <p:spPr>
            <a:xfrm>
              <a:off x="8733181" y="4691572"/>
              <a:ext cx="111461" cy="70475"/>
            </a:xfrm>
            <a:custGeom>
              <a:avLst/>
              <a:gdLst/>
              <a:ahLst/>
              <a:cxnLst/>
              <a:rect l="l" t="t" r="r" b="b"/>
              <a:pathLst>
                <a:path w="111461" h="70475" extrusionOk="0">
                  <a:moveTo>
                    <a:pt x="0" y="65721"/>
                  </a:moveTo>
                  <a:cubicBezTo>
                    <a:pt x="10226" y="-18435"/>
                    <a:pt x="97716" y="-24121"/>
                    <a:pt x="111351" y="62309"/>
                  </a:cubicBezTo>
                  <a:cubicBezTo>
                    <a:pt x="112487" y="67995"/>
                    <a:pt x="104533" y="70270"/>
                    <a:pt x="102260" y="65721"/>
                  </a:cubicBezTo>
                  <a:cubicBezTo>
                    <a:pt x="79536" y="-3650"/>
                    <a:pt x="29542" y="2036"/>
                    <a:pt x="9090" y="67995"/>
                  </a:cubicBezTo>
                  <a:cubicBezTo>
                    <a:pt x="7954" y="72544"/>
                    <a:pt x="0" y="70270"/>
                    <a:pt x="0" y="65721"/>
                  </a:cubicBezTo>
                  <a:lnTo>
                    <a:pt x="0" y="6572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8204836" y="4705193"/>
              <a:ext cx="111350" cy="71432"/>
            </a:xfrm>
            <a:custGeom>
              <a:avLst/>
              <a:gdLst/>
              <a:ahLst/>
              <a:cxnLst/>
              <a:rect l="l" t="t" r="r" b="b"/>
              <a:pathLst>
                <a:path w="111350" h="71432" extrusionOk="0">
                  <a:moveTo>
                    <a:pt x="103397" y="68021"/>
                  </a:moveTo>
                  <a:cubicBezTo>
                    <a:pt x="82945" y="924"/>
                    <a:pt x="32951" y="-3625"/>
                    <a:pt x="10226" y="65746"/>
                  </a:cubicBezTo>
                  <a:cubicBezTo>
                    <a:pt x="9090" y="68021"/>
                    <a:pt x="6818" y="69158"/>
                    <a:pt x="3409" y="68021"/>
                  </a:cubicBezTo>
                  <a:cubicBezTo>
                    <a:pt x="1137" y="66884"/>
                    <a:pt x="0" y="64609"/>
                    <a:pt x="0" y="62335"/>
                  </a:cubicBezTo>
                  <a:cubicBezTo>
                    <a:pt x="3409" y="48688"/>
                    <a:pt x="6818" y="35041"/>
                    <a:pt x="15907" y="21394"/>
                  </a:cubicBezTo>
                  <a:cubicBezTo>
                    <a:pt x="36359" y="-9311"/>
                    <a:pt x="78400" y="-5899"/>
                    <a:pt x="96579" y="24806"/>
                  </a:cubicBezTo>
                  <a:cubicBezTo>
                    <a:pt x="104533" y="37315"/>
                    <a:pt x="109078" y="52099"/>
                    <a:pt x="111351" y="65746"/>
                  </a:cubicBezTo>
                  <a:cubicBezTo>
                    <a:pt x="111351" y="68021"/>
                    <a:pt x="110214" y="70295"/>
                    <a:pt x="107942" y="71433"/>
                  </a:cubicBezTo>
                  <a:cubicBezTo>
                    <a:pt x="105670" y="71433"/>
                    <a:pt x="103397" y="69158"/>
                    <a:pt x="103397" y="68021"/>
                  </a:cubicBezTo>
                  <a:lnTo>
                    <a:pt x="103397" y="6802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8448445" y="4832741"/>
              <a:ext cx="120054" cy="44091"/>
            </a:xfrm>
            <a:custGeom>
              <a:avLst/>
              <a:gdLst/>
              <a:ahLst/>
              <a:cxnLst/>
              <a:rect l="l" t="t" r="r" b="b"/>
              <a:pathLst>
                <a:path w="120054" h="44091" extrusionOk="0">
                  <a:moveTo>
                    <a:pt x="118847" y="25766"/>
                  </a:moveTo>
                  <a:cubicBezTo>
                    <a:pt x="84760" y="56472"/>
                    <a:pt x="24541" y="47374"/>
                    <a:pt x="679" y="7571"/>
                  </a:cubicBezTo>
                  <a:cubicBezTo>
                    <a:pt x="-457" y="5296"/>
                    <a:pt x="-457" y="1884"/>
                    <a:pt x="2952" y="747"/>
                  </a:cubicBezTo>
                  <a:cubicBezTo>
                    <a:pt x="5225" y="-390"/>
                    <a:pt x="7497" y="-390"/>
                    <a:pt x="9770" y="1884"/>
                  </a:cubicBezTo>
                  <a:cubicBezTo>
                    <a:pt x="37039" y="30315"/>
                    <a:pt x="79079" y="37139"/>
                    <a:pt x="114302" y="18943"/>
                  </a:cubicBezTo>
                  <a:cubicBezTo>
                    <a:pt x="117711" y="15531"/>
                    <a:pt x="122256" y="22354"/>
                    <a:pt x="118847" y="25766"/>
                  </a:cubicBezTo>
                  <a:lnTo>
                    <a:pt x="118847" y="25766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8302638" y="5620874"/>
              <a:ext cx="465690" cy="446681"/>
            </a:xfrm>
            <a:custGeom>
              <a:avLst/>
              <a:gdLst/>
              <a:ahLst/>
              <a:cxnLst/>
              <a:rect l="l" t="t" r="r" b="b"/>
              <a:pathLst>
                <a:path w="465690" h="446681" extrusionOk="0">
                  <a:moveTo>
                    <a:pt x="279425" y="418086"/>
                  </a:moveTo>
                  <a:cubicBezTo>
                    <a:pt x="332828" y="385106"/>
                    <a:pt x="376004" y="337342"/>
                    <a:pt x="405547" y="281617"/>
                  </a:cubicBezTo>
                  <a:cubicBezTo>
                    <a:pt x="441905" y="213383"/>
                    <a:pt x="461221" y="131502"/>
                    <a:pt x="445314" y="56444"/>
                  </a:cubicBezTo>
                  <a:cubicBezTo>
                    <a:pt x="431680" y="7543"/>
                    <a:pt x="370323" y="12092"/>
                    <a:pt x="337373" y="38248"/>
                  </a:cubicBezTo>
                  <a:cubicBezTo>
                    <a:pt x="287379" y="73503"/>
                    <a:pt x="246475" y="124678"/>
                    <a:pt x="223750" y="181540"/>
                  </a:cubicBezTo>
                  <a:cubicBezTo>
                    <a:pt x="221478" y="187226"/>
                    <a:pt x="215797" y="189501"/>
                    <a:pt x="210115" y="187226"/>
                  </a:cubicBezTo>
                  <a:cubicBezTo>
                    <a:pt x="205570" y="186089"/>
                    <a:pt x="203298" y="181540"/>
                    <a:pt x="203298" y="176991"/>
                  </a:cubicBezTo>
                  <a:cubicBezTo>
                    <a:pt x="203298" y="141737"/>
                    <a:pt x="185118" y="107620"/>
                    <a:pt x="166939" y="75777"/>
                  </a:cubicBezTo>
                  <a:cubicBezTo>
                    <a:pt x="151031" y="46209"/>
                    <a:pt x="126034" y="18915"/>
                    <a:pt x="90812" y="29150"/>
                  </a:cubicBezTo>
                  <a:cubicBezTo>
                    <a:pt x="19229" y="54170"/>
                    <a:pt x="23774" y="149697"/>
                    <a:pt x="36273" y="211108"/>
                  </a:cubicBezTo>
                  <a:cubicBezTo>
                    <a:pt x="53316" y="281617"/>
                    <a:pt x="97629" y="346440"/>
                    <a:pt x="160121" y="383968"/>
                  </a:cubicBezTo>
                  <a:cubicBezTo>
                    <a:pt x="221478" y="422634"/>
                    <a:pt x="298741" y="437419"/>
                    <a:pt x="372596" y="422634"/>
                  </a:cubicBezTo>
                  <a:cubicBezTo>
                    <a:pt x="376004" y="421497"/>
                    <a:pt x="379413" y="423772"/>
                    <a:pt x="380549" y="427183"/>
                  </a:cubicBezTo>
                  <a:cubicBezTo>
                    <a:pt x="381685" y="430595"/>
                    <a:pt x="379413" y="434007"/>
                    <a:pt x="376004" y="434007"/>
                  </a:cubicBezTo>
                  <a:cubicBezTo>
                    <a:pt x="216932" y="484045"/>
                    <a:pt x="43090" y="380557"/>
                    <a:pt x="7867" y="217932"/>
                  </a:cubicBezTo>
                  <a:cubicBezTo>
                    <a:pt x="-9176" y="142874"/>
                    <a:pt x="-4632" y="29150"/>
                    <a:pt x="83994" y="2994"/>
                  </a:cubicBezTo>
                  <a:cubicBezTo>
                    <a:pt x="131715" y="-10653"/>
                    <a:pt x="170347" y="24601"/>
                    <a:pt x="188527" y="63267"/>
                  </a:cubicBezTo>
                  <a:cubicBezTo>
                    <a:pt x="206707" y="98522"/>
                    <a:pt x="224886" y="134913"/>
                    <a:pt x="224886" y="176991"/>
                  </a:cubicBezTo>
                  <a:lnTo>
                    <a:pt x="205570" y="172442"/>
                  </a:lnTo>
                  <a:cubicBezTo>
                    <a:pt x="237384" y="104208"/>
                    <a:pt x="299877" y="23464"/>
                    <a:pt x="376004" y="2994"/>
                  </a:cubicBezTo>
                  <a:cubicBezTo>
                    <a:pt x="519169" y="-18614"/>
                    <a:pt x="457813" y="216794"/>
                    <a:pt x="416909" y="285029"/>
                  </a:cubicBezTo>
                  <a:cubicBezTo>
                    <a:pt x="386231" y="341891"/>
                    <a:pt x="341917" y="390792"/>
                    <a:pt x="286243" y="426046"/>
                  </a:cubicBezTo>
                  <a:cubicBezTo>
                    <a:pt x="279425" y="434007"/>
                    <a:pt x="272608" y="422634"/>
                    <a:pt x="279425" y="418086"/>
                  </a:cubicBezTo>
                  <a:lnTo>
                    <a:pt x="279425" y="4180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8" name="Google Shape;1208;p33"/>
            <p:cNvGrpSpPr/>
            <p:nvPr/>
          </p:nvGrpSpPr>
          <p:grpSpPr>
            <a:xfrm>
              <a:off x="8001643" y="5282615"/>
              <a:ext cx="1063486" cy="593646"/>
              <a:chOff x="8001643" y="5282615"/>
              <a:chExt cx="1063486" cy="593646"/>
            </a:xfrm>
          </p:grpSpPr>
          <p:sp>
            <p:nvSpPr>
              <p:cNvPr id="1209" name="Google Shape;1209;p33"/>
              <p:cNvSpPr/>
              <p:nvPr/>
            </p:nvSpPr>
            <p:spPr>
              <a:xfrm>
                <a:off x="8125077" y="5285998"/>
                <a:ext cx="63431" cy="28663"/>
              </a:xfrm>
              <a:custGeom>
                <a:avLst/>
                <a:gdLst/>
                <a:ahLst/>
                <a:cxnLst/>
                <a:rect l="l" t="t" r="r" b="b"/>
                <a:pathLst>
                  <a:path w="63431" h="28663" extrusionOk="0">
                    <a:moveTo>
                      <a:pt x="7041" y="110"/>
                    </a:moveTo>
                    <a:cubicBezTo>
                      <a:pt x="16131" y="110"/>
                      <a:pt x="84304" y="16032"/>
                      <a:pt x="57035" y="28541"/>
                    </a:cubicBezTo>
                    <a:cubicBezTo>
                      <a:pt x="36583" y="29678"/>
                      <a:pt x="17267" y="22855"/>
                      <a:pt x="1360" y="10346"/>
                    </a:cubicBezTo>
                    <a:cubicBezTo>
                      <a:pt x="-2049" y="6934"/>
                      <a:pt x="1360" y="-1027"/>
                      <a:pt x="7041" y="110"/>
                    </a:cubicBezTo>
                    <a:lnTo>
                      <a:pt x="7041" y="1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33"/>
              <p:cNvSpPr/>
              <p:nvPr/>
            </p:nvSpPr>
            <p:spPr>
              <a:xfrm>
                <a:off x="8119716" y="5383456"/>
                <a:ext cx="57996" cy="33532"/>
              </a:xfrm>
              <a:custGeom>
                <a:avLst/>
                <a:gdLst/>
                <a:ahLst/>
                <a:cxnLst/>
                <a:rect l="l" t="t" r="r" b="b"/>
                <a:pathLst>
                  <a:path w="57996" h="33532" extrusionOk="0">
                    <a:moveTo>
                      <a:pt x="7857" y="455"/>
                    </a:moveTo>
                    <a:cubicBezTo>
                      <a:pt x="26037" y="6141"/>
                      <a:pt x="40808" y="11827"/>
                      <a:pt x="55578" y="22062"/>
                    </a:cubicBezTo>
                    <a:cubicBezTo>
                      <a:pt x="60124" y="25474"/>
                      <a:pt x="57851" y="34572"/>
                      <a:pt x="52170" y="33434"/>
                    </a:cubicBezTo>
                    <a:cubicBezTo>
                      <a:pt x="32854" y="33434"/>
                      <a:pt x="13538" y="24337"/>
                      <a:pt x="1040" y="8415"/>
                    </a:cubicBezTo>
                    <a:cubicBezTo>
                      <a:pt x="-2369" y="5004"/>
                      <a:pt x="3312" y="-1820"/>
                      <a:pt x="7857" y="455"/>
                    </a:cubicBezTo>
                    <a:lnTo>
                      <a:pt x="7857" y="4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33"/>
              <p:cNvSpPr/>
              <p:nvPr/>
            </p:nvSpPr>
            <p:spPr>
              <a:xfrm>
                <a:off x="8109925" y="5482704"/>
                <a:ext cx="46626" cy="30852"/>
              </a:xfrm>
              <a:custGeom>
                <a:avLst/>
                <a:gdLst/>
                <a:ahLst/>
                <a:cxnLst/>
                <a:rect l="l" t="t" r="r" b="b"/>
                <a:pathLst>
                  <a:path w="46626" h="30852" extrusionOk="0">
                    <a:moveTo>
                      <a:pt x="7422" y="147"/>
                    </a:moveTo>
                    <a:cubicBezTo>
                      <a:pt x="16512" y="1284"/>
                      <a:pt x="55143" y="16068"/>
                      <a:pt x="44918" y="28578"/>
                    </a:cubicBezTo>
                    <a:cubicBezTo>
                      <a:pt x="43781" y="29715"/>
                      <a:pt x="41509" y="30852"/>
                      <a:pt x="40372" y="30852"/>
                    </a:cubicBezTo>
                    <a:cubicBezTo>
                      <a:pt x="24466" y="30852"/>
                      <a:pt x="9694" y="22892"/>
                      <a:pt x="604" y="9245"/>
                    </a:cubicBezTo>
                    <a:cubicBezTo>
                      <a:pt x="-1668" y="4696"/>
                      <a:pt x="2877" y="-990"/>
                      <a:pt x="7422" y="147"/>
                    </a:cubicBezTo>
                    <a:lnTo>
                      <a:pt x="7422" y="1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33"/>
              <p:cNvSpPr/>
              <p:nvPr/>
            </p:nvSpPr>
            <p:spPr>
              <a:xfrm>
                <a:off x="8092968" y="5572544"/>
                <a:ext cx="39614" cy="29716"/>
              </a:xfrm>
              <a:custGeom>
                <a:avLst/>
                <a:gdLst/>
                <a:ahLst/>
                <a:cxnLst/>
                <a:rect l="l" t="t" r="r" b="b"/>
                <a:pathLst>
                  <a:path w="39614" h="29716" extrusionOk="0">
                    <a:moveTo>
                      <a:pt x="8471" y="148"/>
                    </a:moveTo>
                    <a:cubicBezTo>
                      <a:pt x="20969" y="3560"/>
                      <a:pt x="30060" y="9246"/>
                      <a:pt x="38013" y="18344"/>
                    </a:cubicBezTo>
                    <a:cubicBezTo>
                      <a:pt x="41422" y="22893"/>
                      <a:pt x="39149" y="29716"/>
                      <a:pt x="33468" y="29716"/>
                    </a:cubicBezTo>
                    <a:cubicBezTo>
                      <a:pt x="18697" y="29716"/>
                      <a:pt x="6199" y="20618"/>
                      <a:pt x="517" y="8109"/>
                    </a:cubicBezTo>
                    <a:cubicBezTo>
                      <a:pt x="-1755" y="4697"/>
                      <a:pt x="3926" y="-989"/>
                      <a:pt x="8471" y="148"/>
                    </a:cubicBezTo>
                    <a:lnTo>
                      <a:pt x="8471" y="1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33"/>
              <p:cNvSpPr/>
              <p:nvPr/>
            </p:nvSpPr>
            <p:spPr>
              <a:xfrm>
                <a:off x="8064118" y="5665879"/>
                <a:ext cx="39051" cy="26629"/>
              </a:xfrm>
              <a:custGeom>
                <a:avLst/>
                <a:gdLst/>
                <a:ahLst/>
                <a:cxnLst/>
                <a:rect l="l" t="t" r="r" b="b"/>
                <a:pathLst>
                  <a:path w="39051" h="26629" extrusionOk="0">
                    <a:moveTo>
                      <a:pt x="6643" y="67"/>
                    </a:moveTo>
                    <a:cubicBezTo>
                      <a:pt x="16870" y="-1071"/>
                      <a:pt x="48684" y="12576"/>
                      <a:pt x="36186" y="25086"/>
                    </a:cubicBezTo>
                    <a:cubicBezTo>
                      <a:pt x="25959" y="33046"/>
                      <a:pt x="-16081" y="8027"/>
                      <a:pt x="6643" y="67"/>
                    </a:cubicBezTo>
                    <a:lnTo>
                      <a:pt x="6643" y="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33"/>
              <p:cNvSpPr/>
              <p:nvPr/>
            </p:nvSpPr>
            <p:spPr>
              <a:xfrm>
                <a:off x="8038893" y="5753366"/>
                <a:ext cx="40596" cy="28578"/>
              </a:xfrm>
              <a:custGeom>
                <a:avLst/>
                <a:gdLst/>
                <a:ahLst/>
                <a:cxnLst/>
                <a:rect l="l" t="t" r="r" b="b"/>
                <a:pathLst>
                  <a:path w="40596" h="28578" extrusionOk="0">
                    <a:moveTo>
                      <a:pt x="6871" y="147"/>
                    </a:moveTo>
                    <a:cubicBezTo>
                      <a:pt x="17097" y="-990"/>
                      <a:pt x="55729" y="20618"/>
                      <a:pt x="34141" y="28578"/>
                    </a:cubicBezTo>
                    <a:cubicBezTo>
                      <a:pt x="20506" y="28578"/>
                      <a:pt x="8008" y="21755"/>
                      <a:pt x="1190" y="9245"/>
                    </a:cubicBezTo>
                    <a:cubicBezTo>
                      <a:pt x="-2219" y="4696"/>
                      <a:pt x="2327" y="-990"/>
                      <a:pt x="6871" y="147"/>
                    </a:cubicBezTo>
                    <a:lnTo>
                      <a:pt x="6871" y="1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33"/>
              <p:cNvSpPr/>
              <p:nvPr/>
            </p:nvSpPr>
            <p:spPr>
              <a:xfrm>
                <a:off x="8001643" y="5853590"/>
                <a:ext cx="26415" cy="22671"/>
              </a:xfrm>
              <a:custGeom>
                <a:avLst/>
                <a:gdLst/>
                <a:ahLst/>
                <a:cxnLst/>
                <a:rect l="l" t="t" r="r" b="b"/>
                <a:pathLst>
                  <a:path w="26415" h="22671" extrusionOk="0">
                    <a:moveTo>
                      <a:pt x="7762" y="0"/>
                    </a:moveTo>
                    <a:cubicBezTo>
                      <a:pt x="16852" y="0"/>
                      <a:pt x="22533" y="3412"/>
                      <a:pt x="25942" y="12509"/>
                    </a:cubicBezTo>
                    <a:cubicBezTo>
                      <a:pt x="29350" y="23882"/>
                      <a:pt x="13443" y="25019"/>
                      <a:pt x="7762" y="19333"/>
                    </a:cubicBezTo>
                    <a:cubicBezTo>
                      <a:pt x="-192" y="14784"/>
                      <a:pt x="-4737" y="0"/>
                      <a:pt x="7762" y="0"/>
                    </a:cubicBezTo>
                    <a:lnTo>
                      <a:pt x="7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33"/>
              <p:cNvSpPr/>
              <p:nvPr/>
            </p:nvSpPr>
            <p:spPr>
              <a:xfrm>
                <a:off x="8842447" y="5282615"/>
                <a:ext cx="64648" cy="21405"/>
              </a:xfrm>
              <a:custGeom>
                <a:avLst/>
                <a:gdLst/>
                <a:ahLst/>
                <a:cxnLst/>
                <a:rect l="l" t="t" r="r" b="b"/>
                <a:pathLst>
                  <a:path w="64648" h="21405" extrusionOk="0">
                    <a:moveTo>
                      <a:pt x="4357" y="6906"/>
                    </a:moveTo>
                    <a:cubicBezTo>
                      <a:pt x="13448" y="1219"/>
                      <a:pt x="66850" y="-6741"/>
                      <a:pt x="64578" y="10317"/>
                    </a:cubicBezTo>
                    <a:cubicBezTo>
                      <a:pt x="62305" y="23964"/>
                      <a:pt x="-19503" y="27376"/>
                      <a:pt x="4357" y="6906"/>
                    </a:cubicBezTo>
                    <a:lnTo>
                      <a:pt x="4357" y="690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33"/>
              <p:cNvSpPr/>
              <p:nvPr/>
            </p:nvSpPr>
            <p:spPr>
              <a:xfrm>
                <a:off x="8865837" y="5381637"/>
                <a:ext cx="63911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63911" h="23375" extrusionOk="0">
                    <a:moveTo>
                      <a:pt x="4828" y="7960"/>
                    </a:moveTo>
                    <a:cubicBezTo>
                      <a:pt x="23007" y="3412"/>
                      <a:pt x="38914" y="1137"/>
                      <a:pt x="57094" y="0"/>
                    </a:cubicBezTo>
                    <a:cubicBezTo>
                      <a:pt x="60502" y="0"/>
                      <a:pt x="63912" y="3412"/>
                      <a:pt x="63912" y="6823"/>
                    </a:cubicBezTo>
                    <a:cubicBezTo>
                      <a:pt x="63912" y="9098"/>
                      <a:pt x="62775" y="11372"/>
                      <a:pt x="61639" y="12509"/>
                    </a:cubicBezTo>
                    <a:cubicBezTo>
                      <a:pt x="53685" y="19333"/>
                      <a:pt x="43459" y="21607"/>
                      <a:pt x="33233" y="22745"/>
                    </a:cubicBezTo>
                    <a:cubicBezTo>
                      <a:pt x="25280" y="23882"/>
                      <a:pt x="-3126" y="25019"/>
                      <a:pt x="283" y="11372"/>
                    </a:cubicBezTo>
                    <a:cubicBezTo>
                      <a:pt x="1419" y="10235"/>
                      <a:pt x="3691" y="9098"/>
                      <a:pt x="4828" y="7960"/>
                    </a:cubicBezTo>
                    <a:lnTo>
                      <a:pt x="4828" y="796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33"/>
              <p:cNvSpPr/>
              <p:nvPr/>
            </p:nvSpPr>
            <p:spPr>
              <a:xfrm>
                <a:off x="8886279" y="5472837"/>
                <a:ext cx="63008" cy="21385"/>
              </a:xfrm>
              <a:custGeom>
                <a:avLst/>
                <a:gdLst/>
                <a:ahLst/>
                <a:cxnLst/>
                <a:rect l="l" t="t" r="r" b="b"/>
                <a:pathLst>
                  <a:path w="63008" h="21385" extrusionOk="0">
                    <a:moveTo>
                      <a:pt x="4838" y="4327"/>
                    </a:moveTo>
                    <a:cubicBezTo>
                      <a:pt x="23018" y="915"/>
                      <a:pt x="38925" y="-1359"/>
                      <a:pt x="57105" y="915"/>
                    </a:cubicBezTo>
                    <a:cubicBezTo>
                      <a:pt x="60514" y="915"/>
                      <a:pt x="63922" y="4327"/>
                      <a:pt x="62786" y="8876"/>
                    </a:cubicBezTo>
                    <a:cubicBezTo>
                      <a:pt x="62786" y="11151"/>
                      <a:pt x="61650" y="12288"/>
                      <a:pt x="59377" y="13425"/>
                    </a:cubicBezTo>
                    <a:cubicBezTo>
                      <a:pt x="51423" y="19111"/>
                      <a:pt x="41198" y="20249"/>
                      <a:pt x="32108" y="21386"/>
                    </a:cubicBezTo>
                    <a:cubicBezTo>
                      <a:pt x="24154" y="21386"/>
                      <a:pt x="-3115" y="21386"/>
                      <a:pt x="293" y="8876"/>
                    </a:cubicBezTo>
                    <a:cubicBezTo>
                      <a:pt x="1430" y="6602"/>
                      <a:pt x="3702" y="5465"/>
                      <a:pt x="4838" y="4327"/>
                    </a:cubicBezTo>
                    <a:lnTo>
                      <a:pt x="4838" y="432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33"/>
              <p:cNvSpPr/>
              <p:nvPr/>
            </p:nvSpPr>
            <p:spPr>
              <a:xfrm>
                <a:off x="8911924" y="5571155"/>
                <a:ext cx="56971" cy="26335"/>
              </a:xfrm>
              <a:custGeom>
                <a:avLst/>
                <a:gdLst/>
                <a:ahLst/>
                <a:cxnLst/>
                <a:rect l="l" t="t" r="r" b="b"/>
                <a:pathLst>
                  <a:path w="56971" h="26335" extrusionOk="0">
                    <a:moveTo>
                      <a:pt x="5326" y="9498"/>
                    </a:moveTo>
                    <a:cubicBezTo>
                      <a:pt x="21233" y="7224"/>
                      <a:pt x="32596" y="3812"/>
                      <a:pt x="48502" y="400"/>
                    </a:cubicBezTo>
                    <a:cubicBezTo>
                      <a:pt x="54184" y="-1874"/>
                      <a:pt x="59865" y="6086"/>
                      <a:pt x="55320" y="10635"/>
                    </a:cubicBezTo>
                    <a:cubicBezTo>
                      <a:pt x="43958" y="26557"/>
                      <a:pt x="18961" y="31106"/>
                      <a:pt x="1917" y="20871"/>
                    </a:cubicBezTo>
                    <a:cubicBezTo>
                      <a:pt x="-1491" y="18596"/>
                      <a:pt x="-355" y="10635"/>
                      <a:pt x="5326" y="9498"/>
                    </a:cubicBezTo>
                    <a:lnTo>
                      <a:pt x="5326" y="949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33"/>
              <p:cNvSpPr/>
              <p:nvPr/>
            </p:nvSpPr>
            <p:spPr>
              <a:xfrm>
                <a:off x="8943254" y="5669062"/>
                <a:ext cx="61485" cy="28571"/>
              </a:xfrm>
              <a:custGeom>
                <a:avLst/>
                <a:gdLst/>
                <a:ahLst/>
                <a:cxnLst/>
                <a:rect l="l" t="t" r="r" b="b"/>
                <a:pathLst>
                  <a:path w="61485" h="28571" extrusionOk="0">
                    <a:moveTo>
                      <a:pt x="4674" y="13943"/>
                    </a:moveTo>
                    <a:cubicBezTo>
                      <a:pt x="21717" y="8257"/>
                      <a:pt x="36488" y="4845"/>
                      <a:pt x="53532" y="296"/>
                    </a:cubicBezTo>
                    <a:cubicBezTo>
                      <a:pt x="56940" y="-841"/>
                      <a:pt x="60349" y="1433"/>
                      <a:pt x="61485" y="4845"/>
                    </a:cubicBezTo>
                    <a:cubicBezTo>
                      <a:pt x="61485" y="7119"/>
                      <a:pt x="61485" y="9394"/>
                      <a:pt x="60349" y="10531"/>
                    </a:cubicBezTo>
                    <a:cubicBezTo>
                      <a:pt x="53532" y="18492"/>
                      <a:pt x="44442" y="23041"/>
                      <a:pt x="34216" y="26452"/>
                    </a:cubicBezTo>
                    <a:cubicBezTo>
                      <a:pt x="26263" y="28727"/>
                      <a:pt x="-2143" y="32138"/>
                      <a:pt x="129" y="18492"/>
                    </a:cubicBezTo>
                    <a:cubicBezTo>
                      <a:pt x="1266" y="16217"/>
                      <a:pt x="2402" y="15080"/>
                      <a:pt x="4674" y="13943"/>
                    </a:cubicBezTo>
                    <a:lnTo>
                      <a:pt x="4674" y="1394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33"/>
              <p:cNvSpPr/>
              <p:nvPr/>
            </p:nvSpPr>
            <p:spPr>
              <a:xfrm>
                <a:off x="8970710" y="5756129"/>
                <a:ext cx="53473" cy="35434"/>
              </a:xfrm>
              <a:custGeom>
                <a:avLst/>
                <a:gdLst/>
                <a:ahLst/>
                <a:cxnLst/>
                <a:rect l="l" t="t" r="r" b="b"/>
                <a:pathLst>
                  <a:path w="53473" h="35434" extrusionOk="0">
                    <a:moveTo>
                      <a:pt x="1079" y="25815"/>
                    </a:moveTo>
                    <a:cubicBezTo>
                      <a:pt x="6760" y="16717"/>
                      <a:pt x="48801" y="-11714"/>
                      <a:pt x="53346" y="5345"/>
                    </a:cubicBezTo>
                    <a:cubicBezTo>
                      <a:pt x="56754" y="17854"/>
                      <a:pt x="-9147" y="51971"/>
                      <a:pt x="1079" y="25815"/>
                    </a:cubicBezTo>
                    <a:lnTo>
                      <a:pt x="1079" y="2581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33"/>
              <p:cNvSpPr/>
              <p:nvPr/>
            </p:nvSpPr>
            <p:spPr>
              <a:xfrm>
                <a:off x="9024731" y="5836569"/>
                <a:ext cx="40398" cy="32887"/>
              </a:xfrm>
              <a:custGeom>
                <a:avLst/>
                <a:gdLst/>
                <a:ahLst/>
                <a:cxnLst/>
                <a:rect l="l" t="t" r="r" b="b"/>
                <a:pathLst>
                  <a:path w="40398" h="32887" extrusionOk="0">
                    <a:moveTo>
                      <a:pt x="460" y="23845"/>
                    </a:moveTo>
                    <a:cubicBezTo>
                      <a:pt x="3869" y="14747"/>
                      <a:pt x="34547" y="-11410"/>
                      <a:pt x="40228" y="5649"/>
                    </a:cubicBezTo>
                    <a:cubicBezTo>
                      <a:pt x="43637" y="18158"/>
                      <a:pt x="-5221" y="47727"/>
                      <a:pt x="460" y="23845"/>
                    </a:cubicBezTo>
                    <a:lnTo>
                      <a:pt x="460" y="238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3" name="Google Shape;1223;p33"/>
            <p:cNvGrpSpPr/>
            <p:nvPr/>
          </p:nvGrpSpPr>
          <p:grpSpPr>
            <a:xfrm>
              <a:off x="9669949" y="4546038"/>
              <a:ext cx="209685" cy="212108"/>
              <a:chOff x="9669949" y="4546038"/>
              <a:chExt cx="209685" cy="212108"/>
            </a:xfrm>
          </p:grpSpPr>
          <p:sp>
            <p:nvSpPr>
              <p:cNvPr id="1224" name="Google Shape;1224;p33"/>
              <p:cNvSpPr/>
              <p:nvPr/>
            </p:nvSpPr>
            <p:spPr>
              <a:xfrm>
                <a:off x="9669949" y="4563892"/>
                <a:ext cx="200311" cy="194254"/>
              </a:xfrm>
              <a:custGeom>
                <a:avLst/>
                <a:gdLst/>
                <a:ahLst/>
                <a:cxnLst/>
                <a:rect l="l" t="t" r="r" b="b"/>
                <a:pathLst>
                  <a:path w="200311" h="194254" extrusionOk="0">
                    <a:moveTo>
                      <a:pt x="5164" y="1208"/>
                    </a:moveTo>
                    <a:cubicBezTo>
                      <a:pt x="67657" y="60345"/>
                      <a:pt x="136966" y="129716"/>
                      <a:pt x="199459" y="188852"/>
                    </a:cubicBezTo>
                    <a:cubicBezTo>
                      <a:pt x="200595" y="189990"/>
                      <a:pt x="200595" y="192264"/>
                      <a:pt x="199459" y="193401"/>
                    </a:cubicBezTo>
                    <a:cubicBezTo>
                      <a:pt x="198323" y="194539"/>
                      <a:pt x="196050" y="194539"/>
                      <a:pt x="194914" y="193401"/>
                    </a:cubicBezTo>
                    <a:cubicBezTo>
                      <a:pt x="177871" y="178617"/>
                      <a:pt x="160828" y="163833"/>
                      <a:pt x="143784" y="149049"/>
                    </a:cubicBezTo>
                    <a:cubicBezTo>
                      <a:pt x="110833" y="118344"/>
                      <a:pt x="77883" y="86501"/>
                      <a:pt x="47205" y="54659"/>
                    </a:cubicBezTo>
                    <a:cubicBezTo>
                      <a:pt x="31297" y="38737"/>
                      <a:pt x="16527" y="21679"/>
                      <a:pt x="619" y="5757"/>
                    </a:cubicBezTo>
                    <a:cubicBezTo>
                      <a:pt x="-1653" y="2346"/>
                      <a:pt x="2892" y="-2203"/>
                      <a:pt x="5164" y="1208"/>
                    </a:cubicBezTo>
                    <a:lnTo>
                      <a:pt x="5164" y="12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33"/>
              <p:cNvSpPr/>
              <p:nvPr/>
            </p:nvSpPr>
            <p:spPr>
              <a:xfrm>
                <a:off x="9705538" y="4546038"/>
                <a:ext cx="15121" cy="21708"/>
              </a:xfrm>
              <a:custGeom>
                <a:avLst/>
                <a:gdLst/>
                <a:ahLst/>
                <a:cxnLst/>
                <a:rect l="l" t="t" r="r" b="b"/>
                <a:pathLst>
                  <a:path w="15121" h="21708" extrusionOk="0">
                    <a:moveTo>
                      <a:pt x="15025" y="3140"/>
                    </a:moveTo>
                    <a:cubicBezTo>
                      <a:pt x="16161" y="8827"/>
                      <a:pt x="7071" y="27022"/>
                      <a:pt x="254" y="20199"/>
                    </a:cubicBezTo>
                    <a:cubicBezTo>
                      <a:pt x="-2019" y="14513"/>
                      <a:pt x="11616" y="-8232"/>
                      <a:pt x="15025" y="3140"/>
                    </a:cubicBezTo>
                    <a:lnTo>
                      <a:pt x="15025" y="314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33"/>
              <p:cNvSpPr/>
              <p:nvPr/>
            </p:nvSpPr>
            <p:spPr>
              <a:xfrm>
                <a:off x="9731925" y="4572568"/>
                <a:ext cx="18179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18179" h="24981" extrusionOk="0">
                    <a:moveTo>
                      <a:pt x="18179" y="3904"/>
                    </a:moveTo>
                    <a:cubicBezTo>
                      <a:pt x="18179" y="9590"/>
                      <a:pt x="3409" y="34609"/>
                      <a:pt x="0" y="20962"/>
                    </a:cubicBezTo>
                    <a:cubicBezTo>
                      <a:pt x="0" y="16414"/>
                      <a:pt x="14771" y="-9743"/>
                      <a:pt x="18179" y="3904"/>
                    </a:cubicBezTo>
                    <a:lnTo>
                      <a:pt x="18179" y="390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33"/>
              <p:cNvSpPr/>
              <p:nvPr/>
            </p:nvSpPr>
            <p:spPr>
              <a:xfrm>
                <a:off x="9761466" y="4605738"/>
                <a:ext cx="17269" cy="23221"/>
              </a:xfrm>
              <a:custGeom>
                <a:avLst/>
                <a:gdLst/>
                <a:ahLst/>
                <a:cxnLst/>
                <a:rect l="l" t="t" r="r" b="b"/>
                <a:pathLst>
                  <a:path w="17269" h="23221" extrusionOk="0">
                    <a:moveTo>
                      <a:pt x="17043" y="3714"/>
                    </a:moveTo>
                    <a:cubicBezTo>
                      <a:pt x="15907" y="8263"/>
                      <a:pt x="3409" y="32145"/>
                      <a:pt x="0" y="19636"/>
                    </a:cubicBezTo>
                    <a:cubicBezTo>
                      <a:pt x="1137" y="11675"/>
                      <a:pt x="5681" y="4851"/>
                      <a:pt x="12499" y="303"/>
                    </a:cubicBezTo>
                    <a:cubicBezTo>
                      <a:pt x="14772" y="-835"/>
                      <a:pt x="18180" y="1440"/>
                      <a:pt x="17043" y="3714"/>
                    </a:cubicBezTo>
                    <a:lnTo>
                      <a:pt x="17043" y="371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33"/>
              <p:cNvSpPr/>
              <p:nvPr/>
            </p:nvSpPr>
            <p:spPr>
              <a:xfrm>
                <a:off x="9795837" y="4638146"/>
                <a:ext cx="15623" cy="22784"/>
              </a:xfrm>
              <a:custGeom>
                <a:avLst/>
                <a:gdLst/>
                <a:ahLst/>
                <a:cxnLst/>
                <a:rect l="l" t="t" r="r" b="b"/>
                <a:pathLst>
                  <a:path w="15623" h="22784" extrusionOk="0">
                    <a:moveTo>
                      <a:pt x="15623" y="3149"/>
                    </a:moveTo>
                    <a:cubicBezTo>
                      <a:pt x="15623" y="8835"/>
                      <a:pt x="6534" y="28168"/>
                      <a:pt x="852" y="21345"/>
                    </a:cubicBezTo>
                    <a:cubicBezTo>
                      <a:pt x="-284" y="20207"/>
                      <a:pt x="-284" y="19070"/>
                      <a:pt x="852" y="19070"/>
                    </a:cubicBezTo>
                    <a:cubicBezTo>
                      <a:pt x="-1420" y="14521"/>
                      <a:pt x="12215" y="-8223"/>
                      <a:pt x="15623" y="3149"/>
                    </a:cubicBezTo>
                    <a:lnTo>
                      <a:pt x="15623" y="31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33"/>
              <p:cNvSpPr/>
              <p:nvPr/>
            </p:nvSpPr>
            <p:spPr>
              <a:xfrm>
                <a:off x="9835321" y="4677273"/>
                <a:ext cx="17043" cy="19498"/>
              </a:xfrm>
              <a:custGeom>
                <a:avLst/>
                <a:gdLst/>
                <a:ahLst/>
                <a:cxnLst/>
                <a:rect l="l" t="t" r="r" b="b"/>
                <a:pathLst>
                  <a:path w="17043" h="19498" extrusionOk="0">
                    <a:moveTo>
                      <a:pt x="17043" y="3825"/>
                    </a:moveTo>
                    <a:cubicBezTo>
                      <a:pt x="17043" y="9512"/>
                      <a:pt x="2273" y="27708"/>
                      <a:pt x="0" y="15198"/>
                    </a:cubicBezTo>
                    <a:cubicBezTo>
                      <a:pt x="0" y="9512"/>
                      <a:pt x="15907" y="-7547"/>
                      <a:pt x="17043" y="3825"/>
                    </a:cubicBezTo>
                    <a:lnTo>
                      <a:pt x="17043" y="382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33"/>
              <p:cNvSpPr/>
              <p:nvPr/>
            </p:nvSpPr>
            <p:spPr>
              <a:xfrm>
                <a:off x="9864387" y="4707081"/>
                <a:ext cx="15247" cy="21092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1092" extrusionOk="0">
                    <a:moveTo>
                      <a:pt x="15248" y="3586"/>
                    </a:moveTo>
                    <a:cubicBezTo>
                      <a:pt x="15248" y="9272"/>
                      <a:pt x="6158" y="26330"/>
                      <a:pt x="477" y="19507"/>
                    </a:cubicBezTo>
                    <a:cubicBezTo>
                      <a:pt x="-2932" y="14958"/>
                      <a:pt x="12975" y="-8924"/>
                      <a:pt x="15248" y="3586"/>
                    </a:cubicBezTo>
                    <a:lnTo>
                      <a:pt x="15248" y="35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1" name="Google Shape;1231;p33"/>
            <p:cNvSpPr/>
            <p:nvPr/>
          </p:nvSpPr>
          <p:spPr>
            <a:xfrm>
              <a:off x="7190586" y="4588232"/>
              <a:ext cx="187688" cy="185602"/>
            </a:xfrm>
            <a:custGeom>
              <a:avLst/>
              <a:gdLst/>
              <a:ahLst/>
              <a:cxnLst/>
              <a:rect l="l" t="t" r="r" b="b"/>
              <a:pathLst>
                <a:path w="187688" h="185602" extrusionOk="0">
                  <a:moveTo>
                    <a:pt x="187077" y="4162"/>
                  </a:moveTo>
                  <a:cubicBezTo>
                    <a:pt x="134811" y="71259"/>
                    <a:pt x="73454" y="132670"/>
                    <a:pt x="5281" y="184983"/>
                  </a:cubicBezTo>
                  <a:cubicBezTo>
                    <a:pt x="1872" y="187257"/>
                    <a:pt x="-1537" y="182708"/>
                    <a:pt x="736" y="180434"/>
                  </a:cubicBezTo>
                  <a:cubicBezTo>
                    <a:pt x="48457" y="138356"/>
                    <a:pt x="95043" y="94004"/>
                    <a:pt x="138219" y="47377"/>
                  </a:cubicBezTo>
                  <a:cubicBezTo>
                    <a:pt x="152990" y="31456"/>
                    <a:pt x="167761" y="16671"/>
                    <a:pt x="181396" y="750"/>
                  </a:cubicBezTo>
                  <a:cubicBezTo>
                    <a:pt x="184805" y="-1524"/>
                    <a:pt x="189349" y="1887"/>
                    <a:pt x="187077" y="4162"/>
                  </a:cubicBezTo>
                  <a:lnTo>
                    <a:pt x="187077" y="41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7329942" y="4563020"/>
              <a:ext cx="17489" cy="19234"/>
            </a:xfrm>
            <a:custGeom>
              <a:avLst/>
              <a:gdLst/>
              <a:ahLst/>
              <a:cxnLst/>
              <a:rect l="l" t="t" r="r" b="b"/>
              <a:pathLst>
                <a:path w="17489" h="19234" extrusionOk="0">
                  <a:moveTo>
                    <a:pt x="5681" y="942"/>
                  </a:moveTo>
                  <a:cubicBezTo>
                    <a:pt x="10226" y="5491"/>
                    <a:pt x="13635" y="8903"/>
                    <a:pt x="17043" y="14589"/>
                  </a:cubicBezTo>
                  <a:cubicBezTo>
                    <a:pt x="18180" y="16864"/>
                    <a:pt x="17043" y="19138"/>
                    <a:pt x="14771" y="19138"/>
                  </a:cubicBezTo>
                  <a:cubicBezTo>
                    <a:pt x="6817" y="20275"/>
                    <a:pt x="1136" y="11177"/>
                    <a:pt x="0" y="3217"/>
                  </a:cubicBezTo>
                  <a:cubicBezTo>
                    <a:pt x="0" y="942"/>
                    <a:pt x="3409" y="-1332"/>
                    <a:pt x="5681" y="942"/>
                  </a:cubicBezTo>
                  <a:lnTo>
                    <a:pt x="5681" y="9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3"/>
            <p:cNvSpPr/>
            <p:nvPr/>
          </p:nvSpPr>
          <p:spPr>
            <a:xfrm>
              <a:off x="7296778" y="4595540"/>
              <a:ext cx="19974" cy="25404"/>
            </a:xfrm>
            <a:custGeom>
              <a:avLst/>
              <a:gdLst/>
              <a:ahLst/>
              <a:cxnLst/>
              <a:rect l="l" t="t" r="r" b="b"/>
              <a:pathLst>
                <a:path w="19974" h="25404" extrusionOk="0">
                  <a:moveTo>
                    <a:pt x="4758" y="265"/>
                  </a:moveTo>
                  <a:cubicBezTo>
                    <a:pt x="11575" y="5951"/>
                    <a:pt x="16120" y="12775"/>
                    <a:pt x="19529" y="20735"/>
                  </a:cubicBezTo>
                  <a:cubicBezTo>
                    <a:pt x="20665" y="23010"/>
                    <a:pt x="19529" y="24147"/>
                    <a:pt x="17257" y="25284"/>
                  </a:cubicBezTo>
                  <a:cubicBezTo>
                    <a:pt x="10439" y="27559"/>
                    <a:pt x="-8877" y="-3147"/>
                    <a:pt x="4758" y="265"/>
                  </a:cubicBezTo>
                  <a:lnTo>
                    <a:pt x="4758" y="2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3"/>
            <p:cNvSpPr/>
            <p:nvPr/>
          </p:nvSpPr>
          <p:spPr>
            <a:xfrm>
              <a:off x="7262724" y="4628359"/>
              <a:ext cx="18805" cy="25445"/>
            </a:xfrm>
            <a:custGeom>
              <a:avLst/>
              <a:gdLst/>
              <a:ahLst/>
              <a:cxnLst/>
              <a:rect l="l" t="t" r="r" b="b"/>
              <a:pathLst>
                <a:path w="18805" h="25445" extrusionOk="0">
                  <a:moveTo>
                    <a:pt x="4726" y="426"/>
                  </a:moveTo>
                  <a:cubicBezTo>
                    <a:pt x="10407" y="7250"/>
                    <a:pt x="14952" y="12936"/>
                    <a:pt x="18360" y="20897"/>
                  </a:cubicBezTo>
                  <a:cubicBezTo>
                    <a:pt x="19496" y="23171"/>
                    <a:pt x="18360" y="24309"/>
                    <a:pt x="16088" y="25446"/>
                  </a:cubicBezTo>
                  <a:cubicBezTo>
                    <a:pt x="14952" y="25446"/>
                    <a:pt x="13815" y="25446"/>
                    <a:pt x="13815" y="25446"/>
                  </a:cubicBezTo>
                  <a:cubicBezTo>
                    <a:pt x="5862" y="20897"/>
                    <a:pt x="1317" y="12936"/>
                    <a:pt x="181" y="3838"/>
                  </a:cubicBezTo>
                  <a:cubicBezTo>
                    <a:pt x="-955" y="426"/>
                    <a:pt x="3589" y="-711"/>
                    <a:pt x="4726" y="426"/>
                  </a:cubicBezTo>
                  <a:lnTo>
                    <a:pt x="4726" y="4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7227609" y="4664912"/>
              <a:ext cx="22105" cy="25404"/>
            </a:xfrm>
            <a:custGeom>
              <a:avLst/>
              <a:gdLst/>
              <a:ahLst/>
              <a:cxnLst/>
              <a:rect l="l" t="t" r="r" b="b"/>
              <a:pathLst>
                <a:path w="22105" h="25404" extrusionOk="0">
                  <a:moveTo>
                    <a:pt x="4617" y="265"/>
                  </a:moveTo>
                  <a:cubicBezTo>
                    <a:pt x="12570" y="5951"/>
                    <a:pt x="18252" y="11637"/>
                    <a:pt x="21660" y="20735"/>
                  </a:cubicBezTo>
                  <a:cubicBezTo>
                    <a:pt x="22796" y="21872"/>
                    <a:pt x="21660" y="24147"/>
                    <a:pt x="19388" y="25284"/>
                  </a:cubicBezTo>
                  <a:cubicBezTo>
                    <a:pt x="14843" y="27559"/>
                    <a:pt x="-10154" y="-3147"/>
                    <a:pt x="4617" y="265"/>
                  </a:cubicBezTo>
                  <a:lnTo>
                    <a:pt x="4617" y="2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7183616" y="4703558"/>
              <a:ext cx="18417" cy="24199"/>
            </a:xfrm>
            <a:custGeom>
              <a:avLst/>
              <a:gdLst/>
              <a:ahLst/>
              <a:cxnLst/>
              <a:rect l="l" t="t" r="r" b="b"/>
              <a:pathLst>
                <a:path w="18417" h="24199" extrusionOk="0">
                  <a:moveTo>
                    <a:pt x="4297" y="284"/>
                  </a:moveTo>
                  <a:cubicBezTo>
                    <a:pt x="8842" y="2559"/>
                    <a:pt x="24749" y="20755"/>
                    <a:pt x="15659" y="24167"/>
                  </a:cubicBezTo>
                  <a:cubicBezTo>
                    <a:pt x="9978" y="25303"/>
                    <a:pt x="-8201" y="-3127"/>
                    <a:pt x="4297" y="284"/>
                  </a:cubicBezTo>
                  <a:lnTo>
                    <a:pt x="4297" y="2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3"/>
            <p:cNvSpPr/>
            <p:nvPr/>
          </p:nvSpPr>
          <p:spPr>
            <a:xfrm>
              <a:off x="7878398" y="4103381"/>
              <a:ext cx="240084" cy="446934"/>
            </a:xfrm>
            <a:custGeom>
              <a:avLst/>
              <a:gdLst/>
              <a:ahLst/>
              <a:cxnLst/>
              <a:rect l="l" t="t" r="r" b="b"/>
              <a:pathLst>
                <a:path w="240084" h="446934" extrusionOk="0">
                  <a:moveTo>
                    <a:pt x="2613" y="446935"/>
                  </a:moveTo>
                  <a:cubicBezTo>
                    <a:pt x="-16702" y="269525"/>
                    <a:pt x="71923" y="73920"/>
                    <a:pt x="240085" y="0"/>
                  </a:cubicBezTo>
                  <a:cubicBezTo>
                    <a:pt x="79877" y="85293"/>
                    <a:pt x="-4204" y="270663"/>
                    <a:pt x="2613" y="446935"/>
                  </a:cubicBezTo>
                  <a:lnTo>
                    <a:pt x="2613" y="446935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3"/>
            <p:cNvSpPr/>
            <p:nvPr/>
          </p:nvSpPr>
          <p:spPr>
            <a:xfrm>
              <a:off x="8869529" y="4103381"/>
              <a:ext cx="240343" cy="446934"/>
            </a:xfrm>
            <a:custGeom>
              <a:avLst/>
              <a:gdLst/>
              <a:ahLst/>
              <a:cxnLst/>
              <a:rect l="l" t="t" r="r" b="b"/>
              <a:pathLst>
                <a:path w="240343" h="446934" extrusionOk="0">
                  <a:moveTo>
                    <a:pt x="237472" y="446935"/>
                  </a:moveTo>
                  <a:cubicBezTo>
                    <a:pt x="244289" y="270663"/>
                    <a:pt x="161344" y="84156"/>
                    <a:pt x="0" y="0"/>
                  </a:cubicBezTo>
                  <a:cubicBezTo>
                    <a:pt x="168162" y="75058"/>
                    <a:pt x="257924" y="270663"/>
                    <a:pt x="237472" y="446935"/>
                  </a:cubicBezTo>
                  <a:lnTo>
                    <a:pt x="237472" y="446935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33"/>
          <p:cNvGrpSpPr/>
          <p:nvPr/>
        </p:nvGrpSpPr>
        <p:grpSpPr>
          <a:xfrm rot="-4679149">
            <a:off x="6903420" y="2779593"/>
            <a:ext cx="697149" cy="865394"/>
            <a:chOff x="3962166" y="4877840"/>
            <a:chExt cx="988516" cy="1227078"/>
          </a:xfrm>
        </p:grpSpPr>
        <p:sp>
          <p:nvSpPr>
            <p:cNvPr id="1240" name="Google Shape;1240;p33"/>
            <p:cNvSpPr/>
            <p:nvPr/>
          </p:nvSpPr>
          <p:spPr>
            <a:xfrm>
              <a:off x="3962166" y="4983603"/>
              <a:ext cx="922616" cy="1121315"/>
            </a:xfrm>
            <a:custGeom>
              <a:avLst/>
              <a:gdLst/>
              <a:ahLst/>
              <a:cxnLst/>
              <a:rect l="l" t="t" r="r" b="b"/>
              <a:pathLst>
                <a:path w="922616" h="1121315" extrusionOk="0">
                  <a:moveTo>
                    <a:pt x="922616" y="133057"/>
                  </a:moveTo>
                  <a:cubicBezTo>
                    <a:pt x="610154" y="545874"/>
                    <a:pt x="561296" y="605010"/>
                    <a:pt x="163617" y="1121316"/>
                  </a:cubicBezTo>
                  <a:lnTo>
                    <a:pt x="0" y="988259"/>
                  </a:lnTo>
                  <a:cubicBezTo>
                    <a:pt x="396543" y="471954"/>
                    <a:pt x="445401" y="412817"/>
                    <a:pt x="758999" y="0"/>
                  </a:cubicBezTo>
                  <a:lnTo>
                    <a:pt x="922616" y="1330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4721165" y="4877840"/>
              <a:ext cx="229517" cy="238819"/>
            </a:xfrm>
            <a:custGeom>
              <a:avLst/>
              <a:gdLst/>
              <a:ahLst/>
              <a:cxnLst/>
              <a:rect l="l" t="t" r="r" b="b"/>
              <a:pathLst>
                <a:path w="229517" h="238819" extrusionOk="0">
                  <a:moveTo>
                    <a:pt x="0" y="105763"/>
                  </a:moveTo>
                  <a:lnTo>
                    <a:pt x="229518" y="0"/>
                  </a:lnTo>
                  <a:lnTo>
                    <a:pt x="163617" y="23882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4862057" y="4877840"/>
              <a:ext cx="88625" cy="92116"/>
            </a:xfrm>
            <a:custGeom>
              <a:avLst/>
              <a:gdLst/>
              <a:ahLst/>
              <a:cxnLst/>
              <a:rect l="l" t="t" r="r" b="b"/>
              <a:pathLst>
                <a:path w="88625" h="92116" extrusionOk="0">
                  <a:moveTo>
                    <a:pt x="63629" y="92116"/>
                  </a:moveTo>
                  <a:lnTo>
                    <a:pt x="0" y="40941"/>
                  </a:lnTo>
                  <a:lnTo>
                    <a:pt x="88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4086015" y="5085955"/>
              <a:ext cx="761271" cy="985984"/>
            </a:xfrm>
            <a:custGeom>
              <a:avLst/>
              <a:gdLst/>
              <a:ahLst/>
              <a:cxnLst/>
              <a:rect l="l" t="t" r="r" b="b"/>
              <a:pathLst>
                <a:path w="761271" h="985984" extrusionOk="0">
                  <a:moveTo>
                    <a:pt x="761272" y="0"/>
                  </a:moveTo>
                  <a:lnTo>
                    <a:pt x="0" y="985985"/>
                  </a:lnTo>
                </a:path>
              </a:pathLst>
            </a:custGeom>
            <a:noFill/>
            <a:ln w="113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4021250" y="5030230"/>
              <a:ext cx="757863" cy="989396"/>
            </a:xfrm>
            <a:custGeom>
              <a:avLst/>
              <a:gdLst/>
              <a:ahLst/>
              <a:cxnLst/>
              <a:rect l="l" t="t" r="r" b="b"/>
              <a:pathLst>
                <a:path w="757863" h="989396" extrusionOk="0">
                  <a:moveTo>
                    <a:pt x="757863" y="0"/>
                  </a:moveTo>
                  <a:lnTo>
                    <a:pt x="0" y="989397"/>
                  </a:lnTo>
                </a:path>
              </a:pathLst>
            </a:custGeom>
            <a:noFill/>
            <a:ln w="113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33"/>
          <p:cNvGrpSpPr/>
          <p:nvPr/>
        </p:nvGrpSpPr>
        <p:grpSpPr>
          <a:xfrm>
            <a:off x="372488" y="3643288"/>
            <a:ext cx="1047692" cy="1200611"/>
            <a:chOff x="5683549" y="4745921"/>
            <a:chExt cx="1448689" cy="1660366"/>
          </a:xfrm>
        </p:grpSpPr>
        <p:sp>
          <p:nvSpPr>
            <p:cNvPr id="1246" name="Google Shape;1246;p33"/>
            <p:cNvSpPr/>
            <p:nvPr/>
          </p:nvSpPr>
          <p:spPr>
            <a:xfrm>
              <a:off x="5724453" y="4745921"/>
              <a:ext cx="1406648" cy="1575074"/>
            </a:xfrm>
            <a:custGeom>
              <a:avLst/>
              <a:gdLst/>
              <a:ahLst/>
              <a:cxnLst/>
              <a:rect l="l" t="t" r="r" b="b"/>
              <a:pathLst>
                <a:path w="1406648" h="1575074" extrusionOk="0">
                  <a:moveTo>
                    <a:pt x="484033" y="1575074"/>
                  </a:moveTo>
                  <a:cubicBezTo>
                    <a:pt x="793086" y="1474997"/>
                    <a:pt x="1104413" y="1352176"/>
                    <a:pt x="1406649" y="1233903"/>
                  </a:cubicBezTo>
                  <a:cubicBezTo>
                    <a:pt x="1255531" y="816537"/>
                    <a:pt x="1089642" y="404857"/>
                    <a:pt x="910118" y="0"/>
                  </a:cubicBezTo>
                  <a:cubicBezTo>
                    <a:pt x="603336" y="110312"/>
                    <a:pt x="294283" y="229722"/>
                    <a:pt x="0" y="373014"/>
                  </a:cubicBezTo>
                  <a:lnTo>
                    <a:pt x="484033" y="15750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5683549" y="5117797"/>
              <a:ext cx="62492" cy="85292"/>
            </a:xfrm>
            <a:custGeom>
              <a:avLst/>
              <a:gdLst/>
              <a:ahLst/>
              <a:cxnLst/>
              <a:rect l="l" t="t" r="r" b="b"/>
              <a:pathLst>
                <a:path w="62492" h="85292" extrusionOk="0">
                  <a:moveTo>
                    <a:pt x="0" y="85293"/>
                  </a:moveTo>
                  <a:lnTo>
                    <a:pt x="40904" y="0"/>
                  </a:lnTo>
                  <a:lnTo>
                    <a:pt x="62492" y="557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5724453" y="4777763"/>
              <a:ext cx="1407785" cy="1593269"/>
            </a:xfrm>
            <a:custGeom>
              <a:avLst/>
              <a:gdLst/>
              <a:ahLst/>
              <a:cxnLst/>
              <a:rect l="l" t="t" r="r" b="b"/>
              <a:pathLst>
                <a:path w="1407785" h="1593269" extrusionOk="0">
                  <a:moveTo>
                    <a:pt x="0" y="405994"/>
                  </a:moveTo>
                  <a:lnTo>
                    <a:pt x="22725" y="349132"/>
                  </a:lnTo>
                  <a:cubicBezTo>
                    <a:pt x="22725" y="349132"/>
                    <a:pt x="685145" y="63685"/>
                    <a:pt x="897619" y="0"/>
                  </a:cubicBezTo>
                  <a:cubicBezTo>
                    <a:pt x="897619" y="0"/>
                    <a:pt x="1298707" y="972338"/>
                    <a:pt x="1407785" y="1248687"/>
                  </a:cubicBezTo>
                  <a:lnTo>
                    <a:pt x="457900" y="1593270"/>
                  </a:lnTo>
                  <a:lnTo>
                    <a:pt x="0" y="4059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5683549" y="4831213"/>
              <a:ext cx="1406648" cy="1575074"/>
            </a:xfrm>
            <a:custGeom>
              <a:avLst/>
              <a:gdLst/>
              <a:ahLst/>
              <a:cxnLst/>
              <a:rect l="l" t="t" r="r" b="b"/>
              <a:pathLst>
                <a:path w="1406648" h="1575074" extrusionOk="0">
                  <a:moveTo>
                    <a:pt x="484032" y="1575074"/>
                  </a:moveTo>
                  <a:cubicBezTo>
                    <a:pt x="793086" y="1474997"/>
                    <a:pt x="1104412" y="1352176"/>
                    <a:pt x="1406649" y="1233903"/>
                  </a:cubicBezTo>
                  <a:cubicBezTo>
                    <a:pt x="1255531" y="816537"/>
                    <a:pt x="1089641" y="404857"/>
                    <a:pt x="910117" y="0"/>
                  </a:cubicBezTo>
                  <a:cubicBezTo>
                    <a:pt x="603336" y="110312"/>
                    <a:pt x="294283" y="229722"/>
                    <a:pt x="0" y="373014"/>
                  </a:cubicBezTo>
                  <a:lnTo>
                    <a:pt x="484032" y="15750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5760813" y="4793685"/>
              <a:ext cx="854442" cy="345720"/>
            </a:xfrm>
            <a:custGeom>
              <a:avLst/>
              <a:gdLst/>
              <a:ahLst/>
              <a:cxnLst/>
              <a:rect l="l" t="t" r="r" b="b"/>
              <a:pathLst>
                <a:path w="854442" h="345720" extrusionOk="0">
                  <a:moveTo>
                    <a:pt x="0" y="345720"/>
                  </a:moveTo>
                  <a:cubicBezTo>
                    <a:pt x="0" y="345720"/>
                    <a:pt x="503348" y="122822"/>
                    <a:pt x="854443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5765357" y="4819841"/>
              <a:ext cx="831718" cy="332073"/>
            </a:xfrm>
            <a:custGeom>
              <a:avLst/>
              <a:gdLst/>
              <a:ahLst/>
              <a:cxnLst/>
              <a:rect l="l" t="t" r="r" b="b"/>
              <a:pathLst>
                <a:path w="831718" h="332073" extrusionOk="0">
                  <a:moveTo>
                    <a:pt x="0" y="332074"/>
                  </a:moveTo>
                  <a:cubicBezTo>
                    <a:pt x="0" y="332074"/>
                    <a:pt x="614699" y="56862"/>
                    <a:pt x="831718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6623209" y="4820978"/>
              <a:ext cx="488577" cy="1187276"/>
            </a:xfrm>
            <a:custGeom>
              <a:avLst/>
              <a:gdLst/>
              <a:ahLst/>
              <a:cxnLst/>
              <a:rect l="l" t="t" r="r" b="b"/>
              <a:pathLst>
                <a:path w="488577" h="1187276" extrusionOk="0">
                  <a:moveTo>
                    <a:pt x="488577" y="1187276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6614119" y="4842586"/>
              <a:ext cx="484032" cy="1185001"/>
            </a:xfrm>
            <a:custGeom>
              <a:avLst/>
              <a:gdLst/>
              <a:ahLst/>
              <a:cxnLst/>
              <a:rect l="l" t="t" r="r" b="b"/>
              <a:pathLst>
                <a:path w="484032" h="1185001" extrusionOk="0">
                  <a:moveTo>
                    <a:pt x="0" y="0"/>
                  </a:moveTo>
                  <a:cubicBezTo>
                    <a:pt x="0" y="0"/>
                    <a:pt x="374955" y="868850"/>
                    <a:pt x="484033" y="118500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6062923" y="5098388"/>
              <a:ext cx="404216" cy="318115"/>
            </a:xfrm>
            <a:custGeom>
              <a:avLst/>
              <a:gdLst/>
              <a:ahLst/>
              <a:cxnLst/>
              <a:rect l="l" t="t" r="r" b="b"/>
              <a:pathLst>
                <a:path w="404216" h="318115" extrusionOk="0">
                  <a:moveTo>
                    <a:pt x="402350" y="164975"/>
                  </a:moveTo>
                  <a:cubicBezTo>
                    <a:pt x="394397" y="193406"/>
                    <a:pt x="364855" y="209328"/>
                    <a:pt x="337585" y="221837"/>
                  </a:cubicBezTo>
                  <a:cubicBezTo>
                    <a:pt x="283047" y="246856"/>
                    <a:pt x="227372" y="271876"/>
                    <a:pt x="172833" y="296895"/>
                  </a:cubicBezTo>
                  <a:cubicBezTo>
                    <a:pt x="135337" y="313953"/>
                    <a:pt x="89888" y="329875"/>
                    <a:pt x="55801" y="305993"/>
                  </a:cubicBezTo>
                  <a:cubicBezTo>
                    <a:pt x="37622" y="293483"/>
                    <a:pt x="28532" y="271876"/>
                    <a:pt x="21715" y="251405"/>
                  </a:cubicBezTo>
                  <a:cubicBezTo>
                    <a:pt x="12625" y="228661"/>
                    <a:pt x="4671" y="204779"/>
                    <a:pt x="1263" y="179760"/>
                  </a:cubicBezTo>
                  <a:cubicBezTo>
                    <a:pt x="-1010" y="162701"/>
                    <a:pt x="-1010" y="143368"/>
                    <a:pt x="8080" y="129721"/>
                  </a:cubicBezTo>
                  <a:cubicBezTo>
                    <a:pt x="13761" y="121760"/>
                    <a:pt x="21715" y="114937"/>
                    <a:pt x="29668" y="109251"/>
                  </a:cubicBezTo>
                  <a:cubicBezTo>
                    <a:pt x="103523" y="56938"/>
                    <a:pt x="191012" y="18272"/>
                    <a:pt x="280774" y="2350"/>
                  </a:cubicBezTo>
                  <a:cubicBezTo>
                    <a:pt x="311452" y="-3336"/>
                    <a:pt x="336449" y="76"/>
                    <a:pt x="355765" y="26232"/>
                  </a:cubicBezTo>
                  <a:cubicBezTo>
                    <a:pt x="378490" y="55801"/>
                    <a:pt x="412576" y="127447"/>
                    <a:pt x="402350" y="1649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5" name="Google Shape;1255;p33"/>
          <p:cNvGrpSpPr/>
          <p:nvPr/>
        </p:nvGrpSpPr>
        <p:grpSpPr>
          <a:xfrm>
            <a:off x="1980575" y="425339"/>
            <a:ext cx="413382" cy="592494"/>
            <a:chOff x="4541362" y="1315866"/>
            <a:chExt cx="816637" cy="1170474"/>
          </a:xfrm>
        </p:grpSpPr>
        <p:sp>
          <p:nvSpPr>
            <p:cNvPr id="1256" name="Google Shape;1256;p33"/>
            <p:cNvSpPr/>
            <p:nvPr/>
          </p:nvSpPr>
          <p:spPr>
            <a:xfrm>
              <a:off x="4655072" y="1427237"/>
              <a:ext cx="611404" cy="838368"/>
            </a:xfrm>
            <a:custGeom>
              <a:avLst/>
              <a:gdLst/>
              <a:ahLst/>
              <a:cxnLst/>
              <a:rect l="l" t="t" r="r" b="b"/>
              <a:pathLst>
                <a:path w="611404" h="838368" extrusionOk="0">
                  <a:moveTo>
                    <a:pt x="49050" y="768997"/>
                  </a:moveTo>
                  <a:cubicBezTo>
                    <a:pt x="63821" y="712135"/>
                    <a:pt x="76320" y="652998"/>
                    <a:pt x="66094" y="594999"/>
                  </a:cubicBezTo>
                  <a:cubicBezTo>
                    <a:pt x="59276" y="555196"/>
                    <a:pt x="41097" y="518804"/>
                    <a:pt x="27462" y="480138"/>
                  </a:cubicBezTo>
                  <a:cubicBezTo>
                    <a:pt x="-11170" y="374375"/>
                    <a:pt x="-11170" y="253828"/>
                    <a:pt x="41097" y="153751"/>
                  </a:cubicBezTo>
                  <a:cubicBezTo>
                    <a:pt x="82001" y="76419"/>
                    <a:pt x="153583" y="11596"/>
                    <a:pt x="239936" y="1361"/>
                  </a:cubicBezTo>
                  <a:cubicBezTo>
                    <a:pt x="271751" y="-2050"/>
                    <a:pt x="303565" y="1361"/>
                    <a:pt x="334243" y="7047"/>
                  </a:cubicBezTo>
                  <a:cubicBezTo>
                    <a:pt x="418324" y="21831"/>
                    <a:pt x="502405" y="54811"/>
                    <a:pt x="555807" y="120771"/>
                  </a:cubicBezTo>
                  <a:cubicBezTo>
                    <a:pt x="598984" y="175359"/>
                    <a:pt x="616027" y="247004"/>
                    <a:pt x="610346" y="316376"/>
                  </a:cubicBezTo>
                  <a:cubicBezTo>
                    <a:pt x="603529" y="385748"/>
                    <a:pt x="573987" y="450570"/>
                    <a:pt x="533083" y="507432"/>
                  </a:cubicBezTo>
                  <a:cubicBezTo>
                    <a:pt x="508086" y="541549"/>
                    <a:pt x="479680" y="572255"/>
                    <a:pt x="452411" y="604097"/>
                  </a:cubicBezTo>
                  <a:cubicBezTo>
                    <a:pt x="395599" y="672331"/>
                    <a:pt x="339924" y="757624"/>
                    <a:pt x="301293" y="838368"/>
                  </a:cubicBezTo>
                  <a:lnTo>
                    <a:pt x="49050" y="76899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668226" y="2195097"/>
              <a:ext cx="285865" cy="291243"/>
            </a:xfrm>
            <a:custGeom>
              <a:avLst/>
              <a:gdLst/>
              <a:ahLst/>
              <a:cxnLst/>
              <a:rect l="l" t="t" r="r" b="b"/>
              <a:pathLst>
                <a:path w="285865" h="291243" extrusionOk="0">
                  <a:moveTo>
                    <a:pt x="34759" y="0"/>
                  </a:moveTo>
                  <a:cubicBezTo>
                    <a:pt x="27942" y="34117"/>
                    <a:pt x="15443" y="65960"/>
                    <a:pt x="7490" y="100077"/>
                  </a:cubicBezTo>
                  <a:cubicBezTo>
                    <a:pt x="-464" y="134194"/>
                    <a:pt x="-3872" y="169448"/>
                    <a:pt x="6354" y="202428"/>
                  </a:cubicBezTo>
                  <a:cubicBezTo>
                    <a:pt x="19988" y="243369"/>
                    <a:pt x="55211" y="277486"/>
                    <a:pt x="97252" y="287721"/>
                  </a:cubicBezTo>
                  <a:cubicBezTo>
                    <a:pt x="139292" y="297956"/>
                    <a:pt x="185878" y="285447"/>
                    <a:pt x="217692" y="255878"/>
                  </a:cubicBezTo>
                  <a:cubicBezTo>
                    <a:pt x="241553" y="233134"/>
                    <a:pt x="255187" y="201291"/>
                    <a:pt x="264277" y="169448"/>
                  </a:cubicBezTo>
                  <a:cubicBezTo>
                    <a:pt x="273367" y="137606"/>
                    <a:pt x="277912" y="104626"/>
                    <a:pt x="285865" y="71646"/>
                  </a:cubicBezTo>
                  <a:lnTo>
                    <a:pt x="347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791611" y="1843499"/>
              <a:ext cx="223552" cy="393675"/>
            </a:xfrm>
            <a:custGeom>
              <a:avLst/>
              <a:gdLst/>
              <a:ahLst/>
              <a:cxnLst/>
              <a:rect l="l" t="t" r="r" b="b"/>
              <a:pathLst>
                <a:path w="223552" h="393675" extrusionOk="0">
                  <a:moveTo>
                    <a:pt x="73855" y="393675"/>
                  </a:moveTo>
                  <a:cubicBezTo>
                    <a:pt x="80672" y="269717"/>
                    <a:pt x="122712" y="148032"/>
                    <a:pt x="192022" y="44544"/>
                  </a:cubicBezTo>
                  <a:cubicBezTo>
                    <a:pt x="196567" y="37720"/>
                    <a:pt x="202248" y="30897"/>
                    <a:pt x="209066" y="26348"/>
                  </a:cubicBezTo>
                  <a:cubicBezTo>
                    <a:pt x="212474" y="24073"/>
                    <a:pt x="217019" y="24073"/>
                    <a:pt x="220428" y="26348"/>
                  </a:cubicBezTo>
                  <a:cubicBezTo>
                    <a:pt x="224973" y="29759"/>
                    <a:pt x="223836" y="36583"/>
                    <a:pt x="221564" y="42269"/>
                  </a:cubicBezTo>
                  <a:cubicBezTo>
                    <a:pt x="210202" y="70700"/>
                    <a:pt x="192022" y="95719"/>
                    <a:pt x="168161" y="113915"/>
                  </a:cubicBezTo>
                  <a:cubicBezTo>
                    <a:pt x="151118" y="127562"/>
                    <a:pt x="131802" y="137797"/>
                    <a:pt x="111350" y="141209"/>
                  </a:cubicBezTo>
                  <a:cubicBezTo>
                    <a:pt x="90898" y="144620"/>
                    <a:pt x="67037" y="140072"/>
                    <a:pt x="51130" y="127562"/>
                  </a:cubicBezTo>
                  <a:cubicBezTo>
                    <a:pt x="40904" y="118464"/>
                    <a:pt x="32951" y="107092"/>
                    <a:pt x="27269" y="94582"/>
                  </a:cubicBezTo>
                  <a:cubicBezTo>
                    <a:pt x="18179" y="71837"/>
                    <a:pt x="18179" y="44544"/>
                    <a:pt x="27269" y="21799"/>
                  </a:cubicBezTo>
                  <a:cubicBezTo>
                    <a:pt x="31814" y="9289"/>
                    <a:pt x="45449" y="-4358"/>
                    <a:pt x="57947" y="1328"/>
                  </a:cubicBezTo>
                  <a:cubicBezTo>
                    <a:pt x="65901" y="5877"/>
                    <a:pt x="68174" y="16113"/>
                    <a:pt x="69310" y="25211"/>
                  </a:cubicBezTo>
                  <a:cubicBezTo>
                    <a:pt x="74991" y="75249"/>
                    <a:pt x="65901" y="124150"/>
                    <a:pt x="56811" y="173051"/>
                  </a:cubicBezTo>
                  <a:cubicBezTo>
                    <a:pt x="44313" y="242423"/>
                    <a:pt x="31814" y="311794"/>
                    <a:pt x="0" y="374342"/>
                  </a:cubicBezTo>
                </a:path>
              </a:pathLst>
            </a:custGeom>
            <a:noFill/>
            <a:ln w="180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679125" y="2282664"/>
              <a:ext cx="259059" cy="60273"/>
            </a:xfrm>
            <a:custGeom>
              <a:avLst/>
              <a:gdLst/>
              <a:ahLst/>
              <a:cxnLst/>
              <a:rect l="l" t="t" r="r" b="b"/>
              <a:pathLst>
                <a:path w="259059" h="60273" extrusionOk="0">
                  <a:moveTo>
                    <a:pt x="259060" y="60274"/>
                  </a:moveTo>
                  <a:lnTo>
                    <a:pt x="0" y="0"/>
                  </a:lnTo>
                </a:path>
              </a:pathLst>
            </a:custGeom>
            <a:noFill/>
            <a:ln w="180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668899" y="2357722"/>
              <a:ext cx="239743" cy="65959"/>
            </a:xfrm>
            <a:custGeom>
              <a:avLst/>
              <a:gdLst/>
              <a:ahLst/>
              <a:cxnLst/>
              <a:rect l="l" t="t" r="r" b="b"/>
              <a:pathLst>
                <a:path w="239743" h="65959" extrusionOk="0">
                  <a:moveTo>
                    <a:pt x="239744" y="65960"/>
                  </a:moveTo>
                  <a:lnTo>
                    <a:pt x="0" y="0"/>
                  </a:lnTo>
                </a:path>
              </a:pathLst>
            </a:custGeom>
            <a:noFill/>
            <a:ln w="180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1" name="Google Shape;1261;p33"/>
            <p:cNvGrpSpPr/>
            <p:nvPr/>
          </p:nvGrpSpPr>
          <p:grpSpPr>
            <a:xfrm>
              <a:off x="4541362" y="1315866"/>
              <a:ext cx="816637" cy="549111"/>
              <a:chOff x="4541362" y="1315866"/>
              <a:chExt cx="816637" cy="549111"/>
            </a:xfrm>
          </p:grpSpPr>
          <p:sp>
            <p:nvSpPr>
              <p:cNvPr id="1262" name="Google Shape;1262;p33"/>
              <p:cNvSpPr/>
              <p:nvPr/>
            </p:nvSpPr>
            <p:spPr>
              <a:xfrm>
                <a:off x="5052944" y="1322606"/>
                <a:ext cx="34510" cy="75571"/>
              </a:xfrm>
              <a:custGeom>
                <a:avLst/>
                <a:gdLst/>
                <a:ahLst/>
                <a:cxnLst/>
                <a:rect l="l" t="t" r="r" b="b"/>
                <a:pathLst>
                  <a:path w="34510" h="75571" extrusionOk="0">
                    <a:moveTo>
                      <a:pt x="34087" y="5915"/>
                    </a:moveTo>
                    <a:cubicBezTo>
                      <a:pt x="36359" y="29797"/>
                      <a:pt x="29542" y="54816"/>
                      <a:pt x="12498" y="73012"/>
                    </a:cubicBezTo>
                    <a:cubicBezTo>
                      <a:pt x="9090" y="76424"/>
                      <a:pt x="4545" y="76424"/>
                      <a:pt x="2272" y="73012"/>
                    </a:cubicBezTo>
                    <a:cubicBezTo>
                      <a:pt x="0" y="70738"/>
                      <a:pt x="0" y="68463"/>
                      <a:pt x="0" y="66189"/>
                    </a:cubicBezTo>
                    <a:cubicBezTo>
                      <a:pt x="2272" y="54816"/>
                      <a:pt x="5681" y="44581"/>
                      <a:pt x="9090" y="34346"/>
                    </a:cubicBezTo>
                    <a:cubicBezTo>
                      <a:pt x="12498" y="24111"/>
                      <a:pt x="15907" y="13876"/>
                      <a:pt x="21588" y="3641"/>
                    </a:cubicBezTo>
                    <a:cubicBezTo>
                      <a:pt x="23860" y="-2045"/>
                      <a:pt x="34087" y="-908"/>
                      <a:pt x="34087" y="5915"/>
                    </a:cubicBezTo>
                    <a:lnTo>
                      <a:pt x="34087" y="59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33"/>
              <p:cNvSpPr/>
              <p:nvPr/>
            </p:nvSpPr>
            <p:spPr>
              <a:xfrm>
                <a:off x="4934776" y="1315866"/>
                <a:ext cx="22724" cy="62739"/>
              </a:xfrm>
              <a:custGeom>
                <a:avLst/>
                <a:gdLst/>
                <a:ahLst/>
                <a:cxnLst/>
                <a:rect l="l" t="t" r="r" b="b"/>
                <a:pathLst>
                  <a:path w="22724" h="62739" extrusionOk="0">
                    <a:moveTo>
                      <a:pt x="15907" y="4695"/>
                    </a:moveTo>
                    <a:cubicBezTo>
                      <a:pt x="24997" y="21753"/>
                      <a:pt x="24997" y="42223"/>
                      <a:pt x="15907" y="59282"/>
                    </a:cubicBezTo>
                    <a:cubicBezTo>
                      <a:pt x="13635" y="62694"/>
                      <a:pt x="9090" y="63831"/>
                      <a:pt x="5681" y="61556"/>
                    </a:cubicBezTo>
                    <a:cubicBezTo>
                      <a:pt x="3409" y="60419"/>
                      <a:pt x="2273" y="59282"/>
                      <a:pt x="2273" y="57007"/>
                    </a:cubicBezTo>
                    <a:cubicBezTo>
                      <a:pt x="0" y="47910"/>
                      <a:pt x="0" y="39949"/>
                      <a:pt x="0" y="30851"/>
                    </a:cubicBezTo>
                    <a:cubicBezTo>
                      <a:pt x="1136" y="22890"/>
                      <a:pt x="-1136" y="-2129"/>
                      <a:pt x="11362" y="146"/>
                    </a:cubicBezTo>
                    <a:cubicBezTo>
                      <a:pt x="13635" y="2420"/>
                      <a:pt x="14771" y="3557"/>
                      <a:pt x="15907" y="4695"/>
                    </a:cubicBezTo>
                    <a:lnTo>
                      <a:pt x="15907" y="46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33"/>
              <p:cNvSpPr/>
              <p:nvPr/>
            </p:nvSpPr>
            <p:spPr>
              <a:xfrm>
                <a:off x="4786636" y="1345769"/>
                <a:ext cx="31684" cy="63496"/>
              </a:xfrm>
              <a:custGeom>
                <a:avLst/>
                <a:gdLst/>
                <a:ahLst/>
                <a:cxnLst/>
                <a:rect l="l" t="t" r="r" b="b"/>
                <a:pathLst>
                  <a:path w="31684" h="63496" extrusionOk="0">
                    <a:moveTo>
                      <a:pt x="12929" y="3223"/>
                    </a:moveTo>
                    <a:cubicBezTo>
                      <a:pt x="19747" y="12321"/>
                      <a:pt x="43607" y="61222"/>
                      <a:pt x="24291" y="63496"/>
                    </a:cubicBezTo>
                    <a:cubicBezTo>
                      <a:pt x="22019" y="63496"/>
                      <a:pt x="19747" y="62359"/>
                      <a:pt x="18610" y="61222"/>
                    </a:cubicBezTo>
                    <a:cubicBezTo>
                      <a:pt x="4976" y="46438"/>
                      <a:pt x="-1842" y="27105"/>
                      <a:pt x="431" y="6635"/>
                    </a:cubicBezTo>
                    <a:cubicBezTo>
                      <a:pt x="431" y="-189"/>
                      <a:pt x="9521" y="-2463"/>
                      <a:pt x="12929" y="3223"/>
                    </a:cubicBezTo>
                    <a:lnTo>
                      <a:pt x="12929" y="32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33"/>
              <p:cNvSpPr/>
              <p:nvPr/>
            </p:nvSpPr>
            <p:spPr>
              <a:xfrm>
                <a:off x="4656009" y="1453618"/>
                <a:ext cx="43004" cy="40306"/>
              </a:xfrm>
              <a:custGeom>
                <a:avLst/>
                <a:gdLst/>
                <a:ahLst/>
                <a:cxnLst/>
                <a:rect l="l" t="t" r="r" b="b"/>
                <a:pathLst>
                  <a:path w="43004" h="40306" extrusionOk="0">
                    <a:moveTo>
                      <a:pt x="9481" y="0"/>
                    </a:moveTo>
                    <a:cubicBezTo>
                      <a:pt x="20843" y="2274"/>
                      <a:pt x="56066" y="29568"/>
                      <a:pt x="37887" y="39803"/>
                    </a:cubicBezTo>
                    <a:cubicBezTo>
                      <a:pt x="24252" y="45490"/>
                      <a:pt x="-18925" y="1137"/>
                      <a:pt x="9481" y="0"/>
                    </a:cubicBezTo>
                    <a:lnTo>
                      <a:pt x="94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33"/>
              <p:cNvSpPr/>
              <p:nvPr/>
            </p:nvSpPr>
            <p:spPr>
              <a:xfrm>
                <a:off x="4575951" y="1578821"/>
                <a:ext cx="53331" cy="34345"/>
              </a:xfrm>
              <a:custGeom>
                <a:avLst/>
                <a:gdLst/>
                <a:ahLst/>
                <a:cxnLst/>
                <a:rect l="l" t="t" r="r" b="b"/>
                <a:pathLst>
                  <a:path w="53331" h="34345" extrusionOk="0">
                    <a:moveTo>
                      <a:pt x="10004" y="1030"/>
                    </a:moveTo>
                    <a:cubicBezTo>
                      <a:pt x="24774" y="7853"/>
                      <a:pt x="35001" y="11265"/>
                      <a:pt x="48635" y="19226"/>
                    </a:cubicBezTo>
                    <a:cubicBezTo>
                      <a:pt x="55453" y="21500"/>
                      <a:pt x="54316" y="31735"/>
                      <a:pt x="48635" y="32873"/>
                    </a:cubicBezTo>
                    <a:cubicBezTo>
                      <a:pt x="29319" y="38559"/>
                      <a:pt x="7731" y="27186"/>
                      <a:pt x="914" y="8991"/>
                    </a:cubicBezTo>
                    <a:cubicBezTo>
                      <a:pt x="-2495" y="3304"/>
                      <a:pt x="4323" y="-2382"/>
                      <a:pt x="10004" y="1030"/>
                    </a:cubicBezTo>
                    <a:lnTo>
                      <a:pt x="10004" y="103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5181305" y="1386938"/>
                <a:ext cx="36391" cy="58740"/>
              </a:xfrm>
              <a:custGeom>
                <a:avLst/>
                <a:gdLst/>
                <a:ahLst/>
                <a:cxnLst/>
                <a:rect l="l" t="t" r="r" b="b"/>
                <a:pathLst>
                  <a:path w="36391" h="58740" extrusionOk="0">
                    <a:moveTo>
                      <a:pt x="36391" y="7544"/>
                    </a:moveTo>
                    <a:cubicBezTo>
                      <a:pt x="36391" y="18916"/>
                      <a:pt x="18212" y="70092"/>
                      <a:pt x="2304" y="56445"/>
                    </a:cubicBezTo>
                    <a:cubicBezTo>
                      <a:pt x="1168" y="55308"/>
                      <a:pt x="32" y="53033"/>
                      <a:pt x="32" y="50759"/>
                    </a:cubicBezTo>
                    <a:cubicBezTo>
                      <a:pt x="-1104" y="39387"/>
                      <a:pt x="28438" y="-20887"/>
                      <a:pt x="36391" y="7544"/>
                    </a:cubicBezTo>
                    <a:lnTo>
                      <a:pt x="36391" y="75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5294960" y="1520185"/>
                <a:ext cx="60219" cy="32705"/>
              </a:xfrm>
              <a:custGeom>
                <a:avLst/>
                <a:gdLst/>
                <a:ahLst/>
                <a:cxnLst/>
                <a:rect l="l" t="t" r="r" b="b"/>
                <a:pathLst>
                  <a:path w="60219" h="32705" extrusionOk="0">
                    <a:moveTo>
                      <a:pt x="57948" y="13040"/>
                    </a:moveTo>
                    <a:cubicBezTo>
                      <a:pt x="49994" y="22137"/>
                      <a:pt x="1136" y="44882"/>
                      <a:pt x="0" y="24412"/>
                    </a:cubicBezTo>
                    <a:cubicBezTo>
                      <a:pt x="0" y="22137"/>
                      <a:pt x="1136" y="19863"/>
                      <a:pt x="2273" y="18726"/>
                    </a:cubicBezTo>
                    <a:cubicBezTo>
                      <a:pt x="9090" y="11902"/>
                      <a:pt x="18180" y="8491"/>
                      <a:pt x="26133" y="5079"/>
                    </a:cubicBezTo>
                    <a:cubicBezTo>
                      <a:pt x="34087" y="2804"/>
                      <a:pt x="59084" y="-6293"/>
                      <a:pt x="60220" y="7353"/>
                    </a:cubicBezTo>
                    <a:cubicBezTo>
                      <a:pt x="60220" y="9628"/>
                      <a:pt x="59084" y="11902"/>
                      <a:pt x="57948" y="13040"/>
                    </a:cubicBezTo>
                    <a:lnTo>
                      <a:pt x="57948" y="1304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5314312" y="1675783"/>
                <a:ext cx="43687" cy="22377"/>
              </a:xfrm>
              <a:custGeom>
                <a:avLst/>
                <a:gdLst/>
                <a:ahLst/>
                <a:cxnLst/>
                <a:rect l="l" t="t" r="r" b="b"/>
                <a:pathLst>
                  <a:path w="43687" h="22377" extrusionOk="0">
                    <a:moveTo>
                      <a:pt x="39732" y="17792"/>
                    </a:moveTo>
                    <a:cubicBezTo>
                      <a:pt x="30641" y="24615"/>
                      <a:pt x="-6854" y="25753"/>
                      <a:pt x="1100" y="7557"/>
                    </a:cubicBezTo>
                    <a:cubicBezTo>
                      <a:pt x="7917" y="-6090"/>
                      <a:pt x="57911" y="-404"/>
                      <a:pt x="39732" y="17792"/>
                    </a:cubicBezTo>
                    <a:lnTo>
                      <a:pt x="39732" y="177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5299467" y="1839141"/>
                <a:ext cx="47244" cy="25836"/>
              </a:xfrm>
              <a:custGeom>
                <a:avLst/>
                <a:gdLst/>
                <a:ahLst/>
                <a:cxnLst/>
                <a:rect l="l" t="t" r="r" b="b"/>
                <a:pathLst>
                  <a:path w="47244" h="25836" extrusionOk="0">
                    <a:moveTo>
                      <a:pt x="44351" y="21608"/>
                    </a:moveTo>
                    <a:cubicBezTo>
                      <a:pt x="30716" y="29568"/>
                      <a:pt x="10264" y="26157"/>
                      <a:pt x="1174" y="12510"/>
                    </a:cubicBezTo>
                    <a:cubicBezTo>
                      <a:pt x="-2234" y="7961"/>
                      <a:pt x="2310" y="0"/>
                      <a:pt x="7992" y="0"/>
                    </a:cubicBezTo>
                    <a:cubicBezTo>
                      <a:pt x="21626" y="0"/>
                      <a:pt x="30716" y="3412"/>
                      <a:pt x="43215" y="9098"/>
                    </a:cubicBezTo>
                    <a:cubicBezTo>
                      <a:pt x="47759" y="11372"/>
                      <a:pt x="48896" y="19333"/>
                      <a:pt x="44351" y="21608"/>
                    </a:cubicBezTo>
                    <a:lnTo>
                      <a:pt x="44351" y="216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33"/>
              <p:cNvSpPr/>
              <p:nvPr/>
            </p:nvSpPr>
            <p:spPr>
              <a:xfrm>
                <a:off x="4541362" y="1716604"/>
                <a:ext cx="54129" cy="36719"/>
              </a:xfrm>
              <a:custGeom>
                <a:avLst/>
                <a:gdLst/>
                <a:ahLst/>
                <a:cxnLst/>
                <a:rect l="l" t="t" r="r" b="b"/>
                <a:pathLst>
                  <a:path w="54129" h="36719" extrusionOk="0">
                    <a:moveTo>
                      <a:pt x="8232" y="853"/>
                    </a:moveTo>
                    <a:cubicBezTo>
                      <a:pt x="25276" y="5402"/>
                      <a:pt x="37774" y="12225"/>
                      <a:pt x="51409" y="22460"/>
                    </a:cubicBezTo>
                    <a:cubicBezTo>
                      <a:pt x="54818" y="24735"/>
                      <a:pt x="54818" y="30421"/>
                      <a:pt x="52545" y="33833"/>
                    </a:cubicBezTo>
                    <a:cubicBezTo>
                      <a:pt x="43456" y="40656"/>
                      <a:pt x="29821" y="33833"/>
                      <a:pt x="20731" y="29284"/>
                    </a:cubicBezTo>
                    <a:cubicBezTo>
                      <a:pt x="13914" y="24735"/>
                      <a:pt x="-8811" y="9951"/>
                      <a:pt x="3688" y="853"/>
                    </a:cubicBezTo>
                    <a:cubicBezTo>
                      <a:pt x="4824" y="-284"/>
                      <a:pt x="7096" y="-284"/>
                      <a:pt x="8232" y="853"/>
                    </a:cubicBezTo>
                    <a:lnTo>
                      <a:pt x="8232" y="8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2" name="Google Shape;1272;p33"/>
            <p:cNvSpPr/>
            <p:nvPr/>
          </p:nvSpPr>
          <p:spPr>
            <a:xfrm>
              <a:off x="4720668" y="1509900"/>
              <a:ext cx="304797" cy="461526"/>
            </a:xfrm>
            <a:custGeom>
              <a:avLst/>
              <a:gdLst/>
              <a:ahLst/>
              <a:cxnLst/>
              <a:rect l="l" t="t" r="r" b="b"/>
              <a:pathLst>
                <a:path w="304797" h="461526" extrusionOk="0">
                  <a:moveTo>
                    <a:pt x="298189" y="71089"/>
                  </a:moveTo>
                  <a:cubicBezTo>
                    <a:pt x="311823" y="108618"/>
                    <a:pt x="303870" y="152970"/>
                    <a:pt x="278873" y="182538"/>
                  </a:cubicBezTo>
                  <a:cubicBezTo>
                    <a:pt x="261829" y="201871"/>
                    <a:pt x="239105" y="215518"/>
                    <a:pt x="217516" y="229165"/>
                  </a:cubicBezTo>
                  <a:cubicBezTo>
                    <a:pt x="190247" y="247361"/>
                    <a:pt x="161841" y="267831"/>
                    <a:pt x="148207" y="297399"/>
                  </a:cubicBezTo>
                  <a:cubicBezTo>
                    <a:pt x="134572" y="326967"/>
                    <a:pt x="134572" y="359947"/>
                    <a:pt x="136844" y="392927"/>
                  </a:cubicBezTo>
                  <a:cubicBezTo>
                    <a:pt x="139117" y="414535"/>
                    <a:pt x="140253" y="438417"/>
                    <a:pt x="124346" y="453201"/>
                  </a:cubicBezTo>
                  <a:cubicBezTo>
                    <a:pt x="108439" y="466848"/>
                    <a:pt x="82305" y="462299"/>
                    <a:pt x="65262" y="449789"/>
                  </a:cubicBezTo>
                  <a:cubicBezTo>
                    <a:pt x="32311" y="425907"/>
                    <a:pt x="19813" y="382692"/>
                    <a:pt x="11859" y="342889"/>
                  </a:cubicBezTo>
                  <a:cubicBezTo>
                    <a:pt x="2769" y="292850"/>
                    <a:pt x="-4048" y="241674"/>
                    <a:pt x="2769" y="191636"/>
                  </a:cubicBezTo>
                  <a:cubicBezTo>
                    <a:pt x="8451" y="141598"/>
                    <a:pt x="27766" y="91559"/>
                    <a:pt x="62990" y="55167"/>
                  </a:cubicBezTo>
                  <a:cubicBezTo>
                    <a:pt x="125482" y="-10792"/>
                    <a:pt x="260693" y="-31263"/>
                    <a:pt x="298189" y="710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5090232" y="1580076"/>
              <a:ext cx="126345" cy="312799"/>
            </a:xfrm>
            <a:custGeom>
              <a:avLst/>
              <a:gdLst/>
              <a:ahLst/>
              <a:cxnLst/>
              <a:rect l="l" t="t" r="r" b="b"/>
              <a:pathLst>
                <a:path w="126345" h="312799" extrusionOk="0">
                  <a:moveTo>
                    <a:pt x="96786" y="267026"/>
                  </a:moveTo>
                  <a:cubicBezTo>
                    <a:pt x="88832" y="282947"/>
                    <a:pt x="77470" y="297731"/>
                    <a:pt x="62699" y="305692"/>
                  </a:cubicBezTo>
                  <a:cubicBezTo>
                    <a:pt x="47928" y="314790"/>
                    <a:pt x="27476" y="315927"/>
                    <a:pt x="13842" y="304555"/>
                  </a:cubicBezTo>
                  <a:cubicBezTo>
                    <a:pt x="2479" y="295457"/>
                    <a:pt x="-929" y="278398"/>
                    <a:pt x="207" y="263614"/>
                  </a:cubicBezTo>
                  <a:cubicBezTo>
                    <a:pt x="3615" y="240869"/>
                    <a:pt x="18387" y="220399"/>
                    <a:pt x="27476" y="199929"/>
                  </a:cubicBezTo>
                  <a:cubicBezTo>
                    <a:pt x="41111" y="168086"/>
                    <a:pt x="43383" y="129420"/>
                    <a:pt x="30885" y="96440"/>
                  </a:cubicBezTo>
                  <a:cubicBezTo>
                    <a:pt x="22931" y="73696"/>
                    <a:pt x="9297" y="50951"/>
                    <a:pt x="16114" y="28206"/>
                  </a:cubicBezTo>
                  <a:cubicBezTo>
                    <a:pt x="20659" y="14559"/>
                    <a:pt x="33157" y="3187"/>
                    <a:pt x="46792" y="912"/>
                  </a:cubicBezTo>
                  <a:cubicBezTo>
                    <a:pt x="99059" y="-9323"/>
                    <a:pt x="117238" y="69147"/>
                    <a:pt x="122919" y="106675"/>
                  </a:cubicBezTo>
                  <a:cubicBezTo>
                    <a:pt x="132009" y="161263"/>
                    <a:pt x="122919" y="218125"/>
                    <a:pt x="96786" y="2670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33"/>
          <p:cNvGrpSpPr/>
          <p:nvPr/>
        </p:nvGrpSpPr>
        <p:grpSpPr>
          <a:xfrm rot="779372">
            <a:off x="5195040" y="219843"/>
            <a:ext cx="4242027" cy="1003486"/>
            <a:chOff x="6588852" y="-559632"/>
            <a:chExt cx="2787993" cy="659565"/>
          </a:xfrm>
        </p:grpSpPr>
        <p:sp>
          <p:nvSpPr>
            <p:cNvPr id="1275" name="Google Shape;1275;p33"/>
            <p:cNvSpPr/>
            <p:nvPr/>
          </p:nvSpPr>
          <p:spPr>
            <a:xfrm>
              <a:off x="6879535" y="-464341"/>
              <a:ext cx="291743" cy="258602"/>
            </a:xfrm>
            <a:custGeom>
              <a:avLst/>
              <a:gdLst/>
              <a:ahLst/>
              <a:cxnLst/>
              <a:rect l="l" t="t" r="r" b="b"/>
              <a:pathLst>
                <a:path w="655602" h="581128" extrusionOk="0">
                  <a:moveTo>
                    <a:pt x="655603" y="162625"/>
                  </a:moveTo>
                  <a:lnTo>
                    <a:pt x="193159" y="581128"/>
                  </a:lnTo>
                  <a:lnTo>
                    <a:pt x="0" y="0"/>
                  </a:lnTo>
                  <a:cubicBezTo>
                    <a:pt x="0" y="0"/>
                    <a:pt x="312462" y="83018"/>
                    <a:pt x="655603" y="1626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7270995" y="-371078"/>
              <a:ext cx="293765" cy="255565"/>
            </a:xfrm>
            <a:custGeom>
              <a:avLst/>
              <a:gdLst/>
              <a:ahLst/>
              <a:cxnLst/>
              <a:rect l="l" t="t" r="r" b="b"/>
              <a:pathLst>
                <a:path w="660147" h="574304" extrusionOk="0">
                  <a:moveTo>
                    <a:pt x="660148" y="142155"/>
                  </a:moveTo>
                  <a:lnTo>
                    <a:pt x="211338" y="574305"/>
                  </a:lnTo>
                  <a:lnTo>
                    <a:pt x="0" y="0"/>
                  </a:lnTo>
                  <a:cubicBezTo>
                    <a:pt x="0" y="1137"/>
                    <a:pt x="315871" y="73920"/>
                    <a:pt x="660148" y="142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7664987" y="-286938"/>
              <a:ext cx="296799" cy="251011"/>
            </a:xfrm>
            <a:custGeom>
              <a:avLst/>
              <a:gdLst/>
              <a:ahLst/>
              <a:cxnLst/>
              <a:rect l="l" t="t" r="r" b="b"/>
              <a:pathLst>
                <a:path w="666964" h="564069" extrusionOk="0">
                  <a:moveTo>
                    <a:pt x="666965" y="111449"/>
                  </a:moveTo>
                  <a:lnTo>
                    <a:pt x="237471" y="564070"/>
                  </a:lnTo>
                  <a:lnTo>
                    <a:pt x="0" y="0"/>
                  </a:lnTo>
                  <a:cubicBezTo>
                    <a:pt x="0" y="0"/>
                    <a:pt x="319280" y="59136"/>
                    <a:pt x="666965" y="1114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8058472" y="-224096"/>
              <a:ext cx="298316" cy="246465"/>
            </a:xfrm>
            <a:custGeom>
              <a:avLst/>
              <a:gdLst/>
              <a:ahLst/>
              <a:cxnLst/>
              <a:rect l="l" t="t" r="r" b="b"/>
              <a:pathLst>
                <a:path w="670373" h="553855" extrusionOk="0">
                  <a:moveTo>
                    <a:pt x="670374" y="84177"/>
                  </a:moveTo>
                  <a:lnTo>
                    <a:pt x="260196" y="553856"/>
                  </a:lnTo>
                  <a:lnTo>
                    <a:pt x="0" y="21"/>
                  </a:lnTo>
                  <a:cubicBezTo>
                    <a:pt x="0" y="-1116"/>
                    <a:pt x="320416" y="44373"/>
                    <a:pt x="670374" y="84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8458541" y="-176441"/>
              <a:ext cx="299327" cy="242914"/>
            </a:xfrm>
            <a:custGeom>
              <a:avLst/>
              <a:gdLst/>
              <a:ahLst/>
              <a:cxnLst/>
              <a:rect l="l" t="t" r="r" b="b"/>
              <a:pathLst>
                <a:path w="672646" h="545874" extrusionOk="0">
                  <a:moveTo>
                    <a:pt x="672646" y="63685"/>
                  </a:moveTo>
                  <a:lnTo>
                    <a:pt x="277240" y="545874"/>
                  </a:lnTo>
                  <a:lnTo>
                    <a:pt x="0" y="0"/>
                  </a:lnTo>
                  <a:cubicBezTo>
                    <a:pt x="0" y="0"/>
                    <a:pt x="321552" y="35254"/>
                    <a:pt x="672646" y="63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8846455" y="-138933"/>
              <a:ext cx="299834" cy="238865"/>
            </a:xfrm>
            <a:custGeom>
              <a:avLst/>
              <a:gdLst/>
              <a:ahLst/>
              <a:cxnLst/>
              <a:rect l="l" t="t" r="r" b="b"/>
              <a:pathLst>
                <a:path w="673785" h="536776" extrusionOk="0">
                  <a:moveTo>
                    <a:pt x="673785" y="42078"/>
                  </a:moveTo>
                  <a:lnTo>
                    <a:pt x="294285" y="536776"/>
                  </a:lnTo>
                  <a:lnTo>
                    <a:pt x="3" y="0"/>
                  </a:lnTo>
                  <a:cubicBezTo>
                    <a:pt x="-1134" y="0"/>
                    <a:pt x="321555" y="25019"/>
                    <a:pt x="673785" y="420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6588852" y="-559632"/>
              <a:ext cx="2787993" cy="448378"/>
            </a:xfrm>
            <a:custGeom>
              <a:avLst/>
              <a:gdLst/>
              <a:ahLst/>
              <a:cxnLst/>
              <a:rect l="l" t="t" r="r" b="b"/>
              <a:pathLst>
                <a:path w="6265153" h="1007592" extrusionOk="0">
                  <a:moveTo>
                    <a:pt x="6265154" y="1007593"/>
                  </a:moveTo>
                  <a:cubicBezTo>
                    <a:pt x="6265154" y="1007593"/>
                    <a:pt x="2679222" y="935947"/>
                    <a:pt x="0" y="0"/>
                  </a:cubicBezTo>
                </a:path>
              </a:pathLst>
            </a:custGeom>
            <a:noFill/>
            <a:ln w="152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33"/>
          <p:cNvGrpSpPr/>
          <p:nvPr/>
        </p:nvGrpSpPr>
        <p:grpSpPr>
          <a:xfrm>
            <a:off x="4090392" y="2359658"/>
            <a:ext cx="438741" cy="538047"/>
            <a:chOff x="3432305" y="444783"/>
            <a:chExt cx="438741" cy="538047"/>
          </a:xfrm>
        </p:grpSpPr>
        <p:sp>
          <p:nvSpPr>
            <p:cNvPr id="1283" name="Google Shape;1283;p33"/>
            <p:cNvSpPr/>
            <p:nvPr/>
          </p:nvSpPr>
          <p:spPr>
            <a:xfrm rot="-1062491">
              <a:off x="3478282" y="604714"/>
              <a:ext cx="272761" cy="344802"/>
            </a:xfrm>
            <a:custGeom>
              <a:avLst/>
              <a:gdLst/>
              <a:ahLst/>
              <a:cxnLst/>
              <a:rect l="l" t="t" r="r" b="b"/>
              <a:pathLst>
                <a:path w="364683" h="461003" extrusionOk="0">
                  <a:moveTo>
                    <a:pt x="348249" y="139086"/>
                  </a:moveTo>
                  <a:cubicBezTo>
                    <a:pt x="351658" y="107243"/>
                    <a:pt x="352795" y="70851"/>
                    <a:pt x="335751" y="43558"/>
                  </a:cubicBezTo>
                  <a:cubicBezTo>
                    <a:pt x="319844" y="18539"/>
                    <a:pt x="281212" y="1480"/>
                    <a:pt x="256215" y="21950"/>
                  </a:cubicBezTo>
                  <a:cubicBezTo>
                    <a:pt x="231218" y="43558"/>
                    <a:pt x="228946" y="81087"/>
                    <a:pt x="219856" y="111792"/>
                  </a:cubicBezTo>
                  <a:cubicBezTo>
                    <a:pt x="219856" y="111792"/>
                    <a:pt x="195995" y="211869"/>
                    <a:pt x="195995" y="211869"/>
                  </a:cubicBezTo>
                  <a:cubicBezTo>
                    <a:pt x="193723" y="220967"/>
                    <a:pt x="180088" y="218692"/>
                    <a:pt x="180088" y="209594"/>
                  </a:cubicBezTo>
                  <a:cubicBezTo>
                    <a:pt x="180088" y="148184"/>
                    <a:pt x="146001" y="74263"/>
                    <a:pt x="85781" y="54930"/>
                  </a:cubicBezTo>
                  <a:cubicBezTo>
                    <a:pt x="3973" y="41283"/>
                    <a:pt x="24425" y="144772"/>
                    <a:pt x="36924" y="193673"/>
                  </a:cubicBezTo>
                  <a:cubicBezTo>
                    <a:pt x="59648" y="277829"/>
                    <a:pt x="99416" y="377906"/>
                    <a:pt x="181224" y="419983"/>
                  </a:cubicBezTo>
                  <a:cubicBezTo>
                    <a:pt x="276667" y="472296"/>
                    <a:pt x="341432" y="203908"/>
                    <a:pt x="348249" y="139086"/>
                  </a:cubicBezTo>
                  <a:lnTo>
                    <a:pt x="348249" y="139086"/>
                  </a:lnTo>
                  <a:close/>
                  <a:moveTo>
                    <a:pt x="363020" y="140223"/>
                  </a:moveTo>
                  <a:cubicBezTo>
                    <a:pt x="351658" y="231202"/>
                    <a:pt x="317571" y="488218"/>
                    <a:pt x="185769" y="458649"/>
                  </a:cubicBezTo>
                  <a:cubicBezTo>
                    <a:pt x="125549" y="439316"/>
                    <a:pt x="84645" y="385866"/>
                    <a:pt x="56239" y="333553"/>
                  </a:cubicBezTo>
                  <a:cubicBezTo>
                    <a:pt x="23289" y="271005"/>
                    <a:pt x="-49430" y="61753"/>
                    <a:pt x="51694" y="35597"/>
                  </a:cubicBezTo>
                  <a:cubicBezTo>
                    <a:pt x="141456" y="17401"/>
                    <a:pt x="199404" y="135674"/>
                    <a:pt x="195995" y="210732"/>
                  </a:cubicBezTo>
                  <a:cubicBezTo>
                    <a:pt x="195995" y="210732"/>
                    <a:pt x="180088" y="208457"/>
                    <a:pt x="180088" y="208457"/>
                  </a:cubicBezTo>
                  <a:lnTo>
                    <a:pt x="205085" y="108380"/>
                  </a:lnTo>
                  <a:cubicBezTo>
                    <a:pt x="215311" y="75400"/>
                    <a:pt x="217583" y="35597"/>
                    <a:pt x="247126" y="11715"/>
                  </a:cubicBezTo>
                  <a:cubicBezTo>
                    <a:pt x="278940" y="-13304"/>
                    <a:pt x="325525" y="4892"/>
                    <a:pt x="344841" y="36734"/>
                  </a:cubicBezTo>
                  <a:cubicBezTo>
                    <a:pt x="366429" y="66303"/>
                    <a:pt x="366429" y="104969"/>
                    <a:pt x="363020" y="140223"/>
                  </a:cubicBezTo>
                  <a:lnTo>
                    <a:pt x="363020" y="1402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33"/>
            <p:cNvSpPr/>
            <p:nvPr/>
          </p:nvSpPr>
          <p:spPr>
            <a:xfrm rot="-1429592">
              <a:off x="3721561" y="465216"/>
              <a:ext cx="128648" cy="130302"/>
            </a:xfrm>
            <a:custGeom>
              <a:avLst/>
              <a:gdLst/>
              <a:ahLst/>
              <a:cxnLst/>
              <a:rect l="l" t="t" r="r" b="b"/>
              <a:pathLst>
                <a:path w="171801" h="174010" extrusionOk="0">
                  <a:moveTo>
                    <a:pt x="167543" y="19948"/>
                  </a:moveTo>
                  <a:cubicBezTo>
                    <a:pt x="162998" y="8576"/>
                    <a:pt x="151635" y="-2796"/>
                    <a:pt x="140273" y="615"/>
                  </a:cubicBezTo>
                  <a:cubicBezTo>
                    <a:pt x="135728" y="1753"/>
                    <a:pt x="132319" y="5164"/>
                    <a:pt x="128911" y="9713"/>
                  </a:cubicBezTo>
                  <a:cubicBezTo>
                    <a:pt x="110731" y="30184"/>
                    <a:pt x="100505" y="56340"/>
                    <a:pt x="98232" y="83634"/>
                  </a:cubicBezTo>
                  <a:cubicBezTo>
                    <a:pt x="85734" y="73399"/>
                    <a:pt x="78917" y="58615"/>
                    <a:pt x="69827" y="46105"/>
                  </a:cubicBezTo>
                  <a:cubicBezTo>
                    <a:pt x="60737" y="33595"/>
                    <a:pt x="45966" y="22223"/>
                    <a:pt x="30059" y="25635"/>
                  </a:cubicBezTo>
                  <a:cubicBezTo>
                    <a:pt x="-35842" y="38144"/>
                    <a:pt x="19833" y="167789"/>
                    <a:pt x="70963" y="173476"/>
                  </a:cubicBezTo>
                  <a:cubicBezTo>
                    <a:pt x="138000" y="182573"/>
                    <a:pt x="186859" y="73399"/>
                    <a:pt x="167543" y="199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431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35"/>
          <p:cNvSpPr/>
          <p:nvPr/>
        </p:nvSpPr>
        <p:spPr>
          <a:xfrm>
            <a:off x="802722" y="1344119"/>
            <a:ext cx="686700" cy="68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9" name="Google Shape;1299;p35"/>
          <p:cNvSpPr/>
          <p:nvPr/>
        </p:nvSpPr>
        <p:spPr>
          <a:xfrm>
            <a:off x="3534698" y="1344119"/>
            <a:ext cx="686700" cy="68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0" name="Google Shape;1300;p35"/>
          <p:cNvSpPr/>
          <p:nvPr/>
        </p:nvSpPr>
        <p:spPr>
          <a:xfrm>
            <a:off x="6237199" y="1344119"/>
            <a:ext cx="686700" cy="68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1" name="Google Shape;1301;p35"/>
          <p:cNvSpPr txBox="1">
            <a:spLocks noGrp="1"/>
          </p:cNvSpPr>
          <p:nvPr>
            <p:ph type="title"/>
          </p:nvPr>
        </p:nvSpPr>
        <p:spPr>
          <a:xfrm>
            <a:off x="720000" y="342344"/>
            <a:ext cx="7704000" cy="735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O</a:t>
            </a:r>
            <a:r>
              <a:rPr lang="en" sz="4400" dirty="0"/>
              <a:t>utcomes:</a:t>
            </a:r>
            <a:endParaRPr sz="4400" dirty="0"/>
          </a:p>
        </p:txBody>
      </p:sp>
      <p:sp>
        <p:nvSpPr>
          <p:cNvPr id="1305" name="Google Shape;1305;p35"/>
          <p:cNvSpPr txBox="1">
            <a:spLocks noGrp="1"/>
          </p:cNvSpPr>
          <p:nvPr>
            <p:ph type="title" idx="3"/>
          </p:nvPr>
        </p:nvSpPr>
        <p:spPr>
          <a:xfrm>
            <a:off x="765672" y="1619668"/>
            <a:ext cx="734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306" name="Google Shape;1306;p35"/>
          <p:cNvSpPr txBox="1">
            <a:spLocks noGrp="1"/>
          </p:cNvSpPr>
          <p:nvPr>
            <p:ph type="title" idx="4"/>
          </p:nvPr>
        </p:nvSpPr>
        <p:spPr>
          <a:xfrm>
            <a:off x="3505223" y="1550518"/>
            <a:ext cx="734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307" name="Google Shape;1307;p35"/>
          <p:cNvSpPr txBox="1">
            <a:spLocks noGrp="1"/>
          </p:cNvSpPr>
          <p:nvPr>
            <p:ph type="title" idx="5"/>
          </p:nvPr>
        </p:nvSpPr>
        <p:spPr>
          <a:xfrm>
            <a:off x="6213199" y="1550518"/>
            <a:ext cx="734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308" name="Google Shape;1308;p35"/>
          <p:cNvSpPr txBox="1">
            <a:spLocks noGrp="1"/>
          </p:cNvSpPr>
          <p:nvPr>
            <p:ph type="subTitle" idx="7"/>
          </p:nvPr>
        </p:nvSpPr>
        <p:spPr>
          <a:xfrm>
            <a:off x="301122" y="2279291"/>
            <a:ext cx="2376600" cy="14291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9" name="Google Shape;1309;p35"/>
          <p:cNvSpPr txBox="1">
            <a:spLocks noGrp="1"/>
          </p:cNvSpPr>
          <p:nvPr>
            <p:ph type="subTitle" idx="9"/>
          </p:nvPr>
        </p:nvSpPr>
        <p:spPr>
          <a:xfrm>
            <a:off x="5924032" y="2416203"/>
            <a:ext cx="2376600" cy="13263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Value: </a:t>
            </a:r>
            <a:r>
              <a:rPr lang="en" dirty="0"/>
              <a:t>appreciate the act of not stealing.</a:t>
            </a:r>
            <a:endParaRPr dirty="0"/>
          </a:p>
        </p:txBody>
      </p:sp>
      <p:sp>
        <p:nvSpPr>
          <p:cNvPr id="1310" name="Google Shape;1310;p35"/>
          <p:cNvSpPr txBox="1">
            <a:spLocks noGrp="1"/>
          </p:cNvSpPr>
          <p:nvPr>
            <p:ph type="subTitle" idx="8"/>
          </p:nvPr>
        </p:nvSpPr>
        <p:spPr>
          <a:xfrm>
            <a:off x="312072" y="2169417"/>
            <a:ext cx="2376600" cy="19544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Identify the contractions of the plural pronouns and be verbs.</a:t>
            </a:r>
            <a:endParaRPr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CD60E0-E5A8-F1F8-BBB6-757C5D948955}"/>
              </a:ext>
            </a:extLst>
          </p:cNvPr>
          <p:cNvSpPr/>
          <p:nvPr/>
        </p:nvSpPr>
        <p:spPr>
          <a:xfrm>
            <a:off x="7061531" y="117896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1:00 mins</a:t>
            </a:r>
          </a:p>
        </p:txBody>
      </p:sp>
      <p:sp>
        <p:nvSpPr>
          <p:cNvPr id="2" name="Google Shape;1310;p35">
            <a:extLst>
              <a:ext uri="{FF2B5EF4-FFF2-40B4-BE49-F238E27FC236}">
                <a16:creationId xmlns:a16="http://schemas.microsoft.com/office/drawing/2014/main" id="{D2BA363E-66E7-7324-4CC4-F58BDACD3F28}"/>
              </a:ext>
            </a:extLst>
          </p:cNvPr>
          <p:cNvSpPr txBox="1">
            <a:spLocks/>
          </p:cNvSpPr>
          <p:nvPr/>
        </p:nvSpPr>
        <p:spPr>
          <a:xfrm>
            <a:off x="3151472" y="2297591"/>
            <a:ext cx="2376600" cy="132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4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marL="0" indent="0"/>
            <a:r>
              <a:rPr lang="en-US" dirty="0"/>
              <a:t>write the contractions correctly. </a:t>
            </a:r>
          </a:p>
        </p:txBody>
      </p:sp>
    </p:spTree>
    <p:extLst>
      <p:ext uri="{BB962C8B-B14F-4D97-AF65-F5344CB8AC3E}">
        <p14:creationId xmlns:p14="http://schemas.microsoft.com/office/powerpoint/2010/main" val="2358675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36"/>
          <p:cNvSpPr txBox="1">
            <a:spLocks noGrp="1"/>
          </p:cNvSpPr>
          <p:nvPr>
            <p:ph type="title"/>
          </p:nvPr>
        </p:nvSpPr>
        <p:spPr>
          <a:xfrm>
            <a:off x="4775150" y="2152101"/>
            <a:ext cx="3660300" cy="8448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W</a:t>
            </a:r>
            <a:r>
              <a:rPr lang="en" sz="4400" dirty="0"/>
              <a:t>arm up</a:t>
            </a:r>
            <a:endParaRPr sz="4400" dirty="0"/>
          </a:p>
        </p:txBody>
      </p:sp>
      <p:sp>
        <p:nvSpPr>
          <p:cNvPr id="1319" name="Google Shape;1319;p36"/>
          <p:cNvSpPr txBox="1">
            <a:spLocks noGrp="1"/>
          </p:cNvSpPr>
          <p:nvPr>
            <p:ph type="subTitle" idx="1"/>
          </p:nvPr>
        </p:nvSpPr>
        <p:spPr>
          <a:xfrm>
            <a:off x="4775153" y="2935750"/>
            <a:ext cx="3660300" cy="9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https://www.youtube.com/watch?v=Dkt0xe_n0h0</a:t>
            </a:r>
            <a:endParaRPr dirty="0"/>
          </a:p>
        </p:txBody>
      </p:sp>
      <p:grpSp>
        <p:nvGrpSpPr>
          <p:cNvPr id="1320" name="Google Shape;1320;p36"/>
          <p:cNvGrpSpPr/>
          <p:nvPr/>
        </p:nvGrpSpPr>
        <p:grpSpPr>
          <a:xfrm rot="506756">
            <a:off x="7137283" y="354658"/>
            <a:ext cx="1600940" cy="1368796"/>
            <a:chOff x="9174930" y="3035659"/>
            <a:chExt cx="1339065" cy="1144894"/>
          </a:xfrm>
        </p:grpSpPr>
        <p:grpSp>
          <p:nvGrpSpPr>
            <p:cNvPr id="1321" name="Google Shape;1321;p36"/>
            <p:cNvGrpSpPr/>
            <p:nvPr/>
          </p:nvGrpSpPr>
          <p:grpSpPr>
            <a:xfrm>
              <a:off x="9174930" y="3035659"/>
              <a:ext cx="1339065" cy="1144894"/>
              <a:chOff x="9174930" y="3035659"/>
              <a:chExt cx="1339065" cy="1144894"/>
            </a:xfrm>
          </p:grpSpPr>
          <p:sp>
            <p:nvSpPr>
              <p:cNvPr id="1322" name="Google Shape;1322;p36"/>
              <p:cNvSpPr/>
              <p:nvPr/>
            </p:nvSpPr>
            <p:spPr>
              <a:xfrm>
                <a:off x="9639477" y="3494125"/>
                <a:ext cx="874518" cy="686428"/>
              </a:xfrm>
              <a:custGeom>
                <a:avLst/>
                <a:gdLst/>
                <a:ahLst/>
                <a:cxnLst/>
                <a:rect l="l" t="t" r="r" b="b"/>
                <a:pathLst>
                  <a:path w="874518" h="686428" extrusionOk="0">
                    <a:moveTo>
                      <a:pt x="744642" y="473925"/>
                    </a:moveTo>
                    <a:cubicBezTo>
                      <a:pt x="784410" y="502356"/>
                      <a:pt x="825314" y="531924"/>
                      <a:pt x="853720" y="571728"/>
                    </a:cubicBezTo>
                    <a:cubicBezTo>
                      <a:pt x="873036" y="600158"/>
                      <a:pt x="884398" y="639962"/>
                      <a:pt x="862809" y="666118"/>
                    </a:cubicBezTo>
                    <a:cubicBezTo>
                      <a:pt x="848039" y="684314"/>
                      <a:pt x="820769" y="690000"/>
                      <a:pt x="796908" y="684314"/>
                    </a:cubicBezTo>
                    <a:cubicBezTo>
                      <a:pt x="773048" y="678628"/>
                      <a:pt x="753732" y="664981"/>
                      <a:pt x="733280" y="651334"/>
                    </a:cubicBezTo>
                    <a:cubicBezTo>
                      <a:pt x="493536" y="485297"/>
                      <a:pt x="268563" y="297653"/>
                      <a:pt x="45863" y="110009"/>
                    </a:cubicBezTo>
                    <a:cubicBezTo>
                      <a:pt x="27683" y="95225"/>
                      <a:pt x="9503" y="79304"/>
                      <a:pt x="2686" y="57696"/>
                    </a:cubicBezTo>
                    <a:cubicBezTo>
                      <a:pt x="-5267" y="36089"/>
                      <a:pt x="4958" y="6520"/>
                      <a:pt x="26547" y="834"/>
                    </a:cubicBezTo>
                    <a:cubicBezTo>
                      <a:pt x="59497" y="-7126"/>
                      <a:pt x="132216" y="44049"/>
                      <a:pt x="160621" y="62245"/>
                    </a:cubicBezTo>
                    <a:cubicBezTo>
                      <a:pt x="228795" y="104323"/>
                      <a:pt x="293560" y="156636"/>
                      <a:pt x="359461" y="202125"/>
                    </a:cubicBezTo>
                    <a:cubicBezTo>
                      <a:pt x="488991" y="294242"/>
                      <a:pt x="617385" y="384083"/>
                      <a:pt x="744642" y="4739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36"/>
              <p:cNvSpPr/>
              <p:nvPr/>
            </p:nvSpPr>
            <p:spPr>
              <a:xfrm>
                <a:off x="9640613" y="3496399"/>
                <a:ext cx="359460" cy="295378"/>
              </a:xfrm>
              <a:custGeom>
                <a:avLst/>
                <a:gdLst/>
                <a:ahLst/>
                <a:cxnLst/>
                <a:rect l="l" t="t" r="r" b="b"/>
                <a:pathLst>
                  <a:path w="359460" h="295378" extrusionOk="0">
                    <a:moveTo>
                      <a:pt x="268563" y="295379"/>
                    </a:moveTo>
                    <a:cubicBezTo>
                      <a:pt x="193572" y="233968"/>
                      <a:pt x="119717" y="171420"/>
                      <a:pt x="45862" y="110009"/>
                    </a:cubicBezTo>
                    <a:cubicBezTo>
                      <a:pt x="27683" y="95225"/>
                      <a:pt x="9503" y="79304"/>
                      <a:pt x="2686" y="57696"/>
                    </a:cubicBezTo>
                    <a:cubicBezTo>
                      <a:pt x="-5268" y="36089"/>
                      <a:pt x="4959" y="6520"/>
                      <a:pt x="26546" y="834"/>
                    </a:cubicBezTo>
                    <a:cubicBezTo>
                      <a:pt x="59497" y="-7126"/>
                      <a:pt x="132215" y="44049"/>
                      <a:pt x="160621" y="62245"/>
                    </a:cubicBezTo>
                    <a:cubicBezTo>
                      <a:pt x="228795" y="104323"/>
                      <a:pt x="293560" y="156636"/>
                      <a:pt x="359461" y="202125"/>
                    </a:cubicBezTo>
                    <a:cubicBezTo>
                      <a:pt x="359461" y="202125"/>
                      <a:pt x="348098" y="231693"/>
                      <a:pt x="331055" y="257850"/>
                    </a:cubicBezTo>
                    <a:cubicBezTo>
                      <a:pt x="314012" y="282869"/>
                      <a:pt x="268563" y="295379"/>
                      <a:pt x="268563" y="2953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36"/>
              <p:cNvSpPr/>
              <p:nvPr/>
            </p:nvSpPr>
            <p:spPr>
              <a:xfrm rot="-3929096">
                <a:off x="9283343" y="3143628"/>
                <a:ext cx="665935" cy="666528"/>
              </a:xfrm>
              <a:custGeom>
                <a:avLst/>
                <a:gdLst/>
                <a:ahLst/>
                <a:cxnLst/>
                <a:rect l="l" t="t" r="r" b="b"/>
                <a:pathLst>
                  <a:path w="665827" h="666420" extrusionOk="0">
                    <a:moveTo>
                      <a:pt x="665828" y="333210"/>
                    </a:moveTo>
                    <a:cubicBezTo>
                      <a:pt x="665828" y="517237"/>
                      <a:pt x="516777" y="666420"/>
                      <a:pt x="332914" y="666420"/>
                    </a:cubicBezTo>
                    <a:cubicBezTo>
                      <a:pt x="149050" y="666420"/>
                      <a:pt x="0" y="517237"/>
                      <a:pt x="0" y="333210"/>
                    </a:cubicBezTo>
                    <a:cubicBezTo>
                      <a:pt x="0" y="149183"/>
                      <a:pt x="149050" y="0"/>
                      <a:pt x="332914" y="0"/>
                    </a:cubicBezTo>
                    <a:cubicBezTo>
                      <a:pt x="516777" y="0"/>
                      <a:pt x="665828" y="149183"/>
                      <a:pt x="665828" y="3332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36"/>
              <p:cNvSpPr/>
              <p:nvPr/>
            </p:nvSpPr>
            <p:spPr>
              <a:xfrm rot="-4002436">
                <a:off x="9359379" y="3220920"/>
                <a:ext cx="513006" cy="513462"/>
              </a:xfrm>
              <a:custGeom>
                <a:avLst/>
                <a:gdLst/>
                <a:ahLst/>
                <a:cxnLst/>
                <a:rect l="l" t="t" r="r" b="b"/>
                <a:pathLst>
                  <a:path w="513563" h="514020" extrusionOk="0">
                    <a:moveTo>
                      <a:pt x="513563" y="257010"/>
                    </a:moveTo>
                    <a:cubicBezTo>
                      <a:pt x="513563" y="398953"/>
                      <a:pt x="398599" y="514020"/>
                      <a:pt x="256782" y="514020"/>
                    </a:cubicBezTo>
                    <a:cubicBezTo>
                      <a:pt x="114966" y="514020"/>
                      <a:pt x="1" y="398952"/>
                      <a:pt x="1" y="257010"/>
                    </a:cubicBezTo>
                    <a:cubicBezTo>
                      <a:pt x="1" y="115067"/>
                      <a:pt x="114966" y="0"/>
                      <a:pt x="256782" y="0"/>
                    </a:cubicBezTo>
                    <a:cubicBezTo>
                      <a:pt x="398599" y="0"/>
                      <a:pt x="513563" y="115067"/>
                      <a:pt x="513563" y="2570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6" name="Google Shape;1326;p36"/>
            <p:cNvGrpSpPr/>
            <p:nvPr/>
          </p:nvGrpSpPr>
          <p:grpSpPr>
            <a:xfrm>
              <a:off x="9510772" y="3422176"/>
              <a:ext cx="205866" cy="109175"/>
              <a:chOff x="9510772" y="3422176"/>
              <a:chExt cx="205866" cy="109175"/>
            </a:xfrm>
          </p:grpSpPr>
          <p:sp>
            <p:nvSpPr>
              <p:cNvPr id="1327" name="Google Shape;1327;p36"/>
              <p:cNvSpPr/>
              <p:nvPr/>
            </p:nvSpPr>
            <p:spPr>
              <a:xfrm>
                <a:off x="9538338" y="3422176"/>
                <a:ext cx="104445" cy="18060"/>
              </a:xfrm>
              <a:custGeom>
                <a:avLst/>
                <a:gdLst/>
                <a:ahLst/>
                <a:cxnLst/>
                <a:rect l="l" t="t" r="r" b="b"/>
                <a:pathLst>
                  <a:path w="104445" h="18060" extrusionOk="0">
                    <a:moveTo>
                      <a:pt x="2701" y="11372"/>
                    </a:moveTo>
                    <a:cubicBezTo>
                      <a:pt x="34515" y="6823"/>
                      <a:pt x="67466" y="2275"/>
                      <a:pt x="100416" y="0"/>
                    </a:cubicBezTo>
                    <a:cubicBezTo>
                      <a:pt x="104961" y="0"/>
                      <a:pt x="106097" y="5686"/>
                      <a:pt x="101553" y="6823"/>
                    </a:cubicBezTo>
                    <a:cubicBezTo>
                      <a:pt x="95871" y="10235"/>
                      <a:pt x="-18888" y="27294"/>
                      <a:pt x="2701" y="11372"/>
                    </a:cubicBezTo>
                    <a:lnTo>
                      <a:pt x="2701" y="1137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36"/>
              <p:cNvSpPr/>
              <p:nvPr/>
            </p:nvSpPr>
            <p:spPr>
              <a:xfrm>
                <a:off x="9510772" y="3448205"/>
                <a:ext cx="205866" cy="34244"/>
              </a:xfrm>
              <a:custGeom>
                <a:avLst/>
                <a:gdLst/>
                <a:ahLst/>
                <a:cxnLst/>
                <a:rect l="l" t="t" r="r" b="b"/>
                <a:pathLst>
                  <a:path w="205866" h="34244" extrusionOk="0">
                    <a:moveTo>
                      <a:pt x="2997" y="28558"/>
                    </a:moveTo>
                    <a:cubicBezTo>
                      <a:pt x="67763" y="21735"/>
                      <a:pt x="138209" y="11500"/>
                      <a:pt x="201837" y="127"/>
                    </a:cubicBezTo>
                    <a:cubicBezTo>
                      <a:pt x="206382" y="-1010"/>
                      <a:pt x="207518" y="5814"/>
                      <a:pt x="202974" y="6951"/>
                    </a:cubicBezTo>
                    <a:cubicBezTo>
                      <a:pt x="170023" y="16049"/>
                      <a:pt x="137072" y="22872"/>
                      <a:pt x="104122" y="27421"/>
                    </a:cubicBezTo>
                    <a:cubicBezTo>
                      <a:pt x="71171" y="31970"/>
                      <a:pt x="37084" y="34244"/>
                      <a:pt x="2997" y="34244"/>
                    </a:cubicBezTo>
                    <a:cubicBezTo>
                      <a:pt x="-411" y="34244"/>
                      <a:pt x="-1547" y="28558"/>
                      <a:pt x="2997" y="28558"/>
                    </a:cubicBezTo>
                    <a:lnTo>
                      <a:pt x="2997" y="2855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36"/>
              <p:cNvSpPr/>
              <p:nvPr/>
            </p:nvSpPr>
            <p:spPr>
              <a:xfrm>
                <a:off x="9565415" y="3517420"/>
                <a:ext cx="83565" cy="13931"/>
              </a:xfrm>
              <a:custGeom>
                <a:avLst/>
                <a:gdLst/>
                <a:ahLst/>
                <a:cxnLst/>
                <a:rect l="l" t="t" r="r" b="b"/>
                <a:pathLst>
                  <a:path w="83565" h="13931" extrusionOk="0">
                    <a:moveTo>
                      <a:pt x="2893" y="7108"/>
                    </a:moveTo>
                    <a:cubicBezTo>
                      <a:pt x="29027" y="1422"/>
                      <a:pt x="54023" y="-853"/>
                      <a:pt x="80157" y="284"/>
                    </a:cubicBezTo>
                    <a:cubicBezTo>
                      <a:pt x="82429" y="284"/>
                      <a:pt x="83566" y="2559"/>
                      <a:pt x="83566" y="3696"/>
                    </a:cubicBezTo>
                    <a:cubicBezTo>
                      <a:pt x="83566" y="4833"/>
                      <a:pt x="82429" y="7108"/>
                      <a:pt x="81293" y="7108"/>
                    </a:cubicBezTo>
                    <a:cubicBezTo>
                      <a:pt x="68795" y="10520"/>
                      <a:pt x="55160" y="11657"/>
                      <a:pt x="42661" y="12794"/>
                    </a:cubicBezTo>
                    <a:cubicBezTo>
                      <a:pt x="30163" y="13931"/>
                      <a:pt x="16528" y="13931"/>
                      <a:pt x="4030" y="13931"/>
                    </a:cubicBezTo>
                    <a:cubicBezTo>
                      <a:pt x="-516" y="13931"/>
                      <a:pt x="-1651" y="8245"/>
                      <a:pt x="2893" y="7108"/>
                    </a:cubicBezTo>
                    <a:lnTo>
                      <a:pt x="2893" y="710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0" name="Google Shape;1330;p36"/>
            <p:cNvSpPr/>
            <p:nvPr/>
          </p:nvSpPr>
          <p:spPr>
            <a:xfrm>
              <a:off x="9480426" y="3256013"/>
              <a:ext cx="259923" cy="105125"/>
            </a:xfrm>
            <a:custGeom>
              <a:avLst/>
              <a:gdLst/>
              <a:ahLst/>
              <a:cxnLst/>
              <a:rect l="l" t="t" r="r" b="b"/>
              <a:pathLst>
                <a:path w="259923" h="105125" extrusionOk="0">
                  <a:moveTo>
                    <a:pt x="115152" y="1264"/>
                  </a:moveTo>
                  <a:cubicBezTo>
                    <a:pt x="143557" y="-1011"/>
                    <a:pt x="171963" y="-1011"/>
                    <a:pt x="199233" y="8087"/>
                  </a:cubicBezTo>
                  <a:cubicBezTo>
                    <a:pt x="225366" y="17185"/>
                    <a:pt x="249226" y="37655"/>
                    <a:pt x="258316" y="64949"/>
                  </a:cubicBezTo>
                  <a:cubicBezTo>
                    <a:pt x="259453" y="69498"/>
                    <a:pt x="260589" y="74047"/>
                    <a:pt x="259453" y="78596"/>
                  </a:cubicBezTo>
                  <a:cubicBezTo>
                    <a:pt x="256044" y="92243"/>
                    <a:pt x="237864" y="95654"/>
                    <a:pt x="224229" y="93380"/>
                  </a:cubicBezTo>
                  <a:cubicBezTo>
                    <a:pt x="185598" y="87694"/>
                    <a:pt x="146966" y="62675"/>
                    <a:pt x="110607" y="75184"/>
                  </a:cubicBezTo>
                  <a:cubicBezTo>
                    <a:pt x="94700" y="80870"/>
                    <a:pt x="82201" y="92243"/>
                    <a:pt x="67430" y="99066"/>
                  </a:cubicBezTo>
                  <a:cubicBezTo>
                    <a:pt x="48114" y="108164"/>
                    <a:pt x="20845" y="108164"/>
                    <a:pt x="7210" y="91105"/>
                  </a:cubicBezTo>
                  <a:cubicBezTo>
                    <a:pt x="-9833" y="69498"/>
                    <a:pt x="6074" y="39930"/>
                    <a:pt x="26526" y="27420"/>
                  </a:cubicBezTo>
                  <a:cubicBezTo>
                    <a:pt x="51523" y="11499"/>
                    <a:pt x="84473" y="3538"/>
                    <a:pt x="115152" y="1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1" name="Google Shape;1331;p36"/>
          <p:cNvGrpSpPr/>
          <p:nvPr/>
        </p:nvGrpSpPr>
        <p:grpSpPr>
          <a:xfrm>
            <a:off x="4634775" y="4163232"/>
            <a:ext cx="335111" cy="410960"/>
            <a:chOff x="3432305" y="444783"/>
            <a:chExt cx="438741" cy="538047"/>
          </a:xfrm>
        </p:grpSpPr>
        <p:sp>
          <p:nvSpPr>
            <p:cNvPr id="1332" name="Google Shape;1332;p36"/>
            <p:cNvSpPr/>
            <p:nvPr/>
          </p:nvSpPr>
          <p:spPr>
            <a:xfrm rot="-1062491">
              <a:off x="3478282" y="604714"/>
              <a:ext cx="272761" cy="344802"/>
            </a:xfrm>
            <a:custGeom>
              <a:avLst/>
              <a:gdLst/>
              <a:ahLst/>
              <a:cxnLst/>
              <a:rect l="l" t="t" r="r" b="b"/>
              <a:pathLst>
                <a:path w="364683" h="461003" extrusionOk="0">
                  <a:moveTo>
                    <a:pt x="348249" y="139086"/>
                  </a:moveTo>
                  <a:cubicBezTo>
                    <a:pt x="351658" y="107243"/>
                    <a:pt x="352795" y="70851"/>
                    <a:pt x="335751" y="43558"/>
                  </a:cubicBezTo>
                  <a:cubicBezTo>
                    <a:pt x="319844" y="18539"/>
                    <a:pt x="281212" y="1480"/>
                    <a:pt x="256215" y="21950"/>
                  </a:cubicBezTo>
                  <a:cubicBezTo>
                    <a:pt x="231218" y="43558"/>
                    <a:pt x="228946" y="81087"/>
                    <a:pt x="219856" y="111792"/>
                  </a:cubicBezTo>
                  <a:cubicBezTo>
                    <a:pt x="219856" y="111792"/>
                    <a:pt x="195995" y="211869"/>
                    <a:pt x="195995" y="211869"/>
                  </a:cubicBezTo>
                  <a:cubicBezTo>
                    <a:pt x="193723" y="220967"/>
                    <a:pt x="180088" y="218692"/>
                    <a:pt x="180088" y="209594"/>
                  </a:cubicBezTo>
                  <a:cubicBezTo>
                    <a:pt x="180088" y="148184"/>
                    <a:pt x="146001" y="74263"/>
                    <a:pt x="85781" y="54930"/>
                  </a:cubicBezTo>
                  <a:cubicBezTo>
                    <a:pt x="3973" y="41283"/>
                    <a:pt x="24425" y="144772"/>
                    <a:pt x="36924" y="193673"/>
                  </a:cubicBezTo>
                  <a:cubicBezTo>
                    <a:pt x="59648" y="277829"/>
                    <a:pt x="99416" y="377906"/>
                    <a:pt x="181224" y="419983"/>
                  </a:cubicBezTo>
                  <a:cubicBezTo>
                    <a:pt x="276667" y="472296"/>
                    <a:pt x="341432" y="203908"/>
                    <a:pt x="348249" y="139086"/>
                  </a:cubicBezTo>
                  <a:lnTo>
                    <a:pt x="348249" y="139086"/>
                  </a:lnTo>
                  <a:close/>
                  <a:moveTo>
                    <a:pt x="363020" y="140223"/>
                  </a:moveTo>
                  <a:cubicBezTo>
                    <a:pt x="351658" y="231202"/>
                    <a:pt x="317571" y="488218"/>
                    <a:pt x="185769" y="458649"/>
                  </a:cubicBezTo>
                  <a:cubicBezTo>
                    <a:pt x="125549" y="439316"/>
                    <a:pt x="84645" y="385866"/>
                    <a:pt x="56239" y="333553"/>
                  </a:cubicBezTo>
                  <a:cubicBezTo>
                    <a:pt x="23289" y="271005"/>
                    <a:pt x="-49430" y="61753"/>
                    <a:pt x="51694" y="35597"/>
                  </a:cubicBezTo>
                  <a:cubicBezTo>
                    <a:pt x="141456" y="17401"/>
                    <a:pt x="199404" y="135674"/>
                    <a:pt x="195995" y="210732"/>
                  </a:cubicBezTo>
                  <a:cubicBezTo>
                    <a:pt x="195995" y="210732"/>
                    <a:pt x="180088" y="208457"/>
                    <a:pt x="180088" y="208457"/>
                  </a:cubicBezTo>
                  <a:lnTo>
                    <a:pt x="205085" y="108380"/>
                  </a:lnTo>
                  <a:cubicBezTo>
                    <a:pt x="215311" y="75400"/>
                    <a:pt x="217583" y="35597"/>
                    <a:pt x="247126" y="11715"/>
                  </a:cubicBezTo>
                  <a:cubicBezTo>
                    <a:pt x="278940" y="-13304"/>
                    <a:pt x="325525" y="4892"/>
                    <a:pt x="344841" y="36734"/>
                  </a:cubicBezTo>
                  <a:cubicBezTo>
                    <a:pt x="366429" y="66303"/>
                    <a:pt x="366429" y="104969"/>
                    <a:pt x="363020" y="140223"/>
                  </a:cubicBezTo>
                  <a:lnTo>
                    <a:pt x="363020" y="1402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36"/>
            <p:cNvSpPr/>
            <p:nvPr/>
          </p:nvSpPr>
          <p:spPr>
            <a:xfrm rot="-1429592">
              <a:off x="3721561" y="465216"/>
              <a:ext cx="128648" cy="130302"/>
            </a:xfrm>
            <a:custGeom>
              <a:avLst/>
              <a:gdLst/>
              <a:ahLst/>
              <a:cxnLst/>
              <a:rect l="l" t="t" r="r" b="b"/>
              <a:pathLst>
                <a:path w="171801" h="174010" extrusionOk="0">
                  <a:moveTo>
                    <a:pt x="167543" y="19948"/>
                  </a:moveTo>
                  <a:cubicBezTo>
                    <a:pt x="162998" y="8576"/>
                    <a:pt x="151635" y="-2796"/>
                    <a:pt x="140273" y="615"/>
                  </a:cubicBezTo>
                  <a:cubicBezTo>
                    <a:pt x="135728" y="1753"/>
                    <a:pt x="132319" y="5164"/>
                    <a:pt x="128911" y="9713"/>
                  </a:cubicBezTo>
                  <a:cubicBezTo>
                    <a:pt x="110731" y="30184"/>
                    <a:pt x="100505" y="56340"/>
                    <a:pt x="98232" y="83634"/>
                  </a:cubicBezTo>
                  <a:cubicBezTo>
                    <a:pt x="85734" y="73399"/>
                    <a:pt x="78917" y="58615"/>
                    <a:pt x="69827" y="46105"/>
                  </a:cubicBezTo>
                  <a:cubicBezTo>
                    <a:pt x="60737" y="33595"/>
                    <a:pt x="45966" y="22223"/>
                    <a:pt x="30059" y="25635"/>
                  </a:cubicBezTo>
                  <a:cubicBezTo>
                    <a:pt x="-35842" y="38144"/>
                    <a:pt x="19833" y="167789"/>
                    <a:pt x="70963" y="173476"/>
                  </a:cubicBezTo>
                  <a:cubicBezTo>
                    <a:pt x="138000" y="182573"/>
                    <a:pt x="186859" y="73399"/>
                    <a:pt x="167543" y="199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36"/>
          <p:cNvGrpSpPr/>
          <p:nvPr/>
        </p:nvGrpSpPr>
        <p:grpSpPr>
          <a:xfrm>
            <a:off x="50424" y="358986"/>
            <a:ext cx="4663270" cy="5006455"/>
            <a:chOff x="50424" y="358986"/>
            <a:chExt cx="4663270" cy="5006455"/>
          </a:xfrm>
        </p:grpSpPr>
        <p:grpSp>
          <p:nvGrpSpPr>
            <p:cNvPr id="1335" name="Google Shape;1335;p36"/>
            <p:cNvGrpSpPr/>
            <p:nvPr/>
          </p:nvGrpSpPr>
          <p:grpSpPr>
            <a:xfrm>
              <a:off x="50424" y="358986"/>
              <a:ext cx="4663270" cy="5006455"/>
              <a:chOff x="50424" y="358986"/>
              <a:chExt cx="4663270" cy="5006455"/>
            </a:xfrm>
          </p:grpSpPr>
          <p:sp>
            <p:nvSpPr>
              <p:cNvPr id="1336" name="Google Shape;1336;p36"/>
              <p:cNvSpPr/>
              <p:nvPr/>
            </p:nvSpPr>
            <p:spPr>
              <a:xfrm rot="-548498">
                <a:off x="258852" y="2083669"/>
                <a:ext cx="4246415" cy="2963264"/>
              </a:xfrm>
              <a:custGeom>
                <a:avLst/>
                <a:gdLst/>
                <a:ahLst/>
                <a:cxnLst/>
                <a:rect l="l" t="t" r="r" b="b"/>
                <a:pathLst>
                  <a:path w="9637883" h="6725578" extrusionOk="0">
                    <a:moveTo>
                      <a:pt x="2016833" y="1873758"/>
                    </a:moveTo>
                    <a:cubicBezTo>
                      <a:pt x="2330431" y="1889680"/>
                      <a:pt x="2614488" y="1683840"/>
                      <a:pt x="2813328" y="1441608"/>
                    </a:cubicBezTo>
                    <a:cubicBezTo>
                      <a:pt x="3012167" y="1199376"/>
                      <a:pt x="3154196" y="913930"/>
                      <a:pt x="3358717" y="675110"/>
                    </a:cubicBezTo>
                    <a:cubicBezTo>
                      <a:pt x="3742761" y="225901"/>
                      <a:pt x="4343825" y="-24291"/>
                      <a:pt x="4934663" y="1865"/>
                    </a:cubicBezTo>
                    <a:cubicBezTo>
                      <a:pt x="5525501" y="28022"/>
                      <a:pt x="6095887" y="325978"/>
                      <a:pt x="6468569" y="785422"/>
                    </a:cubicBezTo>
                    <a:cubicBezTo>
                      <a:pt x="6641276" y="999222"/>
                      <a:pt x="6773078" y="1243729"/>
                      <a:pt x="6951465" y="1452980"/>
                    </a:cubicBezTo>
                    <a:cubicBezTo>
                      <a:pt x="7198027" y="1740701"/>
                      <a:pt x="7532077" y="1953365"/>
                      <a:pt x="7896806" y="2054579"/>
                    </a:cubicBezTo>
                    <a:cubicBezTo>
                      <a:pt x="8189952" y="2135323"/>
                      <a:pt x="8502415" y="2146695"/>
                      <a:pt x="8786471" y="2258145"/>
                    </a:cubicBezTo>
                    <a:cubicBezTo>
                      <a:pt x="9268232" y="2449201"/>
                      <a:pt x="9611371" y="2942762"/>
                      <a:pt x="9636369" y="3460205"/>
                    </a:cubicBezTo>
                    <a:cubicBezTo>
                      <a:pt x="9661366" y="3978785"/>
                      <a:pt x="9375036" y="4496228"/>
                      <a:pt x="8929635" y="4763479"/>
                    </a:cubicBezTo>
                    <a:cubicBezTo>
                      <a:pt x="8509232" y="5014809"/>
                      <a:pt x="7942255" y="5080768"/>
                      <a:pt x="7682059" y="5495860"/>
                    </a:cubicBezTo>
                    <a:cubicBezTo>
                      <a:pt x="7399139" y="5948481"/>
                      <a:pt x="7071905" y="6464786"/>
                      <a:pt x="6573102" y="6653568"/>
                    </a:cubicBezTo>
                    <a:cubicBezTo>
                      <a:pt x="6087933" y="6836663"/>
                      <a:pt x="5490278" y="6660391"/>
                      <a:pt x="5183497" y="6240751"/>
                    </a:cubicBezTo>
                    <a:cubicBezTo>
                      <a:pt x="5075555" y="6092910"/>
                      <a:pt x="5001700" y="5922324"/>
                      <a:pt x="4907394" y="5765386"/>
                    </a:cubicBezTo>
                    <a:cubicBezTo>
                      <a:pt x="4616520" y="5285471"/>
                      <a:pt x="4080220" y="4935202"/>
                      <a:pt x="3518924" y="4961358"/>
                    </a:cubicBezTo>
                    <a:cubicBezTo>
                      <a:pt x="2882637" y="4990927"/>
                      <a:pt x="2365654" y="5460606"/>
                      <a:pt x="1790724" y="5734680"/>
                    </a:cubicBezTo>
                    <a:cubicBezTo>
                      <a:pt x="1679373" y="5788130"/>
                      <a:pt x="1562342" y="5834757"/>
                      <a:pt x="1439630" y="5844992"/>
                    </a:cubicBezTo>
                    <a:cubicBezTo>
                      <a:pt x="1076037" y="5875697"/>
                      <a:pt x="762438" y="5587976"/>
                      <a:pt x="564735" y="5282060"/>
                    </a:cubicBezTo>
                    <a:cubicBezTo>
                      <a:pt x="323855" y="4909045"/>
                      <a:pt x="178418" y="4482581"/>
                      <a:pt x="81839" y="4049294"/>
                    </a:cubicBezTo>
                    <a:cubicBezTo>
                      <a:pt x="-7923" y="3646712"/>
                      <a:pt x="-54509" y="3211150"/>
                      <a:pt x="106836" y="2831312"/>
                    </a:cubicBezTo>
                    <a:cubicBezTo>
                      <a:pt x="253409" y="2485592"/>
                      <a:pt x="561326" y="2225165"/>
                      <a:pt x="909012" y="2084147"/>
                    </a:cubicBezTo>
                    <a:cubicBezTo>
                      <a:pt x="1256697" y="1943130"/>
                      <a:pt x="1641878" y="1854425"/>
                      <a:pt x="2016833" y="18737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37" name="Google Shape;1337;p36"/>
              <p:cNvGrpSpPr/>
              <p:nvPr/>
            </p:nvGrpSpPr>
            <p:grpSpPr>
              <a:xfrm flipH="1">
                <a:off x="2094931" y="2996809"/>
                <a:ext cx="1046641" cy="1299353"/>
                <a:chOff x="3962166" y="4877840"/>
                <a:chExt cx="988516" cy="1227078"/>
              </a:xfrm>
            </p:grpSpPr>
            <p:sp>
              <p:nvSpPr>
                <p:cNvPr id="1338" name="Google Shape;1338;p36"/>
                <p:cNvSpPr/>
                <p:nvPr/>
              </p:nvSpPr>
              <p:spPr>
                <a:xfrm>
                  <a:off x="3962166" y="4983603"/>
                  <a:ext cx="922616" cy="1121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616" h="1121315" extrusionOk="0">
                      <a:moveTo>
                        <a:pt x="922616" y="133057"/>
                      </a:moveTo>
                      <a:cubicBezTo>
                        <a:pt x="610154" y="545874"/>
                        <a:pt x="561296" y="605010"/>
                        <a:pt x="163617" y="1121316"/>
                      </a:cubicBezTo>
                      <a:lnTo>
                        <a:pt x="0" y="988259"/>
                      </a:lnTo>
                      <a:cubicBezTo>
                        <a:pt x="396543" y="471954"/>
                        <a:pt x="445401" y="412817"/>
                        <a:pt x="758999" y="0"/>
                      </a:cubicBezTo>
                      <a:lnTo>
                        <a:pt x="922616" y="13305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9" name="Google Shape;1339;p36"/>
                <p:cNvSpPr/>
                <p:nvPr/>
              </p:nvSpPr>
              <p:spPr>
                <a:xfrm>
                  <a:off x="4721165" y="4877840"/>
                  <a:ext cx="229517" cy="238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17" h="238819" extrusionOk="0">
                      <a:moveTo>
                        <a:pt x="0" y="105763"/>
                      </a:moveTo>
                      <a:lnTo>
                        <a:pt x="229518" y="0"/>
                      </a:lnTo>
                      <a:lnTo>
                        <a:pt x="163617" y="23882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0" name="Google Shape;1340;p36"/>
                <p:cNvSpPr/>
                <p:nvPr/>
              </p:nvSpPr>
              <p:spPr>
                <a:xfrm>
                  <a:off x="4862057" y="4877840"/>
                  <a:ext cx="88625" cy="92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25" h="92116" extrusionOk="0">
                      <a:moveTo>
                        <a:pt x="63629" y="92116"/>
                      </a:moveTo>
                      <a:lnTo>
                        <a:pt x="0" y="40941"/>
                      </a:lnTo>
                      <a:lnTo>
                        <a:pt x="8862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1" name="Google Shape;1341;p36"/>
                <p:cNvSpPr/>
                <p:nvPr/>
              </p:nvSpPr>
              <p:spPr>
                <a:xfrm>
                  <a:off x="4086015" y="5085955"/>
                  <a:ext cx="761271" cy="985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271" h="985984" extrusionOk="0">
                      <a:moveTo>
                        <a:pt x="761272" y="0"/>
                      </a:moveTo>
                      <a:lnTo>
                        <a:pt x="0" y="985985"/>
                      </a:lnTo>
                    </a:path>
                  </a:pathLst>
                </a:custGeom>
                <a:noFill/>
                <a:ln w="11350" cap="flat" cmpd="sng">
                  <a:solidFill>
                    <a:schemeClr val="dk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2" name="Google Shape;1342;p36"/>
                <p:cNvSpPr/>
                <p:nvPr/>
              </p:nvSpPr>
              <p:spPr>
                <a:xfrm>
                  <a:off x="4021250" y="5030230"/>
                  <a:ext cx="757863" cy="989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863" h="989396" extrusionOk="0">
                      <a:moveTo>
                        <a:pt x="757863" y="0"/>
                      </a:moveTo>
                      <a:lnTo>
                        <a:pt x="0" y="989397"/>
                      </a:lnTo>
                    </a:path>
                  </a:pathLst>
                </a:custGeom>
                <a:noFill/>
                <a:ln w="11350" cap="flat" cmpd="sng">
                  <a:solidFill>
                    <a:schemeClr val="dk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3" name="Google Shape;1343;p36"/>
              <p:cNvGrpSpPr/>
              <p:nvPr/>
            </p:nvGrpSpPr>
            <p:grpSpPr>
              <a:xfrm>
                <a:off x="989684" y="358986"/>
                <a:ext cx="2784763" cy="3533381"/>
                <a:chOff x="2448560" y="742008"/>
                <a:chExt cx="1837036" cy="2330880"/>
              </a:xfrm>
            </p:grpSpPr>
            <p:sp>
              <p:nvSpPr>
                <p:cNvPr id="1344" name="Google Shape;1344;p36"/>
                <p:cNvSpPr/>
                <p:nvPr/>
              </p:nvSpPr>
              <p:spPr>
                <a:xfrm>
                  <a:off x="3468941" y="2831083"/>
                  <a:ext cx="229776" cy="241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76" h="241805" extrusionOk="0">
                      <a:moveTo>
                        <a:pt x="43279" y="73650"/>
                      </a:moveTo>
                      <a:cubicBezTo>
                        <a:pt x="46688" y="86160"/>
                        <a:pt x="38734" y="98670"/>
                        <a:pt x="29644" y="106630"/>
                      </a:cubicBezTo>
                      <a:cubicBezTo>
                        <a:pt x="20555" y="114591"/>
                        <a:pt x="9192" y="121414"/>
                        <a:pt x="2375" y="132787"/>
                      </a:cubicBezTo>
                      <a:cubicBezTo>
                        <a:pt x="103" y="137336"/>
                        <a:pt x="-1034" y="141885"/>
                        <a:pt x="1239" y="146434"/>
                      </a:cubicBezTo>
                      <a:cubicBezTo>
                        <a:pt x="3511" y="148708"/>
                        <a:pt x="6920" y="149845"/>
                        <a:pt x="9192" y="149845"/>
                      </a:cubicBezTo>
                      <a:cubicBezTo>
                        <a:pt x="22827" y="150982"/>
                        <a:pt x="37598" y="146434"/>
                        <a:pt x="47824" y="135061"/>
                      </a:cubicBezTo>
                      <a:cubicBezTo>
                        <a:pt x="38734" y="143022"/>
                        <a:pt x="29644" y="150982"/>
                        <a:pt x="26236" y="162355"/>
                      </a:cubicBezTo>
                      <a:cubicBezTo>
                        <a:pt x="22827" y="173727"/>
                        <a:pt x="29644" y="187374"/>
                        <a:pt x="41007" y="188511"/>
                      </a:cubicBezTo>
                      <a:cubicBezTo>
                        <a:pt x="53505" y="189649"/>
                        <a:pt x="61459" y="176002"/>
                        <a:pt x="72821" y="173727"/>
                      </a:cubicBezTo>
                      <a:cubicBezTo>
                        <a:pt x="66004" y="179413"/>
                        <a:pt x="59186" y="186237"/>
                        <a:pt x="55778" y="194197"/>
                      </a:cubicBezTo>
                      <a:cubicBezTo>
                        <a:pt x="52369" y="202158"/>
                        <a:pt x="53505" y="213531"/>
                        <a:pt x="61459" y="218080"/>
                      </a:cubicBezTo>
                      <a:cubicBezTo>
                        <a:pt x="72821" y="224903"/>
                        <a:pt x="85320" y="214668"/>
                        <a:pt x="93273" y="205570"/>
                      </a:cubicBezTo>
                      <a:cubicBezTo>
                        <a:pt x="81911" y="213531"/>
                        <a:pt x="88728" y="234001"/>
                        <a:pt x="101227" y="239687"/>
                      </a:cubicBezTo>
                      <a:cubicBezTo>
                        <a:pt x="114861" y="245373"/>
                        <a:pt x="129632" y="238550"/>
                        <a:pt x="140995" y="231726"/>
                      </a:cubicBezTo>
                      <a:cubicBezTo>
                        <a:pt x="161447" y="218080"/>
                        <a:pt x="177354" y="197609"/>
                        <a:pt x="192125" y="177139"/>
                      </a:cubicBezTo>
                      <a:cubicBezTo>
                        <a:pt x="209168" y="153257"/>
                        <a:pt x="227348" y="127101"/>
                        <a:pt x="229620" y="97532"/>
                      </a:cubicBezTo>
                      <a:cubicBezTo>
                        <a:pt x="231893" y="62278"/>
                        <a:pt x="209168" y="29298"/>
                        <a:pt x="177354" y="13377"/>
                      </a:cubicBezTo>
                      <a:cubicBezTo>
                        <a:pt x="145540" y="-3682"/>
                        <a:pt x="100090" y="-4819"/>
                        <a:pt x="68276" y="12239"/>
                      </a:cubicBezTo>
                      <a:cubicBezTo>
                        <a:pt x="55778" y="19063"/>
                        <a:pt x="33053" y="36122"/>
                        <a:pt x="26236" y="46357"/>
                      </a:cubicBezTo>
                      <a:cubicBezTo>
                        <a:pt x="22827" y="55455"/>
                        <a:pt x="26236" y="92983"/>
                        <a:pt x="43279" y="73650"/>
                      </a:cubicBezTo>
                      <a:close/>
                    </a:path>
                  </a:pathLst>
                </a:custGeom>
                <a:solidFill>
                  <a:srgbClr val="F9C29B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5" name="Google Shape;1345;p36"/>
                <p:cNvSpPr/>
                <p:nvPr/>
              </p:nvSpPr>
              <p:spPr>
                <a:xfrm>
                  <a:off x="2564463" y="1772442"/>
                  <a:ext cx="1721133" cy="123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133" h="1239190" extrusionOk="0">
                      <a:moveTo>
                        <a:pt x="144" y="760414"/>
                      </a:moveTo>
                      <a:cubicBezTo>
                        <a:pt x="-992" y="746767"/>
                        <a:pt x="4689" y="673984"/>
                        <a:pt x="13779" y="626220"/>
                      </a:cubicBezTo>
                      <a:cubicBezTo>
                        <a:pt x="75135" y="330538"/>
                        <a:pt x="316015" y="106502"/>
                        <a:pt x="613706" y="59875"/>
                      </a:cubicBezTo>
                      <a:lnTo>
                        <a:pt x="946621" y="7563"/>
                      </a:lnTo>
                      <a:cubicBezTo>
                        <a:pt x="1047745" y="-8359"/>
                        <a:pt x="1151142" y="739"/>
                        <a:pt x="1247721" y="35994"/>
                      </a:cubicBezTo>
                      <a:cubicBezTo>
                        <a:pt x="1346573" y="71248"/>
                        <a:pt x="1443152" y="114463"/>
                        <a:pt x="1524960" y="178148"/>
                      </a:cubicBezTo>
                      <a:cubicBezTo>
                        <a:pt x="1651082" y="275951"/>
                        <a:pt x="1741980" y="434027"/>
                        <a:pt x="1716983" y="592103"/>
                      </a:cubicBezTo>
                      <a:cubicBezTo>
                        <a:pt x="1701075" y="687631"/>
                        <a:pt x="1645400" y="770649"/>
                        <a:pt x="1585180" y="845707"/>
                      </a:cubicBezTo>
                      <a:cubicBezTo>
                        <a:pt x="1459059" y="1001508"/>
                        <a:pt x="1305669" y="1135702"/>
                        <a:pt x="1134098" y="1239191"/>
                      </a:cubicBezTo>
                      <a:cubicBezTo>
                        <a:pt x="1088649" y="1172094"/>
                        <a:pt x="997751" y="1115232"/>
                        <a:pt x="940940" y="1058370"/>
                      </a:cubicBezTo>
                      <a:cubicBezTo>
                        <a:pt x="1069333" y="915078"/>
                        <a:pt x="1196591" y="694454"/>
                        <a:pt x="1351118" y="468144"/>
                      </a:cubicBezTo>
                      <a:lnTo>
                        <a:pt x="144" y="76041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6" name="Google Shape;1346;p36"/>
                <p:cNvSpPr/>
                <p:nvPr/>
              </p:nvSpPr>
              <p:spPr>
                <a:xfrm>
                  <a:off x="2985011" y="1778868"/>
                  <a:ext cx="527209" cy="20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209" h="206025" extrusionOk="0">
                      <a:moveTo>
                        <a:pt x="0" y="111449"/>
                      </a:moveTo>
                      <a:cubicBezTo>
                        <a:pt x="60220" y="83018"/>
                        <a:pt x="126121" y="63685"/>
                        <a:pt x="194295" y="52313"/>
                      </a:cubicBezTo>
                      <a:lnTo>
                        <a:pt x="527209" y="0"/>
                      </a:lnTo>
                      <a:cubicBezTo>
                        <a:pt x="527209" y="0"/>
                        <a:pt x="510166" y="152390"/>
                        <a:pt x="290874" y="195605"/>
                      </a:cubicBezTo>
                      <a:cubicBezTo>
                        <a:pt x="55675" y="243369"/>
                        <a:pt x="0" y="111449"/>
                        <a:pt x="0" y="111449"/>
                      </a:cubicBezTo>
                      <a:close/>
                    </a:path>
                  </a:pathLst>
                </a:custGeom>
                <a:solidFill>
                  <a:srgbClr val="D09D79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7" name="Google Shape;1347;p36"/>
                <p:cNvSpPr/>
                <p:nvPr/>
              </p:nvSpPr>
              <p:spPr>
                <a:xfrm>
                  <a:off x="3065683" y="1753848"/>
                  <a:ext cx="362456" cy="171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56" h="171032" extrusionOk="0">
                      <a:moveTo>
                        <a:pt x="0" y="63685"/>
                      </a:moveTo>
                      <a:cubicBezTo>
                        <a:pt x="2272" y="79607"/>
                        <a:pt x="4545" y="96665"/>
                        <a:pt x="6817" y="112587"/>
                      </a:cubicBezTo>
                      <a:cubicBezTo>
                        <a:pt x="6817" y="112587"/>
                        <a:pt x="47721" y="188782"/>
                        <a:pt x="189750" y="167174"/>
                      </a:cubicBezTo>
                      <a:cubicBezTo>
                        <a:pt x="331778" y="145566"/>
                        <a:pt x="362456" y="45490"/>
                        <a:pt x="362456" y="45490"/>
                      </a:cubicBezTo>
                      <a:cubicBezTo>
                        <a:pt x="359048" y="30705"/>
                        <a:pt x="356775" y="14784"/>
                        <a:pt x="353366" y="0"/>
                      </a:cubicBezTo>
                      <a:lnTo>
                        <a:pt x="0" y="63685"/>
                      </a:lnTo>
                      <a:close/>
                    </a:path>
                  </a:pathLst>
                </a:custGeom>
                <a:solidFill>
                  <a:srgbClr val="D09D79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8" name="Google Shape;1348;p36"/>
                <p:cNvSpPr/>
                <p:nvPr/>
              </p:nvSpPr>
              <p:spPr>
                <a:xfrm>
                  <a:off x="2597915" y="786055"/>
                  <a:ext cx="1085480" cy="1054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80" h="1054823" extrusionOk="0">
                      <a:moveTo>
                        <a:pt x="26912" y="681210"/>
                      </a:moveTo>
                      <a:cubicBezTo>
                        <a:pt x="71225" y="823365"/>
                        <a:pt x="222343" y="1107674"/>
                        <a:pt x="609796" y="1046263"/>
                      </a:cubicBezTo>
                      <a:cubicBezTo>
                        <a:pt x="997249" y="984853"/>
                        <a:pt x="1052924" y="725562"/>
                        <a:pt x="1052924" y="725562"/>
                      </a:cubicBezTo>
                      <a:cubicBezTo>
                        <a:pt x="1052924" y="725562"/>
                        <a:pt x="1097237" y="624348"/>
                        <a:pt x="1082466" y="483331"/>
                      </a:cubicBezTo>
                      <a:cubicBezTo>
                        <a:pt x="1067695" y="341176"/>
                        <a:pt x="937029" y="-77327"/>
                        <a:pt x="454133" y="12514"/>
                      </a:cubicBezTo>
                      <a:cubicBezTo>
                        <a:pt x="-160566" y="123964"/>
                        <a:pt x="26912" y="681210"/>
                        <a:pt x="26912" y="681210"/>
                      </a:cubicBezTo>
                      <a:close/>
                    </a:path>
                  </a:pathLst>
                </a:custGeom>
                <a:solidFill>
                  <a:srgbClr val="D09D79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9" name="Google Shape;1349;p36"/>
                <p:cNvSpPr/>
                <p:nvPr/>
              </p:nvSpPr>
              <p:spPr>
                <a:xfrm>
                  <a:off x="3069092" y="1765221"/>
                  <a:ext cx="354502" cy="8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502" h="87061" extrusionOk="0">
                      <a:moveTo>
                        <a:pt x="0" y="73920"/>
                      </a:moveTo>
                      <a:cubicBezTo>
                        <a:pt x="43177" y="76195"/>
                        <a:pt x="88626" y="73920"/>
                        <a:pt x="139756" y="65960"/>
                      </a:cubicBezTo>
                      <a:cubicBezTo>
                        <a:pt x="227245" y="52313"/>
                        <a:pt x="297691" y="28431"/>
                        <a:pt x="354503" y="0"/>
                      </a:cubicBezTo>
                      <a:cubicBezTo>
                        <a:pt x="354503" y="0"/>
                        <a:pt x="323825" y="43215"/>
                        <a:pt x="192022" y="73920"/>
                      </a:cubicBezTo>
                      <a:cubicBezTo>
                        <a:pt x="59084" y="103489"/>
                        <a:pt x="0" y="73920"/>
                        <a:pt x="0" y="739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0" name="Google Shape;1350;p36"/>
                <p:cNvSpPr/>
                <p:nvPr/>
              </p:nvSpPr>
              <p:spPr>
                <a:xfrm>
                  <a:off x="3354702" y="1344176"/>
                  <a:ext cx="52567" cy="6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67" h="66493" extrusionOk="0">
                      <a:moveTo>
                        <a:pt x="51849" y="28698"/>
                      </a:moveTo>
                      <a:cubicBezTo>
                        <a:pt x="55258" y="46894"/>
                        <a:pt x="46168" y="63952"/>
                        <a:pt x="32533" y="66227"/>
                      </a:cubicBezTo>
                      <a:cubicBezTo>
                        <a:pt x="17762" y="68501"/>
                        <a:pt x="4128" y="55991"/>
                        <a:pt x="719" y="37796"/>
                      </a:cubicBezTo>
                      <a:cubicBezTo>
                        <a:pt x="-2690" y="19600"/>
                        <a:pt x="6400" y="2541"/>
                        <a:pt x="20035" y="267"/>
                      </a:cubicBezTo>
                      <a:cubicBezTo>
                        <a:pt x="33669" y="-2008"/>
                        <a:pt x="48440" y="10502"/>
                        <a:pt x="51849" y="28698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1" name="Google Shape;1351;p36"/>
                <p:cNvSpPr/>
                <p:nvPr/>
              </p:nvSpPr>
              <p:spPr>
                <a:xfrm>
                  <a:off x="2909301" y="1428332"/>
                  <a:ext cx="52567" cy="6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67" h="66493" extrusionOk="0">
                      <a:moveTo>
                        <a:pt x="51849" y="28698"/>
                      </a:moveTo>
                      <a:cubicBezTo>
                        <a:pt x="55258" y="46893"/>
                        <a:pt x="46168" y="63952"/>
                        <a:pt x="32533" y="66227"/>
                      </a:cubicBezTo>
                      <a:cubicBezTo>
                        <a:pt x="17762" y="68501"/>
                        <a:pt x="4128" y="55991"/>
                        <a:pt x="719" y="37796"/>
                      </a:cubicBezTo>
                      <a:cubicBezTo>
                        <a:pt x="-2690" y="19600"/>
                        <a:pt x="6400" y="2541"/>
                        <a:pt x="20035" y="267"/>
                      </a:cubicBezTo>
                      <a:cubicBezTo>
                        <a:pt x="33669" y="-2008"/>
                        <a:pt x="48440" y="10502"/>
                        <a:pt x="51849" y="28698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36"/>
                <p:cNvSpPr/>
                <p:nvPr/>
              </p:nvSpPr>
              <p:spPr>
                <a:xfrm>
                  <a:off x="3385350" y="1414653"/>
                  <a:ext cx="141254" cy="108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54" h="108695" extrusionOk="0">
                      <a:moveTo>
                        <a:pt x="140505" y="41239"/>
                      </a:moveTo>
                      <a:cubicBezTo>
                        <a:pt x="146186" y="70807"/>
                        <a:pt x="118917" y="99238"/>
                        <a:pt x="80285" y="107199"/>
                      </a:cubicBezTo>
                      <a:cubicBezTo>
                        <a:pt x="41653" y="114022"/>
                        <a:pt x="6430" y="96964"/>
                        <a:pt x="749" y="67395"/>
                      </a:cubicBezTo>
                      <a:cubicBezTo>
                        <a:pt x="-4932" y="37827"/>
                        <a:pt x="22337" y="9396"/>
                        <a:pt x="60969" y="1436"/>
                      </a:cubicBezTo>
                      <a:cubicBezTo>
                        <a:pt x="99601" y="-5388"/>
                        <a:pt x="134824" y="12808"/>
                        <a:pt x="140505" y="41239"/>
                      </a:cubicBezTo>
                      <a:close/>
                    </a:path>
                  </a:pathLst>
                </a:custGeom>
                <a:solidFill>
                  <a:srgbClr val="C68D73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3" name="Google Shape;1353;p36"/>
                <p:cNvSpPr/>
                <p:nvPr/>
              </p:nvSpPr>
              <p:spPr>
                <a:xfrm>
                  <a:off x="2841097" y="1526103"/>
                  <a:ext cx="141254" cy="108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54" h="108695" extrusionOk="0">
                      <a:moveTo>
                        <a:pt x="140505" y="41239"/>
                      </a:moveTo>
                      <a:cubicBezTo>
                        <a:pt x="146186" y="70807"/>
                        <a:pt x="118917" y="99238"/>
                        <a:pt x="80285" y="107199"/>
                      </a:cubicBezTo>
                      <a:cubicBezTo>
                        <a:pt x="41653" y="114022"/>
                        <a:pt x="6430" y="96964"/>
                        <a:pt x="749" y="67395"/>
                      </a:cubicBezTo>
                      <a:cubicBezTo>
                        <a:pt x="-4932" y="37827"/>
                        <a:pt x="22337" y="9396"/>
                        <a:pt x="60969" y="1436"/>
                      </a:cubicBezTo>
                      <a:cubicBezTo>
                        <a:pt x="99601" y="-5388"/>
                        <a:pt x="134824" y="12808"/>
                        <a:pt x="140505" y="41239"/>
                      </a:cubicBezTo>
                      <a:close/>
                    </a:path>
                  </a:pathLst>
                </a:custGeom>
                <a:solidFill>
                  <a:srgbClr val="C68D73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4" name="Google Shape;1354;p36"/>
                <p:cNvSpPr/>
                <p:nvPr/>
              </p:nvSpPr>
              <p:spPr>
                <a:xfrm>
                  <a:off x="3157717" y="1422676"/>
                  <a:ext cx="50403" cy="4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03" h="45335" extrusionOk="0">
                      <a:moveTo>
                        <a:pt x="0" y="12746"/>
                      </a:moveTo>
                      <a:cubicBezTo>
                        <a:pt x="6817" y="236"/>
                        <a:pt x="24997" y="-4313"/>
                        <a:pt x="37495" y="4785"/>
                      </a:cubicBezTo>
                      <a:cubicBezTo>
                        <a:pt x="44313" y="9334"/>
                        <a:pt x="47721" y="16158"/>
                        <a:pt x="49994" y="22981"/>
                      </a:cubicBezTo>
                      <a:cubicBezTo>
                        <a:pt x="51130" y="29804"/>
                        <a:pt x="49994" y="37765"/>
                        <a:pt x="45449" y="43451"/>
                      </a:cubicBezTo>
                      <a:cubicBezTo>
                        <a:pt x="44313" y="45726"/>
                        <a:pt x="40904" y="45726"/>
                        <a:pt x="38632" y="44588"/>
                      </a:cubicBezTo>
                      <a:cubicBezTo>
                        <a:pt x="37495" y="43451"/>
                        <a:pt x="36359" y="41177"/>
                        <a:pt x="37495" y="40040"/>
                      </a:cubicBezTo>
                      <a:lnTo>
                        <a:pt x="37495" y="40040"/>
                      </a:lnTo>
                      <a:cubicBezTo>
                        <a:pt x="38632" y="35491"/>
                        <a:pt x="38632" y="30942"/>
                        <a:pt x="36359" y="27530"/>
                      </a:cubicBezTo>
                      <a:cubicBezTo>
                        <a:pt x="35223" y="24118"/>
                        <a:pt x="32951" y="20707"/>
                        <a:pt x="29542" y="18432"/>
                      </a:cubicBezTo>
                      <a:cubicBezTo>
                        <a:pt x="23861" y="13883"/>
                        <a:pt x="13635" y="15020"/>
                        <a:pt x="6817" y="19569"/>
                      </a:cubicBezTo>
                      <a:lnTo>
                        <a:pt x="6817" y="19569"/>
                      </a:lnTo>
                      <a:cubicBezTo>
                        <a:pt x="4545" y="20707"/>
                        <a:pt x="2272" y="20707"/>
                        <a:pt x="1136" y="18432"/>
                      </a:cubicBezTo>
                      <a:cubicBezTo>
                        <a:pt x="0" y="16158"/>
                        <a:pt x="0" y="13883"/>
                        <a:pt x="0" y="12746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5" name="Google Shape;1355;p36"/>
                <p:cNvSpPr/>
                <p:nvPr/>
              </p:nvSpPr>
              <p:spPr>
                <a:xfrm>
                  <a:off x="3147316" y="1531641"/>
                  <a:ext cx="97891" cy="46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91" h="46381" extrusionOk="0">
                      <a:moveTo>
                        <a:pt x="97891" y="4995"/>
                      </a:moveTo>
                      <a:cubicBezTo>
                        <a:pt x="96755" y="15230"/>
                        <a:pt x="91074" y="24328"/>
                        <a:pt x="83120" y="31152"/>
                      </a:cubicBezTo>
                      <a:cubicBezTo>
                        <a:pt x="75167" y="37975"/>
                        <a:pt x="66077" y="41387"/>
                        <a:pt x="56987" y="43661"/>
                      </a:cubicBezTo>
                      <a:cubicBezTo>
                        <a:pt x="47897" y="45936"/>
                        <a:pt x="37671" y="47073"/>
                        <a:pt x="28581" y="45936"/>
                      </a:cubicBezTo>
                      <a:cubicBezTo>
                        <a:pt x="18355" y="44798"/>
                        <a:pt x="9266" y="41387"/>
                        <a:pt x="1312" y="33426"/>
                      </a:cubicBezTo>
                      <a:cubicBezTo>
                        <a:pt x="-960" y="31152"/>
                        <a:pt x="176" y="28877"/>
                        <a:pt x="1312" y="26603"/>
                      </a:cubicBezTo>
                      <a:cubicBezTo>
                        <a:pt x="2448" y="25465"/>
                        <a:pt x="4721" y="25465"/>
                        <a:pt x="6993" y="25465"/>
                      </a:cubicBezTo>
                      <a:lnTo>
                        <a:pt x="6993" y="25465"/>
                      </a:lnTo>
                      <a:cubicBezTo>
                        <a:pt x="13810" y="28877"/>
                        <a:pt x="21764" y="31152"/>
                        <a:pt x="29718" y="31152"/>
                      </a:cubicBezTo>
                      <a:cubicBezTo>
                        <a:pt x="37671" y="31152"/>
                        <a:pt x="45625" y="30014"/>
                        <a:pt x="53578" y="28877"/>
                      </a:cubicBezTo>
                      <a:cubicBezTo>
                        <a:pt x="61532" y="26603"/>
                        <a:pt x="69486" y="24328"/>
                        <a:pt x="75167" y="19779"/>
                      </a:cubicBezTo>
                      <a:cubicBezTo>
                        <a:pt x="81984" y="15230"/>
                        <a:pt x="86529" y="9544"/>
                        <a:pt x="89938" y="2721"/>
                      </a:cubicBezTo>
                      <a:lnTo>
                        <a:pt x="89938" y="2721"/>
                      </a:lnTo>
                      <a:cubicBezTo>
                        <a:pt x="91074" y="446"/>
                        <a:pt x="93346" y="-691"/>
                        <a:pt x="95619" y="446"/>
                      </a:cubicBezTo>
                      <a:cubicBezTo>
                        <a:pt x="96755" y="1583"/>
                        <a:pt x="97891" y="2721"/>
                        <a:pt x="97891" y="4995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6" name="Google Shape;1356;p36"/>
                <p:cNvSpPr/>
                <p:nvPr/>
              </p:nvSpPr>
              <p:spPr>
                <a:xfrm>
                  <a:off x="2554934" y="742008"/>
                  <a:ext cx="1112949" cy="672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49" h="672944" extrusionOk="0">
                      <a:moveTo>
                        <a:pt x="1112949" y="437536"/>
                      </a:moveTo>
                      <a:cubicBezTo>
                        <a:pt x="1036822" y="402282"/>
                        <a:pt x="974330" y="339734"/>
                        <a:pt x="937970" y="263539"/>
                      </a:cubicBezTo>
                      <a:cubicBezTo>
                        <a:pt x="932289" y="331773"/>
                        <a:pt x="897066" y="394321"/>
                        <a:pt x="860707" y="452320"/>
                      </a:cubicBezTo>
                      <a:cubicBezTo>
                        <a:pt x="817530" y="520554"/>
                        <a:pt x="758447" y="594475"/>
                        <a:pt x="677775" y="595612"/>
                      </a:cubicBezTo>
                      <a:cubicBezTo>
                        <a:pt x="648233" y="595612"/>
                        <a:pt x="616418" y="584240"/>
                        <a:pt x="602784" y="558083"/>
                      </a:cubicBezTo>
                      <a:cubicBezTo>
                        <a:pt x="595966" y="545574"/>
                        <a:pt x="594830" y="531927"/>
                        <a:pt x="593694" y="517143"/>
                      </a:cubicBezTo>
                      <a:cubicBezTo>
                        <a:pt x="589149" y="475065"/>
                        <a:pt x="586876" y="432987"/>
                        <a:pt x="585740" y="390909"/>
                      </a:cubicBezTo>
                      <a:cubicBezTo>
                        <a:pt x="574378" y="431850"/>
                        <a:pt x="560743" y="473928"/>
                        <a:pt x="532338" y="505770"/>
                      </a:cubicBezTo>
                      <a:cubicBezTo>
                        <a:pt x="503932" y="537613"/>
                        <a:pt x="453938" y="553534"/>
                        <a:pt x="417579" y="531927"/>
                      </a:cubicBezTo>
                      <a:cubicBezTo>
                        <a:pt x="375538" y="506908"/>
                        <a:pt x="372130" y="447771"/>
                        <a:pt x="382356" y="400007"/>
                      </a:cubicBezTo>
                      <a:cubicBezTo>
                        <a:pt x="375538" y="423889"/>
                        <a:pt x="353950" y="446634"/>
                        <a:pt x="348269" y="470516"/>
                      </a:cubicBezTo>
                      <a:cubicBezTo>
                        <a:pt x="340315" y="500084"/>
                        <a:pt x="333498" y="529652"/>
                        <a:pt x="317591" y="554672"/>
                      </a:cubicBezTo>
                      <a:cubicBezTo>
                        <a:pt x="301684" y="579691"/>
                        <a:pt x="275550" y="601298"/>
                        <a:pt x="246008" y="603573"/>
                      </a:cubicBezTo>
                      <a:cubicBezTo>
                        <a:pt x="218739" y="605847"/>
                        <a:pt x="191469" y="592200"/>
                        <a:pt x="172154" y="572867"/>
                      </a:cubicBezTo>
                      <a:cubicBezTo>
                        <a:pt x="152838" y="553534"/>
                        <a:pt x="139203" y="529652"/>
                        <a:pt x="125568" y="504633"/>
                      </a:cubicBezTo>
                      <a:cubicBezTo>
                        <a:pt x="119887" y="559220"/>
                        <a:pt x="96027" y="609259"/>
                        <a:pt x="73302" y="659297"/>
                      </a:cubicBezTo>
                      <a:cubicBezTo>
                        <a:pt x="71029" y="664984"/>
                        <a:pt x="66485" y="672944"/>
                        <a:pt x="59667" y="672944"/>
                      </a:cubicBezTo>
                      <a:cubicBezTo>
                        <a:pt x="56259" y="672944"/>
                        <a:pt x="52850" y="670670"/>
                        <a:pt x="50577" y="669533"/>
                      </a:cubicBezTo>
                      <a:cubicBezTo>
                        <a:pt x="13082" y="642239"/>
                        <a:pt x="2856" y="591063"/>
                        <a:pt x="583" y="544436"/>
                      </a:cubicBezTo>
                      <a:cubicBezTo>
                        <a:pt x="-3961" y="435262"/>
                        <a:pt x="17627" y="321538"/>
                        <a:pt x="80119" y="230559"/>
                      </a:cubicBezTo>
                      <a:cubicBezTo>
                        <a:pt x="141476" y="139580"/>
                        <a:pt x="244872" y="74757"/>
                        <a:pt x="355086" y="73620"/>
                      </a:cubicBezTo>
                      <a:cubicBezTo>
                        <a:pt x="498251" y="-50339"/>
                        <a:pt x="1106132" y="-69672"/>
                        <a:pt x="1112949" y="437536"/>
                      </a:cubicBezTo>
                      <a:close/>
                    </a:path>
                  </a:pathLst>
                </a:custGeom>
                <a:solidFill>
                  <a:srgbClr val="4C1130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7" name="Google Shape;1357;p36"/>
                <p:cNvSpPr/>
                <p:nvPr/>
              </p:nvSpPr>
              <p:spPr>
                <a:xfrm>
                  <a:off x="3630388" y="1098727"/>
                  <a:ext cx="197396" cy="25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96" h="258225" extrusionOk="0">
                      <a:moveTo>
                        <a:pt x="0" y="78542"/>
                      </a:moveTo>
                      <a:cubicBezTo>
                        <a:pt x="3409" y="62621"/>
                        <a:pt x="14771" y="48974"/>
                        <a:pt x="26133" y="37602"/>
                      </a:cubicBezTo>
                      <a:cubicBezTo>
                        <a:pt x="39768" y="23955"/>
                        <a:pt x="55675" y="11445"/>
                        <a:pt x="74991" y="4622"/>
                      </a:cubicBezTo>
                      <a:cubicBezTo>
                        <a:pt x="106805" y="-6750"/>
                        <a:pt x="144301" y="3485"/>
                        <a:pt x="167025" y="28504"/>
                      </a:cubicBezTo>
                      <a:cubicBezTo>
                        <a:pt x="181796" y="45562"/>
                        <a:pt x="189750" y="68307"/>
                        <a:pt x="194295" y="91052"/>
                      </a:cubicBezTo>
                      <a:cubicBezTo>
                        <a:pt x="201112" y="129718"/>
                        <a:pt x="197703" y="172933"/>
                        <a:pt x="173843" y="203638"/>
                      </a:cubicBezTo>
                      <a:cubicBezTo>
                        <a:pt x="155663" y="227520"/>
                        <a:pt x="127257" y="242305"/>
                        <a:pt x="98852" y="249128"/>
                      </a:cubicBezTo>
                      <a:cubicBezTo>
                        <a:pt x="70446" y="257089"/>
                        <a:pt x="39768" y="257089"/>
                        <a:pt x="10226" y="258226"/>
                      </a:cubicBezTo>
                    </a:path>
                  </a:pathLst>
                </a:custGeom>
                <a:solidFill>
                  <a:srgbClr val="D09D79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58" name="Google Shape;1358;p36"/>
                <p:cNvGrpSpPr/>
                <p:nvPr/>
              </p:nvGrpSpPr>
              <p:grpSpPr>
                <a:xfrm>
                  <a:off x="3694300" y="1177269"/>
                  <a:ext cx="73571" cy="114026"/>
                  <a:chOff x="3694300" y="1177269"/>
                  <a:chExt cx="73571" cy="114026"/>
                </a:xfrm>
              </p:grpSpPr>
              <p:sp>
                <p:nvSpPr>
                  <p:cNvPr id="1359" name="Google Shape;1359;p36"/>
                  <p:cNvSpPr/>
                  <p:nvPr/>
                </p:nvSpPr>
                <p:spPr>
                  <a:xfrm>
                    <a:off x="3711450" y="1177269"/>
                    <a:ext cx="56421" cy="101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421" h="101660" extrusionOk="0">
                        <a:moveTo>
                          <a:pt x="5291" y="0"/>
                        </a:moveTo>
                        <a:cubicBezTo>
                          <a:pt x="24607" y="5686"/>
                          <a:pt x="41650" y="20470"/>
                          <a:pt x="49604" y="39803"/>
                        </a:cubicBezTo>
                        <a:cubicBezTo>
                          <a:pt x="54149" y="48901"/>
                          <a:pt x="56421" y="59136"/>
                          <a:pt x="56421" y="69371"/>
                        </a:cubicBezTo>
                        <a:cubicBezTo>
                          <a:pt x="56421" y="79607"/>
                          <a:pt x="55285" y="89842"/>
                          <a:pt x="50740" y="98940"/>
                        </a:cubicBezTo>
                        <a:cubicBezTo>
                          <a:pt x="49604" y="101214"/>
                          <a:pt x="47332" y="102351"/>
                          <a:pt x="45059" y="101214"/>
                        </a:cubicBezTo>
                        <a:cubicBezTo>
                          <a:pt x="42787" y="100077"/>
                          <a:pt x="41650" y="98940"/>
                          <a:pt x="42787" y="96665"/>
                        </a:cubicBezTo>
                        <a:lnTo>
                          <a:pt x="42787" y="96665"/>
                        </a:lnTo>
                        <a:cubicBezTo>
                          <a:pt x="43923" y="87567"/>
                          <a:pt x="45059" y="78469"/>
                          <a:pt x="43923" y="70509"/>
                        </a:cubicBezTo>
                        <a:cubicBezTo>
                          <a:pt x="42787" y="61411"/>
                          <a:pt x="40514" y="53450"/>
                          <a:pt x="37105" y="45490"/>
                        </a:cubicBezTo>
                        <a:cubicBezTo>
                          <a:pt x="30288" y="29568"/>
                          <a:pt x="17790" y="15921"/>
                          <a:pt x="1883" y="6823"/>
                        </a:cubicBezTo>
                        <a:lnTo>
                          <a:pt x="1883" y="6823"/>
                        </a:lnTo>
                        <a:cubicBezTo>
                          <a:pt x="-390" y="5686"/>
                          <a:pt x="-390" y="3412"/>
                          <a:pt x="746" y="1137"/>
                        </a:cubicBezTo>
                        <a:cubicBezTo>
                          <a:pt x="1883" y="0"/>
                          <a:pt x="4155" y="0"/>
                          <a:pt x="5291" y="0"/>
                        </a:cubicBez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36"/>
                  <p:cNvSpPr/>
                  <p:nvPr/>
                </p:nvSpPr>
                <p:spPr>
                  <a:xfrm>
                    <a:off x="3694300" y="1212234"/>
                    <a:ext cx="61072" cy="79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72" h="79061" extrusionOk="0">
                        <a:moveTo>
                          <a:pt x="56527" y="8250"/>
                        </a:moveTo>
                        <a:cubicBezTo>
                          <a:pt x="41756" y="10525"/>
                          <a:pt x="29258" y="19623"/>
                          <a:pt x="21304" y="32132"/>
                        </a:cubicBezTo>
                        <a:cubicBezTo>
                          <a:pt x="16759" y="37819"/>
                          <a:pt x="14487" y="44642"/>
                          <a:pt x="12214" y="52603"/>
                        </a:cubicBezTo>
                        <a:cubicBezTo>
                          <a:pt x="9942" y="59426"/>
                          <a:pt x="8806" y="67387"/>
                          <a:pt x="8806" y="75348"/>
                        </a:cubicBezTo>
                        <a:lnTo>
                          <a:pt x="8806" y="75348"/>
                        </a:lnTo>
                        <a:cubicBezTo>
                          <a:pt x="8806" y="77622"/>
                          <a:pt x="6533" y="79896"/>
                          <a:pt x="4261" y="78759"/>
                        </a:cubicBezTo>
                        <a:cubicBezTo>
                          <a:pt x="1988" y="78759"/>
                          <a:pt x="852" y="77622"/>
                          <a:pt x="852" y="75348"/>
                        </a:cubicBezTo>
                        <a:cubicBezTo>
                          <a:pt x="-284" y="66250"/>
                          <a:pt x="-284" y="58289"/>
                          <a:pt x="852" y="49191"/>
                        </a:cubicBezTo>
                        <a:cubicBezTo>
                          <a:pt x="1988" y="40093"/>
                          <a:pt x="5397" y="32132"/>
                          <a:pt x="11078" y="24172"/>
                        </a:cubicBezTo>
                        <a:cubicBezTo>
                          <a:pt x="16759" y="16211"/>
                          <a:pt x="23577" y="10525"/>
                          <a:pt x="31530" y="5976"/>
                        </a:cubicBezTo>
                        <a:cubicBezTo>
                          <a:pt x="39484" y="1427"/>
                          <a:pt x="48574" y="-847"/>
                          <a:pt x="57663" y="290"/>
                        </a:cubicBezTo>
                        <a:cubicBezTo>
                          <a:pt x="59936" y="290"/>
                          <a:pt x="61072" y="2564"/>
                          <a:pt x="61072" y="4839"/>
                        </a:cubicBezTo>
                        <a:cubicBezTo>
                          <a:pt x="59936" y="5976"/>
                          <a:pt x="58800" y="7113"/>
                          <a:pt x="56527" y="8250"/>
                        </a:cubicBezTo>
                        <a:lnTo>
                          <a:pt x="56527" y="8250"/>
                        </a:ln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61" name="Google Shape;1361;p36"/>
                <p:cNvSpPr/>
                <p:nvPr/>
              </p:nvSpPr>
              <p:spPr>
                <a:xfrm>
                  <a:off x="2448560" y="1331788"/>
                  <a:ext cx="236486" cy="238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486" h="238059" extrusionOk="0">
                      <a:moveTo>
                        <a:pt x="206945" y="51321"/>
                      </a:moveTo>
                      <a:cubicBezTo>
                        <a:pt x="197855" y="37674"/>
                        <a:pt x="153542" y="19478"/>
                        <a:pt x="138771" y="12654"/>
                      </a:cubicBezTo>
                      <a:cubicBezTo>
                        <a:pt x="120592" y="4694"/>
                        <a:pt x="101276" y="-992"/>
                        <a:pt x="81960" y="145"/>
                      </a:cubicBezTo>
                      <a:cubicBezTo>
                        <a:pt x="49010" y="1282"/>
                        <a:pt x="17195" y="24027"/>
                        <a:pt x="5833" y="55870"/>
                      </a:cubicBezTo>
                      <a:cubicBezTo>
                        <a:pt x="-2121" y="77477"/>
                        <a:pt x="-984" y="101359"/>
                        <a:pt x="3560" y="124104"/>
                      </a:cubicBezTo>
                      <a:cubicBezTo>
                        <a:pt x="11514" y="162770"/>
                        <a:pt x="30830" y="201436"/>
                        <a:pt x="63780" y="221906"/>
                      </a:cubicBezTo>
                      <a:cubicBezTo>
                        <a:pt x="88777" y="237828"/>
                        <a:pt x="120592" y="240102"/>
                        <a:pt x="150134" y="236690"/>
                      </a:cubicBezTo>
                      <a:cubicBezTo>
                        <a:pt x="179676" y="233279"/>
                        <a:pt x="208081" y="223043"/>
                        <a:pt x="236487" y="212808"/>
                      </a:cubicBezTo>
                    </a:path>
                  </a:pathLst>
                </a:custGeom>
                <a:solidFill>
                  <a:srgbClr val="D09D79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62" name="Google Shape;1362;p36"/>
                <p:cNvGrpSpPr/>
                <p:nvPr/>
              </p:nvGrpSpPr>
              <p:grpSpPr>
                <a:xfrm>
                  <a:off x="2513477" y="1397146"/>
                  <a:ext cx="89761" cy="112943"/>
                  <a:chOff x="2513477" y="1397146"/>
                  <a:chExt cx="89761" cy="112943"/>
                </a:xfrm>
              </p:grpSpPr>
              <p:sp>
                <p:nvSpPr>
                  <p:cNvPr id="1363" name="Google Shape;1363;p36"/>
                  <p:cNvSpPr/>
                  <p:nvPr/>
                </p:nvSpPr>
                <p:spPr>
                  <a:xfrm>
                    <a:off x="2513477" y="1397146"/>
                    <a:ext cx="34833" cy="1129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33" h="112943" extrusionOk="0">
                        <a:moveTo>
                          <a:pt x="34087" y="7570"/>
                        </a:moveTo>
                        <a:cubicBezTo>
                          <a:pt x="22725" y="22355"/>
                          <a:pt x="15907" y="38276"/>
                          <a:pt x="14771" y="56472"/>
                        </a:cubicBezTo>
                        <a:cubicBezTo>
                          <a:pt x="14771" y="65570"/>
                          <a:pt x="14771" y="73530"/>
                          <a:pt x="17043" y="82628"/>
                        </a:cubicBezTo>
                        <a:cubicBezTo>
                          <a:pt x="19316" y="90589"/>
                          <a:pt x="22725" y="99687"/>
                          <a:pt x="27269" y="106510"/>
                        </a:cubicBezTo>
                        <a:lnTo>
                          <a:pt x="27269" y="106510"/>
                        </a:lnTo>
                        <a:cubicBezTo>
                          <a:pt x="28406" y="108785"/>
                          <a:pt x="28406" y="111059"/>
                          <a:pt x="26133" y="112196"/>
                        </a:cubicBezTo>
                        <a:cubicBezTo>
                          <a:pt x="23861" y="113334"/>
                          <a:pt x="21588" y="113334"/>
                          <a:pt x="20452" y="111059"/>
                        </a:cubicBezTo>
                        <a:cubicBezTo>
                          <a:pt x="13635" y="104236"/>
                          <a:pt x="7954" y="95138"/>
                          <a:pt x="4545" y="84903"/>
                        </a:cubicBezTo>
                        <a:cubicBezTo>
                          <a:pt x="1136" y="74667"/>
                          <a:pt x="0" y="64432"/>
                          <a:pt x="0" y="54197"/>
                        </a:cubicBezTo>
                        <a:cubicBezTo>
                          <a:pt x="1136" y="33727"/>
                          <a:pt x="11362" y="13257"/>
                          <a:pt x="27269" y="747"/>
                        </a:cubicBezTo>
                        <a:cubicBezTo>
                          <a:pt x="29542" y="-390"/>
                          <a:pt x="31814" y="-390"/>
                          <a:pt x="32951" y="1884"/>
                        </a:cubicBezTo>
                        <a:cubicBezTo>
                          <a:pt x="35223" y="4159"/>
                          <a:pt x="35223" y="6433"/>
                          <a:pt x="34087" y="7570"/>
                        </a:cubicBezTo>
                        <a:lnTo>
                          <a:pt x="34087" y="7570"/>
                        </a:ln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36"/>
                  <p:cNvSpPr/>
                  <p:nvPr/>
                </p:nvSpPr>
                <p:spPr>
                  <a:xfrm>
                    <a:off x="2520294" y="1438424"/>
                    <a:ext cx="82944" cy="60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44" h="60683" extrusionOk="0">
                        <a:moveTo>
                          <a:pt x="2272" y="4959"/>
                        </a:moveTo>
                        <a:cubicBezTo>
                          <a:pt x="10226" y="410"/>
                          <a:pt x="20452" y="-727"/>
                          <a:pt x="29542" y="410"/>
                        </a:cubicBezTo>
                        <a:cubicBezTo>
                          <a:pt x="38632" y="1547"/>
                          <a:pt x="47722" y="4959"/>
                          <a:pt x="55675" y="10645"/>
                        </a:cubicBezTo>
                        <a:cubicBezTo>
                          <a:pt x="63629" y="16332"/>
                          <a:pt x="69310" y="23155"/>
                          <a:pt x="73855" y="29978"/>
                        </a:cubicBezTo>
                        <a:cubicBezTo>
                          <a:pt x="78400" y="37939"/>
                          <a:pt x="81808" y="45900"/>
                          <a:pt x="82945" y="54998"/>
                        </a:cubicBezTo>
                        <a:cubicBezTo>
                          <a:pt x="82945" y="57272"/>
                          <a:pt x="81808" y="59546"/>
                          <a:pt x="79536" y="60684"/>
                        </a:cubicBezTo>
                        <a:cubicBezTo>
                          <a:pt x="77263" y="60684"/>
                          <a:pt x="76127" y="59546"/>
                          <a:pt x="74991" y="58409"/>
                        </a:cubicBezTo>
                        <a:lnTo>
                          <a:pt x="74991" y="58409"/>
                        </a:lnTo>
                        <a:cubicBezTo>
                          <a:pt x="71582" y="51586"/>
                          <a:pt x="67037" y="44762"/>
                          <a:pt x="62493" y="39076"/>
                        </a:cubicBezTo>
                        <a:cubicBezTo>
                          <a:pt x="57948" y="33390"/>
                          <a:pt x="52266" y="27704"/>
                          <a:pt x="46585" y="23155"/>
                        </a:cubicBezTo>
                        <a:cubicBezTo>
                          <a:pt x="35223" y="14057"/>
                          <a:pt x="19316" y="10645"/>
                          <a:pt x="4545" y="14057"/>
                        </a:cubicBezTo>
                        <a:lnTo>
                          <a:pt x="4545" y="14057"/>
                        </a:lnTo>
                        <a:cubicBezTo>
                          <a:pt x="2272" y="14057"/>
                          <a:pt x="0" y="12920"/>
                          <a:pt x="0" y="10645"/>
                        </a:cubicBezTo>
                        <a:cubicBezTo>
                          <a:pt x="0" y="7234"/>
                          <a:pt x="1136" y="6096"/>
                          <a:pt x="2272" y="4959"/>
                        </a:cubicBez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65" name="Google Shape;1365;p36"/>
                <p:cNvSpPr/>
                <p:nvPr/>
              </p:nvSpPr>
              <p:spPr>
                <a:xfrm>
                  <a:off x="3496313" y="2212155"/>
                  <a:ext cx="277239" cy="11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239" h="114861" extrusionOk="0">
                      <a:moveTo>
                        <a:pt x="277239" y="57999"/>
                      </a:moveTo>
                      <a:lnTo>
                        <a:pt x="14771" y="114861"/>
                      </a:lnTo>
                      <a:lnTo>
                        <a:pt x="0" y="57999"/>
                      </a:lnTo>
                      <a:lnTo>
                        <a:pt x="26474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66" name="Google Shape;1366;p36"/>
                <p:cNvGrpSpPr/>
                <p:nvPr/>
              </p:nvGrpSpPr>
              <p:grpSpPr>
                <a:xfrm>
                  <a:off x="2633924" y="1109067"/>
                  <a:ext cx="1056534" cy="598870"/>
                  <a:chOff x="2633924" y="1109067"/>
                  <a:chExt cx="1056534" cy="598870"/>
                </a:xfrm>
              </p:grpSpPr>
              <p:sp>
                <p:nvSpPr>
                  <p:cNvPr id="1367" name="Google Shape;1367;p36"/>
                  <p:cNvSpPr/>
                  <p:nvPr/>
                </p:nvSpPr>
                <p:spPr>
                  <a:xfrm>
                    <a:off x="3234988" y="1109067"/>
                    <a:ext cx="455470" cy="458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470" h="458990" extrusionOk="0">
                        <a:moveTo>
                          <a:pt x="448802" y="178514"/>
                        </a:moveTo>
                        <a:cubicBezTo>
                          <a:pt x="463573" y="235376"/>
                          <a:pt x="453347" y="299061"/>
                          <a:pt x="422669" y="350237"/>
                        </a:cubicBezTo>
                        <a:cubicBezTo>
                          <a:pt x="391991" y="401413"/>
                          <a:pt x="339724" y="438942"/>
                          <a:pt x="281777" y="452588"/>
                        </a:cubicBezTo>
                        <a:cubicBezTo>
                          <a:pt x="223829" y="467372"/>
                          <a:pt x="159064" y="456000"/>
                          <a:pt x="107934" y="424158"/>
                        </a:cubicBezTo>
                        <a:cubicBezTo>
                          <a:pt x="56804" y="392315"/>
                          <a:pt x="19308" y="340002"/>
                          <a:pt x="5674" y="280866"/>
                        </a:cubicBezTo>
                        <a:cubicBezTo>
                          <a:pt x="-7961" y="221729"/>
                          <a:pt x="3401" y="158044"/>
                          <a:pt x="35216" y="106868"/>
                        </a:cubicBezTo>
                        <a:cubicBezTo>
                          <a:pt x="67030" y="55692"/>
                          <a:pt x="120433" y="18164"/>
                          <a:pt x="178380" y="5654"/>
                        </a:cubicBezTo>
                        <a:cubicBezTo>
                          <a:pt x="237464" y="-7993"/>
                          <a:pt x="299956" y="3380"/>
                          <a:pt x="349950" y="36359"/>
                        </a:cubicBezTo>
                        <a:cubicBezTo>
                          <a:pt x="401081" y="68202"/>
                          <a:pt x="437440" y="120515"/>
                          <a:pt x="448802" y="178514"/>
                        </a:cubicBezTo>
                        <a:lnTo>
                          <a:pt x="448802" y="178514"/>
                        </a:lnTo>
                        <a:close/>
                        <a:moveTo>
                          <a:pt x="434031" y="181926"/>
                        </a:moveTo>
                        <a:cubicBezTo>
                          <a:pt x="421533" y="128476"/>
                          <a:pt x="386310" y="80712"/>
                          <a:pt x="339724" y="52281"/>
                        </a:cubicBezTo>
                        <a:cubicBezTo>
                          <a:pt x="293139" y="23850"/>
                          <a:pt x="236328" y="14752"/>
                          <a:pt x="182925" y="27262"/>
                        </a:cubicBezTo>
                        <a:cubicBezTo>
                          <a:pt x="130659" y="39771"/>
                          <a:pt x="84073" y="73888"/>
                          <a:pt x="55668" y="119378"/>
                        </a:cubicBezTo>
                        <a:cubicBezTo>
                          <a:pt x="27262" y="164867"/>
                          <a:pt x="18172" y="221729"/>
                          <a:pt x="30671" y="274042"/>
                        </a:cubicBezTo>
                        <a:cubicBezTo>
                          <a:pt x="42033" y="326355"/>
                          <a:pt x="76120" y="374119"/>
                          <a:pt x="121569" y="402550"/>
                        </a:cubicBezTo>
                        <a:cubicBezTo>
                          <a:pt x="167018" y="430981"/>
                          <a:pt x="223829" y="441216"/>
                          <a:pt x="277232" y="429844"/>
                        </a:cubicBezTo>
                        <a:cubicBezTo>
                          <a:pt x="330635" y="418471"/>
                          <a:pt x="378356" y="385491"/>
                          <a:pt x="406762" y="338865"/>
                        </a:cubicBezTo>
                        <a:cubicBezTo>
                          <a:pt x="436304" y="294512"/>
                          <a:pt x="446530" y="236513"/>
                          <a:pt x="434031" y="181926"/>
                        </a:cubicBezTo>
                        <a:lnTo>
                          <a:pt x="434031" y="181926"/>
                        </a:ln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8" name="Google Shape;1368;p36"/>
                  <p:cNvSpPr/>
                  <p:nvPr/>
                </p:nvSpPr>
                <p:spPr>
                  <a:xfrm>
                    <a:off x="2633924" y="1248947"/>
                    <a:ext cx="455470" cy="458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470" h="458990" extrusionOk="0">
                        <a:moveTo>
                          <a:pt x="448802" y="178514"/>
                        </a:moveTo>
                        <a:cubicBezTo>
                          <a:pt x="463573" y="235376"/>
                          <a:pt x="453347" y="299061"/>
                          <a:pt x="422669" y="350237"/>
                        </a:cubicBezTo>
                        <a:cubicBezTo>
                          <a:pt x="391991" y="401413"/>
                          <a:pt x="339724" y="438942"/>
                          <a:pt x="281777" y="452588"/>
                        </a:cubicBezTo>
                        <a:cubicBezTo>
                          <a:pt x="223829" y="467373"/>
                          <a:pt x="159064" y="456000"/>
                          <a:pt x="107934" y="424157"/>
                        </a:cubicBezTo>
                        <a:cubicBezTo>
                          <a:pt x="56804" y="392315"/>
                          <a:pt x="19308" y="340002"/>
                          <a:pt x="5674" y="280866"/>
                        </a:cubicBezTo>
                        <a:cubicBezTo>
                          <a:pt x="-7961" y="221729"/>
                          <a:pt x="3401" y="158044"/>
                          <a:pt x="35216" y="106868"/>
                        </a:cubicBezTo>
                        <a:cubicBezTo>
                          <a:pt x="67030" y="55692"/>
                          <a:pt x="120433" y="18164"/>
                          <a:pt x="178380" y="5654"/>
                        </a:cubicBezTo>
                        <a:cubicBezTo>
                          <a:pt x="237464" y="-7993"/>
                          <a:pt x="299956" y="3380"/>
                          <a:pt x="349950" y="36359"/>
                        </a:cubicBezTo>
                        <a:cubicBezTo>
                          <a:pt x="401081" y="67065"/>
                          <a:pt x="437440" y="120515"/>
                          <a:pt x="448802" y="178514"/>
                        </a:cubicBezTo>
                        <a:lnTo>
                          <a:pt x="448802" y="178514"/>
                        </a:lnTo>
                        <a:close/>
                        <a:moveTo>
                          <a:pt x="434031" y="181926"/>
                        </a:moveTo>
                        <a:cubicBezTo>
                          <a:pt x="421533" y="128476"/>
                          <a:pt x="386310" y="80712"/>
                          <a:pt x="339724" y="52281"/>
                        </a:cubicBezTo>
                        <a:cubicBezTo>
                          <a:pt x="293139" y="23850"/>
                          <a:pt x="236328" y="14752"/>
                          <a:pt x="182925" y="27262"/>
                        </a:cubicBezTo>
                        <a:cubicBezTo>
                          <a:pt x="130659" y="39771"/>
                          <a:pt x="84073" y="73888"/>
                          <a:pt x="55668" y="119378"/>
                        </a:cubicBezTo>
                        <a:cubicBezTo>
                          <a:pt x="27262" y="164867"/>
                          <a:pt x="18172" y="221729"/>
                          <a:pt x="30671" y="274042"/>
                        </a:cubicBezTo>
                        <a:cubicBezTo>
                          <a:pt x="42033" y="326355"/>
                          <a:pt x="76120" y="374119"/>
                          <a:pt x="121569" y="402550"/>
                        </a:cubicBezTo>
                        <a:cubicBezTo>
                          <a:pt x="167018" y="430981"/>
                          <a:pt x="223829" y="441216"/>
                          <a:pt x="277232" y="429844"/>
                        </a:cubicBezTo>
                        <a:cubicBezTo>
                          <a:pt x="330635" y="418471"/>
                          <a:pt x="378356" y="385491"/>
                          <a:pt x="406762" y="338865"/>
                        </a:cubicBezTo>
                        <a:cubicBezTo>
                          <a:pt x="435167" y="293375"/>
                          <a:pt x="446530" y="235376"/>
                          <a:pt x="434031" y="181926"/>
                        </a:cubicBezTo>
                        <a:lnTo>
                          <a:pt x="434031" y="181926"/>
                        </a:ln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9" name="Google Shape;1369;p36"/>
                  <p:cNvSpPr/>
                  <p:nvPr/>
                </p:nvSpPr>
                <p:spPr>
                  <a:xfrm>
                    <a:off x="3070228" y="1335544"/>
                    <a:ext cx="180660" cy="70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60" h="70309" extrusionOk="0">
                        <a:moveTo>
                          <a:pt x="0" y="70309"/>
                        </a:moveTo>
                        <a:cubicBezTo>
                          <a:pt x="0" y="70309"/>
                          <a:pt x="77263" y="-40003"/>
                          <a:pt x="180660" y="15722"/>
                        </a:cubicBezTo>
                      </a:path>
                    </a:pathLst>
                  </a:custGeom>
                  <a:noFill/>
                  <a:ln w="17300" cap="rnd" cmpd="sng">
                    <a:solidFill>
                      <a:srgbClr val="3C3C3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370" name="Google Shape;1370;p36"/>
            <p:cNvGrpSpPr/>
            <p:nvPr/>
          </p:nvGrpSpPr>
          <p:grpSpPr>
            <a:xfrm>
              <a:off x="3518847" y="819637"/>
              <a:ext cx="612478" cy="877856"/>
              <a:chOff x="4541362" y="1315866"/>
              <a:chExt cx="816637" cy="1170474"/>
            </a:xfrm>
          </p:grpSpPr>
          <p:sp>
            <p:nvSpPr>
              <p:cNvPr id="1371" name="Google Shape;1371;p36"/>
              <p:cNvSpPr/>
              <p:nvPr/>
            </p:nvSpPr>
            <p:spPr>
              <a:xfrm>
                <a:off x="4655072" y="1427237"/>
                <a:ext cx="611404" cy="838368"/>
              </a:xfrm>
              <a:custGeom>
                <a:avLst/>
                <a:gdLst/>
                <a:ahLst/>
                <a:cxnLst/>
                <a:rect l="l" t="t" r="r" b="b"/>
                <a:pathLst>
                  <a:path w="611404" h="838368" extrusionOk="0">
                    <a:moveTo>
                      <a:pt x="49050" y="768997"/>
                    </a:moveTo>
                    <a:cubicBezTo>
                      <a:pt x="63821" y="712135"/>
                      <a:pt x="76320" y="652998"/>
                      <a:pt x="66094" y="594999"/>
                    </a:cubicBezTo>
                    <a:cubicBezTo>
                      <a:pt x="59276" y="555196"/>
                      <a:pt x="41097" y="518804"/>
                      <a:pt x="27462" y="480138"/>
                    </a:cubicBezTo>
                    <a:cubicBezTo>
                      <a:pt x="-11170" y="374375"/>
                      <a:pt x="-11170" y="253828"/>
                      <a:pt x="41097" y="153751"/>
                    </a:cubicBezTo>
                    <a:cubicBezTo>
                      <a:pt x="82001" y="76419"/>
                      <a:pt x="153583" y="11596"/>
                      <a:pt x="239936" y="1361"/>
                    </a:cubicBezTo>
                    <a:cubicBezTo>
                      <a:pt x="271751" y="-2050"/>
                      <a:pt x="303565" y="1361"/>
                      <a:pt x="334243" y="7047"/>
                    </a:cubicBezTo>
                    <a:cubicBezTo>
                      <a:pt x="418324" y="21831"/>
                      <a:pt x="502405" y="54811"/>
                      <a:pt x="555807" y="120771"/>
                    </a:cubicBezTo>
                    <a:cubicBezTo>
                      <a:pt x="598984" y="175359"/>
                      <a:pt x="616027" y="247004"/>
                      <a:pt x="610346" y="316376"/>
                    </a:cubicBezTo>
                    <a:cubicBezTo>
                      <a:pt x="603529" y="385748"/>
                      <a:pt x="573987" y="450570"/>
                      <a:pt x="533083" y="507432"/>
                    </a:cubicBezTo>
                    <a:cubicBezTo>
                      <a:pt x="508086" y="541549"/>
                      <a:pt x="479680" y="572255"/>
                      <a:pt x="452411" y="604097"/>
                    </a:cubicBezTo>
                    <a:cubicBezTo>
                      <a:pt x="395599" y="672331"/>
                      <a:pt x="339924" y="757624"/>
                      <a:pt x="301293" y="838368"/>
                    </a:cubicBezTo>
                    <a:lnTo>
                      <a:pt x="49050" y="76899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36"/>
              <p:cNvSpPr/>
              <p:nvPr/>
            </p:nvSpPr>
            <p:spPr>
              <a:xfrm>
                <a:off x="4668226" y="2195097"/>
                <a:ext cx="285865" cy="291243"/>
              </a:xfrm>
              <a:custGeom>
                <a:avLst/>
                <a:gdLst/>
                <a:ahLst/>
                <a:cxnLst/>
                <a:rect l="l" t="t" r="r" b="b"/>
                <a:pathLst>
                  <a:path w="285865" h="291243" extrusionOk="0">
                    <a:moveTo>
                      <a:pt x="34759" y="0"/>
                    </a:moveTo>
                    <a:cubicBezTo>
                      <a:pt x="27942" y="34117"/>
                      <a:pt x="15443" y="65960"/>
                      <a:pt x="7490" y="100077"/>
                    </a:cubicBezTo>
                    <a:cubicBezTo>
                      <a:pt x="-464" y="134194"/>
                      <a:pt x="-3872" y="169448"/>
                      <a:pt x="6354" y="202428"/>
                    </a:cubicBezTo>
                    <a:cubicBezTo>
                      <a:pt x="19988" y="243369"/>
                      <a:pt x="55211" y="277486"/>
                      <a:pt x="97252" y="287721"/>
                    </a:cubicBezTo>
                    <a:cubicBezTo>
                      <a:pt x="139292" y="297956"/>
                      <a:pt x="185878" y="285447"/>
                      <a:pt x="217692" y="255878"/>
                    </a:cubicBezTo>
                    <a:cubicBezTo>
                      <a:pt x="241553" y="233134"/>
                      <a:pt x="255187" y="201291"/>
                      <a:pt x="264277" y="169448"/>
                    </a:cubicBezTo>
                    <a:cubicBezTo>
                      <a:pt x="273367" y="137606"/>
                      <a:pt x="277912" y="104626"/>
                      <a:pt x="285865" y="71646"/>
                    </a:cubicBezTo>
                    <a:lnTo>
                      <a:pt x="347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36"/>
              <p:cNvSpPr/>
              <p:nvPr/>
            </p:nvSpPr>
            <p:spPr>
              <a:xfrm>
                <a:off x="4791611" y="1843499"/>
                <a:ext cx="223552" cy="393675"/>
              </a:xfrm>
              <a:custGeom>
                <a:avLst/>
                <a:gdLst/>
                <a:ahLst/>
                <a:cxnLst/>
                <a:rect l="l" t="t" r="r" b="b"/>
                <a:pathLst>
                  <a:path w="223552" h="393675" extrusionOk="0">
                    <a:moveTo>
                      <a:pt x="73855" y="393675"/>
                    </a:moveTo>
                    <a:cubicBezTo>
                      <a:pt x="80672" y="269717"/>
                      <a:pt x="122712" y="148032"/>
                      <a:pt x="192022" y="44544"/>
                    </a:cubicBezTo>
                    <a:cubicBezTo>
                      <a:pt x="196567" y="37720"/>
                      <a:pt x="202248" y="30897"/>
                      <a:pt x="209066" y="26348"/>
                    </a:cubicBezTo>
                    <a:cubicBezTo>
                      <a:pt x="212474" y="24073"/>
                      <a:pt x="217019" y="24073"/>
                      <a:pt x="220428" y="26348"/>
                    </a:cubicBezTo>
                    <a:cubicBezTo>
                      <a:pt x="224973" y="29759"/>
                      <a:pt x="223836" y="36583"/>
                      <a:pt x="221564" y="42269"/>
                    </a:cubicBezTo>
                    <a:cubicBezTo>
                      <a:pt x="210202" y="70700"/>
                      <a:pt x="192022" y="95719"/>
                      <a:pt x="168161" y="113915"/>
                    </a:cubicBezTo>
                    <a:cubicBezTo>
                      <a:pt x="151118" y="127562"/>
                      <a:pt x="131802" y="137797"/>
                      <a:pt x="111350" y="141209"/>
                    </a:cubicBezTo>
                    <a:cubicBezTo>
                      <a:pt x="90898" y="144620"/>
                      <a:pt x="67037" y="140072"/>
                      <a:pt x="51130" y="127562"/>
                    </a:cubicBezTo>
                    <a:cubicBezTo>
                      <a:pt x="40904" y="118464"/>
                      <a:pt x="32951" y="107092"/>
                      <a:pt x="27269" y="94582"/>
                    </a:cubicBezTo>
                    <a:cubicBezTo>
                      <a:pt x="18179" y="71837"/>
                      <a:pt x="18179" y="44544"/>
                      <a:pt x="27269" y="21799"/>
                    </a:cubicBezTo>
                    <a:cubicBezTo>
                      <a:pt x="31814" y="9289"/>
                      <a:pt x="45449" y="-4358"/>
                      <a:pt x="57947" y="1328"/>
                    </a:cubicBezTo>
                    <a:cubicBezTo>
                      <a:pt x="65901" y="5877"/>
                      <a:pt x="68174" y="16113"/>
                      <a:pt x="69310" y="25211"/>
                    </a:cubicBezTo>
                    <a:cubicBezTo>
                      <a:pt x="74991" y="75249"/>
                      <a:pt x="65901" y="124150"/>
                      <a:pt x="56811" y="173051"/>
                    </a:cubicBezTo>
                    <a:cubicBezTo>
                      <a:pt x="44313" y="242423"/>
                      <a:pt x="31814" y="311794"/>
                      <a:pt x="0" y="374342"/>
                    </a:cubicBezTo>
                  </a:path>
                </a:pathLst>
              </a:custGeom>
              <a:noFill/>
              <a:ln w="180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36"/>
              <p:cNvSpPr/>
              <p:nvPr/>
            </p:nvSpPr>
            <p:spPr>
              <a:xfrm>
                <a:off x="4679125" y="2282664"/>
                <a:ext cx="259059" cy="60273"/>
              </a:xfrm>
              <a:custGeom>
                <a:avLst/>
                <a:gdLst/>
                <a:ahLst/>
                <a:cxnLst/>
                <a:rect l="l" t="t" r="r" b="b"/>
                <a:pathLst>
                  <a:path w="259059" h="60273" extrusionOk="0">
                    <a:moveTo>
                      <a:pt x="259060" y="60274"/>
                    </a:moveTo>
                    <a:lnTo>
                      <a:pt x="0" y="0"/>
                    </a:lnTo>
                  </a:path>
                </a:pathLst>
              </a:custGeom>
              <a:noFill/>
              <a:ln w="180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36"/>
              <p:cNvSpPr/>
              <p:nvPr/>
            </p:nvSpPr>
            <p:spPr>
              <a:xfrm>
                <a:off x="4668899" y="2357722"/>
                <a:ext cx="239743" cy="65959"/>
              </a:xfrm>
              <a:custGeom>
                <a:avLst/>
                <a:gdLst/>
                <a:ahLst/>
                <a:cxnLst/>
                <a:rect l="l" t="t" r="r" b="b"/>
                <a:pathLst>
                  <a:path w="239743" h="65959" extrusionOk="0">
                    <a:moveTo>
                      <a:pt x="239744" y="65960"/>
                    </a:moveTo>
                    <a:lnTo>
                      <a:pt x="0" y="0"/>
                    </a:lnTo>
                  </a:path>
                </a:pathLst>
              </a:custGeom>
              <a:noFill/>
              <a:ln w="180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76" name="Google Shape;1376;p36"/>
              <p:cNvGrpSpPr/>
              <p:nvPr/>
            </p:nvGrpSpPr>
            <p:grpSpPr>
              <a:xfrm>
                <a:off x="4541362" y="1315866"/>
                <a:ext cx="816637" cy="549111"/>
                <a:chOff x="4541362" y="1315866"/>
                <a:chExt cx="816637" cy="549111"/>
              </a:xfrm>
            </p:grpSpPr>
            <p:sp>
              <p:nvSpPr>
                <p:cNvPr id="1377" name="Google Shape;1377;p36"/>
                <p:cNvSpPr/>
                <p:nvPr/>
              </p:nvSpPr>
              <p:spPr>
                <a:xfrm>
                  <a:off x="5052944" y="1322606"/>
                  <a:ext cx="34510" cy="75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10" h="75571" extrusionOk="0">
                      <a:moveTo>
                        <a:pt x="34087" y="5915"/>
                      </a:moveTo>
                      <a:cubicBezTo>
                        <a:pt x="36359" y="29797"/>
                        <a:pt x="29542" y="54816"/>
                        <a:pt x="12498" y="73012"/>
                      </a:cubicBezTo>
                      <a:cubicBezTo>
                        <a:pt x="9090" y="76424"/>
                        <a:pt x="4545" y="76424"/>
                        <a:pt x="2272" y="73012"/>
                      </a:cubicBezTo>
                      <a:cubicBezTo>
                        <a:pt x="0" y="70738"/>
                        <a:pt x="0" y="68463"/>
                        <a:pt x="0" y="66189"/>
                      </a:cubicBezTo>
                      <a:cubicBezTo>
                        <a:pt x="2272" y="54816"/>
                        <a:pt x="5681" y="44581"/>
                        <a:pt x="9090" y="34346"/>
                      </a:cubicBezTo>
                      <a:cubicBezTo>
                        <a:pt x="12498" y="24111"/>
                        <a:pt x="15907" y="13876"/>
                        <a:pt x="21588" y="3641"/>
                      </a:cubicBezTo>
                      <a:cubicBezTo>
                        <a:pt x="23860" y="-2045"/>
                        <a:pt x="34087" y="-908"/>
                        <a:pt x="34087" y="5915"/>
                      </a:cubicBezTo>
                      <a:lnTo>
                        <a:pt x="34087" y="591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8" name="Google Shape;1378;p36"/>
                <p:cNvSpPr/>
                <p:nvPr/>
              </p:nvSpPr>
              <p:spPr>
                <a:xfrm>
                  <a:off x="4934776" y="1315866"/>
                  <a:ext cx="22724" cy="62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24" h="62739" extrusionOk="0">
                      <a:moveTo>
                        <a:pt x="15907" y="4695"/>
                      </a:moveTo>
                      <a:cubicBezTo>
                        <a:pt x="24997" y="21753"/>
                        <a:pt x="24997" y="42223"/>
                        <a:pt x="15907" y="59282"/>
                      </a:cubicBezTo>
                      <a:cubicBezTo>
                        <a:pt x="13635" y="62694"/>
                        <a:pt x="9090" y="63831"/>
                        <a:pt x="5681" y="61556"/>
                      </a:cubicBezTo>
                      <a:cubicBezTo>
                        <a:pt x="3409" y="60419"/>
                        <a:pt x="2273" y="59282"/>
                        <a:pt x="2273" y="57007"/>
                      </a:cubicBezTo>
                      <a:cubicBezTo>
                        <a:pt x="0" y="47910"/>
                        <a:pt x="0" y="39949"/>
                        <a:pt x="0" y="30851"/>
                      </a:cubicBezTo>
                      <a:cubicBezTo>
                        <a:pt x="1136" y="22890"/>
                        <a:pt x="-1136" y="-2129"/>
                        <a:pt x="11362" y="146"/>
                      </a:cubicBezTo>
                      <a:cubicBezTo>
                        <a:pt x="13635" y="2420"/>
                        <a:pt x="14771" y="3557"/>
                        <a:pt x="15907" y="4695"/>
                      </a:cubicBezTo>
                      <a:lnTo>
                        <a:pt x="15907" y="46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9" name="Google Shape;1379;p36"/>
                <p:cNvSpPr/>
                <p:nvPr/>
              </p:nvSpPr>
              <p:spPr>
                <a:xfrm>
                  <a:off x="4786636" y="1345769"/>
                  <a:ext cx="31684" cy="6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4" h="63496" extrusionOk="0">
                      <a:moveTo>
                        <a:pt x="12929" y="3223"/>
                      </a:moveTo>
                      <a:cubicBezTo>
                        <a:pt x="19747" y="12321"/>
                        <a:pt x="43607" y="61222"/>
                        <a:pt x="24291" y="63496"/>
                      </a:cubicBezTo>
                      <a:cubicBezTo>
                        <a:pt x="22019" y="63496"/>
                        <a:pt x="19747" y="62359"/>
                        <a:pt x="18610" y="61222"/>
                      </a:cubicBezTo>
                      <a:cubicBezTo>
                        <a:pt x="4976" y="46438"/>
                        <a:pt x="-1842" y="27105"/>
                        <a:pt x="431" y="6635"/>
                      </a:cubicBezTo>
                      <a:cubicBezTo>
                        <a:pt x="431" y="-189"/>
                        <a:pt x="9521" y="-2463"/>
                        <a:pt x="12929" y="3223"/>
                      </a:cubicBezTo>
                      <a:lnTo>
                        <a:pt x="12929" y="32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0" name="Google Shape;1380;p36"/>
                <p:cNvSpPr/>
                <p:nvPr/>
              </p:nvSpPr>
              <p:spPr>
                <a:xfrm>
                  <a:off x="4656009" y="1453618"/>
                  <a:ext cx="43004" cy="40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4" h="40306" extrusionOk="0">
                      <a:moveTo>
                        <a:pt x="9481" y="0"/>
                      </a:moveTo>
                      <a:cubicBezTo>
                        <a:pt x="20843" y="2274"/>
                        <a:pt x="56066" y="29568"/>
                        <a:pt x="37887" y="39803"/>
                      </a:cubicBezTo>
                      <a:cubicBezTo>
                        <a:pt x="24252" y="45490"/>
                        <a:pt x="-18925" y="1137"/>
                        <a:pt x="9481" y="0"/>
                      </a:cubicBezTo>
                      <a:lnTo>
                        <a:pt x="948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1" name="Google Shape;1381;p36"/>
                <p:cNvSpPr/>
                <p:nvPr/>
              </p:nvSpPr>
              <p:spPr>
                <a:xfrm>
                  <a:off x="4575951" y="1578821"/>
                  <a:ext cx="53331" cy="34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31" h="34345" extrusionOk="0">
                      <a:moveTo>
                        <a:pt x="10004" y="1030"/>
                      </a:moveTo>
                      <a:cubicBezTo>
                        <a:pt x="24774" y="7853"/>
                        <a:pt x="35001" y="11265"/>
                        <a:pt x="48635" y="19226"/>
                      </a:cubicBezTo>
                      <a:cubicBezTo>
                        <a:pt x="55453" y="21500"/>
                        <a:pt x="54316" y="31735"/>
                        <a:pt x="48635" y="32873"/>
                      </a:cubicBezTo>
                      <a:cubicBezTo>
                        <a:pt x="29319" y="38559"/>
                        <a:pt x="7731" y="27186"/>
                        <a:pt x="914" y="8991"/>
                      </a:cubicBezTo>
                      <a:cubicBezTo>
                        <a:pt x="-2495" y="3304"/>
                        <a:pt x="4323" y="-2382"/>
                        <a:pt x="10004" y="1030"/>
                      </a:cubicBezTo>
                      <a:lnTo>
                        <a:pt x="10004" y="103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2" name="Google Shape;1382;p36"/>
                <p:cNvSpPr/>
                <p:nvPr/>
              </p:nvSpPr>
              <p:spPr>
                <a:xfrm>
                  <a:off x="5181305" y="1386938"/>
                  <a:ext cx="36391" cy="58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91" h="58740" extrusionOk="0">
                      <a:moveTo>
                        <a:pt x="36391" y="7544"/>
                      </a:moveTo>
                      <a:cubicBezTo>
                        <a:pt x="36391" y="18916"/>
                        <a:pt x="18212" y="70092"/>
                        <a:pt x="2304" y="56445"/>
                      </a:cubicBezTo>
                      <a:cubicBezTo>
                        <a:pt x="1168" y="55308"/>
                        <a:pt x="32" y="53033"/>
                        <a:pt x="32" y="50759"/>
                      </a:cubicBezTo>
                      <a:cubicBezTo>
                        <a:pt x="-1104" y="39387"/>
                        <a:pt x="28438" y="-20887"/>
                        <a:pt x="36391" y="7544"/>
                      </a:cubicBezTo>
                      <a:lnTo>
                        <a:pt x="36391" y="754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3" name="Google Shape;1383;p36"/>
                <p:cNvSpPr/>
                <p:nvPr/>
              </p:nvSpPr>
              <p:spPr>
                <a:xfrm>
                  <a:off x="5294960" y="1520185"/>
                  <a:ext cx="60219" cy="32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19" h="32705" extrusionOk="0">
                      <a:moveTo>
                        <a:pt x="57948" y="13040"/>
                      </a:moveTo>
                      <a:cubicBezTo>
                        <a:pt x="49994" y="22137"/>
                        <a:pt x="1136" y="44882"/>
                        <a:pt x="0" y="24412"/>
                      </a:cubicBezTo>
                      <a:cubicBezTo>
                        <a:pt x="0" y="22137"/>
                        <a:pt x="1136" y="19863"/>
                        <a:pt x="2273" y="18726"/>
                      </a:cubicBezTo>
                      <a:cubicBezTo>
                        <a:pt x="9090" y="11902"/>
                        <a:pt x="18180" y="8491"/>
                        <a:pt x="26133" y="5079"/>
                      </a:cubicBezTo>
                      <a:cubicBezTo>
                        <a:pt x="34087" y="2804"/>
                        <a:pt x="59084" y="-6293"/>
                        <a:pt x="60220" y="7353"/>
                      </a:cubicBezTo>
                      <a:cubicBezTo>
                        <a:pt x="60220" y="9628"/>
                        <a:pt x="59084" y="11902"/>
                        <a:pt x="57948" y="13040"/>
                      </a:cubicBezTo>
                      <a:lnTo>
                        <a:pt x="57948" y="1304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4" name="Google Shape;1384;p36"/>
                <p:cNvSpPr/>
                <p:nvPr/>
              </p:nvSpPr>
              <p:spPr>
                <a:xfrm>
                  <a:off x="5314312" y="1675783"/>
                  <a:ext cx="43687" cy="2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7" h="22377" extrusionOk="0">
                      <a:moveTo>
                        <a:pt x="39732" y="17792"/>
                      </a:moveTo>
                      <a:cubicBezTo>
                        <a:pt x="30641" y="24615"/>
                        <a:pt x="-6854" y="25753"/>
                        <a:pt x="1100" y="7557"/>
                      </a:cubicBezTo>
                      <a:cubicBezTo>
                        <a:pt x="7917" y="-6090"/>
                        <a:pt x="57911" y="-404"/>
                        <a:pt x="39732" y="17792"/>
                      </a:cubicBezTo>
                      <a:lnTo>
                        <a:pt x="39732" y="177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5" name="Google Shape;1385;p36"/>
                <p:cNvSpPr/>
                <p:nvPr/>
              </p:nvSpPr>
              <p:spPr>
                <a:xfrm>
                  <a:off x="5299467" y="1839141"/>
                  <a:ext cx="47244" cy="25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4" h="25836" extrusionOk="0">
                      <a:moveTo>
                        <a:pt x="44351" y="21608"/>
                      </a:moveTo>
                      <a:cubicBezTo>
                        <a:pt x="30716" y="29568"/>
                        <a:pt x="10264" y="26157"/>
                        <a:pt x="1174" y="12510"/>
                      </a:cubicBezTo>
                      <a:cubicBezTo>
                        <a:pt x="-2234" y="7961"/>
                        <a:pt x="2310" y="0"/>
                        <a:pt x="7992" y="0"/>
                      </a:cubicBezTo>
                      <a:cubicBezTo>
                        <a:pt x="21626" y="0"/>
                        <a:pt x="30716" y="3412"/>
                        <a:pt x="43215" y="9098"/>
                      </a:cubicBezTo>
                      <a:cubicBezTo>
                        <a:pt x="47759" y="11372"/>
                        <a:pt x="48896" y="19333"/>
                        <a:pt x="44351" y="21608"/>
                      </a:cubicBezTo>
                      <a:lnTo>
                        <a:pt x="44351" y="2160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6" name="Google Shape;1386;p36"/>
                <p:cNvSpPr/>
                <p:nvPr/>
              </p:nvSpPr>
              <p:spPr>
                <a:xfrm>
                  <a:off x="4541362" y="1716604"/>
                  <a:ext cx="54129" cy="36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29" h="36719" extrusionOk="0">
                      <a:moveTo>
                        <a:pt x="8232" y="853"/>
                      </a:moveTo>
                      <a:cubicBezTo>
                        <a:pt x="25276" y="5402"/>
                        <a:pt x="37774" y="12225"/>
                        <a:pt x="51409" y="22460"/>
                      </a:cubicBezTo>
                      <a:cubicBezTo>
                        <a:pt x="54818" y="24735"/>
                        <a:pt x="54818" y="30421"/>
                        <a:pt x="52545" y="33833"/>
                      </a:cubicBezTo>
                      <a:cubicBezTo>
                        <a:pt x="43456" y="40656"/>
                        <a:pt x="29821" y="33833"/>
                        <a:pt x="20731" y="29284"/>
                      </a:cubicBezTo>
                      <a:cubicBezTo>
                        <a:pt x="13914" y="24735"/>
                        <a:pt x="-8811" y="9951"/>
                        <a:pt x="3688" y="853"/>
                      </a:cubicBezTo>
                      <a:cubicBezTo>
                        <a:pt x="4824" y="-284"/>
                        <a:pt x="7096" y="-284"/>
                        <a:pt x="8232" y="853"/>
                      </a:cubicBezTo>
                      <a:lnTo>
                        <a:pt x="8232" y="85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87" name="Google Shape;1387;p36"/>
              <p:cNvSpPr/>
              <p:nvPr/>
            </p:nvSpPr>
            <p:spPr>
              <a:xfrm>
                <a:off x="4720668" y="1509900"/>
                <a:ext cx="304797" cy="461526"/>
              </a:xfrm>
              <a:custGeom>
                <a:avLst/>
                <a:gdLst/>
                <a:ahLst/>
                <a:cxnLst/>
                <a:rect l="l" t="t" r="r" b="b"/>
                <a:pathLst>
                  <a:path w="304797" h="461526" extrusionOk="0">
                    <a:moveTo>
                      <a:pt x="298189" y="71089"/>
                    </a:moveTo>
                    <a:cubicBezTo>
                      <a:pt x="311823" y="108618"/>
                      <a:pt x="303870" y="152970"/>
                      <a:pt x="278873" y="182538"/>
                    </a:cubicBezTo>
                    <a:cubicBezTo>
                      <a:pt x="261829" y="201871"/>
                      <a:pt x="239105" y="215518"/>
                      <a:pt x="217516" y="229165"/>
                    </a:cubicBezTo>
                    <a:cubicBezTo>
                      <a:pt x="190247" y="247361"/>
                      <a:pt x="161841" y="267831"/>
                      <a:pt x="148207" y="297399"/>
                    </a:cubicBezTo>
                    <a:cubicBezTo>
                      <a:pt x="134572" y="326967"/>
                      <a:pt x="134572" y="359947"/>
                      <a:pt x="136844" y="392927"/>
                    </a:cubicBezTo>
                    <a:cubicBezTo>
                      <a:pt x="139117" y="414535"/>
                      <a:pt x="140253" y="438417"/>
                      <a:pt x="124346" y="453201"/>
                    </a:cubicBezTo>
                    <a:cubicBezTo>
                      <a:pt x="108439" y="466848"/>
                      <a:pt x="82305" y="462299"/>
                      <a:pt x="65262" y="449789"/>
                    </a:cubicBezTo>
                    <a:cubicBezTo>
                      <a:pt x="32311" y="425907"/>
                      <a:pt x="19813" y="382692"/>
                      <a:pt x="11859" y="342889"/>
                    </a:cubicBezTo>
                    <a:cubicBezTo>
                      <a:pt x="2769" y="292850"/>
                      <a:pt x="-4048" y="241674"/>
                      <a:pt x="2769" y="191636"/>
                    </a:cubicBezTo>
                    <a:cubicBezTo>
                      <a:pt x="8451" y="141598"/>
                      <a:pt x="27766" y="91559"/>
                      <a:pt x="62990" y="55167"/>
                    </a:cubicBezTo>
                    <a:cubicBezTo>
                      <a:pt x="125482" y="-10792"/>
                      <a:pt x="260693" y="-31263"/>
                      <a:pt x="298189" y="710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36"/>
              <p:cNvSpPr/>
              <p:nvPr/>
            </p:nvSpPr>
            <p:spPr>
              <a:xfrm>
                <a:off x="5090232" y="1580076"/>
                <a:ext cx="126345" cy="312799"/>
              </a:xfrm>
              <a:custGeom>
                <a:avLst/>
                <a:gdLst/>
                <a:ahLst/>
                <a:cxnLst/>
                <a:rect l="l" t="t" r="r" b="b"/>
                <a:pathLst>
                  <a:path w="126345" h="312799" extrusionOk="0">
                    <a:moveTo>
                      <a:pt x="96786" y="267026"/>
                    </a:moveTo>
                    <a:cubicBezTo>
                      <a:pt x="88832" y="282947"/>
                      <a:pt x="77470" y="297731"/>
                      <a:pt x="62699" y="305692"/>
                    </a:cubicBezTo>
                    <a:cubicBezTo>
                      <a:pt x="47928" y="314790"/>
                      <a:pt x="27476" y="315927"/>
                      <a:pt x="13842" y="304555"/>
                    </a:cubicBezTo>
                    <a:cubicBezTo>
                      <a:pt x="2479" y="295457"/>
                      <a:pt x="-929" y="278398"/>
                      <a:pt x="207" y="263614"/>
                    </a:cubicBezTo>
                    <a:cubicBezTo>
                      <a:pt x="3615" y="240869"/>
                      <a:pt x="18387" y="220399"/>
                      <a:pt x="27476" y="199929"/>
                    </a:cubicBezTo>
                    <a:cubicBezTo>
                      <a:pt x="41111" y="168086"/>
                      <a:pt x="43383" y="129420"/>
                      <a:pt x="30885" y="96440"/>
                    </a:cubicBezTo>
                    <a:cubicBezTo>
                      <a:pt x="22931" y="73696"/>
                      <a:pt x="9297" y="50951"/>
                      <a:pt x="16114" y="28206"/>
                    </a:cubicBezTo>
                    <a:cubicBezTo>
                      <a:pt x="20659" y="14559"/>
                      <a:pt x="33157" y="3187"/>
                      <a:pt x="46792" y="912"/>
                    </a:cubicBezTo>
                    <a:cubicBezTo>
                      <a:pt x="99059" y="-9323"/>
                      <a:pt x="117238" y="69147"/>
                      <a:pt x="122919" y="106675"/>
                    </a:cubicBezTo>
                    <a:cubicBezTo>
                      <a:pt x="132009" y="161263"/>
                      <a:pt x="122919" y="218125"/>
                      <a:pt x="96786" y="26702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5FDE49-B038-C0F2-4CB4-11290EE696AB}"/>
              </a:ext>
            </a:extLst>
          </p:cNvPr>
          <p:cNvSpPr/>
          <p:nvPr/>
        </p:nvSpPr>
        <p:spPr>
          <a:xfrm>
            <a:off x="6995366" y="156455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3:00 mins</a:t>
            </a:r>
          </a:p>
        </p:txBody>
      </p:sp>
    </p:spTree>
    <p:extLst>
      <p:ext uri="{BB962C8B-B14F-4D97-AF65-F5344CB8AC3E}">
        <p14:creationId xmlns:p14="http://schemas.microsoft.com/office/powerpoint/2010/main" val="291800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35"/>
          <p:cNvSpPr/>
          <p:nvPr/>
        </p:nvSpPr>
        <p:spPr>
          <a:xfrm>
            <a:off x="802722" y="1344119"/>
            <a:ext cx="686700" cy="68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9" name="Google Shape;1299;p35"/>
          <p:cNvSpPr/>
          <p:nvPr/>
        </p:nvSpPr>
        <p:spPr>
          <a:xfrm>
            <a:off x="3534698" y="1344119"/>
            <a:ext cx="686700" cy="68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0" name="Google Shape;1300;p35"/>
          <p:cNvSpPr/>
          <p:nvPr/>
        </p:nvSpPr>
        <p:spPr>
          <a:xfrm>
            <a:off x="6237199" y="1344119"/>
            <a:ext cx="686700" cy="68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1" name="Google Shape;1301;p35"/>
          <p:cNvSpPr txBox="1">
            <a:spLocks noGrp="1"/>
          </p:cNvSpPr>
          <p:nvPr>
            <p:ph type="title"/>
          </p:nvPr>
        </p:nvSpPr>
        <p:spPr>
          <a:xfrm>
            <a:off x="720000" y="342344"/>
            <a:ext cx="7704000" cy="735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O</a:t>
            </a:r>
            <a:r>
              <a:rPr lang="en" sz="4400" dirty="0"/>
              <a:t>utcomes:</a:t>
            </a:r>
            <a:endParaRPr sz="4400" dirty="0"/>
          </a:p>
        </p:txBody>
      </p:sp>
      <p:sp>
        <p:nvSpPr>
          <p:cNvPr id="1305" name="Google Shape;1305;p35"/>
          <p:cNvSpPr txBox="1">
            <a:spLocks noGrp="1"/>
          </p:cNvSpPr>
          <p:nvPr>
            <p:ph type="title" idx="3"/>
          </p:nvPr>
        </p:nvSpPr>
        <p:spPr>
          <a:xfrm>
            <a:off x="765672" y="1619668"/>
            <a:ext cx="734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306" name="Google Shape;1306;p35"/>
          <p:cNvSpPr txBox="1">
            <a:spLocks noGrp="1"/>
          </p:cNvSpPr>
          <p:nvPr>
            <p:ph type="title" idx="4"/>
          </p:nvPr>
        </p:nvSpPr>
        <p:spPr>
          <a:xfrm>
            <a:off x="3505223" y="1550518"/>
            <a:ext cx="734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307" name="Google Shape;1307;p35"/>
          <p:cNvSpPr txBox="1">
            <a:spLocks noGrp="1"/>
          </p:cNvSpPr>
          <p:nvPr>
            <p:ph type="title" idx="5"/>
          </p:nvPr>
        </p:nvSpPr>
        <p:spPr>
          <a:xfrm>
            <a:off x="6213199" y="1550518"/>
            <a:ext cx="734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308" name="Google Shape;1308;p35"/>
          <p:cNvSpPr txBox="1">
            <a:spLocks noGrp="1"/>
          </p:cNvSpPr>
          <p:nvPr>
            <p:ph type="subTitle" idx="7"/>
          </p:nvPr>
        </p:nvSpPr>
        <p:spPr>
          <a:xfrm>
            <a:off x="308303" y="2290709"/>
            <a:ext cx="2376600" cy="14346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Identify Plural pronouns and the be verb used with them.</a:t>
            </a:r>
            <a:endParaRPr lang="en-US" sz="2000"/>
          </a:p>
        </p:txBody>
      </p:sp>
      <p:sp>
        <p:nvSpPr>
          <p:cNvPr id="1309" name="Google Shape;1309;p35"/>
          <p:cNvSpPr txBox="1">
            <a:spLocks noGrp="1"/>
          </p:cNvSpPr>
          <p:nvPr>
            <p:ph type="subTitle" idx="9"/>
          </p:nvPr>
        </p:nvSpPr>
        <p:spPr>
          <a:xfrm>
            <a:off x="5873231" y="2030819"/>
            <a:ext cx="2376600" cy="19544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Value: </a:t>
            </a:r>
            <a:r>
              <a:rPr lang="en" dirty="0"/>
              <a:t>appreciate the act of not being selfish.</a:t>
            </a:r>
            <a:endParaRPr dirty="0"/>
          </a:p>
        </p:txBody>
      </p:sp>
      <p:sp>
        <p:nvSpPr>
          <p:cNvPr id="1310" name="Google Shape;1310;p35"/>
          <p:cNvSpPr txBox="1">
            <a:spLocks noGrp="1"/>
          </p:cNvSpPr>
          <p:nvPr>
            <p:ph type="subTitle" idx="8"/>
          </p:nvPr>
        </p:nvSpPr>
        <p:spPr>
          <a:xfrm>
            <a:off x="3051623" y="2185512"/>
            <a:ext cx="2376600" cy="1345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Plural pronouns in  sentences. </a:t>
            </a:r>
            <a:endParaRPr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CD60E0-E5A8-F1F8-BBB6-757C5D948955}"/>
              </a:ext>
            </a:extLst>
          </p:cNvPr>
          <p:cNvSpPr/>
          <p:nvPr/>
        </p:nvSpPr>
        <p:spPr>
          <a:xfrm>
            <a:off x="7061531" y="117896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1:00 mins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F3CD3-185C-7F4E-6117-0FD6DC80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46" y="152399"/>
            <a:ext cx="5953507" cy="848811"/>
          </a:xfrm>
        </p:spPr>
        <p:txBody>
          <a:bodyPr/>
          <a:lstStyle/>
          <a:p>
            <a:pPr algn="ctr"/>
            <a:r>
              <a:rPr lang="en-US" sz="4400" dirty="0"/>
              <a:t>Pre-assessment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BFF63-2A95-2D70-1BF3-A88A140B1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543" y="1001211"/>
            <a:ext cx="6819411" cy="1156718"/>
          </a:xfrm>
        </p:spPr>
        <p:txBody>
          <a:bodyPr/>
          <a:lstStyle/>
          <a:p>
            <a:r>
              <a:rPr lang="en-US" sz="2800" dirty="0"/>
              <a:t>………………………….. are friends.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1EAA44-386F-CBB9-804B-6F7097031AF0}"/>
              </a:ext>
            </a:extLst>
          </p:cNvPr>
          <p:cNvSpPr/>
          <p:nvPr/>
        </p:nvSpPr>
        <p:spPr>
          <a:xfrm>
            <a:off x="1531257" y="2630102"/>
            <a:ext cx="2489199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1. we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154B23-552B-6011-508F-61B21A61FD29}"/>
              </a:ext>
            </a:extLst>
          </p:cNvPr>
          <p:cNvSpPr/>
          <p:nvPr/>
        </p:nvSpPr>
        <p:spPr>
          <a:xfrm>
            <a:off x="1531258" y="3700934"/>
            <a:ext cx="2489198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2. I</a:t>
            </a:r>
          </a:p>
        </p:txBody>
      </p:sp>
      <p:pic>
        <p:nvPicPr>
          <p:cNvPr id="10242" name="Picture 2" descr="Friend Clip Art Photos, Images &amp; Pictures | Shutterstock">
            <a:extLst>
              <a:ext uri="{FF2B5EF4-FFF2-40B4-BE49-F238E27FC236}">
                <a16:creationId xmlns:a16="http://schemas.microsoft.com/office/drawing/2014/main" id="{9BC52330-FE08-A587-042B-E778ABF6B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2"/>
          <a:stretch/>
        </p:blipFill>
        <p:spPr bwMode="auto">
          <a:xfrm>
            <a:off x="5123546" y="1833336"/>
            <a:ext cx="2886075" cy="25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14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AADD-5259-5F08-A88C-21859C91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58" y="1213932"/>
            <a:ext cx="6379027" cy="768982"/>
          </a:xfrm>
        </p:spPr>
        <p:txBody>
          <a:bodyPr/>
          <a:lstStyle/>
          <a:p>
            <a:pPr algn="ctr"/>
            <a:r>
              <a:rPr lang="en-US" sz="4400" dirty="0"/>
              <a:t>Let’s listen to a song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1CB1F-4BEE-7C5A-B2A7-9C5619F83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530" y="2485808"/>
            <a:ext cx="5118939" cy="424307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https://www.youtube.com/watch?v=wWvSw9iW3m8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29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E195B1-CA53-C74C-D5DE-37C5306781B1}"/>
              </a:ext>
            </a:extLst>
          </p:cNvPr>
          <p:cNvSpPr txBox="1">
            <a:spLocks/>
          </p:cNvSpPr>
          <p:nvPr/>
        </p:nvSpPr>
        <p:spPr>
          <a:xfrm>
            <a:off x="913640" y="478631"/>
            <a:ext cx="7316719" cy="68976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/>
              <a:t>Remember: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E61995AF-554E-A124-4AF3-4E8DA8D1C972}"/>
              </a:ext>
            </a:extLst>
          </p:cNvPr>
          <p:cNvSpPr txBox="1">
            <a:spLocks/>
          </p:cNvSpPr>
          <p:nvPr/>
        </p:nvSpPr>
        <p:spPr>
          <a:xfrm>
            <a:off x="492725" y="1093293"/>
            <a:ext cx="4079274" cy="97286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I use </a:t>
            </a:r>
            <a:r>
              <a:rPr lang="en-US" sz="3200" dirty="0">
                <a:solidFill>
                  <a:srgbClr val="FF0000"/>
                </a:solidFill>
              </a:rPr>
              <a:t>we</a:t>
            </a:r>
            <a:r>
              <a:rPr lang="en-US" sz="3200" dirty="0"/>
              <a:t> when I talk about I and others.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2D2C9D28-B235-56F5-74F5-18AEC90D09F6}"/>
              </a:ext>
            </a:extLst>
          </p:cNvPr>
          <p:cNvSpPr txBox="1">
            <a:spLocks/>
          </p:cNvSpPr>
          <p:nvPr/>
        </p:nvSpPr>
        <p:spPr>
          <a:xfrm>
            <a:off x="4531518" y="1176523"/>
            <a:ext cx="4079274" cy="97286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I use </a:t>
            </a:r>
            <a:r>
              <a:rPr lang="en-US" sz="3200" dirty="0">
                <a:solidFill>
                  <a:srgbClr val="FF0000"/>
                </a:solidFill>
              </a:rPr>
              <a:t>they</a:t>
            </a:r>
            <a:r>
              <a:rPr lang="en-US" sz="3200" dirty="0"/>
              <a:t> when I talk about others.</a:t>
            </a:r>
          </a:p>
        </p:txBody>
      </p:sp>
      <p:pic>
        <p:nvPicPr>
          <p:cNvPr id="6" name="Picture 2" descr="English Unite - Category: Pronouns Clip Art">
            <a:extLst>
              <a:ext uri="{FF2B5EF4-FFF2-40B4-BE49-F238E27FC236}">
                <a16:creationId xmlns:a16="http://schemas.microsoft.com/office/drawing/2014/main" id="{59EA24E3-0E66-7A47-EAD4-5D9ACE7F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95" y="2149387"/>
            <a:ext cx="2230835" cy="288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nglish Unite - Sight Words - Primer - They">
            <a:extLst>
              <a:ext uri="{FF2B5EF4-FFF2-40B4-BE49-F238E27FC236}">
                <a16:creationId xmlns:a16="http://schemas.microsoft.com/office/drawing/2014/main" id="{CA18033C-B101-D9D0-18F0-1CDB3B150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95" y="2196718"/>
            <a:ext cx="2274661" cy="29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0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E9D106-9A69-AE06-46FF-9C240C63B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128" y="538982"/>
            <a:ext cx="6995265" cy="937800"/>
          </a:xfrm>
        </p:spPr>
        <p:txBody>
          <a:bodyPr/>
          <a:lstStyle/>
          <a:p>
            <a:r>
              <a:rPr lang="en-US" sz="2400" u="sng" dirty="0">
                <a:solidFill>
                  <a:srgbClr val="C00000"/>
                </a:solidFill>
              </a:rPr>
              <a:t>In groups, think of 3 sentences to describe yourselves.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0C9CE4-DB67-57BD-5B21-F9BE2A0B738C}"/>
              </a:ext>
            </a:extLst>
          </p:cNvPr>
          <p:cNvSpPr txBox="1">
            <a:spLocks/>
          </p:cNvSpPr>
          <p:nvPr/>
        </p:nvSpPr>
        <p:spPr>
          <a:xfrm>
            <a:off x="844128" y="2053833"/>
            <a:ext cx="2713826" cy="1298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000" b="1" dirty="0"/>
              <a:t>Example:</a:t>
            </a:r>
          </a:p>
          <a:p>
            <a:pPr>
              <a:lnSpc>
                <a:spcPct val="114999"/>
              </a:lnSpc>
            </a:pPr>
            <a:endParaRPr lang="en-US" sz="2000" b="1" dirty="0"/>
          </a:p>
          <a:p>
            <a:pPr marL="482600" indent="-342900">
              <a:lnSpc>
                <a:spcPct val="114999"/>
              </a:lnSpc>
              <a:buAutoNum type="arabicPeriod"/>
            </a:pPr>
            <a:r>
              <a:rPr lang="en-US" sz="2000" b="1" dirty="0"/>
              <a:t>We are smart. </a:t>
            </a:r>
          </a:p>
        </p:txBody>
      </p:sp>
      <p:pic>
        <p:nvPicPr>
          <p:cNvPr id="9" name="Picture 8" descr="Best Friends Friendship GIF by SpongeBob SquarePants - Find &amp; Share on GIPHY">
            <a:extLst>
              <a:ext uri="{FF2B5EF4-FFF2-40B4-BE49-F238E27FC236}">
                <a16:creationId xmlns:a16="http://schemas.microsoft.com/office/drawing/2014/main" id="{A9A55461-9DC6-BD44-ACFB-CA7485B6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044" y="2105025"/>
            <a:ext cx="3720353" cy="23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3AF1-B4E9-E48F-E4C6-4677EE68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50" y="681354"/>
            <a:ext cx="3660300" cy="1074600"/>
          </a:xfrm>
        </p:spPr>
        <p:txBody>
          <a:bodyPr/>
          <a:lstStyle/>
          <a:p>
            <a:pPr algn="ctr"/>
            <a:r>
              <a:rPr lang="en-US" dirty="0"/>
              <a:t>we are</a:t>
            </a: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A8C4070A-3D01-CE60-7E10-4820E6D0ED9C}"/>
              </a:ext>
            </a:extLst>
          </p:cNvPr>
          <p:cNvSpPr/>
          <p:nvPr/>
        </p:nvSpPr>
        <p:spPr>
          <a:xfrm>
            <a:off x="2287300" y="915511"/>
            <a:ext cx="442686" cy="74748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EC14AC-58DB-93B7-FDC5-AA00E7672DAA}"/>
                  </a:ext>
                </a:extLst>
              </p14:cNvPr>
              <p14:cNvContentPartPr/>
              <p14:nvPr/>
            </p14:nvContentPartPr>
            <p14:xfrm>
              <a:off x="3703115" y="1546150"/>
              <a:ext cx="1293120" cy="1389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EC14AC-58DB-93B7-FDC5-AA00E7672D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4395" y="1527070"/>
                <a:ext cx="1330920" cy="14274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803609ED-8DE1-136F-FEB8-BDF5859D9832}"/>
              </a:ext>
            </a:extLst>
          </p:cNvPr>
          <p:cNvSpPr txBox="1">
            <a:spLocks/>
          </p:cNvSpPr>
          <p:nvPr/>
        </p:nvSpPr>
        <p:spPr>
          <a:xfrm>
            <a:off x="5007378" y="2798950"/>
            <a:ext cx="36603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algn="ctr"/>
            <a:r>
              <a:rPr lang="en-US" dirty="0"/>
              <a:t>We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en-US" dirty="0"/>
              <a:t>re</a:t>
            </a:r>
          </a:p>
        </p:txBody>
      </p:sp>
      <p:grpSp>
        <p:nvGrpSpPr>
          <p:cNvPr id="11" name="Google Shape;1174;p33">
            <a:extLst>
              <a:ext uri="{FF2B5EF4-FFF2-40B4-BE49-F238E27FC236}">
                <a16:creationId xmlns:a16="http://schemas.microsoft.com/office/drawing/2014/main" id="{D8D03506-AB2C-CA4E-3830-1A70C1FF7872}"/>
              </a:ext>
            </a:extLst>
          </p:cNvPr>
          <p:cNvGrpSpPr/>
          <p:nvPr/>
        </p:nvGrpSpPr>
        <p:grpSpPr>
          <a:xfrm rot="21383056">
            <a:off x="17298" y="3573987"/>
            <a:ext cx="1841862" cy="1510193"/>
            <a:chOff x="7101086" y="3946702"/>
            <a:chExt cx="2850604" cy="2519858"/>
          </a:xfrm>
        </p:grpSpPr>
        <p:sp>
          <p:nvSpPr>
            <p:cNvPr id="12" name="Google Shape;1175;p33">
              <a:extLst>
                <a:ext uri="{FF2B5EF4-FFF2-40B4-BE49-F238E27FC236}">
                  <a16:creationId xmlns:a16="http://schemas.microsoft.com/office/drawing/2014/main" id="{D017E53E-2E54-FD8C-65A0-B12477CCCC57}"/>
                </a:ext>
              </a:extLst>
            </p:cNvPr>
            <p:cNvSpPr/>
            <p:nvPr/>
          </p:nvSpPr>
          <p:spPr>
            <a:xfrm>
              <a:off x="8755136" y="3946702"/>
              <a:ext cx="659167" cy="1346770"/>
            </a:xfrm>
            <a:custGeom>
              <a:avLst/>
              <a:gdLst/>
              <a:ahLst/>
              <a:cxnLst/>
              <a:rect l="l" t="t" r="r" b="b"/>
              <a:pathLst>
                <a:path w="659167" h="1346770" extrusionOk="0">
                  <a:moveTo>
                    <a:pt x="423447" y="75936"/>
                  </a:moveTo>
                  <a:cubicBezTo>
                    <a:pt x="477985" y="152130"/>
                    <a:pt x="458670" y="255619"/>
                    <a:pt x="447308" y="348873"/>
                  </a:cubicBezTo>
                  <a:cubicBezTo>
                    <a:pt x="442763" y="388676"/>
                    <a:pt x="439354" y="428479"/>
                    <a:pt x="439354" y="468283"/>
                  </a:cubicBezTo>
                  <a:cubicBezTo>
                    <a:pt x="438218" y="528556"/>
                    <a:pt x="441627" y="588830"/>
                    <a:pt x="457534" y="646829"/>
                  </a:cubicBezTo>
                  <a:cubicBezTo>
                    <a:pt x="485939" y="746906"/>
                    <a:pt x="554113" y="832199"/>
                    <a:pt x="602970" y="924315"/>
                  </a:cubicBezTo>
                  <a:cubicBezTo>
                    <a:pt x="651829" y="1016431"/>
                    <a:pt x="683643" y="1131292"/>
                    <a:pt x="634785" y="1224546"/>
                  </a:cubicBezTo>
                  <a:cubicBezTo>
                    <a:pt x="597289" y="1297329"/>
                    <a:pt x="516617" y="1341681"/>
                    <a:pt x="435946" y="1346230"/>
                  </a:cubicBezTo>
                  <a:cubicBezTo>
                    <a:pt x="400722" y="1348505"/>
                    <a:pt x="364363" y="1343956"/>
                    <a:pt x="334821" y="1325760"/>
                  </a:cubicBezTo>
                  <a:cubicBezTo>
                    <a:pt x="284827" y="1296192"/>
                    <a:pt x="260966" y="1235918"/>
                    <a:pt x="251877" y="1177919"/>
                  </a:cubicBezTo>
                  <a:cubicBezTo>
                    <a:pt x="228016" y="1032352"/>
                    <a:pt x="268920" y="881100"/>
                    <a:pt x="243923" y="734396"/>
                  </a:cubicBezTo>
                  <a:cubicBezTo>
                    <a:pt x="237106" y="693456"/>
                    <a:pt x="224607" y="651378"/>
                    <a:pt x="197338" y="619535"/>
                  </a:cubicBezTo>
                  <a:cubicBezTo>
                    <a:pt x="158706" y="575183"/>
                    <a:pt x="97350" y="555850"/>
                    <a:pt x="57582" y="512635"/>
                  </a:cubicBezTo>
                  <a:cubicBezTo>
                    <a:pt x="17814" y="469420"/>
                    <a:pt x="4179" y="408009"/>
                    <a:pt x="770" y="348873"/>
                  </a:cubicBezTo>
                  <a:cubicBezTo>
                    <a:pt x="-4911" y="255619"/>
                    <a:pt x="20086" y="115739"/>
                    <a:pt x="100759" y="55465"/>
                  </a:cubicBezTo>
                  <a:cubicBezTo>
                    <a:pt x="193929" y="-15043"/>
                    <a:pt x="349592" y="-28690"/>
                    <a:pt x="423447" y="75936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6;p33">
              <a:extLst>
                <a:ext uri="{FF2B5EF4-FFF2-40B4-BE49-F238E27FC236}">
                  <a16:creationId xmlns:a16="http://schemas.microsoft.com/office/drawing/2014/main" id="{666D65A8-F508-6F0F-FA99-6CEDE48C0FDA}"/>
                </a:ext>
              </a:extLst>
            </p:cNvPr>
            <p:cNvSpPr/>
            <p:nvPr/>
          </p:nvSpPr>
          <p:spPr>
            <a:xfrm>
              <a:off x="7533941" y="3975567"/>
              <a:ext cx="659166" cy="1346336"/>
            </a:xfrm>
            <a:custGeom>
              <a:avLst/>
              <a:gdLst/>
              <a:ahLst/>
              <a:cxnLst/>
              <a:rect l="l" t="t" r="r" b="b"/>
              <a:pathLst>
                <a:path w="659166" h="1346336" extrusionOk="0">
                  <a:moveTo>
                    <a:pt x="235720" y="75502"/>
                  </a:moveTo>
                  <a:cubicBezTo>
                    <a:pt x="181181" y="151697"/>
                    <a:pt x="200497" y="255185"/>
                    <a:pt x="211860" y="348439"/>
                  </a:cubicBezTo>
                  <a:cubicBezTo>
                    <a:pt x="216404" y="388242"/>
                    <a:pt x="219813" y="428045"/>
                    <a:pt x="219813" y="467849"/>
                  </a:cubicBezTo>
                  <a:cubicBezTo>
                    <a:pt x="220949" y="528122"/>
                    <a:pt x="217541" y="588396"/>
                    <a:pt x="201633" y="646395"/>
                  </a:cubicBezTo>
                  <a:cubicBezTo>
                    <a:pt x="173228" y="746472"/>
                    <a:pt x="105054" y="831765"/>
                    <a:pt x="56196" y="923881"/>
                  </a:cubicBezTo>
                  <a:cubicBezTo>
                    <a:pt x="7339" y="1015997"/>
                    <a:pt x="-24476" y="1130858"/>
                    <a:pt x="24382" y="1224112"/>
                  </a:cubicBezTo>
                  <a:cubicBezTo>
                    <a:pt x="61878" y="1296895"/>
                    <a:pt x="142549" y="1341247"/>
                    <a:pt x="223222" y="1345796"/>
                  </a:cubicBezTo>
                  <a:cubicBezTo>
                    <a:pt x="258445" y="1348071"/>
                    <a:pt x="294804" y="1343522"/>
                    <a:pt x="324346" y="1325326"/>
                  </a:cubicBezTo>
                  <a:cubicBezTo>
                    <a:pt x="374340" y="1295758"/>
                    <a:pt x="398200" y="1235484"/>
                    <a:pt x="407291" y="1177485"/>
                  </a:cubicBezTo>
                  <a:cubicBezTo>
                    <a:pt x="431151" y="1030781"/>
                    <a:pt x="390247" y="880666"/>
                    <a:pt x="415244" y="733962"/>
                  </a:cubicBezTo>
                  <a:cubicBezTo>
                    <a:pt x="422062" y="693022"/>
                    <a:pt x="434560" y="650944"/>
                    <a:pt x="461830" y="619101"/>
                  </a:cubicBezTo>
                  <a:cubicBezTo>
                    <a:pt x="500461" y="574749"/>
                    <a:pt x="561817" y="555416"/>
                    <a:pt x="601585" y="512201"/>
                  </a:cubicBezTo>
                  <a:cubicBezTo>
                    <a:pt x="641353" y="468986"/>
                    <a:pt x="654988" y="407575"/>
                    <a:pt x="658397" y="348439"/>
                  </a:cubicBezTo>
                  <a:cubicBezTo>
                    <a:pt x="664078" y="255185"/>
                    <a:pt x="639081" y="115305"/>
                    <a:pt x="558409" y="55031"/>
                  </a:cubicBezTo>
                  <a:cubicBezTo>
                    <a:pt x="464102" y="-14340"/>
                    <a:pt x="309575" y="-29124"/>
                    <a:pt x="235720" y="75502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7;p33">
              <a:extLst>
                <a:ext uri="{FF2B5EF4-FFF2-40B4-BE49-F238E27FC236}">
                  <a16:creationId xmlns:a16="http://schemas.microsoft.com/office/drawing/2014/main" id="{24B9C302-4F01-FD91-8DE0-ED47AF53A153}"/>
                </a:ext>
              </a:extLst>
            </p:cNvPr>
            <p:cNvSpPr/>
            <p:nvPr/>
          </p:nvSpPr>
          <p:spPr>
            <a:xfrm>
              <a:off x="7101086" y="4448382"/>
              <a:ext cx="227584" cy="247456"/>
            </a:xfrm>
            <a:custGeom>
              <a:avLst/>
              <a:gdLst/>
              <a:ahLst/>
              <a:cxnLst/>
              <a:rect l="l" t="t" r="r" b="b"/>
              <a:pathLst>
                <a:path w="227584" h="247456" extrusionOk="0">
                  <a:moveTo>
                    <a:pt x="210676" y="51895"/>
                  </a:moveTo>
                  <a:cubicBezTo>
                    <a:pt x="208403" y="45072"/>
                    <a:pt x="203858" y="38248"/>
                    <a:pt x="197041" y="38248"/>
                  </a:cubicBezTo>
                  <a:cubicBezTo>
                    <a:pt x="187951" y="37111"/>
                    <a:pt x="182270" y="47346"/>
                    <a:pt x="181134" y="56444"/>
                  </a:cubicBezTo>
                  <a:cubicBezTo>
                    <a:pt x="178861" y="65542"/>
                    <a:pt x="177725" y="75777"/>
                    <a:pt x="169771" y="79189"/>
                  </a:cubicBezTo>
                  <a:cubicBezTo>
                    <a:pt x="159545" y="53032"/>
                    <a:pt x="144775" y="28013"/>
                    <a:pt x="125459" y="7543"/>
                  </a:cubicBezTo>
                  <a:cubicBezTo>
                    <a:pt x="120914" y="1857"/>
                    <a:pt x="111824" y="-2692"/>
                    <a:pt x="106143" y="1857"/>
                  </a:cubicBezTo>
                  <a:cubicBezTo>
                    <a:pt x="103870" y="4131"/>
                    <a:pt x="102734" y="6406"/>
                    <a:pt x="101598" y="9817"/>
                  </a:cubicBezTo>
                  <a:cubicBezTo>
                    <a:pt x="95917" y="31425"/>
                    <a:pt x="98189" y="55307"/>
                    <a:pt x="109551" y="74640"/>
                  </a:cubicBezTo>
                  <a:cubicBezTo>
                    <a:pt x="101598" y="55307"/>
                    <a:pt x="89099" y="32562"/>
                    <a:pt x="68647" y="29151"/>
                  </a:cubicBezTo>
                  <a:cubicBezTo>
                    <a:pt x="65239" y="28013"/>
                    <a:pt x="60694" y="29151"/>
                    <a:pt x="58421" y="31425"/>
                  </a:cubicBezTo>
                  <a:cubicBezTo>
                    <a:pt x="56149" y="33700"/>
                    <a:pt x="55012" y="37111"/>
                    <a:pt x="55012" y="40523"/>
                  </a:cubicBezTo>
                  <a:cubicBezTo>
                    <a:pt x="52740" y="63268"/>
                    <a:pt x="60694" y="87150"/>
                    <a:pt x="75465" y="105345"/>
                  </a:cubicBezTo>
                  <a:cubicBezTo>
                    <a:pt x="68647" y="96248"/>
                    <a:pt x="61830" y="87150"/>
                    <a:pt x="52740" y="79189"/>
                  </a:cubicBezTo>
                  <a:cubicBezTo>
                    <a:pt x="47059" y="74640"/>
                    <a:pt x="41378" y="68954"/>
                    <a:pt x="33424" y="70091"/>
                  </a:cubicBezTo>
                  <a:cubicBezTo>
                    <a:pt x="22062" y="71228"/>
                    <a:pt x="17517" y="86013"/>
                    <a:pt x="19790" y="97385"/>
                  </a:cubicBezTo>
                  <a:cubicBezTo>
                    <a:pt x="22062" y="111032"/>
                    <a:pt x="27743" y="124679"/>
                    <a:pt x="37969" y="134914"/>
                  </a:cubicBezTo>
                  <a:cubicBezTo>
                    <a:pt x="32288" y="126953"/>
                    <a:pt x="26607" y="121267"/>
                    <a:pt x="18653" y="115580"/>
                  </a:cubicBezTo>
                  <a:cubicBezTo>
                    <a:pt x="15244" y="113306"/>
                    <a:pt x="9563" y="111032"/>
                    <a:pt x="6155" y="113306"/>
                  </a:cubicBezTo>
                  <a:cubicBezTo>
                    <a:pt x="3882" y="114443"/>
                    <a:pt x="1610" y="117855"/>
                    <a:pt x="1610" y="121267"/>
                  </a:cubicBezTo>
                  <a:cubicBezTo>
                    <a:pt x="-4071" y="142874"/>
                    <a:pt x="6155" y="164482"/>
                    <a:pt x="18653" y="182678"/>
                  </a:cubicBezTo>
                  <a:cubicBezTo>
                    <a:pt x="37969" y="209971"/>
                    <a:pt x="64102" y="232716"/>
                    <a:pt x="95917" y="241814"/>
                  </a:cubicBezTo>
                  <a:cubicBezTo>
                    <a:pt x="127731" y="252049"/>
                    <a:pt x="164090" y="248637"/>
                    <a:pt x="190224" y="229304"/>
                  </a:cubicBezTo>
                  <a:cubicBezTo>
                    <a:pt x="239081" y="191776"/>
                    <a:pt x="233400" y="103071"/>
                    <a:pt x="210676" y="51895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78;p33">
              <a:extLst>
                <a:ext uri="{FF2B5EF4-FFF2-40B4-BE49-F238E27FC236}">
                  <a16:creationId xmlns:a16="http://schemas.microsoft.com/office/drawing/2014/main" id="{33350761-8693-26B9-496F-72D5B432D8E9}"/>
                </a:ext>
              </a:extLst>
            </p:cNvPr>
            <p:cNvSpPr/>
            <p:nvPr/>
          </p:nvSpPr>
          <p:spPr>
            <a:xfrm>
              <a:off x="7941014" y="5152029"/>
              <a:ext cx="1088849" cy="375174"/>
            </a:xfrm>
            <a:custGeom>
              <a:avLst/>
              <a:gdLst/>
              <a:ahLst/>
              <a:cxnLst/>
              <a:rect l="l" t="t" r="r" b="b"/>
              <a:pathLst>
                <a:path w="1088849" h="375174" extrusionOk="0">
                  <a:moveTo>
                    <a:pt x="1354" y="326273"/>
                  </a:moveTo>
                  <a:cubicBezTo>
                    <a:pt x="-8872" y="217098"/>
                    <a:pt x="38850" y="96551"/>
                    <a:pt x="143383" y="45375"/>
                  </a:cubicBezTo>
                  <a:cubicBezTo>
                    <a:pt x="202467" y="16944"/>
                    <a:pt x="270640" y="13533"/>
                    <a:pt x="336541" y="11258"/>
                  </a:cubicBezTo>
                  <a:cubicBezTo>
                    <a:pt x="521746" y="3297"/>
                    <a:pt x="708087" y="-4663"/>
                    <a:pt x="894428" y="3297"/>
                  </a:cubicBezTo>
                  <a:cubicBezTo>
                    <a:pt x="933060" y="4435"/>
                    <a:pt x="972828" y="7847"/>
                    <a:pt x="1008051" y="22630"/>
                  </a:cubicBezTo>
                  <a:cubicBezTo>
                    <a:pt x="1043274" y="37414"/>
                    <a:pt x="1073953" y="68120"/>
                    <a:pt x="1076225" y="104512"/>
                  </a:cubicBezTo>
                  <a:cubicBezTo>
                    <a:pt x="1079634" y="156824"/>
                    <a:pt x="1086451" y="212549"/>
                    <a:pt x="1088723" y="264862"/>
                  </a:cubicBezTo>
                  <a:cubicBezTo>
                    <a:pt x="1088723" y="272823"/>
                    <a:pt x="1089859" y="280784"/>
                    <a:pt x="1085315" y="287607"/>
                  </a:cubicBezTo>
                  <a:cubicBezTo>
                    <a:pt x="1081906" y="293293"/>
                    <a:pt x="1075089" y="297842"/>
                    <a:pt x="1068271" y="301254"/>
                  </a:cubicBezTo>
                  <a:cubicBezTo>
                    <a:pt x="1029639" y="320587"/>
                    <a:pt x="984190" y="323998"/>
                    <a:pt x="939877" y="327410"/>
                  </a:cubicBezTo>
                  <a:cubicBezTo>
                    <a:pt x="655821" y="347881"/>
                    <a:pt x="371764" y="368351"/>
                    <a:pt x="86571" y="375174"/>
                  </a:cubicBezTo>
                  <a:cubicBezTo>
                    <a:pt x="58166" y="375174"/>
                    <a:pt x="3627" y="353567"/>
                    <a:pt x="1354" y="326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79;p33">
              <a:extLst>
                <a:ext uri="{FF2B5EF4-FFF2-40B4-BE49-F238E27FC236}">
                  <a16:creationId xmlns:a16="http://schemas.microsoft.com/office/drawing/2014/main" id="{A45F12DF-9CA5-D187-9BB3-849D638B62B9}"/>
                </a:ext>
              </a:extLst>
            </p:cNvPr>
            <p:cNvSpPr/>
            <p:nvPr/>
          </p:nvSpPr>
          <p:spPr>
            <a:xfrm>
              <a:off x="7865643" y="5572692"/>
              <a:ext cx="264202" cy="650500"/>
            </a:xfrm>
            <a:custGeom>
              <a:avLst/>
              <a:gdLst/>
              <a:ahLst/>
              <a:cxnLst/>
              <a:rect l="l" t="t" r="r" b="b"/>
              <a:pathLst>
                <a:path w="264202" h="650500" extrusionOk="0">
                  <a:moveTo>
                    <a:pt x="57409" y="650500"/>
                  </a:moveTo>
                  <a:cubicBezTo>
                    <a:pt x="25595" y="627755"/>
                    <a:pt x="4006" y="591364"/>
                    <a:pt x="598" y="552698"/>
                  </a:cubicBezTo>
                  <a:cubicBezTo>
                    <a:pt x="-1675" y="526541"/>
                    <a:pt x="2870" y="500385"/>
                    <a:pt x="8551" y="475365"/>
                  </a:cubicBezTo>
                  <a:cubicBezTo>
                    <a:pt x="26731" y="382112"/>
                    <a:pt x="78998" y="93254"/>
                    <a:pt x="97177" y="0"/>
                  </a:cubicBezTo>
                  <a:lnTo>
                    <a:pt x="264202" y="46627"/>
                  </a:lnTo>
                  <a:lnTo>
                    <a:pt x="57409" y="6505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80;p33">
              <a:extLst>
                <a:ext uri="{FF2B5EF4-FFF2-40B4-BE49-F238E27FC236}">
                  <a16:creationId xmlns:a16="http://schemas.microsoft.com/office/drawing/2014/main" id="{9A72D72E-2446-DD9F-3439-798D16650788}"/>
                </a:ext>
              </a:extLst>
            </p:cNvPr>
            <p:cNvSpPr/>
            <p:nvPr/>
          </p:nvSpPr>
          <p:spPr>
            <a:xfrm>
              <a:off x="8914978" y="5572692"/>
              <a:ext cx="264202" cy="650500"/>
            </a:xfrm>
            <a:custGeom>
              <a:avLst/>
              <a:gdLst/>
              <a:ahLst/>
              <a:cxnLst/>
              <a:rect l="l" t="t" r="r" b="b"/>
              <a:pathLst>
                <a:path w="264202" h="650500" extrusionOk="0">
                  <a:moveTo>
                    <a:pt x="206793" y="650500"/>
                  </a:moveTo>
                  <a:cubicBezTo>
                    <a:pt x="238608" y="627755"/>
                    <a:pt x="260196" y="591364"/>
                    <a:pt x="263605" y="552698"/>
                  </a:cubicBezTo>
                  <a:cubicBezTo>
                    <a:pt x="265877" y="526541"/>
                    <a:pt x="261332" y="500385"/>
                    <a:pt x="255651" y="475365"/>
                  </a:cubicBezTo>
                  <a:cubicBezTo>
                    <a:pt x="237472" y="382112"/>
                    <a:pt x="185206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81;p33">
              <a:extLst>
                <a:ext uri="{FF2B5EF4-FFF2-40B4-BE49-F238E27FC236}">
                  <a16:creationId xmlns:a16="http://schemas.microsoft.com/office/drawing/2014/main" id="{E41FA29C-CFBA-724A-605D-348445D9CF68}"/>
                </a:ext>
              </a:extLst>
            </p:cNvPr>
            <p:cNvSpPr/>
            <p:nvPr/>
          </p:nvSpPr>
          <p:spPr>
            <a:xfrm>
              <a:off x="8807036" y="522242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09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6"/>
                    <a:pt x="95443" y="624343"/>
                    <a:pt x="296556" y="792654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82;p33">
              <a:extLst>
                <a:ext uri="{FF2B5EF4-FFF2-40B4-BE49-F238E27FC236}">
                  <a16:creationId xmlns:a16="http://schemas.microsoft.com/office/drawing/2014/main" id="{54C0B9D1-D2AC-B616-4036-703CDBC29ABF}"/>
                </a:ext>
              </a:extLst>
            </p:cNvPr>
            <p:cNvSpPr/>
            <p:nvPr/>
          </p:nvSpPr>
          <p:spPr>
            <a:xfrm>
              <a:off x="8924068" y="5564732"/>
              <a:ext cx="264201" cy="650500"/>
            </a:xfrm>
            <a:custGeom>
              <a:avLst/>
              <a:gdLst/>
              <a:ahLst/>
              <a:cxnLst/>
              <a:rect l="l" t="t" r="r" b="b"/>
              <a:pathLst>
                <a:path w="264201" h="650500" extrusionOk="0">
                  <a:moveTo>
                    <a:pt x="206793" y="650500"/>
                  </a:moveTo>
                  <a:cubicBezTo>
                    <a:pt x="238608" y="627755"/>
                    <a:pt x="260195" y="591364"/>
                    <a:pt x="263604" y="552698"/>
                  </a:cubicBezTo>
                  <a:cubicBezTo>
                    <a:pt x="265877" y="526541"/>
                    <a:pt x="261332" y="500385"/>
                    <a:pt x="255651" y="475366"/>
                  </a:cubicBezTo>
                  <a:cubicBezTo>
                    <a:pt x="237471" y="382112"/>
                    <a:pt x="185205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83;p33">
              <a:extLst>
                <a:ext uri="{FF2B5EF4-FFF2-40B4-BE49-F238E27FC236}">
                  <a16:creationId xmlns:a16="http://schemas.microsoft.com/office/drawing/2014/main" id="{35680054-6ADA-4C93-0D11-3928196D0F57}"/>
                </a:ext>
              </a:extLst>
            </p:cNvPr>
            <p:cNvSpPr/>
            <p:nvPr/>
          </p:nvSpPr>
          <p:spPr>
            <a:xfrm>
              <a:off x="8814990" y="521446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10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7"/>
                    <a:pt x="95443" y="624343"/>
                    <a:pt x="296556" y="792655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84;p33">
              <a:extLst>
                <a:ext uri="{FF2B5EF4-FFF2-40B4-BE49-F238E27FC236}">
                  <a16:creationId xmlns:a16="http://schemas.microsoft.com/office/drawing/2014/main" id="{35166F33-B2FF-7925-C1AC-2896BC82E59D}"/>
                </a:ext>
              </a:extLst>
            </p:cNvPr>
            <p:cNvSpPr/>
            <p:nvPr/>
          </p:nvSpPr>
          <p:spPr>
            <a:xfrm>
              <a:off x="9724571" y="4440422"/>
              <a:ext cx="227119" cy="247456"/>
            </a:xfrm>
            <a:custGeom>
              <a:avLst/>
              <a:gdLst/>
              <a:ahLst/>
              <a:cxnLst/>
              <a:rect l="l" t="t" r="r" b="b"/>
              <a:pathLst>
                <a:path w="227119" h="247456" extrusionOk="0">
                  <a:moveTo>
                    <a:pt x="16443" y="51895"/>
                  </a:moveTo>
                  <a:cubicBezTo>
                    <a:pt x="18716" y="45072"/>
                    <a:pt x="23261" y="38248"/>
                    <a:pt x="30078" y="38248"/>
                  </a:cubicBezTo>
                  <a:cubicBezTo>
                    <a:pt x="39168" y="37111"/>
                    <a:pt x="44849" y="47346"/>
                    <a:pt x="45986" y="56444"/>
                  </a:cubicBezTo>
                  <a:cubicBezTo>
                    <a:pt x="48258" y="65542"/>
                    <a:pt x="49394" y="75777"/>
                    <a:pt x="57348" y="79189"/>
                  </a:cubicBezTo>
                  <a:cubicBezTo>
                    <a:pt x="67574" y="53032"/>
                    <a:pt x="82344" y="28013"/>
                    <a:pt x="101660" y="7543"/>
                  </a:cubicBezTo>
                  <a:cubicBezTo>
                    <a:pt x="106206" y="1857"/>
                    <a:pt x="115295" y="-2692"/>
                    <a:pt x="120976" y="1857"/>
                  </a:cubicBezTo>
                  <a:cubicBezTo>
                    <a:pt x="123249" y="4131"/>
                    <a:pt x="124385" y="6406"/>
                    <a:pt x="125521" y="9817"/>
                  </a:cubicBezTo>
                  <a:cubicBezTo>
                    <a:pt x="131203" y="31425"/>
                    <a:pt x="128930" y="55307"/>
                    <a:pt x="117568" y="74640"/>
                  </a:cubicBezTo>
                  <a:cubicBezTo>
                    <a:pt x="125521" y="55307"/>
                    <a:pt x="138020" y="32562"/>
                    <a:pt x="158472" y="29150"/>
                  </a:cubicBezTo>
                  <a:cubicBezTo>
                    <a:pt x="161880" y="28013"/>
                    <a:pt x="166425" y="29150"/>
                    <a:pt x="168698" y="31425"/>
                  </a:cubicBezTo>
                  <a:cubicBezTo>
                    <a:pt x="170971" y="33699"/>
                    <a:pt x="172107" y="37111"/>
                    <a:pt x="172107" y="40523"/>
                  </a:cubicBezTo>
                  <a:cubicBezTo>
                    <a:pt x="174379" y="63267"/>
                    <a:pt x="166425" y="87150"/>
                    <a:pt x="151655" y="105345"/>
                  </a:cubicBezTo>
                  <a:cubicBezTo>
                    <a:pt x="158472" y="96247"/>
                    <a:pt x="165289" y="87150"/>
                    <a:pt x="174379" y="79189"/>
                  </a:cubicBezTo>
                  <a:cubicBezTo>
                    <a:pt x="180060" y="74640"/>
                    <a:pt x="185741" y="68954"/>
                    <a:pt x="193695" y="70091"/>
                  </a:cubicBezTo>
                  <a:cubicBezTo>
                    <a:pt x="205057" y="71228"/>
                    <a:pt x="209602" y="86012"/>
                    <a:pt x="207329" y="97385"/>
                  </a:cubicBezTo>
                  <a:cubicBezTo>
                    <a:pt x="205057" y="111032"/>
                    <a:pt x="199376" y="124678"/>
                    <a:pt x="189150" y="134913"/>
                  </a:cubicBezTo>
                  <a:cubicBezTo>
                    <a:pt x="194831" y="126953"/>
                    <a:pt x="200512" y="121267"/>
                    <a:pt x="208466" y="115580"/>
                  </a:cubicBezTo>
                  <a:cubicBezTo>
                    <a:pt x="211874" y="113306"/>
                    <a:pt x="217556" y="111032"/>
                    <a:pt x="220964" y="113306"/>
                  </a:cubicBezTo>
                  <a:cubicBezTo>
                    <a:pt x="223237" y="114443"/>
                    <a:pt x="225509" y="117855"/>
                    <a:pt x="225509" y="121267"/>
                  </a:cubicBezTo>
                  <a:cubicBezTo>
                    <a:pt x="231190" y="142874"/>
                    <a:pt x="220964" y="164482"/>
                    <a:pt x="208466" y="182677"/>
                  </a:cubicBezTo>
                  <a:cubicBezTo>
                    <a:pt x="189150" y="209971"/>
                    <a:pt x="163017" y="232716"/>
                    <a:pt x="131203" y="241814"/>
                  </a:cubicBezTo>
                  <a:cubicBezTo>
                    <a:pt x="99388" y="252049"/>
                    <a:pt x="63029" y="248637"/>
                    <a:pt x="36895" y="229304"/>
                  </a:cubicBezTo>
                  <a:cubicBezTo>
                    <a:pt x="-11962" y="191775"/>
                    <a:pt x="-5145" y="103071"/>
                    <a:pt x="16443" y="51895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85;p33">
              <a:extLst>
                <a:ext uri="{FF2B5EF4-FFF2-40B4-BE49-F238E27FC236}">
                  <a16:creationId xmlns:a16="http://schemas.microsoft.com/office/drawing/2014/main" id="{34B002C4-9673-8DD2-FF3E-73740BA6C3F6}"/>
                </a:ext>
              </a:extLst>
            </p:cNvPr>
            <p:cNvSpPr/>
            <p:nvPr/>
          </p:nvSpPr>
          <p:spPr>
            <a:xfrm>
              <a:off x="8924068" y="5564732"/>
              <a:ext cx="264201" cy="650500"/>
            </a:xfrm>
            <a:custGeom>
              <a:avLst/>
              <a:gdLst/>
              <a:ahLst/>
              <a:cxnLst/>
              <a:rect l="l" t="t" r="r" b="b"/>
              <a:pathLst>
                <a:path w="264201" h="650500" extrusionOk="0">
                  <a:moveTo>
                    <a:pt x="206793" y="650500"/>
                  </a:moveTo>
                  <a:cubicBezTo>
                    <a:pt x="238608" y="627755"/>
                    <a:pt x="260195" y="591364"/>
                    <a:pt x="263604" y="552698"/>
                  </a:cubicBezTo>
                  <a:cubicBezTo>
                    <a:pt x="265877" y="526541"/>
                    <a:pt x="261332" y="500385"/>
                    <a:pt x="255651" y="475366"/>
                  </a:cubicBezTo>
                  <a:cubicBezTo>
                    <a:pt x="237471" y="382112"/>
                    <a:pt x="185205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86;p33">
              <a:extLst>
                <a:ext uri="{FF2B5EF4-FFF2-40B4-BE49-F238E27FC236}">
                  <a16:creationId xmlns:a16="http://schemas.microsoft.com/office/drawing/2014/main" id="{2B7591C7-3DF3-D1DB-8173-347B9B6C6941}"/>
                </a:ext>
              </a:extLst>
            </p:cNvPr>
            <p:cNvSpPr/>
            <p:nvPr/>
          </p:nvSpPr>
          <p:spPr>
            <a:xfrm>
              <a:off x="7153827" y="4509375"/>
              <a:ext cx="2745123" cy="1957185"/>
            </a:xfrm>
            <a:custGeom>
              <a:avLst/>
              <a:gdLst/>
              <a:ahLst/>
              <a:cxnLst/>
              <a:rect l="l" t="t" r="r" b="b"/>
              <a:pathLst>
                <a:path w="2745123" h="1957185" extrusionOk="0">
                  <a:moveTo>
                    <a:pt x="1387333" y="744891"/>
                  </a:moveTo>
                  <a:lnTo>
                    <a:pt x="1605489" y="742616"/>
                  </a:lnTo>
                  <a:cubicBezTo>
                    <a:pt x="1779331" y="733518"/>
                    <a:pt x="1944084" y="650500"/>
                    <a:pt x="2079295" y="541325"/>
                  </a:cubicBezTo>
                  <a:cubicBezTo>
                    <a:pt x="2215642" y="431013"/>
                    <a:pt x="2440615" y="135331"/>
                    <a:pt x="2550829" y="0"/>
                  </a:cubicBezTo>
                  <a:cubicBezTo>
                    <a:pt x="2616730" y="61411"/>
                    <a:pt x="2692857" y="128508"/>
                    <a:pt x="2745124" y="201291"/>
                  </a:cubicBezTo>
                  <a:cubicBezTo>
                    <a:pt x="2487200" y="847242"/>
                    <a:pt x="2004304" y="1223668"/>
                    <a:pt x="1906589" y="1288490"/>
                  </a:cubicBezTo>
                  <a:cubicBezTo>
                    <a:pt x="1950901" y="1443155"/>
                    <a:pt x="1997487" y="1667190"/>
                    <a:pt x="2004304" y="1827541"/>
                  </a:cubicBezTo>
                  <a:cubicBezTo>
                    <a:pt x="2004304" y="1827541"/>
                    <a:pt x="1752061" y="1896912"/>
                    <a:pt x="1431645" y="1949226"/>
                  </a:cubicBezTo>
                  <a:lnTo>
                    <a:pt x="1313478" y="1957186"/>
                  </a:lnTo>
                  <a:cubicBezTo>
                    <a:pt x="993062" y="1904873"/>
                    <a:pt x="740820" y="1835501"/>
                    <a:pt x="740820" y="1835501"/>
                  </a:cubicBezTo>
                  <a:cubicBezTo>
                    <a:pt x="747637" y="1675151"/>
                    <a:pt x="794222" y="1451115"/>
                    <a:pt x="838536" y="1296451"/>
                  </a:cubicBezTo>
                  <a:cubicBezTo>
                    <a:pt x="741956" y="1231628"/>
                    <a:pt x="257923" y="856340"/>
                    <a:pt x="0" y="209252"/>
                  </a:cubicBezTo>
                  <a:cubicBezTo>
                    <a:pt x="52266" y="136469"/>
                    <a:pt x="129530" y="69372"/>
                    <a:pt x="194295" y="7961"/>
                  </a:cubicBezTo>
                  <a:cubicBezTo>
                    <a:pt x="304509" y="143292"/>
                    <a:pt x="530618" y="440111"/>
                    <a:pt x="665829" y="549286"/>
                  </a:cubicBezTo>
                  <a:cubicBezTo>
                    <a:pt x="802176" y="659598"/>
                    <a:pt x="965792" y="741479"/>
                    <a:pt x="1139636" y="750577"/>
                  </a:cubicBezTo>
                  <a:lnTo>
                    <a:pt x="1357791" y="75285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87;p33">
              <a:extLst>
                <a:ext uri="{FF2B5EF4-FFF2-40B4-BE49-F238E27FC236}">
                  <a16:creationId xmlns:a16="http://schemas.microsoft.com/office/drawing/2014/main" id="{14FA6B14-E9F1-2F9F-898D-F2317B3F66E9}"/>
                </a:ext>
              </a:extLst>
            </p:cNvPr>
            <p:cNvSpPr/>
            <p:nvPr/>
          </p:nvSpPr>
          <p:spPr>
            <a:xfrm>
              <a:off x="8814990" y="521446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10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7"/>
                    <a:pt x="95443" y="624343"/>
                    <a:pt x="296556" y="792655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88;p33">
              <a:extLst>
                <a:ext uri="{FF2B5EF4-FFF2-40B4-BE49-F238E27FC236}">
                  <a16:creationId xmlns:a16="http://schemas.microsoft.com/office/drawing/2014/main" id="{772EBAB6-1E83-14FD-3A75-E0FB2E74E076}"/>
                </a:ext>
              </a:extLst>
            </p:cNvPr>
            <p:cNvSpPr/>
            <p:nvPr/>
          </p:nvSpPr>
          <p:spPr>
            <a:xfrm>
              <a:off x="7941232" y="5222423"/>
              <a:ext cx="296554" cy="792654"/>
            </a:xfrm>
            <a:custGeom>
              <a:avLst/>
              <a:gdLst/>
              <a:ahLst/>
              <a:cxnLst/>
              <a:rect l="l" t="t" r="r" b="b"/>
              <a:pathLst>
                <a:path w="296554" h="792654" extrusionOk="0">
                  <a:moveTo>
                    <a:pt x="51130" y="583403"/>
                  </a:moveTo>
                  <a:cubicBezTo>
                    <a:pt x="115895" y="384386"/>
                    <a:pt x="148845" y="208114"/>
                    <a:pt x="163616" y="0"/>
                  </a:cubicBezTo>
                  <a:cubicBezTo>
                    <a:pt x="163616" y="0"/>
                    <a:pt x="193159" y="4549"/>
                    <a:pt x="234062" y="12509"/>
                  </a:cubicBezTo>
                  <a:cubicBezTo>
                    <a:pt x="274966" y="20470"/>
                    <a:pt x="296555" y="32980"/>
                    <a:pt x="296555" y="32980"/>
                  </a:cubicBezTo>
                  <a:cubicBezTo>
                    <a:pt x="279511" y="285446"/>
                    <a:pt x="201112" y="624343"/>
                    <a:pt x="0" y="792654"/>
                  </a:cubicBezTo>
                  <a:lnTo>
                    <a:pt x="13634" y="683480"/>
                  </a:lnTo>
                  <a:lnTo>
                    <a:pt x="51130" y="5834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89;p33">
              <a:extLst>
                <a:ext uri="{FF2B5EF4-FFF2-40B4-BE49-F238E27FC236}">
                  <a16:creationId xmlns:a16="http://schemas.microsoft.com/office/drawing/2014/main" id="{C23A8A14-F049-9A3C-649F-EFCB5C133073}"/>
                </a:ext>
              </a:extLst>
            </p:cNvPr>
            <p:cNvSpPr/>
            <p:nvPr/>
          </p:nvSpPr>
          <p:spPr>
            <a:xfrm>
              <a:off x="8316187" y="5207639"/>
              <a:ext cx="434038" cy="164063"/>
            </a:xfrm>
            <a:custGeom>
              <a:avLst/>
              <a:gdLst/>
              <a:ahLst/>
              <a:cxnLst/>
              <a:rect l="l" t="t" r="r" b="b"/>
              <a:pathLst>
                <a:path w="434038" h="164063" extrusionOk="0">
                  <a:moveTo>
                    <a:pt x="2272" y="0"/>
                  </a:moveTo>
                  <a:cubicBezTo>
                    <a:pt x="1136" y="19333"/>
                    <a:pt x="0" y="39803"/>
                    <a:pt x="0" y="59136"/>
                  </a:cubicBezTo>
                  <a:cubicBezTo>
                    <a:pt x="0" y="59136"/>
                    <a:pt x="31814" y="158076"/>
                    <a:pt x="203384" y="163762"/>
                  </a:cubicBezTo>
                  <a:cubicBezTo>
                    <a:pt x="374955" y="170586"/>
                    <a:pt x="434038" y="59136"/>
                    <a:pt x="434038" y="59136"/>
                  </a:cubicBezTo>
                  <a:cubicBezTo>
                    <a:pt x="434038" y="40941"/>
                    <a:pt x="434038" y="21607"/>
                    <a:pt x="434038" y="3412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90;p33">
              <a:extLst>
                <a:ext uri="{FF2B5EF4-FFF2-40B4-BE49-F238E27FC236}">
                  <a16:creationId xmlns:a16="http://schemas.microsoft.com/office/drawing/2014/main" id="{C10A56D3-5307-96E6-23A9-60F801197B67}"/>
                </a:ext>
              </a:extLst>
            </p:cNvPr>
            <p:cNvSpPr/>
            <p:nvPr/>
          </p:nvSpPr>
          <p:spPr>
            <a:xfrm>
              <a:off x="7911244" y="4088584"/>
              <a:ext cx="1209719" cy="1172920"/>
            </a:xfrm>
            <a:custGeom>
              <a:avLst/>
              <a:gdLst/>
              <a:ahLst/>
              <a:cxnLst/>
              <a:rect l="l" t="t" r="r" b="b"/>
              <a:pathLst>
                <a:path w="1209719" h="1172920" extrusionOk="0">
                  <a:moveTo>
                    <a:pt x="3854" y="649376"/>
                  </a:moveTo>
                  <a:cubicBezTo>
                    <a:pt x="23170" y="815413"/>
                    <a:pt x="131112" y="1158858"/>
                    <a:pt x="570832" y="1172505"/>
                  </a:cubicBezTo>
                  <a:cubicBezTo>
                    <a:pt x="1010552" y="1185015"/>
                    <a:pt x="1125310" y="910941"/>
                    <a:pt x="1125310" y="910941"/>
                  </a:cubicBezTo>
                  <a:cubicBezTo>
                    <a:pt x="1125310" y="910941"/>
                    <a:pt x="1195756" y="808589"/>
                    <a:pt x="1208255" y="649376"/>
                  </a:cubicBezTo>
                  <a:cubicBezTo>
                    <a:pt x="1220754" y="490163"/>
                    <a:pt x="1163942" y="2288"/>
                    <a:pt x="614008" y="13"/>
                  </a:cubicBezTo>
                  <a:cubicBezTo>
                    <a:pt x="-87044" y="-3398"/>
                    <a:pt x="3854" y="649376"/>
                    <a:pt x="3854" y="649376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91;p33">
              <a:extLst>
                <a:ext uri="{FF2B5EF4-FFF2-40B4-BE49-F238E27FC236}">
                  <a16:creationId xmlns:a16="http://schemas.microsoft.com/office/drawing/2014/main" id="{CB6CD609-03A0-25DD-2AF5-8BFD11535166}"/>
                </a:ext>
              </a:extLst>
            </p:cNvPr>
            <p:cNvSpPr/>
            <p:nvPr/>
          </p:nvSpPr>
          <p:spPr>
            <a:xfrm>
              <a:off x="8317323" y="5225835"/>
              <a:ext cx="432902" cy="50705"/>
            </a:xfrm>
            <a:custGeom>
              <a:avLst/>
              <a:gdLst/>
              <a:ahLst/>
              <a:cxnLst/>
              <a:rect l="l" t="t" r="r" b="b"/>
              <a:pathLst>
                <a:path w="432902" h="50705" extrusionOk="0">
                  <a:moveTo>
                    <a:pt x="0" y="9098"/>
                  </a:moveTo>
                  <a:cubicBezTo>
                    <a:pt x="49994" y="21607"/>
                    <a:pt x="104533" y="29568"/>
                    <a:pt x="165889" y="30706"/>
                  </a:cubicBezTo>
                  <a:cubicBezTo>
                    <a:pt x="271558" y="34117"/>
                    <a:pt x="360184" y="21607"/>
                    <a:pt x="432902" y="0"/>
                  </a:cubicBezTo>
                  <a:cubicBezTo>
                    <a:pt x="432902" y="0"/>
                    <a:pt x="387453" y="44352"/>
                    <a:pt x="224973" y="50038"/>
                  </a:cubicBezTo>
                  <a:cubicBezTo>
                    <a:pt x="62492" y="56862"/>
                    <a:pt x="0" y="9098"/>
                    <a:pt x="0" y="909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92;p33">
              <a:extLst>
                <a:ext uri="{FF2B5EF4-FFF2-40B4-BE49-F238E27FC236}">
                  <a16:creationId xmlns:a16="http://schemas.microsoft.com/office/drawing/2014/main" id="{6C69FD55-56ED-1211-9A90-87BBB93B55BE}"/>
                </a:ext>
              </a:extLst>
            </p:cNvPr>
            <p:cNvSpPr/>
            <p:nvPr/>
          </p:nvSpPr>
          <p:spPr>
            <a:xfrm>
              <a:off x="8797947" y="4791410"/>
              <a:ext cx="159071" cy="120547"/>
            </a:xfrm>
            <a:custGeom>
              <a:avLst/>
              <a:gdLst/>
              <a:ahLst/>
              <a:cxnLst/>
              <a:rect l="l" t="t" r="r" b="b"/>
              <a:pathLst>
                <a:path w="159071" h="120547" extrusionOk="0">
                  <a:moveTo>
                    <a:pt x="159072" y="60274"/>
                  </a:moveTo>
                  <a:cubicBezTo>
                    <a:pt x="159072" y="93562"/>
                    <a:pt x="123462" y="120547"/>
                    <a:pt x="79536" y="120547"/>
                  </a:cubicBezTo>
                  <a:cubicBezTo>
                    <a:pt x="35610" y="120547"/>
                    <a:pt x="0" y="93562"/>
                    <a:pt x="0" y="60274"/>
                  </a:cubicBezTo>
                  <a:cubicBezTo>
                    <a:pt x="0" y="26985"/>
                    <a:pt x="35610" y="0"/>
                    <a:pt x="79536" y="0"/>
                  </a:cubicBezTo>
                  <a:cubicBezTo>
                    <a:pt x="123462" y="0"/>
                    <a:pt x="159072" y="26986"/>
                    <a:pt x="159072" y="60274"/>
                  </a:cubicBezTo>
                  <a:close/>
                </a:path>
              </a:pathLst>
            </a:custGeom>
            <a:solidFill>
              <a:srgbClr val="F7B9A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93;p33">
              <a:extLst>
                <a:ext uri="{FF2B5EF4-FFF2-40B4-BE49-F238E27FC236}">
                  <a16:creationId xmlns:a16="http://schemas.microsoft.com/office/drawing/2014/main" id="{72C75D05-B276-4521-582F-4CA8B9D659B2}"/>
                </a:ext>
              </a:extLst>
            </p:cNvPr>
            <p:cNvSpPr/>
            <p:nvPr/>
          </p:nvSpPr>
          <p:spPr>
            <a:xfrm>
              <a:off x="8078715" y="4791410"/>
              <a:ext cx="159071" cy="120547"/>
            </a:xfrm>
            <a:custGeom>
              <a:avLst/>
              <a:gdLst/>
              <a:ahLst/>
              <a:cxnLst/>
              <a:rect l="l" t="t" r="r" b="b"/>
              <a:pathLst>
                <a:path w="159071" h="120547" extrusionOk="0">
                  <a:moveTo>
                    <a:pt x="159072" y="60274"/>
                  </a:moveTo>
                  <a:cubicBezTo>
                    <a:pt x="159072" y="93562"/>
                    <a:pt x="123462" y="120547"/>
                    <a:pt x="79536" y="120547"/>
                  </a:cubicBezTo>
                  <a:cubicBezTo>
                    <a:pt x="35610" y="120547"/>
                    <a:pt x="0" y="93562"/>
                    <a:pt x="0" y="60274"/>
                  </a:cubicBezTo>
                  <a:cubicBezTo>
                    <a:pt x="0" y="26985"/>
                    <a:pt x="35610" y="0"/>
                    <a:pt x="79536" y="0"/>
                  </a:cubicBezTo>
                  <a:cubicBezTo>
                    <a:pt x="123462" y="0"/>
                    <a:pt x="159072" y="26986"/>
                    <a:pt x="159072" y="60274"/>
                  </a:cubicBezTo>
                  <a:close/>
                </a:path>
              </a:pathLst>
            </a:custGeom>
            <a:solidFill>
              <a:srgbClr val="F7B9A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94;p33">
              <a:extLst>
                <a:ext uri="{FF2B5EF4-FFF2-40B4-BE49-F238E27FC236}">
                  <a16:creationId xmlns:a16="http://schemas.microsoft.com/office/drawing/2014/main" id="{B2200FCC-C859-ED18-EE24-C253DB12283B}"/>
                </a:ext>
              </a:extLst>
            </p:cNvPr>
            <p:cNvSpPr/>
            <p:nvPr/>
          </p:nvSpPr>
          <p:spPr>
            <a:xfrm>
              <a:off x="8490029" y="4758281"/>
              <a:ext cx="41677" cy="41089"/>
            </a:xfrm>
            <a:custGeom>
              <a:avLst/>
              <a:gdLst/>
              <a:ahLst/>
              <a:cxnLst/>
              <a:rect l="l" t="t" r="r" b="b"/>
              <a:pathLst>
                <a:path w="41677" h="41089" extrusionOk="0">
                  <a:moveTo>
                    <a:pt x="0" y="5835"/>
                  </a:moveTo>
                  <a:cubicBezTo>
                    <a:pt x="9090" y="-2125"/>
                    <a:pt x="24997" y="-2125"/>
                    <a:pt x="34087" y="6973"/>
                  </a:cubicBezTo>
                  <a:cubicBezTo>
                    <a:pt x="43176" y="16070"/>
                    <a:pt x="44312" y="31992"/>
                    <a:pt x="36359" y="41090"/>
                  </a:cubicBezTo>
                </a:path>
              </a:pathLst>
            </a:custGeom>
            <a:noFill/>
            <a:ln w="16350" cap="rnd" cmpd="sng">
              <a:solidFill>
                <a:srgbClr val="3C3C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95;p33">
              <a:extLst>
                <a:ext uri="{FF2B5EF4-FFF2-40B4-BE49-F238E27FC236}">
                  <a16:creationId xmlns:a16="http://schemas.microsoft.com/office/drawing/2014/main" id="{FBFECE50-C43A-90CA-B688-3197AC32C46B}"/>
                </a:ext>
              </a:extLst>
            </p:cNvPr>
            <p:cNvSpPr/>
            <p:nvPr/>
          </p:nvSpPr>
          <p:spPr>
            <a:xfrm>
              <a:off x="7727621" y="4567523"/>
              <a:ext cx="238607" cy="275580"/>
            </a:xfrm>
            <a:custGeom>
              <a:avLst/>
              <a:gdLst/>
              <a:ahLst/>
              <a:cxnLst/>
              <a:rect l="l" t="t" r="r" b="b"/>
              <a:pathLst>
                <a:path w="238607" h="275580" extrusionOk="0">
                  <a:moveTo>
                    <a:pt x="210202" y="66948"/>
                  </a:moveTo>
                  <a:cubicBezTo>
                    <a:pt x="202249" y="49890"/>
                    <a:pt x="187477" y="37380"/>
                    <a:pt x="172707" y="27145"/>
                  </a:cubicBezTo>
                  <a:cubicBezTo>
                    <a:pt x="154527" y="14635"/>
                    <a:pt x="134075" y="4400"/>
                    <a:pt x="112487" y="988"/>
                  </a:cubicBezTo>
                  <a:cubicBezTo>
                    <a:pt x="74991" y="-4698"/>
                    <a:pt x="36359" y="14635"/>
                    <a:pt x="17043" y="46478"/>
                  </a:cubicBezTo>
                  <a:cubicBezTo>
                    <a:pt x="3409" y="68085"/>
                    <a:pt x="0" y="95379"/>
                    <a:pt x="0" y="120398"/>
                  </a:cubicBezTo>
                  <a:cubicBezTo>
                    <a:pt x="0" y="164751"/>
                    <a:pt x="13635" y="211377"/>
                    <a:pt x="46586" y="240945"/>
                  </a:cubicBezTo>
                  <a:cubicBezTo>
                    <a:pt x="71583" y="263690"/>
                    <a:pt x="105670" y="273925"/>
                    <a:pt x="138620" y="275062"/>
                  </a:cubicBezTo>
                  <a:cubicBezTo>
                    <a:pt x="171571" y="277337"/>
                    <a:pt x="205657" y="271651"/>
                    <a:pt x="238608" y="267102"/>
                  </a:cubicBezTo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oogle Shape;1196;p33">
              <a:extLst>
                <a:ext uri="{FF2B5EF4-FFF2-40B4-BE49-F238E27FC236}">
                  <a16:creationId xmlns:a16="http://schemas.microsoft.com/office/drawing/2014/main" id="{F1DAC0CA-974A-A307-3BE6-F5C394788AFF}"/>
                </a:ext>
              </a:extLst>
            </p:cNvPr>
            <p:cNvGrpSpPr/>
            <p:nvPr/>
          </p:nvGrpSpPr>
          <p:grpSpPr>
            <a:xfrm>
              <a:off x="7794782" y="4644252"/>
              <a:ext cx="91935" cy="122138"/>
              <a:chOff x="7794782" y="4644252"/>
              <a:chExt cx="91935" cy="122138"/>
            </a:xfrm>
          </p:grpSpPr>
          <p:sp>
            <p:nvSpPr>
              <p:cNvPr id="74" name="Google Shape;1197;p33">
                <a:extLst>
                  <a:ext uri="{FF2B5EF4-FFF2-40B4-BE49-F238E27FC236}">
                    <a16:creationId xmlns:a16="http://schemas.microsoft.com/office/drawing/2014/main" id="{283389D7-C953-D62B-4A35-E6322D93101D}"/>
                  </a:ext>
                </a:extLst>
              </p:cNvPr>
              <p:cNvSpPr/>
              <p:nvPr/>
            </p:nvSpPr>
            <p:spPr>
              <a:xfrm>
                <a:off x="7794782" y="4644252"/>
                <a:ext cx="50118" cy="121972"/>
              </a:xfrm>
              <a:custGeom>
                <a:avLst/>
                <a:gdLst/>
                <a:ahLst/>
                <a:cxnLst/>
                <a:rect l="l" t="t" r="r" b="b"/>
                <a:pathLst>
                  <a:path w="50118" h="121972" extrusionOk="0">
                    <a:moveTo>
                      <a:pt x="48734" y="8415"/>
                    </a:moveTo>
                    <a:cubicBezTo>
                      <a:pt x="16920" y="34572"/>
                      <a:pt x="6694" y="77787"/>
                      <a:pt x="22601" y="115316"/>
                    </a:cubicBezTo>
                    <a:cubicBezTo>
                      <a:pt x="24874" y="121002"/>
                      <a:pt x="16920" y="124413"/>
                      <a:pt x="13511" y="119865"/>
                    </a:cubicBezTo>
                    <a:cubicBezTo>
                      <a:pt x="-13758" y="81199"/>
                      <a:pt x="2149" y="20925"/>
                      <a:pt x="44190" y="455"/>
                    </a:cubicBezTo>
                    <a:cubicBezTo>
                      <a:pt x="48734" y="-1820"/>
                      <a:pt x="52143" y="5004"/>
                      <a:pt x="48734" y="8415"/>
                    </a:cubicBezTo>
                    <a:lnTo>
                      <a:pt x="48734" y="8415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198;p33">
                <a:extLst>
                  <a:ext uri="{FF2B5EF4-FFF2-40B4-BE49-F238E27FC236}">
                    <a16:creationId xmlns:a16="http://schemas.microsoft.com/office/drawing/2014/main" id="{AF7B4F02-1438-0D56-254E-4DF756BD2A35}"/>
                  </a:ext>
                </a:extLst>
              </p:cNvPr>
              <p:cNvSpPr/>
              <p:nvPr/>
            </p:nvSpPr>
            <p:spPr>
              <a:xfrm>
                <a:off x="7804656" y="4688309"/>
                <a:ext cx="82061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82061" h="78081" extrusionOk="0">
                    <a:moveTo>
                      <a:pt x="3638" y="1886"/>
                    </a:moveTo>
                    <a:cubicBezTo>
                      <a:pt x="45678" y="-9486"/>
                      <a:pt x="83173" y="32592"/>
                      <a:pt x="82037" y="73533"/>
                    </a:cubicBezTo>
                    <a:cubicBezTo>
                      <a:pt x="82037" y="75807"/>
                      <a:pt x="79765" y="78082"/>
                      <a:pt x="77492" y="78082"/>
                    </a:cubicBezTo>
                    <a:cubicBezTo>
                      <a:pt x="75220" y="78082"/>
                      <a:pt x="72947" y="76944"/>
                      <a:pt x="72947" y="74670"/>
                    </a:cubicBezTo>
                    <a:cubicBezTo>
                      <a:pt x="64993" y="42827"/>
                      <a:pt x="42269" y="9847"/>
                      <a:pt x="5910" y="10985"/>
                    </a:cubicBezTo>
                    <a:cubicBezTo>
                      <a:pt x="-908" y="10985"/>
                      <a:pt x="-2044" y="3024"/>
                      <a:pt x="3638" y="1886"/>
                    </a:cubicBezTo>
                    <a:lnTo>
                      <a:pt x="3638" y="1886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" name="Google Shape;1199;p33">
              <a:extLst>
                <a:ext uri="{FF2B5EF4-FFF2-40B4-BE49-F238E27FC236}">
                  <a16:creationId xmlns:a16="http://schemas.microsoft.com/office/drawing/2014/main" id="{1353EC9E-280F-7528-2899-04692A872F2A}"/>
                </a:ext>
              </a:extLst>
            </p:cNvPr>
            <p:cNvSpPr/>
            <p:nvPr/>
          </p:nvSpPr>
          <p:spPr>
            <a:xfrm>
              <a:off x="7880191" y="4004051"/>
              <a:ext cx="1240593" cy="664537"/>
            </a:xfrm>
            <a:custGeom>
              <a:avLst/>
              <a:gdLst/>
              <a:ahLst/>
              <a:cxnLst/>
              <a:rect l="l" t="t" r="r" b="b"/>
              <a:pathLst>
                <a:path w="1240593" h="664537" extrusionOk="0">
                  <a:moveTo>
                    <a:pt x="120124" y="189172"/>
                  </a:moveTo>
                  <a:cubicBezTo>
                    <a:pt x="20136" y="298346"/>
                    <a:pt x="-21904" y="457560"/>
                    <a:pt x="11047" y="603126"/>
                  </a:cubicBezTo>
                  <a:cubicBezTo>
                    <a:pt x="16728" y="627008"/>
                    <a:pt x="25818" y="653165"/>
                    <a:pt x="48542" y="664537"/>
                  </a:cubicBezTo>
                  <a:cubicBezTo>
                    <a:pt x="89447" y="587205"/>
                    <a:pt x="125805" y="508735"/>
                    <a:pt x="156484" y="426855"/>
                  </a:cubicBezTo>
                  <a:cubicBezTo>
                    <a:pt x="186026" y="441638"/>
                    <a:pt x="217840" y="451874"/>
                    <a:pt x="250790" y="455285"/>
                  </a:cubicBezTo>
                  <a:cubicBezTo>
                    <a:pt x="258744" y="456423"/>
                    <a:pt x="266698" y="456423"/>
                    <a:pt x="272379" y="451874"/>
                  </a:cubicBezTo>
                  <a:cubicBezTo>
                    <a:pt x="280333" y="446187"/>
                    <a:pt x="280333" y="434815"/>
                    <a:pt x="279196" y="424580"/>
                  </a:cubicBezTo>
                  <a:cubicBezTo>
                    <a:pt x="276924" y="400698"/>
                    <a:pt x="279196" y="375679"/>
                    <a:pt x="276924" y="351797"/>
                  </a:cubicBezTo>
                  <a:cubicBezTo>
                    <a:pt x="350779" y="434815"/>
                    <a:pt x="445085" y="499638"/>
                    <a:pt x="549618" y="538304"/>
                  </a:cubicBezTo>
                  <a:cubicBezTo>
                    <a:pt x="588250" y="553088"/>
                    <a:pt x="630290" y="563323"/>
                    <a:pt x="670058" y="554225"/>
                  </a:cubicBezTo>
                  <a:cubicBezTo>
                    <a:pt x="676875" y="551951"/>
                    <a:pt x="685966" y="549676"/>
                    <a:pt x="688238" y="542853"/>
                  </a:cubicBezTo>
                  <a:cubicBezTo>
                    <a:pt x="690510" y="537166"/>
                    <a:pt x="688238" y="530343"/>
                    <a:pt x="687102" y="524657"/>
                  </a:cubicBezTo>
                  <a:cubicBezTo>
                    <a:pt x="658696" y="439364"/>
                    <a:pt x="630290" y="354071"/>
                    <a:pt x="601885" y="268779"/>
                  </a:cubicBezTo>
                  <a:cubicBezTo>
                    <a:pt x="691647" y="384777"/>
                    <a:pt x="812087" y="476893"/>
                    <a:pt x="948434" y="534892"/>
                  </a:cubicBezTo>
                  <a:cubicBezTo>
                    <a:pt x="1037059" y="572421"/>
                    <a:pt x="1146137" y="611087"/>
                    <a:pt x="1240444" y="596303"/>
                  </a:cubicBezTo>
                  <a:cubicBezTo>
                    <a:pt x="1242717" y="501912"/>
                    <a:pt x="1218856" y="395012"/>
                    <a:pt x="1182496" y="307445"/>
                  </a:cubicBezTo>
                  <a:cubicBezTo>
                    <a:pt x="1007518" y="-128118"/>
                    <a:pt x="325782" y="-37139"/>
                    <a:pt x="120124" y="189172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00;p33">
              <a:extLst>
                <a:ext uri="{FF2B5EF4-FFF2-40B4-BE49-F238E27FC236}">
                  <a16:creationId xmlns:a16="http://schemas.microsoft.com/office/drawing/2014/main" id="{CB7E1CC1-6F89-71D2-95F2-4870F4769ED5}"/>
                </a:ext>
              </a:extLst>
            </p:cNvPr>
            <p:cNvSpPr/>
            <p:nvPr/>
          </p:nvSpPr>
          <p:spPr>
            <a:xfrm>
              <a:off x="9054734" y="4560700"/>
              <a:ext cx="238607" cy="275580"/>
            </a:xfrm>
            <a:custGeom>
              <a:avLst/>
              <a:gdLst/>
              <a:ahLst/>
              <a:cxnLst/>
              <a:rect l="l" t="t" r="r" b="b"/>
              <a:pathLst>
                <a:path w="238607" h="275580" extrusionOk="0">
                  <a:moveTo>
                    <a:pt x="28406" y="66948"/>
                  </a:moveTo>
                  <a:cubicBezTo>
                    <a:pt x="36359" y="49890"/>
                    <a:pt x="51130" y="37380"/>
                    <a:pt x="65901" y="27145"/>
                  </a:cubicBezTo>
                  <a:cubicBezTo>
                    <a:pt x="84080" y="14635"/>
                    <a:pt x="104532" y="4400"/>
                    <a:pt x="126121" y="988"/>
                  </a:cubicBezTo>
                  <a:cubicBezTo>
                    <a:pt x="163616" y="-4698"/>
                    <a:pt x="202248" y="14635"/>
                    <a:pt x="221564" y="46478"/>
                  </a:cubicBezTo>
                  <a:cubicBezTo>
                    <a:pt x="235198" y="68085"/>
                    <a:pt x="238608" y="95379"/>
                    <a:pt x="238608" y="120398"/>
                  </a:cubicBezTo>
                  <a:cubicBezTo>
                    <a:pt x="238608" y="164751"/>
                    <a:pt x="224973" y="211377"/>
                    <a:pt x="192022" y="240946"/>
                  </a:cubicBezTo>
                  <a:cubicBezTo>
                    <a:pt x="167025" y="263690"/>
                    <a:pt x="132938" y="273925"/>
                    <a:pt x="99988" y="275063"/>
                  </a:cubicBezTo>
                  <a:cubicBezTo>
                    <a:pt x="67037" y="277337"/>
                    <a:pt x="32950" y="271651"/>
                    <a:pt x="0" y="267102"/>
                  </a:cubicBezTo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" name="Google Shape;1201;p33">
              <a:extLst>
                <a:ext uri="{FF2B5EF4-FFF2-40B4-BE49-F238E27FC236}">
                  <a16:creationId xmlns:a16="http://schemas.microsoft.com/office/drawing/2014/main" id="{38903FAD-EB91-9E30-B1C5-F2BAA7838620}"/>
                </a:ext>
              </a:extLst>
            </p:cNvPr>
            <p:cNvGrpSpPr/>
            <p:nvPr/>
          </p:nvGrpSpPr>
          <p:grpSpPr>
            <a:xfrm>
              <a:off x="9130835" y="4644252"/>
              <a:ext cx="91431" cy="123579"/>
              <a:chOff x="9130835" y="4644252"/>
              <a:chExt cx="91431" cy="123579"/>
            </a:xfrm>
          </p:grpSpPr>
          <p:sp>
            <p:nvSpPr>
              <p:cNvPr id="72" name="Google Shape;1202;p33">
                <a:extLst>
                  <a:ext uri="{FF2B5EF4-FFF2-40B4-BE49-F238E27FC236}">
                    <a16:creationId xmlns:a16="http://schemas.microsoft.com/office/drawing/2014/main" id="{C196B0AA-953B-4EFF-57D6-05725E33FF89}"/>
                  </a:ext>
                </a:extLst>
              </p:cNvPr>
              <p:cNvSpPr/>
              <p:nvPr/>
            </p:nvSpPr>
            <p:spPr>
              <a:xfrm>
                <a:off x="9172155" y="4644252"/>
                <a:ext cx="50111" cy="121748"/>
              </a:xfrm>
              <a:custGeom>
                <a:avLst/>
                <a:gdLst/>
                <a:ahLst/>
                <a:cxnLst/>
                <a:rect l="l" t="t" r="r" b="b"/>
                <a:pathLst>
                  <a:path w="50111" h="121748" extrusionOk="0">
                    <a:moveTo>
                      <a:pt x="6427" y="455"/>
                    </a:moveTo>
                    <a:cubicBezTo>
                      <a:pt x="48468" y="20925"/>
                      <a:pt x="63239" y="81199"/>
                      <a:pt x="37105" y="119865"/>
                    </a:cubicBezTo>
                    <a:cubicBezTo>
                      <a:pt x="35969" y="122139"/>
                      <a:pt x="32560" y="122139"/>
                      <a:pt x="30288" y="121002"/>
                    </a:cubicBezTo>
                    <a:cubicBezTo>
                      <a:pt x="28016" y="119865"/>
                      <a:pt x="28016" y="117590"/>
                      <a:pt x="28016" y="115316"/>
                    </a:cubicBezTo>
                    <a:cubicBezTo>
                      <a:pt x="42787" y="77787"/>
                      <a:pt x="32560" y="34572"/>
                      <a:pt x="1883" y="8415"/>
                    </a:cubicBezTo>
                    <a:cubicBezTo>
                      <a:pt x="-2662" y="5004"/>
                      <a:pt x="1883" y="-1820"/>
                      <a:pt x="6427" y="455"/>
                    </a:cubicBezTo>
                    <a:lnTo>
                      <a:pt x="6427" y="455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1203;p33">
                <a:extLst>
                  <a:ext uri="{FF2B5EF4-FFF2-40B4-BE49-F238E27FC236}">
                    <a16:creationId xmlns:a16="http://schemas.microsoft.com/office/drawing/2014/main" id="{C0E67245-F7C0-1D4C-3261-9CDAD3905191}"/>
                  </a:ext>
                </a:extLst>
              </p:cNvPr>
              <p:cNvSpPr/>
              <p:nvPr/>
            </p:nvSpPr>
            <p:spPr>
              <a:xfrm>
                <a:off x="9130835" y="4689485"/>
                <a:ext cx="81229" cy="78346"/>
              </a:xfrm>
              <a:custGeom>
                <a:avLst/>
                <a:gdLst/>
                <a:ahLst/>
                <a:cxnLst/>
                <a:rect l="l" t="t" r="r" b="b"/>
                <a:pathLst>
                  <a:path w="81229" h="78346" extrusionOk="0">
                    <a:moveTo>
                      <a:pt x="76152" y="9809"/>
                    </a:moveTo>
                    <a:cubicBezTo>
                      <a:pt x="50019" y="9809"/>
                      <a:pt x="28431" y="26868"/>
                      <a:pt x="18205" y="49613"/>
                    </a:cubicBezTo>
                    <a:cubicBezTo>
                      <a:pt x="14797" y="57573"/>
                      <a:pt x="11387" y="65534"/>
                      <a:pt x="9116" y="74632"/>
                    </a:cubicBezTo>
                    <a:cubicBezTo>
                      <a:pt x="7979" y="76906"/>
                      <a:pt x="5706" y="79181"/>
                      <a:pt x="3434" y="78044"/>
                    </a:cubicBezTo>
                    <a:cubicBezTo>
                      <a:pt x="1162" y="76906"/>
                      <a:pt x="25" y="75769"/>
                      <a:pt x="25" y="73494"/>
                    </a:cubicBezTo>
                    <a:cubicBezTo>
                      <a:pt x="-1111" y="33691"/>
                      <a:pt x="36385" y="-9524"/>
                      <a:pt x="78425" y="1849"/>
                    </a:cubicBezTo>
                    <a:cubicBezTo>
                      <a:pt x="82970" y="1849"/>
                      <a:pt x="81834" y="9809"/>
                      <a:pt x="76152" y="9809"/>
                    </a:cubicBezTo>
                    <a:lnTo>
                      <a:pt x="76152" y="9809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" name="Google Shape;1204;p33">
              <a:extLst>
                <a:ext uri="{FF2B5EF4-FFF2-40B4-BE49-F238E27FC236}">
                  <a16:creationId xmlns:a16="http://schemas.microsoft.com/office/drawing/2014/main" id="{CD0C7645-A429-D4A9-4C78-DD91DB29E15B}"/>
                </a:ext>
              </a:extLst>
            </p:cNvPr>
            <p:cNvSpPr/>
            <p:nvPr/>
          </p:nvSpPr>
          <p:spPr>
            <a:xfrm>
              <a:off x="8733181" y="4691572"/>
              <a:ext cx="111461" cy="70475"/>
            </a:xfrm>
            <a:custGeom>
              <a:avLst/>
              <a:gdLst/>
              <a:ahLst/>
              <a:cxnLst/>
              <a:rect l="l" t="t" r="r" b="b"/>
              <a:pathLst>
                <a:path w="111461" h="70475" extrusionOk="0">
                  <a:moveTo>
                    <a:pt x="0" y="65721"/>
                  </a:moveTo>
                  <a:cubicBezTo>
                    <a:pt x="10226" y="-18435"/>
                    <a:pt x="97716" y="-24121"/>
                    <a:pt x="111351" y="62309"/>
                  </a:cubicBezTo>
                  <a:cubicBezTo>
                    <a:pt x="112487" y="67995"/>
                    <a:pt x="104533" y="70270"/>
                    <a:pt x="102260" y="65721"/>
                  </a:cubicBezTo>
                  <a:cubicBezTo>
                    <a:pt x="79536" y="-3650"/>
                    <a:pt x="29542" y="2036"/>
                    <a:pt x="9090" y="67995"/>
                  </a:cubicBezTo>
                  <a:cubicBezTo>
                    <a:pt x="7954" y="72544"/>
                    <a:pt x="0" y="70270"/>
                    <a:pt x="0" y="65721"/>
                  </a:cubicBezTo>
                  <a:lnTo>
                    <a:pt x="0" y="6572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05;p33">
              <a:extLst>
                <a:ext uri="{FF2B5EF4-FFF2-40B4-BE49-F238E27FC236}">
                  <a16:creationId xmlns:a16="http://schemas.microsoft.com/office/drawing/2014/main" id="{C93EE349-0870-6F9D-0494-7DA688E7A5E6}"/>
                </a:ext>
              </a:extLst>
            </p:cNvPr>
            <p:cNvSpPr/>
            <p:nvPr/>
          </p:nvSpPr>
          <p:spPr>
            <a:xfrm>
              <a:off x="8204836" y="4705193"/>
              <a:ext cx="111350" cy="71432"/>
            </a:xfrm>
            <a:custGeom>
              <a:avLst/>
              <a:gdLst/>
              <a:ahLst/>
              <a:cxnLst/>
              <a:rect l="l" t="t" r="r" b="b"/>
              <a:pathLst>
                <a:path w="111350" h="71432" extrusionOk="0">
                  <a:moveTo>
                    <a:pt x="103397" y="68021"/>
                  </a:moveTo>
                  <a:cubicBezTo>
                    <a:pt x="82945" y="924"/>
                    <a:pt x="32951" y="-3625"/>
                    <a:pt x="10226" y="65746"/>
                  </a:cubicBezTo>
                  <a:cubicBezTo>
                    <a:pt x="9090" y="68021"/>
                    <a:pt x="6818" y="69158"/>
                    <a:pt x="3409" y="68021"/>
                  </a:cubicBezTo>
                  <a:cubicBezTo>
                    <a:pt x="1137" y="66884"/>
                    <a:pt x="0" y="64609"/>
                    <a:pt x="0" y="62335"/>
                  </a:cubicBezTo>
                  <a:cubicBezTo>
                    <a:pt x="3409" y="48688"/>
                    <a:pt x="6818" y="35041"/>
                    <a:pt x="15907" y="21394"/>
                  </a:cubicBezTo>
                  <a:cubicBezTo>
                    <a:pt x="36359" y="-9311"/>
                    <a:pt x="78400" y="-5899"/>
                    <a:pt x="96579" y="24806"/>
                  </a:cubicBezTo>
                  <a:cubicBezTo>
                    <a:pt x="104533" y="37315"/>
                    <a:pt x="109078" y="52099"/>
                    <a:pt x="111351" y="65746"/>
                  </a:cubicBezTo>
                  <a:cubicBezTo>
                    <a:pt x="111351" y="68021"/>
                    <a:pt x="110214" y="70295"/>
                    <a:pt x="107942" y="71433"/>
                  </a:cubicBezTo>
                  <a:cubicBezTo>
                    <a:pt x="105670" y="71433"/>
                    <a:pt x="103397" y="69158"/>
                    <a:pt x="103397" y="68021"/>
                  </a:cubicBezTo>
                  <a:lnTo>
                    <a:pt x="103397" y="6802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06;p33">
              <a:extLst>
                <a:ext uri="{FF2B5EF4-FFF2-40B4-BE49-F238E27FC236}">
                  <a16:creationId xmlns:a16="http://schemas.microsoft.com/office/drawing/2014/main" id="{63971378-782F-72A9-1FB2-6904390E6FEF}"/>
                </a:ext>
              </a:extLst>
            </p:cNvPr>
            <p:cNvSpPr/>
            <p:nvPr/>
          </p:nvSpPr>
          <p:spPr>
            <a:xfrm>
              <a:off x="8448445" y="4832741"/>
              <a:ext cx="120054" cy="44091"/>
            </a:xfrm>
            <a:custGeom>
              <a:avLst/>
              <a:gdLst/>
              <a:ahLst/>
              <a:cxnLst/>
              <a:rect l="l" t="t" r="r" b="b"/>
              <a:pathLst>
                <a:path w="120054" h="44091" extrusionOk="0">
                  <a:moveTo>
                    <a:pt x="118847" y="25766"/>
                  </a:moveTo>
                  <a:cubicBezTo>
                    <a:pt x="84760" y="56472"/>
                    <a:pt x="24541" y="47374"/>
                    <a:pt x="679" y="7571"/>
                  </a:cubicBezTo>
                  <a:cubicBezTo>
                    <a:pt x="-457" y="5296"/>
                    <a:pt x="-457" y="1884"/>
                    <a:pt x="2952" y="747"/>
                  </a:cubicBezTo>
                  <a:cubicBezTo>
                    <a:pt x="5225" y="-390"/>
                    <a:pt x="7497" y="-390"/>
                    <a:pt x="9770" y="1884"/>
                  </a:cubicBezTo>
                  <a:cubicBezTo>
                    <a:pt x="37039" y="30315"/>
                    <a:pt x="79079" y="37139"/>
                    <a:pt x="114302" y="18943"/>
                  </a:cubicBezTo>
                  <a:cubicBezTo>
                    <a:pt x="117711" y="15531"/>
                    <a:pt x="122256" y="22354"/>
                    <a:pt x="118847" y="25766"/>
                  </a:cubicBezTo>
                  <a:lnTo>
                    <a:pt x="118847" y="25766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07;p33">
              <a:extLst>
                <a:ext uri="{FF2B5EF4-FFF2-40B4-BE49-F238E27FC236}">
                  <a16:creationId xmlns:a16="http://schemas.microsoft.com/office/drawing/2014/main" id="{E0599838-AC0B-DAD8-9AB4-D7E7E25E80EF}"/>
                </a:ext>
              </a:extLst>
            </p:cNvPr>
            <p:cNvSpPr/>
            <p:nvPr/>
          </p:nvSpPr>
          <p:spPr>
            <a:xfrm>
              <a:off x="8302638" y="5620874"/>
              <a:ext cx="465690" cy="446681"/>
            </a:xfrm>
            <a:custGeom>
              <a:avLst/>
              <a:gdLst/>
              <a:ahLst/>
              <a:cxnLst/>
              <a:rect l="l" t="t" r="r" b="b"/>
              <a:pathLst>
                <a:path w="465690" h="446681" extrusionOk="0">
                  <a:moveTo>
                    <a:pt x="279425" y="418086"/>
                  </a:moveTo>
                  <a:cubicBezTo>
                    <a:pt x="332828" y="385106"/>
                    <a:pt x="376004" y="337342"/>
                    <a:pt x="405547" y="281617"/>
                  </a:cubicBezTo>
                  <a:cubicBezTo>
                    <a:pt x="441905" y="213383"/>
                    <a:pt x="461221" y="131502"/>
                    <a:pt x="445314" y="56444"/>
                  </a:cubicBezTo>
                  <a:cubicBezTo>
                    <a:pt x="431680" y="7543"/>
                    <a:pt x="370323" y="12092"/>
                    <a:pt x="337373" y="38248"/>
                  </a:cubicBezTo>
                  <a:cubicBezTo>
                    <a:pt x="287379" y="73503"/>
                    <a:pt x="246475" y="124678"/>
                    <a:pt x="223750" y="181540"/>
                  </a:cubicBezTo>
                  <a:cubicBezTo>
                    <a:pt x="221478" y="187226"/>
                    <a:pt x="215797" y="189501"/>
                    <a:pt x="210115" y="187226"/>
                  </a:cubicBezTo>
                  <a:cubicBezTo>
                    <a:pt x="205570" y="186089"/>
                    <a:pt x="203298" y="181540"/>
                    <a:pt x="203298" y="176991"/>
                  </a:cubicBezTo>
                  <a:cubicBezTo>
                    <a:pt x="203298" y="141737"/>
                    <a:pt x="185118" y="107620"/>
                    <a:pt x="166939" y="75777"/>
                  </a:cubicBezTo>
                  <a:cubicBezTo>
                    <a:pt x="151031" y="46209"/>
                    <a:pt x="126034" y="18915"/>
                    <a:pt x="90812" y="29150"/>
                  </a:cubicBezTo>
                  <a:cubicBezTo>
                    <a:pt x="19229" y="54170"/>
                    <a:pt x="23774" y="149697"/>
                    <a:pt x="36273" y="211108"/>
                  </a:cubicBezTo>
                  <a:cubicBezTo>
                    <a:pt x="53316" y="281617"/>
                    <a:pt x="97629" y="346440"/>
                    <a:pt x="160121" y="383968"/>
                  </a:cubicBezTo>
                  <a:cubicBezTo>
                    <a:pt x="221478" y="422634"/>
                    <a:pt x="298741" y="437419"/>
                    <a:pt x="372596" y="422634"/>
                  </a:cubicBezTo>
                  <a:cubicBezTo>
                    <a:pt x="376004" y="421497"/>
                    <a:pt x="379413" y="423772"/>
                    <a:pt x="380549" y="427183"/>
                  </a:cubicBezTo>
                  <a:cubicBezTo>
                    <a:pt x="381685" y="430595"/>
                    <a:pt x="379413" y="434007"/>
                    <a:pt x="376004" y="434007"/>
                  </a:cubicBezTo>
                  <a:cubicBezTo>
                    <a:pt x="216932" y="484045"/>
                    <a:pt x="43090" y="380557"/>
                    <a:pt x="7867" y="217932"/>
                  </a:cubicBezTo>
                  <a:cubicBezTo>
                    <a:pt x="-9176" y="142874"/>
                    <a:pt x="-4632" y="29150"/>
                    <a:pt x="83994" y="2994"/>
                  </a:cubicBezTo>
                  <a:cubicBezTo>
                    <a:pt x="131715" y="-10653"/>
                    <a:pt x="170347" y="24601"/>
                    <a:pt x="188527" y="63267"/>
                  </a:cubicBezTo>
                  <a:cubicBezTo>
                    <a:pt x="206707" y="98522"/>
                    <a:pt x="224886" y="134913"/>
                    <a:pt x="224886" y="176991"/>
                  </a:cubicBezTo>
                  <a:lnTo>
                    <a:pt x="205570" y="172442"/>
                  </a:lnTo>
                  <a:cubicBezTo>
                    <a:pt x="237384" y="104208"/>
                    <a:pt x="299877" y="23464"/>
                    <a:pt x="376004" y="2994"/>
                  </a:cubicBezTo>
                  <a:cubicBezTo>
                    <a:pt x="519169" y="-18614"/>
                    <a:pt x="457813" y="216794"/>
                    <a:pt x="416909" y="285029"/>
                  </a:cubicBezTo>
                  <a:cubicBezTo>
                    <a:pt x="386231" y="341891"/>
                    <a:pt x="341917" y="390792"/>
                    <a:pt x="286243" y="426046"/>
                  </a:cubicBezTo>
                  <a:cubicBezTo>
                    <a:pt x="279425" y="434007"/>
                    <a:pt x="272608" y="422634"/>
                    <a:pt x="279425" y="418086"/>
                  </a:cubicBezTo>
                  <a:lnTo>
                    <a:pt x="279425" y="4180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" name="Google Shape;1208;p33">
              <a:extLst>
                <a:ext uri="{FF2B5EF4-FFF2-40B4-BE49-F238E27FC236}">
                  <a16:creationId xmlns:a16="http://schemas.microsoft.com/office/drawing/2014/main" id="{989F6615-8C11-FA9A-52DF-6D4F208CF700}"/>
                </a:ext>
              </a:extLst>
            </p:cNvPr>
            <p:cNvGrpSpPr/>
            <p:nvPr/>
          </p:nvGrpSpPr>
          <p:grpSpPr>
            <a:xfrm>
              <a:off x="8001643" y="5282615"/>
              <a:ext cx="1063486" cy="593646"/>
              <a:chOff x="8001643" y="5282615"/>
              <a:chExt cx="1063486" cy="593646"/>
            </a:xfrm>
          </p:grpSpPr>
          <p:sp>
            <p:nvSpPr>
              <p:cNvPr id="58" name="Google Shape;1209;p33">
                <a:extLst>
                  <a:ext uri="{FF2B5EF4-FFF2-40B4-BE49-F238E27FC236}">
                    <a16:creationId xmlns:a16="http://schemas.microsoft.com/office/drawing/2014/main" id="{BB1254D5-EACA-DE90-EF7D-230E352C4E37}"/>
                  </a:ext>
                </a:extLst>
              </p:cNvPr>
              <p:cNvSpPr/>
              <p:nvPr/>
            </p:nvSpPr>
            <p:spPr>
              <a:xfrm>
                <a:off x="8125077" y="5285998"/>
                <a:ext cx="63431" cy="28663"/>
              </a:xfrm>
              <a:custGeom>
                <a:avLst/>
                <a:gdLst/>
                <a:ahLst/>
                <a:cxnLst/>
                <a:rect l="l" t="t" r="r" b="b"/>
                <a:pathLst>
                  <a:path w="63431" h="28663" extrusionOk="0">
                    <a:moveTo>
                      <a:pt x="7041" y="110"/>
                    </a:moveTo>
                    <a:cubicBezTo>
                      <a:pt x="16131" y="110"/>
                      <a:pt x="84304" y="16032"/>
                      <a:pt x="57035" y="28541"/>
                    </a:cubicBezTo>
                    <a:cubicBezTo>
                      <a:pt x="36583" y="29678"/>
                      <a:pt x="17267" y="22855"/>
                      <a:pt x="1360" y="10346"/>
                    </a:cubicBezTo>
                    <a:cubicBezTo>
                      <a:pt x="-2049" y="6934"/>
                      <a:pt x="1360" y="-1027"/>
                      <a:pt x="7041" y="110"/>
                    </a:cubicBezTo>
                    <a:lnTo>
                      <a:pt x="7041" y="1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210;p33">
                <a:extLst>
                  <a:ext uri="{FF2B5EF4-FFF2-40B4-BE49-F238E27FC236}">
                    <a16:creationId xmlns:a16="http://schemas.microsoft.com/office/drawing/2014/main" id="{7C439BD7-26B2-ED68-BA52-6BF1A187DE36}"/>
                  </a:ext>
                </a:extLst>
              </p:cNvPr>
              <p:cNvSpPr/>
              <p:nvPr/>
            </p:nvSpPr>
            <p:spPr>
              <a:xfrm>
                <a:off x="8119716" y="5383456"/>
                <a:ext cx="57996" cy="33532"/>
              </a:xfrm>
              <a:custGeom>
                <a:avLst/>
                <a:gdLst/>
                <a:ahLst/>
                <a:cxnLst/>
                <a:rect l="l" t="t" r="r" b="b"/>
                <a:pathLst>
                  <a:path w="57996" h="33532" extrusionOk="0">
                    <a:moveTo>
                      <a:pt x="7857" y="455"/>
                    </a:moveTo>
                    <a:cubicBezTo>
                      <a:pt x="26037" y="6141"/>
                      <a:pt x="40808" y="11827"/>
                      <a:pt x="55578" y="22062"/>
                    </a:cubicBezTo>
                    <a:cubicBezTo>
                      <a:pt x="60124" y="25474"/>
                      <a:pt x="57851" y="34572"/>
                      <a:pt x="52170" y="33434"/>
                    </a:cubicBezTo>
                    <a:cubicBezTo>
                      <a:pt x="32854" y="33434"/>
                      <a:pt x="13538" y="24337"/>
                      <a:pt x="1040" y="8415"/>
                    </a:cubicBezTo>
                    <a:cubicBezTo>
                      <a:pt x="-2369" y="5004"/>
                      <a:pt x="3312" y="-1820"/>
                      <a:pt x="7857" y="455"/>
                    </a:cubicBezTo>
                    <a:lnTo>
                      <a:pt x="7857" y="4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211;p33">
                <a:extLst>
                  <a:ext uri="{FF2B5EF4-FFF2-40B4-BE49-F238E27FC236}">
                    <a16:creationId xmlns:a16="http://schemas.microsoft.com/office/drawing/2014/main" id="{8378B04A-CEF4-2C7C-D820-CBEE5F2EE148}"/>
                  </a:ext>
                </a:extLst>
              </p:cNvPr>
              <p:cNvSpPr/>
              <p:nvPr/>
            </p:nvSpPr>
            <p:spPr>
              <a:xfrm>
                <a:off x="8109925" y="5482704"/>
                <a:ext cx="46626" cy="30852"/>
              </a:xfrm>
              <a:custGeom>
                <a:avLst/>
                <a:gdLst/>
                <a:ahLst/>
                <a:cxnLst/>
                <a:rect l="l" t="t" r="r" b="b"/>
                <a:pathLst>
                  <a:path w="46626" h="30852" extrusionOk="0">
                    <a:moveTo>
                      <a:pt x="7422" y="147"/>
                    </a:moveTo>
                    <a:cubicBezTo>
                      <a:pt x="16512" y="1284"/>
                      <a:pt x="55143" y="16068"/>
                      <a:pt x="44918" y="28578"/>
                    </a:cubicBezTo>
                    <a:cubicBezTo>
                      <a:pt x="43781" y="29715"/>
                      <a:pt x="41509" y="30852"/>
                      <a:pt x="40372" y="30852"/>
                    </a:cubicBezTo>
                    <a:cubicBezTo>
                      <a:pt x="24466" y="30852"/>
                      <a:pt x="9694" y="22892"/>
                      <a:pt x="604" y="9245"/>
                    </a:cubicBezTo>
                    <a:cubicBezTo>
                      <a:pt x="-1668" y="4696"/>
                      <a:pt x="2877" y="-990"/>
                      <a:pt x="7422" y="147"/>
                    </a:cubicBezTo>
                    <a:lnTo>
                      <a:pt x="7422" y="1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212;p33">
                <a:extLst>
                  <a:ext uri="{FF2B5EF4-FFF2-40B4-BE49-F238E27FC236}">
                    <a16:creationId xmlns:a16="http://schemas.microsoft.com/office/drawing/2014/main" id="{37BC296F-F565-9981-B800-DBBE7E2F0DFA}"/>
                  </a:ext>
                </a:extLst>
              </p:cNvPr>
              <p:cNvSpPr/>
              <p:nvPr/>
            </p:nvSpPr>
            <p:spPr>
              <a:xfrm>
                <a:off x="8092968" y="5572544"/>
                <a:ext cx="39614" cy="29716"/>
              </a:xfrm>
              <a:custGeom>
                <a:avLst/>
                <a:gdLst/>
                <a:ahLst/>
                <a:cxnLst/>
                <a:rect l="l" t="t" r="r" b="b"/>
                <a:pathLst>
                  <a:path w="39614" h="29716" extrusionOk="0">
                    <a:moveTo>
                      <a:pt x="8471" y="148"/>
                    </a:moveTo>
                    <a:cubicBezTo>
                      <a:pt x="20969" y="3560"/>
                      <a:pt x="30060" y="9246"/>
                      <a:pt x="38013" y="18344"/>
                    </a:cubicBezTo>
                    <a:cubicBezTo>
                      <a:pt x="41422" y="22893"/>
                      <a:pt x="39149" y="29716"/>
                      <a:pt x="33468" y="29716"/>
                    </a:cubicBezTo>
                    <a:cubicBezTo>
                      <a:pt x="18697" y="29716"/>
                      <a:pt x="6199" y="20618"/>
                      <a:pt x="517" y="8109"/>
                    </a:cubicBezTo>
                    <a:cubicBezTo>
                      <a:pt x="-1755" y="4697"/>
                      <a:pt x="3926" y="-989"/>
                      <a:pt x="8471" y="148"/>
                    </a:cubicBezTo>
                    <a:lnTo>
                      <a:pt x="8471" y="1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213;p33">
                <a:extLst>
                  <a:ext uri="{FF2B5EF4-FFF2-40B4-BE49-F238E27FC236}">
                    <a16:creationId xmlns:a16="http://schemas.microsoft.com/office/drawing/2014/main" id="{9036ACE5-4A96-20CD-B0CD-2CE2B6F0AE7D}"/>
                  </a:ext>
                </a:extLst>
              </p:cNvPr>
              <p:cNvSpPr/>
              <p:nvPr/>
            </p:nvSpPr>
            <p:spPr>
              <a:xfrm>
                <a:off x="8064118" y="5665879"/>
                <a:ext cx="39051" cy="26629"/>
              </a:xfrm>
              <a:custGeom>
                <a:avLst/>
                <a:gdLst/>
                <a:ahLst/>
                <a:cxnLst/>
                <a:rect l="l" t="t" r="r" b="b"/>
                <a:pathLst>
                  <a:path w="39051" h="26629" extrusionOk="0">
                    <a:moveTo>
                      <a:pt x="6643" y="67"/>
                    </a:moveTo>
                    <a:cubicBezTo>
                      <a:pt x="16870" y="-1071"/>
                      <a:pt x="48684" y="12576"/>
                      <a:pt x="36186" y="25086"/>
                    </a:cubicBezTo>
                    <a:cubicBezTo>
                      <a:pt x="25959" y="33046"/>
                      <a:pt x="-16081" y="8027"/>
                      <a:pt x="6643" y="67"/>
                    </a:cubicBezTo>
                    <a:lnTo>
                      <a:pt x="6643" y="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214;p33">
                <a:extLst>
                  <a:ext uri="{FF2B5EF4-FFF2-40B4-BE49-F238E27FC236}">
                    <a16:creationId xmlns:a16="http://schemas.microsoft.com/office/drawing/2014/main" id="{ABDFA701-68A6-E95E-C006-FD52BF72F965}"/>
                  </a:ext>
                </a:extLst>
              </p:cNvPr>
              <p:cNvSpPr/>
              <p:nvPr/>
            </p:nvSpPr>
            <p:spPr>
              <a:xfrm>
                <a:off x="8038893" y="5753366"/>
                <a:ext cx="40596" cy="28578"/>
              </a:xfrm>
              <a:custGeom>
                <a:avLst/>
                <a:gdLst/>
                <a:ahLst/>
                <a:cxnLst/>
                <a:rect l="l" t="t" r="r" b="b"/>
                <a:pathLst>
                  <a:path w="40596" h="28578" extrusionOk="0">
                    <a:moveTo>
                      <a:pt x="6871" y="147"/>
                    </a:moveTo>
                    <a:cubicBezTo>
                      <a:pt x="17097" y="-990"/>
                      <a:pt x="55729" y="20618"/>
                      <a:pt x="34141" y="28578"/>
                    </a:cubicBezTo>
                    <a:cubicBezTo>
                      <a:pt x="20506" y="28578"/>
                      <a:pt x="8008" y="21755"/>
                      <a:pt x="1190" y="9245"/>
                    </a:cubicBezTo>
                    <a:cubicBezTo>
                      <a:pt x="-2219" y="4696"/>
                      <a:pt x="2327" y="-990"/>
                      <a:pt x="6871" y="147"/>
                    </a:cubicBezTo>
                    <a:lnTo>
                      <a:pt x="6871" y="1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215;p33">
                <a:extLst>
                  <a:ext uri="{FF2B5EF4-FFF2-40B4-BE49-F238E27FC236}">
                    <a16:creationId xmlns:a16="http://schemas.microsoft.com/office/drawing/2014/main" id="{40279FF3-F845-EEBC-D2C3-B84C03EC08B9}"/>
                  </a:ext>
                </a:extLst>
              </p:cNvPr>
              <p:cNvSpPr/>
              <p:nvPr/>
            </p:nvSpPr>
            <p:spPr>
              <a:xfrm>
                <a:off x="8001643" y="5853590"/>
                <a:ext cx="26415" cy="22671"/>
              </a:xfrm>
              <a:custGeom>
                <a:avLst/>
                <a:gdLst/>
                <a:ahLst/>
                <a:cxnLst/>
                <a:rect l="l" t="t" r="r" b="b"/>
                <a:pathLst>
                  <a:path w="26415" h="22671" extrusionOk="0">
                    <a:moveTo>
                      <a:pt x="7762" y="0"/>
                    </a:moveTo>
                    <a:cubicBezTo>
                      <a:pt x="16852" y="0"/>
                      <a:pt x="22533" y="3412"/>
                      <a:pt x="25942" y="12509"/>
                    </a:cubicBezTo>
                    <a:cubicBezTo>
                      <a:pt x="29350" y="23882"/>
                      <a:pt x="13443" y="25019"/>
                      <a:pt x="7762" y="19333"/>
                    </a:cubicBezTo>
                    <a:cubicBezTo>
                      <a:pt x="-192" y="14784"/>
                      <a:pt x="-4737" y="0"/>
                      <a:pt x="7762" y="0"/>
                    </a:cubicBezTo>
                    <a:lnTo>
                      <a:pt x="7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216;p33">
                <a:extLst>
                  <a:ext uri="{FF2B5EF4-FFF2-40B4-BE49-F238E27FC236}">
                    <a16:creationId xmlns:a16="http://schemas.microsoft.com/office/drawing/2014/main" id="{29E81747-2C3D-4CBB-95CD-7E56BC2B9ACC}"/>
                  </a:ext>
                </a:extLst>
              </p:cNvPr>
              <p:cNvSpPr/>
              <p:nvPr/>
            </p:nvSpPr>
            <p:spPr>
              <a:xfrm>
                <a:off x="8842447" y="5282615"/>
                <a:ext cx="64648" cy="21405"/>
              </a:xfrm>
              <a:custGeom>
                <a:avLst/>
                <a:gdLst/>
                <a:ahLst/>
                <a:cxnLst/>
                <a:rect l="l" t="t" r="r" b="b"/>
                <a:pathLst>
                  <a:path w="64648" h="21405" extrusionOk="0">
                    <a:moveTo>
                      <a:pt x="4357" y="6906"/>
                    </a:moveTo>
                    <a:cubicBezTo>
                      <a:pt x="13448" y="1219"/>
                      <a:pt x="66850" y="-6741"/>
                      <a:pt x="64578" y="10317"/>
                    </a:cubicBezTo>
                    <a:cubicBezTo>
                      <a:pt x="62305" y="23964"/>
                      <a:pt x="-19503" y="27376"/>
                      <a:pt x="4357" y="6906"/>
                    </a:cubicBezTo>
                    <a:lnTo>
                      <a:pt x="4357" y="690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217;p33">
                <a:extLst>
                  <a:ext uri="{FF2B5EF4-FFF2-40B4-BE49-F238E27FC236}">
                    <a16:creationId xmlns:a16="http://schemas.microsoft.com/office/drawing/2014/main" id="{FBDD51CA-E5C6-E889-AF2A-9580F57E4FB4}"/>
                  </a:ext>
                </a:extLst>
              </p:cNvPr>
              <p:cNvSpPr/>
              <p:nvPr/>
            </p:nvSpPr>
            <p:spPr>
              <a:xfrm>
                <a:off x="8865837" y="5381637"/>
                <a:ext cx="63911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63911" h="23375" extrusionOk="0">
                    <a:moveTo>
                      <a:pt x="4828" y="7960"/>
                    </a:moveTo>
                    <a:cubicBezTo>
                      <a:pt x="23007" y="3412"/>
                      <a:pt x="38914" y="1137"/>
                      <a:pt x="57094" y="0"/>
                    </a:cubicBezTo>
                    <a:cubicBezTo>
                      <a:pt x="60502" y="0"/>
                      <a:pt x="63912" y="3412"/>
                      <a:pt x="63912" y="6823"/>
                    </a:cubicBezTo>
                    <a:cubicBezTo>
                      <a:pt x="63912" y="9098"/>
                      <a:pt x="62775" y="11372"/>
                      <a:pt x="61639" y="12509"/>
                    </a:cubicBezTo>
                    <a:cubicBezTo>
                      <a:pt x="53685" y="19333"/>
                      <a:pt x="43459" y="21607"/>
                      <a:pt x="33233" y="22745"/>
                    </a:cubicBezTo>
                    <a:cubicBezTo>
                      <a:pt x="25280" y="23882"/>
                      <a:pt x="-3126" y="25019"/>
                      <a:pt x="283" y="11372"/>
                    </a:cubicBezTo>
                    <a:cubicBezTo>
                      <a:pt x="1419" y="10235"/>
                      <a:pt x="3691" y="9098"/>
                      <a:pt x="4828" y="7960"/>
                    </a:cubicBezTo>
                    <a:lnTo>
                      <a:pt x="4828" y="796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218;p33">
                <a:extLst>
                  <a:ext uri="{FF2B5EF4-FFF2-40B4-BE49-F238E27FC236}">
                    <a16:creationId xmlns:a16="http://schemas.microsoft.com/office/drawing/2014/main" id="{4CE5A02E-E229-4F49-8DE7-046A151E19DB}"/>
                  </a:ext>
                </a:extLst>
              </p:cNvPr>
              <p:cNvSpPr/>
              <p:nvPr/>
            </p:nvSpPr>
            <p:spPr>
              <a:xfrm>
                <a:off x="8886279" y="5472837"/>
                <a:ext cx="63008" cy="21385"/>
              </a:xfrm>
              <a:custGeom>
                <a:avLst/>
                <a:gdLst/>
                <a:ahLst/>
                <a:cxnLst/>
                <a:rect l="l" t="t" r="r" b="b"/>
                <a:pathLst>
                  <a:path w="63008" h="21385" extrusionOk="0">
                    <a:moveTo>
                      <a:pt x="4838" y="4327"/>
                    </a:moveTo>
                    <a:cubicBezTo>
                      <a:pt x="23018" y="915"/>
                      <a:pt x="38925" y="-1359"/>
                      <a:pt x="57105" y="915"/>
                    </a:cubicBezTo>
                    <a:cubicBezTo>
                      <a:pt x="60514" y="915"/>
                      <a:pt x="63922" y="4327"/>
                      <a:pt x="62786" y="8876"/>
                    </a:cubicBezTo>
                    <a:cubicBezTo>
                      <a:pt x="62786" y="11151"/>
                      <a:pt x="61650" y="12288"/>
                      <a:pt x="59377" y="13425"/>
                    </a:cubicBezTo>
                    <a:cubicBezTo>
                      <a:pt x="51423" y="19111"/>
                      <a:pt x="41198" y="20249"/>
                      <a:pt x="32108" y="21386"/>
                    </a:cubicBezTo>
                    <a:cubicBezTo>
                      <a:pt x="24154" y="21386"/>
                      <a:pt x="-3115" y="21386"/>
                      <a:pt x="293" y="8876"/>
                    </a:cubicBezTo>
                    <a:cubicBezTo>
                      <a:pt x="1430" y="6602"/>
                      <a:pt x="3702" y="5465"/>
                      <a:pt x="4838" y="4327"/>
                    </a:cubicBezTo>
                    <a:lnTo>
                      <a:pt x="4838" y="432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1219;p33">
                <a:extLst>
                  <a:ext uri="{FF2B5EF4-FFF2-40B4-BE49-F238E27FC236}">
                    <a16:creationId xmlns:a16="http://schemas.microsoft.com/office/drawing/2014/main" id="{ECA2DC01-C69F-DF59-DC40-DAFBF6D30487}"/>
                  </a:ext>
                </a:extLst>
              </p:cNvPr>
              <p:cNvSpPr/>
              <p:nvPr/>
            </p:nvSpPr>
            <p:spPr>
              <a:xfrm>
                <a:off x="8911924" y="5571155"/>
                <a:ext cx="56971" cy="26335"/>
              </a:xfrm>
              <a:custGeom>
                <a:avLst/>
                <a:gdLst/>
                <a:ahLst/>
                <a:cxnLst/>
                <a:rect l="l" t="t" r="r" b="b"/>
                <a:pathLst>
                  <a:path w="56971" h="26335" extrusionOk="0">
                    <a:moveTo>
                      <a:pt x="5326" y="9498"/>
                    </a:moveTo>
                    <a:cubicBezTo>
                      <a:pt x="21233" y="7224"/>
                      <a:pt x="32596" y="3812"/>
                      <a:pt x="48502" y="400"/>
                    </a:cubicBezTo>
                    <a:cubicBezTo>
                      <a:pt x="54184" y="-1874"/>
                      <a:pt x="59865" y="6086"/>
                      <a:pt x="55320" y="10635"/>
                    </a:cubicBezTo>
                    <a:cubicBezTo>
                      <a:pt x="43958" y="26557"/>
                      <a:pt x="18961" y="31106"/>
                      <a:pt x="1917" y="20871"/>
                    </a:cubicBezTo>
                    <a:cubicBezTo>
                      <a:pt x="-1491" y="18596"/>
                      <a:pt x="-355" y="10635"/>
                      <a:pt x="5326" y="9498"/>
                    </a:cubicBezTo>
                    <a:lnTo>
                      <a:pt x="5326" y="949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1220;p33">
                <a:extLst>
                  <a:ext uri="{FF2B5EF4-FFF2-40B4-BE49-F238E27FC236}">
                    <a16:creationId xmlns:a16="http://schemas.microsoft.com/office/drawing/2014/main" id="{FA65DD3F-418F-F785-93CF-35E487F4A58C}"/>
                  </a:ext>
                </a:extLst>
              </p:cNvPr>
              <p:cNvSpPr/>
              <p:nvPr/>
            </p:nvSpPr>
            <p:spPr>
              <a:xfrm>
                <a:off x="8943254" y="5669062"/>
                <a:ext cx="61485" cy="28571"/>
              </a:xfrm>
              <a:custGeom>
                <a:avLst/>
                <a:gdLst/>
                <a:ahLst/>
                <a:cxnLst/>
                <a:rect l="l" t="t" r="r" b="b"/>
                <a:pathLst>
                  <a:path w="61485" h="28571" extrusionOk="0">
                    <a:moveTo>
                      <a:pt x="4674" y="13943"/>
                    </a:moveTo>
                    <a:cubicBezTo>
                      <a:pt x="21717" y="8257"/>
                      <a:pt x="36488" y="4845"/>
                      <a:pt x="53532" y="296"/>
                    </a:cubicBezTo>
                    <a:cubicBezTo>
                      <a:pt x="56940" y="-841"/>
                      <a:pt x="60349" y="1433"/>
                      <a:pt x="61485" y="4845"/>
                    </a:cubicBezTo>
                    <a:cubicBezTo>
                      <a:pt x="61485" y="7119"/>
                      <a:pt x="61485" y="9394"/>
                      <a:pt x="60349" y="10531"/>
                    </a:cubicBezTo>
                    <a:cubicBezTo>
                      <a:pt x="53532" y="18492"/>
                      <a:pt x="44442" y="23041"/>
                      <a:pt x="34216" y="26452"/>
                    </a:cubicBezTo>
                    <a:cubicBezTo>
                      <a:pt x="26263" y="28727"/>
                      <a:pt x="-2143" y="32138"/>
                      <a:pt x="129" y="18492"/>
                    </a:cubicBezTo>
                    <a:cubicBezTo>
                      <a:pt x="1266" y="16217"/>
                      <a:pt x="2402" y="15080"/>
                      <a:pt x="4674" y="13943"/>
                    </a:cubicBezTo>
                    <a:lnTo>
                      <a:pt x="4674" y="1394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1221;p33">
                <a:extLst>
                  <a:ext uri="{FF2B5EF4-FFF2-40B4-BE49-F238E27FC236}">
                    <a16:creationId xmlns:a16="http://schemas.microsoft.com/office/drawing/2014/main" id="{B2FAD6CB-20C3-B6F2-E447-152C25D909CC}"/>
                  </a:ext>
                </a:extLst>
              </p:cNvPr>
              <p:cNvSpPr/>
              <p:nvPr/>
            </p:nvSpPr>
            <p:spPr>
              <a:xfrm>
                <a:off x="8970710" y="5756129"/>
                <a:ext cx="53473" cy="35434"/>
              </a:xfrm>
              <a:custGeom>
                <a:avLst/>
                <a:gdLst/>
                <a:ahLst/>
                <a:cxnLst/>
                <a:rect l="l" t="t" r="r" b="b"/>
                <a:pathLst>
                  <a:path w="53473" h="35434" extrusionOk="0">
                    <a:moveTo>
                      <a:pt x="1079" y="25815"/>
                    </a:moveTo>
                    <a:cubicBezTo>
                      <a:pt x="6760" y="16717"/>
                      <a:pt x="48801" y="-11714"/>
                      <a:pt x="53346" y="5345"/>
                    </a:cubicBezTo>
                    <a:cubicBezTo>
                      <a:pt x="56754" y="17854"/>
                      <a:pt x="-9147" y="51971"/>
                      <a:pt x="1079" y="25815"/>
                    </a:cubicBezTo>
                    <a:lnTo>
                      <a:pt x="1079" y="2581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1222;p33">
                <a:extLst>
                  <a:ext uri="{FF2B5EF4-FFF2-40B4-BE49-F238E27FC236}">
                    <a16:creationId xmlns:a16="http://schemas.microsoft.com/office/drawing/2014/main" id="{FE640B37-8EB1-0A70-1305-BFF9257EBAF9}"/>
                  </a:ext>
                </a:extLst>
              </p:cNvPr>
              <p:cNvSpPr/>
              <p:nvPr/>
            </p:nvSpPr>
            <p:spPr>
              <a:xfrm>
                <a:off x="9024731" y="5836569"/>
                <a:ext cx="40398" cy="32887"/>
              </a:xfrm>
              <a:custGeom>
                <a:avLst/>
                <a:gdLst/>
                <a:ahLst/>
                <a:cxnLst/>
                <a:rect l="l" t="t" r="r" b="b"/>
                <a:pathLst>
                  <a:path w="40398" h="32887" extrusionOk="0">
                    <a:moveTo>
                      <a:pt x="460" y="23845"/>
                    </a:moveTo>
                    <a:cubicBezTo>
                      <a:pt x="3869" y="14747"/>
                      <a:pt x="34547" y="-11410"/>
                      <a:pt x="40228" y="5649"/>
                    </a:cubicBezTo>
                    <a:cubicBezTo>
                      <a:pt x="43637" y="18158"/>
                      <a:pt x="-5221" y="47727"/>
                      <a:pt x="460" y="23845"/>
                    </a:cubicBezTo>
                    <a:lnTo>
                      <a:pt x="460" y="238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1223;p33">
              <a:extLst>
                <a:ext uri="{FF2B5EF4-FFF2-40B4-BE49-F238E27FC236}">
                  <a16:creationId xmlns:a16="http://schemas.microsoft.com/office/drawing/2014/main" id="{65311186-63E7-B14B-108B-8E086A9E0DDB}"/>
                </a:ext>
              </a:extLst>
            </p:cNvPr>
            <p:cNvGrpSpPr/>
            <p:nvPr/>
          </p:nvGrpSpPr>
          <p:grpSpPr>
            <a:xfrm>
              <a:off x="9669949" y="4546038"/>
              <a:ext cx="209685" cy="212108"/>
              <a:chOff x="9669949" y="4546038"/>
              <a:chExt cx="209685" cy="212108"/>
            </a:xfrm>
          </p:grpSpPr>
          <p:sp>
            <p:nvSpPr>
              <p:cNvPr id="51" name="Google Shape;1224;p33">
                <a:extLst>
                  <a:ext uri="{FF2B5EF4-FFF2-40B4-BE49-F238E27FC236}">
                    <a16:creationId xmlns:a16="http://schemas.microsoft.com/office/drawing/2014/main" id="{E8E5B26B-FC7F-35D9-E5B6-E491FF8EACCD}"/>
                  </a:ext>
                </a:extLst>
              </p:cNvPr>
              <p:cNvSpPr/>
              <p:nvPr/>
            </p:nvSpPr>
            <p:spPr>
              <a:xfrm>
                <a:off x="9669949" y="4563892"/>
                <a:ext cx="200311" cy="194254"/>
              </a:xfrm>
              <a:custGeom>
                <a:avLst/>
                <a:gdLst/>
                <a:ahLst/>
                <a:cxnLst/>
                <a:rect l="l" t="t" r="r" b="b"/>
                <a:pathLst>
                  <a:path w="200311" h="194254" extrusionOk="0">
                    <a:moveTo>
                      <a:pt x="5164" y="1208"/>
                    </a:moveTo>
                    <a:cubicBezTo>
                      <a:pt x="67657" y="60345"/>
                      <a:pt x="136966" y="129716"/>
                      <a:pt x="199459" y="188852"/>
                    </a:cubicBezTo>
                    <a:cubicBezTo>
                      <a:pt x="200595" y="189990"/>
                      <a:pt x="200595" y="192264"/>
                      <a:pt x="199459" y="193401"/>
                    </a:cubicBezTo>
                    <a:cubicBezTo>
                      <a:pt x="198323" y="194539"/>
                      <a:pt x="196050" y="194539"/>
                      <a:pt x="194914" y="193401"/>
                    </a:cubicBezTo>
                    <a:cubicBezTo>
                      <a:pt x="177871" y="178617"/>
                      <a:pt x="160828" y="163833"/>
                      <a:pt x="143784" y="149049"/>
                    </a:cubicBezTo>
                    <a:cubicBezTo>
                      <a:pt x="110833" y="118344"/>
                      <a:pt x="77883" y="86501"/>
                      <a:pt x="47205" y="54659"/>
                    </a:cubicBezTo>
                    <a:cubicBezTo>
                      <a:pt x="31297" y="38737"/>
                      <a:pt x="16527" y="21679"/>
                      <a:pt x="619" y="5757"/>
                    </a:cubicBezTo>
                    <a:cubicBezTo>
                      <a:pt x="-1653" y="2346"/>
                      <a:pt x="2892" y="-2203"/>
                      <a:pt x="5164" y="1208"/>
                    </a:cubicBezTo>
                    <a:lnTo>
                      <a:pt x="5164" y="12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225;p33">
                <a:extLst>
                  <a:ext uri="{FF2B5EF4-FFF2-40B4-BE49-F238E27FC236}">
                    <a16:creationId xmlns:a16="http://schemas.microsoft.com/office/drawing/2014/main" id="{7DD33480-2445-1ABA-8401-343DE224FF51}"/>
                  </a:ext>
                </a:extLst>
              </p:cNvPr>
              <p:cNvSpPr/>
              <p:nvPr/>
            </p:nvSpPr>
            <p:spPr>
              <a:xfrm>
                <a:off x="9705538" y="4546038"/>
                <a:ext cx="15121" cy="21708"/>
              </a:xfrm>
              <a:custGeom>
                <a:avLst/>
                <a:gdLst/>
                <a:ahLst/>
                <a:cxnLst/>
                <a:rect l="l" t="t" r="r" b="b"/>
                <a:pathLst>
                  <a:path w="15121" h="21708" extrusionOk="0">
                    <a:moveTo>
                      <a:pt x="15025" y="3140"/>
                    </a:moveTo>
                    <a:cubicBezTo>
                      <a:pt x="16161" y="8827"/>
                      <a:pt x="7071" y="27022"/>
                      <a:pt x="254" y="20199"/>
                    </a:cubicBezTo>
                    <a:cubicBezTo>
                      <a:pt x="-2019" y="14513"/>
                      <a:pt x="11616" y="-8232"/>
                      <a:pt x="15025" y="3140"/>
                    </a:cubicBezTo>
                    <a:lnTo>
                      <a:pt x="15025" y="314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226;p33">
                <a:extLst>
                  <a:ext uri="{FF2B5EF4-FFF2-40B4-BE49-F238E27FC236}">
                    <a16:creationId xmlns:a16="http://schemas.microsoft.com/office/drawing/2014/main" id="{985259C8-A0F3-5C6F-5790-C476268E8168}"/>
                  </a:ext>
                </a:extLst>
              </p:cNvPr>
              <p:cNvSpPr/>
              <p:nvPr/>
            </p:nvSpPr>
            <p:spPr>
              <a:xfrm>
                <a:off x="9731925" y="4572568"/>
                <a:ext cx="18179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18179" h="24981" extrusionOk="0">
                    <a:moveTo>
                      <a:pt x="18179" y="3904"/>
                    </a:moveTo>
                    <a:cubicBezTo>
                      <a:pt x="18179" y="9590"/>
                      <a:pt x="3409" y="34609"/>
                      <a:pt x="0" y="20962"/>
                    </a:cubicBezTo>
                    <a:cubicBezTo>
                      <a:pt x="0" y="16414"/>
                      <a:pt x="14771" y="-9743"/>
                      <a:pt x="18179" y="3904"/>
                    </a:cubicBezTo>
                    <a:lnTo>
                      <a:pt x="18179" y="390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227;p33">
                <a:extLst>
                  <a:ext uri="{FF2B5EF4-FFF2-40B4-BE49-F238E27FC236}">
                    <a16:creationId xmlns:a16="http://schemas.microsoft.com/office/drawing/2014/main" id="{9E173976-FB07-5B8F-21A2-3AFD1923B767}"/>
                  </a:ext>
                </a:extLst>
              </p:cNvPr>
              <p:cNvSpPr/>
              <p:nvPr/>
            </p:nvSpPr>
            <p:spPr>
              <a:xfrm>
                <a:off x="9761466" y="4605738"/>
                <a:ext cx="17269" cy="23221"/>
              </a:xfrm>
              <a:custGeom>
                <a:avLst/>
                <a:gdLst/>
                <a:ahLst/>
                <a:cxnLst/>
                <a:rect l="l" t="t" r="r" b="b"/>
                <a:pathLst>
                  <a:path w="17269" h="23221" extrusionOk="0">
                    <a:moveTo>
                      <a:pt x="17043" y="3714"/>
                    </a:moveTo>
                    <a:cubicBezTo>
                      <a:pt x="15907" y="8263"/>
                      <a:pt x="3409" y="32145"/>
                      <a:pt x="0" y="19636"/>
                    </a:cubicBezTo>
                    <a:cubicBezTo>
                      <a:pt x="1137" y="11675"/>
                      <a:pt x="5681" y="4851"/>
                      <a:pt x="12499" y="303"/>
                    </a:cubicBezTo>
                    <a:cubicBezTo>
                      <a:pt x="14772" y="-835"/>
                      <a:pt x="18180" y="1440"/>
                      <a:pt x="17043" y="3714"/>
                    </a:cubicBezTo>
                    <a:lnTo>
                      <a:pt x="17043" y="371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228;p33">
                <a:extLst>
                  <a:ext uri="{FF2B5EF4-FFF2-40B4-BE49-F238E27FC236}">
                    <a16:creationId xmlns:a16="http://schemas.microsoft.com/office/drawing/2014/main" id="{93ACA119-0E3E-49D1-2B37-D1E4A71B1378}"/>
                  </a:ext>
                </a:extLst>
              </p:cNvPr>
              <p:cNvSpPr/>
              <p:nvPr/>
            </p:nvSpPr>
            <p:spPr>
              <a:xfrm>
                <a:off x="9795837" y="4638146"/>
                <a:ext cx="15623" cy="22784"/>
              </a:xfrm>
              <a:custGeom>
                <a:avLst/>
                <a:gdLst/>
                <a:ahLst/>
                <a:cxnLst/>
                <a:rect l="l" t="t" r="r" b="b"/>
                <a:pathLst>
                  <a:path w="15623" h="22784" extrusionOk="0">
                    <a:moveTo>
                      <a:pt x="15623" y="3149"/>
                    </a:moveTo>
                    <a:cubicBezTo>
                      <a:pt x="15623" y="8835"/>
                      <a:pt x="6534" y="28168"/>
                      <a:pt x="852" y="21345"/>
                    </a:cubicBezTo>
                    <a:cubicBezTo>
                      <a:pt x="-284" y="20207"/>
                      <a:pt x="-284" y="19070"/>
                      <a:pt x="852" y="19070"/>
                    </a:cubicBezTo>
                    <a:cubicBezTo>
                      <a:pt x="-1420" y="14521"/>
                      <a:pt x="12215" y="-8223"/>
                      <a:pt x="15623" y="3149"/>
                    </a:cubicBezTo>
                    <a:lnTo>
                      <a:pt x="15623" y="31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229;p33">
                <a:extLst>
                  <a:ext uri="{FF2B5EF4-FFF2-40B4-BE49-F238E27FC236}">
                    <a16:creationId xmlns:a16="http://schemas.microsoft.com/office/drawing/2014/main" id="{14FAD04F-AEA9-9E4F-D911-CD7796CC5703}"/>
                  </a:ext>
                </a:extLst>
              </p:cNvPr>
              <p:cNvSpPr/>
              <p:nvPr/>
            </p:nvSpPr>
            <p:spPr>
              <a:xfrm>
                <a:off x="9835321" y="4677273"/>
                <a:ext cx="17043" cy="19498"/>
              </a:xfrm>
              <a:custGeom>
                <a:avLst/>
                <a:gdLst/>
                <a:ahLst/>
                <a:cxnLst/>
                <a:rect l="l" t="t" r="r" b="b"/>
                <a:pathLst>
                  <a:path w="17043" h="19498" extrusionOk="0">
                    <a:moveTo>
                      <a:pt x="17043" y="3825"/>
                    </a:moveTo>
                    <a:cubicBezTo>
                      <a:pt x="17043" y="9512"/>
                      <a:pt x="2273" y="27708"/>
                      <a:pt x="0" y="15198"/>
                    </a:cubicBezTo>
                    <a:cubicBezTo>
                      <a:pt x="0" y="9512"/>
                      <a:pt x="15907" y="-7547"/>
                      <a:pt x="17043" y="3825"/>
                    </a:cubicBezTo>
                    <a:lnTo>
                      <a:pt x="17043" y="382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230;p33">
                <a:extLst>
                  <a:ext uri="{FF2B5EF4-FFF2-40B4-BE49-F238E27FC236}">
                    <a16:creationId xmlns:a16="http://schemas.microsoft.com/office/drawing/2014/main" id="{9076BFE1-D45D-D448-8369-6E9FA31849FA}"/>
                  </a:ext>
                </a:extLst>
              </p:cNvPr>
              <p:cNvSpPr/>
              <p:nvPr/>
            </p:nvSpPr>
            <p:spPr>
              <a:xfrm>
                <a:off x="9864387" y="4707081"/>
                <a:ext cx="15247" cy="21092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1092" extrusionOk="0">
                    <a:moveTo>
                      <a:pt x="15248" y="3586"/>
                    </a:moveTo>
                    <a:cubicBezTo>
                      <a:pt x="15248" y="9272"/>
                      <a:pt x="6158" y="26330"/>
                      <a:pt x="477" y="19507"/>
                    </a:cubicBezTo>
                    <a:cubicBezTo>
                      <a:pt x="-2932" y="14958"/>
                      <a:pt x="12975" y="-8924"/>
                      <a:pt x="15248" y="3586"/>
                    </a:cubicBezTo>
                    <a:lnTo>
                      <a:pt x="15248" y="35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" name="Google Shape;1231;p33">
              <a:extLst>
                <a:ext uri="{FF2B5EF4-FFF2-40B4-BE49-F238E27FC236}">
                  <a16:creationId xmlns:a16="http://schemas.microsoft.com/office/drawing/2014/main" id="{D8D86EED-F971-BED2-F8C0-EBC5083F453F}"/>
                </a:ext>
              </a:extLst>
            </p:cNvPr>
            <p:cNvSpPr/>
            <p:nvPr/>
          </p:nvSpPr>
          <p:spPr>
            <a:xfrm>
              <a:off x="7190586" y="4588232"/>
              <a:ext cx="187688" cy="185602"/>
            </a:xfrm>
            <a:custGeom>
              <a:avLst/>
              <a:gdLst/>
              <a:ahLst/>
              <a:cxnLst/>
              <a:rect l="l" t="t" r="r" b="b"/>
              <a:pathLst>
                <a:path w="187688" h="185602" extrusionOk="0">
                  <a:moveTo>
                    <a:pt x="187077" y="4162"/>
                  </a:moveTo>
                  <a:cubicBezTo>
                    <a:pt x="134811" y="71259"/>
                    <a:pt x="73454" y="132670"/>
                    <a:pt x="5281" y="184983"/>
                  </a:cubicBezTo>
                  <a:cubicBezTo>
                    <a:pt x="1872" y="187257"/>
                    <a:pt x="-1537" y="182708"/>
                    <a:pt x="736" y="180434"/>
                  </a:cubicBezTo>
                  <a:cubicBezTo>
                    <a:pt x="48457" y="138356"/>
                    <a:pt x="95043" y="94004"/>
                    <a:pt x="138219" y="47377"/>
                  </a:cubicBezTo>
                  <a:cubicBezTo>
                    <a:pt x="152990" y="31456"/>
                    <a:pt x="167761" y="16671"/>
                    <a:pt x="181396" y="750"/>
                  </a:cubicBezTo>
                  <a:cubicBezTo>
                    <a:pt x="184805" y="-1524"/>
                    <a:pt x="189349" y="1887"/>
                    <a:pt x="187077" y="4162"/>
                  </a:cubicBezTo>
                  <a:lnTo>
                    <a:pt x="187077" y="41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232;p33">
              <a:extLst>
                <a:ext uri="{FF2B5EF4-FFF2-40B4-BE49-F238E27FC236}">
                  <a16:creationId xmlns:a16="http://schemas.microsoft.com/office/drawing/2014/main" id="{8C2F9F1E-A179-4D15-5FEE-F72AE47CA70E}"/>
                </a:ext>
              </a:extLst>
            </p:cNvPr>
            <p:cNvSpPr/>
            <p:nvPr/>
          </p:nvSpPr>
          <p:spPr>
            <a:xfrm>
              <a:off x="7329942" y="4563020"/>
              <a:ext cx="17489" cy="19234"/>
            </a:xfrm>
            <a:custGeom>
              <a:avLst/>
              <a:gdLst/>
              <a:ahLst/>
              <a:cxnLst/>
              <a:rect l="l" t="t" r="r" b="b"/>
              <a:pathLst>
                <a:path w="17489" h="19234" extrusionOk="0">
                  <a:moveTo>
                    <a:pt x="5681" y="942"/>
                  </a:moveTo>
                  <a:cubicBezTo>
                    <a:pt x="10226" y="5491"/>
                    <a:pt x="13635" y="8903"/>
                    <a:pt x="17043" y="14589"/>
                  </a:cubicBezTo>
                  <a:cubicBezTo>
                    <a:pt x="18180" y="16864"/>
                    <a:pt x="17043" y="19138"/>
                    <a:pt x="14771" y="19138"/>
                  </a:cubicBezTo>
                  <a:cubicBezTo>
                    <a:pt x="6817" y="20275"/>
                    <a:pt x="1136" y="11177"/>
                    <a:pt x="0" y="3217"/>
                  </a:cubicBezTo>
                  <a:cubicBezTo>
                    <a:pt x="0" y="942"/>
                    <a:pt x="3409" y="-1332"/>
                    <a:pt x="5681" y="942"/>
                  </a:cubicBezTo>
                  <a:lnTo>
                    <a:pt x="5681" y="9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233;p33">
              <a:extLst>
                <a:ext uri="{FF2B5EF4-FFF2-40B4-BE49-F238E27FC236}">
                  <a16:creationId xmlns:a16="http://schemas.microsoft.com/office/drawing/2014/main" id="{B6182C49-91F5-E767-00D2-18E9D13088D2}"/>
                </a:ext>
              </a:extLst>
            </p:cNvPr>
            <p:cNvSpPr/>
            <p:nvPr/>
          </p:nvSpPr>
          <p:spPr>
            <a:xfrm>
              <a:off x="7296778" y="4595540"/>
              <a:ext cx="19974" cy="25404"/>
            </a:xfrm>
            <a:custGeom>
              <a:avLst/>
              <a:gdLst/>
              <a:ahLst/>
              <a:cxnLst/>
              <a:rect l="l" t="t" r="r" b="b"/>
              <a:pathLst>
                <a:path w="19974" h="25404" extrusionOk="0">
                  <a:moveTo>
                    <a:pt x="4758" y="265"/>
                  </a:moveTo>
                  <a:cubicBezTo>
                    <a:pt x="11575" y="5951"/>
                    <a:pt x="16120" y="12775"/>
                    <a:pt x="19529" y="20735"/>
                  </a:cubicBezTo>
                  <a:cubicBezTo>
                    <a:pt x="20665" y="23010"/>
                    <a:pt x="19529" y="24147"/>
                    <a:pt x="17257" y="25284"/>
                  </a:cubicBezTo>
                  <a:cubicBezTo>
                    <a:pt x="10439" y="27559"/>
                    <a:pt x="-8877" y="-3147"/>
                    <a:pt x="4758" y="265"/>
                  </a:cubicBezTo>
                  <a:lnTo>
                    <a:pt x="4758" y="2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234;p33">
              <a:extLst>
                <a:ext uri="{FF2B5EF4-FFF2-40B4-BE49-F238E27FC236}">
                  <a16:creationId xmlns:a16="http://schemas.microsoft.com/office/drawing/2014/main" id="{A88DDED8-F300-0C01-246F-D9F4B0443320}"/>
                </a:ext>
              </a:extLst>
            </p:cNvPr>
            <p:cNvSpPr/>
            <p:nvPr/>
          </p:nvSpPr>
          <p:spPr>
            <a:xfrm>
              <a:off x="7262724" y="4628359"/>
              <a:ext cx="18805" cy="25445"/>
            </a:xfrm>
            <a:custGeom>
              <a:avLst/>
              <a:gdLst/>
              <a:ahLst/>
              <a:cxnLst/>
              <a:rect l="l" t="t" r="r" b="b"/>
              <a:pathLst>
                <a:path w="18805" h="25445" extrusionOk="0">
                  <a:moveTo>
                    <a:pt x="4726" y="426"/>
                  </a:moveTo>
                  <a:cubicBezTo>
                    <a:pt x="10407" y="7250"/>
                    <a:pt x="14952" y="12936"/>
                    <a:pt x="18360" y="20897"/>
                  </a:cubicBezTo>
                  <a:cubicBezTo>
                    <a:pt x="19496" y="23171"/>
                    <a:pt x="18360" y="24309"/>
                    <a:pt x="16088" y="25446"/>
                  </a:cubicBezTo>
                  <a:cubicBezTo>
                    <a:pt x="14952" y="25446"/>
                    <a:pt x="13815" y="25446"/>
                    <a:pt x="13815" y="25446"/>
                  </a:cubicBezTo>
                  <a:cubicBezTo>
                    <a:pt x="5862" y="20897"/>
                    <a:pt x="1317" y="12936"/>
                    <a:pt x="181" y="3838"/>
                  </a:cubicBezTo>
                  <a:cubicBezTo>
                    <a:pt x="-955" y="426"/>
                    <a:pt x="3589" y="-711"/>
                    <a:pt x="4726" y="426"/>
                  </a:cubicBezTo>
                  <a:lnTo>
                    <a:pt x="4726" y="4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235;p33">
              <a:extLst>
                <a:ext uri="{FF2B5EF4-FFF2-40B4-BE49-F238E27FC236}">
                  <a16:creationId xmlns:a16="http://schemas.microsoft.com/office/drawing/2014/main" id="{8B16CD5C-56A9-4C48-E60F-2655C2A4BE8F}"/>
                </a:ext>
              </a:extLst>
            </p:cNvPr>
            <p:cNvSpPr/>
            <p:nvPr/>
          </p:nvSpPr>
          <p:spPr>
            <a:xfrm>
              <a:off x="7227609" y="4664912"/>
              <a:ext cx="22105" cy="25404"/>
            </a:xfrm>
            <a:custGeom>
              <a:avLst/>
              <a:gdLst/>
              <a:ahLst/>
              <a:cxnLst/>
              <a:rect l="l" t="t" r="r" b="b"/>
              <a:pathLst>
                <a:path w="22105" h="25404" extrusionOk="0">
                  <a:moveTo>
                    <a:pt x="4617" y="265"/>
                  </a:moveTo>
                  <a:cubicBezTo>
                    <a:pt x="12570" y="5951"/>
                    <a:pt x="18252" y="11637"/>
                    <a:pt x="21660" y="20735"/>
                  </a:cubicBezTo>
                  <a:cubicBezTo>
                    <a:pt x="22796" y="21872"/>
                    <a:pt x="21660" y="24147"/>
                    <a:pt x="19388" y="25284"/>
                  </a:cubicBezTo>
                  <a:cubicBezTo>
                    <a:pt x="14843" y="27559"/>
                    <a:pt x="-10154" y="-3147"/>
                    <a:pt x="4617" y="265"/>
                  </a:cubicBezTo>
                  <a:lnTo>
                    <a:pt x="4617" y="2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236;p33">
              <a:extLst>
                <a:ext uri="{FF2B5EF4-FFF2-40B4-BE49-F238E27FC236}">
                  <a16:creationId xmlns:a16="http://schemas.microsoft.com/office/drawing/2014/main" id="{8FC3D423-6AB0-3140-EE4F-F9A68AF795DE}"/>
                </a:ext>
              </a:extLst>
            </p:cNvPr>
            <p:cNvSpPr/>
            <p:nvPr/>
          </p:nvSpPr>
          <p:spPr>
            <a:xfrm>
              <a:off x="7183616" y="4703558"/>
              <a:ext cx="18417" cy="24199"/>
            </a:xfrm>
            <a:custGeom>
              <a:avLst/>
              <a:gdLst/>
              <a:ahLst/>
              <a:cxnLst/>
              <a:rect l="l" t="t" r="r" b="b"/>
              <a:pathLst>
                <a:path w="18417" h="24199" extrusionOk="0">
                  <a:moveTo>
                    <a:pt x="4297" y="284"/>
                  </a:moveTo>
                  <a:cubicBezTo>
                    <a:pt x="8842" y="2559"/>
                    <a:pt x="24749" y="20755"/>
                    <a:pt x="15659" y="24167"/>
                  </a:cubicBezTo>
                  <a:cubicBezTo>
                    <a:pt x="9978" y="25303"/>
                    <a:pt x="-8201" y="-3127"/>
                    <a:pt x="4297" y="284"/>
                  </a:cubicBezTo>
                  <a:lnTo>
                    <a:pt x="4297" y="2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237;p33">
              <a:extLst>
                <a:ext uri="{FF2B5EF4-FFF2-40B4-BE49-F238E27FC236}">
                  <a16:creationId xmlns:a16="http://schemas.microsoft.com/office/drawing/2014/main" id="{AFE1E91F-D01F-8177-DBCF-ADAB02969B53}"/>
                </a:ext>
              </a:extLst>
            </p:cNvPr>
            <p:cNvSpPr/>
            <p:nvPr/>
          </p:nvSpPr>
          <p:spPr>
            <a:xfrm>
              <a:off x="7878398" y="4103381"/>
              <a:ext cx="240084" cy="446934"/>
            </a:xfrm>
            <a:custGeom>
              <a:avLst/>
              <a:gdLst/>
              <a:ahLst/>
              <a:cxnLst/>
              <a:rect l="l" t="t" r="r" b="b"/>
              <a:pathLst>
                <a:path w="240084" h="446934" extrusionOk="0">
                  <a:moveTo>
                    <a:pt x="2613" y="446935"/>
                  </a:moveTo>
                  <a:cubicBezTo>
                    <a:pt x="-16702" y="269525"/>
                    <a:pt x="71923" y="73920"/>
                    <a:pt x="240085" y="0"/>
                  </a:cubicBezTo>
                  <a:cubicBezTo>
                    <a:pt x="79877" y="85293"/>
                    <a:pt x="-4204" y="270663"/>
                    <a:pt x="2613" y="446935"/>
                  </a:cubicBezTo>
                  <a:lnTo>
                    <a:pt x="2613" y="446935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238;p33">
              <a:extLst>
                <a:ext uri="{FF2B5EF4-FFF2-40B4-BE49-F238E27FC236}">
                  <a16:creationId xmlns:a16="http://schemas.microsoft.com/office/drawing/2014/main" id="{8EAB8323-8596-80F1-A1F1-139023A55B55}"/>
                </a:ext>
              </a:extLst>
            </p:cNvPr>
            <p:cNvSpPr/>
            <p:nvPr/>
          </p:nvSpPr>
          <p:spPr>
            <a:xfrm>
              <a:off x="8869529" y="4103381"/>
              <a:ext cx="240343" cy="446934"/>
            </a:xfrm>
            <a:custGeom>
              <a:avLst/>
              <a:gdLst/>
              <a:ahLst/>
              <a:cxnLst/>
              <a:rect l="l" t="t" r="r" b="b"/>
              <a:pathLst>
                <a:path w="240343" h="446934" extrusionOk="0">
                  <a:moveTo>
                    <a:pt x="237472" y="446935"/>
                  </a:moveTo>
                  <a:cubicBezTo>
                    <a:pt x="244289" y="270663"/>
                    <a:pt x="161344" y="84156"/>
                    <a:pt x="0" y="0"/>
                  </a:cubicBezTo>
                  <a:cubicBezTo>
                    <a:pt x="168162" y="75058"/>
                    <a:pt x="257924" y="270663"/>
                    <a:pt x="237472" y="446935"/>
                  </a:cubicBezTo>
                  <a:lnTo>
                    <a:pt x="237472" y="446935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Flowchart: Sequential Access Storage 75">
            <a:extLst>
              <a:ext uri="{FF2B5EF4-FFF2-40B4-BE49-F238E27FC236}">
                <a16:creationId xmlns:a16="http://schemas.microsoft.com/office/drawing/2014/main" id="{803130F3-2515-DF79-E31F-A2579E020AD0}"/>
              </a:ext>
            </a:extLst>
          </p:cNvPr>
          <p:cNvSpPr/>
          <p:nvPr/>
        </p:nvSpPr>
        <p:spPr>
          <a:xfrm flipH="1">
            <a:off x="1474605" y="2317526"/>
            <a:ext cx="2112398" cy="1845621"/>
          </a:xfrm>
          <a:prstGeom prst="flowChartMagneticTap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Let’s write on the mini board with the teacher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041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3AF1-B4E9-E48F-E4C6-4677EE68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50" y="681354"/>
            <a:ext cx="3660300" cy="1074600"/>
          </a:xfrm>
        </p:spPr>
        <p:txBody>
          <a:bodyPr/>
          <a:lstStyle/>
          <a:p>
            <a:pPr algn="ctr"/>
            <a:r>
              <a:rPr lang="en-US" dirty="0"/>
              <a:t>They are</a:t>
            </a: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A8C4070A-3D01-CE60-7E10-4820E6D0ED9C}"/>
              </a:ext>
            </a:extLst>
          </p:cNvPr>
          <p:cNvSpPr/>
          <p:nvPr/>
        </p:nvSpPr>
        <p:spPr>
          <a:xfrm>
            <a:off x="2602987" y="968323"/>
            <a:ext cx="442686" cy="74748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EC14AC-58DB-93B7-FDC5-AA00E7672DAA}"/>
                  </a:ext>
                </a:extLst>
              </p14:cNvPr>
              <p14:cNvContentPartPr/>
              <p14:nvPr/>
            </p14:nvContentPartPr>
            <p14:xfrm>
              <a:off x="3703115" y="1546150"/>
              <a:ext cx="1293120" cy="1389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EC14AC-58DB-93B7-FDC5-AA00E7672D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4395" y="1527070"/>
                <a:ext cx="1330920" cy="14274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803609ED-8DE1-136F-FEB8-BDF5859D9832}"/>
              </a:ext>
            </a:extLst>
          </p:cNvPr>
          <p:cNvSpPr txBox="1">
            <a:spLocks/>
          </p:cNvSpPr>
          <p:nvPr/>
        </p:nvSpPr>
        <p:spPr>
          <a:xfrm>
            <a:off x="5007378" y="2798950"/>
            <a:ext cx="36603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algn="ctr"/>
            <a:r>
              <a:rPr lang="en-US" dirty="0"/>
              <a:t>They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en-US" dirty="0"/>
              <a:t>re</a:t>
            </a:r>
          </a:p>
        </p:txBody>
      </p:sp>
      <p:grpSp>
        <p:nvGrpSpPr>
          <p:cNvPr id="5" name="Google Shape;1174;p33">
            <a:extLst>
              <a:ext uri="{FF2B5EF4-FFF2-40B4-BE49-F238E27FC236}">
                <a16:creationId xmlns:a16="http://schemas.microsoft.com/office/drawing/2014/main" id="{CAE52B60-701F-66D2-AAC8-39BDB8F88987}"/>
              </a:ext>
            </a:extLst>
          </p:cNvPr>
          <p:cNvGrpSpPr/>
          <p:nvPr/>
        </p:nvGrpSpPr>
        <p:grpSpPr>
          <a:xfrm rot="21383056">
            <a:off x="17298" y="3573987"/>
            <a:ext cx="1841862" cy="1510193"/>
            <a:chOff x="7101086" y="3946702"/>
            <a:chExt cx="2850604" cy="2519858"/>
          </a:xfrm>
        </p:grpSpPr>
        <p:sp>
          <p:nvSpPr>
            <p:cNvPr id="6" name="Google Shape;1175;p33">
              <a:extLst>
                <a:ext uri="{FF2B5EF4-FFF2-40B4-BE49-F238E27FC236}">
                  <a16:creationId xmlns:a16="http://schemas.microsoft.com/office/drawing/2014/main" id="{C113437C-D131-7484-F0B9-B1EE0C5D0909}"/>
                </a:ext>
              </a:extLst>
            </p:cNvPr>
            <p:cNvSpPr/>
            <p:nvPr/>
          </p:nvSpPr>
          <p:spPr>
            <a:xfrm>
              <a:off x="8755136" y="3946702"/>
              <a:ext cx="659167" cy="1346770"/>
            </a:xfrm>
            <a:custGeom>
              <a:avLst/>
              <a:gdLst/>
              <a:ahLst/>
              <a:cxnLst/>
              <a:rect l="l" t="t" r="r" b="b"/>
              <a:pathLst>
                <a:path w="659167" h="1346770" extrusionOk="0">
                  <a:moveTo>
                    <a:pt x="423447" y="75936"/>
                  </a:moveTo>
                  <a:cubicBezTo>
                    <a:pt x="477985" y="152130"/>
                    <a:pt x="458670" y="255619"/>
                    <a:pt x="447308" y="348873"/>
                  </a:cubicBezTo>
                  <a:cubicBezTo>
                    <a:pt x="442763" y="388676"/>
                    <a:pt x="439354" y="428479"/>
                    <a:pt x="439354" y="468283"/>
                  </a:cubicBezTo>
                  <a:cubicBezTo>
                    <a:pt x="438218" y="528556"/>
                    <a:pt x="441627" y="588830"/>
                    <a:pt x="457534" y="646829"/>
                  </a:cubicBezTo>
                  <a:cubicBezTo>
                    <a:pt x="485939" y="746906"/>
                    <a:pt x="554113" y="832199"/>
                    <a:pt x="602970" y="924315"/>
                  </a:cubicBezTo>
                  <a:cubicBezTo>
                    <a:pt x="651829" y="1016431"/>
                    <a:pt x="683643" y="1131292"/>
                    <a:pt x="634785" y="1224546"/>
                  </a:cubicBezTo>
                  <a:cubicBezTo>
                    <a:pt x="597289" y="1297329"/>
                    <a:pt x="516617" y="1341681"/>
                    <a:pt x="435946" y="1346230"/>
                  </a:cubicBezTo>
                  <a:cubicBezTo>
                    <a:pt x="400722" y="1348505"/>
                    <a:pt x="364363" y="1343956"/>
                    <a:pt x="334821" y="1325760"/>
                  </a:cubicBezTo>
                  <a:cubicBezTo>
                    <a:pt x="284827" y="1296192"/>
                    <a:pt x="260966" y="1235918"/>
                    <a:pt x="251877" y="1177919"/>
                  </a:cubicBezTo>
                  <a:cubicBezTo>
                    <a:pt x="228016" y="1032352"/>
                    <a:pt x="268920" y="881100"/>
                    <a:pt x="243923" y="734396"/>
                  </a:cubicBezTo>
                  <a:cubicBezTo>
                    <a:pt x="237106" y="693456"/>
                    <a:pt x="224607" y="651378"/>
                    <a:pt x="197338" y="619535"/>
                  </a:cubicBezTo>
                  <a:cubicBezTo>
                    <a:pt x="158706" y="575183"/>
                    <a:pt x="97350" y="555850"/>
                    <a:pt x="57582" y="512635"/>
                  </a:cubicBezTo>
                  <a:cubicBezTo>
                    <a:pt x="17814" y="469420"/>
                    <a:pt x="4179" y="408009"/>
                    <a:pt x="770" y="348873"/>
                  </a:cubicBezTo>
                  <a:cubicBezTo>
                    <a:pt x="-4911" y="255619"/>
                    <a:pt x="20086" y="115739"/>
                    <a:pt x="100759" y="55465"/>
                  </a:cubicBezTo>
                  <a:cubicBezTo>
                    <a:pt x="193929" y="-15043"/>
                    <a:pt x="349592" y="-28690"/>
                    <a:pt x="423447" y="75936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76;p33">
              <a:extLst>
                <a:ext uri="{FF2B5EF4-FFF2-40B4-BE49-F238E27FC236}">
                  <a16:creationId xmlns:a16="http://schemas.microsoft.com/office/drawing/2014/main" id="{9FB462CC-EAF8-05B8-8A67-55A1AB86534D}"/>
                </a:ext>
              </a:extLst>
            </p:cNvPr>
            <p:cNvSpPr/>
            <p:nvPr/>
          </p:nvSpPr>
          <p:spPr>
            <a:xfrm>
              <a:off x="7533941" y="3975567"/>
              <a:ext cx="659166" cy="1346336"/>
            </a:xfrm>
            <a:custGeom>
              <a:avLst/>
              <a:gdLst/>
              <a:ahLst/>
              <a:cxnLst/>
              <a:rect l="l" t="t" r="r" b="b"/>
              <a:pathLst>
                <a:path w="659166" h="1346336" extrusionOk="0">
                  <a:moveTo>
                    <a:pt x="235720" y="75502"/>
                  </a:moveTo>
                  <a:cubicBezTo>
                    <a:pt x="181181" y="151697"/>
                    <a:pt x="200497" y="255185"/>
                    <a:pt x="211860" y="348439"/>
                  </a:cubicBezTo>
                  <a:cubicBezTo>
                    <a:pt x="216404" y="388242"/>
                    <a:pt x="219813" y="428045"/>
                    <a:pt x="219813" y="467849"/>
                  </a:cubicBezTo>
                  <a:cubicBezTo>
                    <a:pt x="220949" y="528122"/>
                    <a:pt x="217541" y="588396"/>
                    <a:pt x="201633" y="646395"/>
                  </a:cubicBezTo>
                  <a:cubicBezTo>
                    <a:pt x="173228" y="746472"/>
                    <a:pt x="105054" y="831765"/>
                    <a:pt x="56196" y="923881"/>
                  </a:cubicBezTo>
                  <a:cubicBezTo>
                    <a:pt x="7339" y="1015997"/>
                    <a:pt x="-24476" y="1130858"/>
                    <a:pt x="24382" y="1224112"/>
                  </a:cubicBezTo>
                  <a:cubicBezTo>
                    <a:pt x="61878" y="1296895"/>
                    <a:pt x="142549" y="1341247"/>
                    <a:pt x="223222" y="1345796"/>
                  </a:cubicBezTo>
                  <a:cubicBezTo>
                    <a:pt x="258445" y="1348071"/>
                    <a:pt x="294804" y="1343522"/>
                    <a:pt x="324346" y="1325326"/>
                  </a:cubicBezTo>
                  <a:cubicBezTo>
                    <a:pt x="374340" y="1295758"/>
                    <a:pt x="398200" y="1235484"/>
                    <a:pt x="407291" y="1177485"/>
                  </a:cubicBezTo>
                  <a:cubicBezTo>
                    <a:pt x="431151" y="1030781"/>
                    <a:pt x="390247" y="880666"/>
                    <a:pt x="415244" y="733962"/>
                  </a:cubicBezTo>
                  <a:cubicBezTo>
                    <a:pt x="422062" y="693022"/>
                    <a:pt x="434560" y="650944"/>
                    <a:pt x="461830" y="619101"/>
                  </a:cubicBezTo>
                  <a:cubicBezTo>
                    <a:pt x="500461" y="574749"/>
                    <a:pt x="561817" y="555416"/>
                    <a:pt x="601585" y="512201"/>
                  </a:cubicBezTo>
                  <a:cubicBezTo>
                    <a:pt x="641353" y="468986"/>
                    <a:pt x="654988" y="407575"/>
                    <a:pt x="658397" y="348439"/>
                  </a:cubicBezTo>
                  <a:cubicBezTo>
                    <a:pt x="664078" y="255185"/>
                    <a:pt x="639081" y="115305"/>
                    <a:pt x="558409" y="55031"/>
                  </a:cubicBezTo>
                  <a:cubicBezTo>
                    <a:pt x="464102" y="-14340"/>
                    <a:pt x="309575" y="-29124"/>
                    <a:pt x="235720" y="75502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7;p33">
              <a:extLst>
                <a:ext uri="{FF2B5EF4-FFF2-40B4-BE49-F238E27FC236}">
                  <a16:creationId xmlns:a16="http://schemas.microsoft.com/office/drawing/2014/main" id="{4C0A1EB2-8598-8C25-EE3D-0DF0D6A295C8}"/>
                </a:ext>
              </a:extLst>
            </p:cNvPr>
            <p:cNvSpPr/>
            <p:nvPr/>
          </p:nvSpPr>
          <p:spPr>
            <a:xfrm>
              <a:off x="7101086" y="4448382"/>
              <a:ext cx="227584" cy="247456"/>
            </a:xfrm>
            <a:custGeom>
              <a:avLst/>
              <a:gdLst/>
              <a:ahLst/>
              <a:cxnLst/>
              <a:rect l="l" t="t" r="r" b="b"/>
              <a:pathLst>
                <a:path w="227584" h="247456" extrusionOk="0">
                  <a:moveTo>
                    <a:pt x="210676" y="51895"/>
                  </a:moveTo>
                  <a:cubicBezTo>
                    <a:pt x="208403" y="45072"/>
                    <a:pt x="203858" y="38248"/>
                    <a:pt x="197041" y="38248"/>
                  </a:cubicBezTo>
                  <a:cubicBezTo>
                    <a:pt x="187951" y="37111"/>
                    <a:pt x="182270" y="47346"/>
                    <a:pt x="181134" y="56444"/>
                  </a:cubicBezTo>
                  <a:cubicBezTo>
                    <a:pt x="178861" y="65542"/>
                    <a:pt x="177725" y="75777"/>
                    <a:pt x="169771" y="79189"/>
                  </a:cubicBezTo>
                  <a:cubicBezTo>
                    <a:pt x="159545" y="53032"/>
                    <a:pt x="144775" y="28013"/>
                    <a:pt x="125459" y="7543"/>
                  </a:cubicBezTo>
                  <a:cubicBezTo>
                    <a:pt x="120914" y="1857"/>
                    <a:pt x="111824" y="-2692"/>
                    <a:pt x="106143" y="1857"/>
                  </a:cubicBezTo>
                  <a:cubicBezTo>
                    <a:pt x="103870" y="4131"/>
                    <a:pt x="102734" y="6406"/>
                    <a:pt x="101598" y="9817"/>
                  </a:cubicBezTo>
                  <a:cubicBezTo>
                    <a:pt x="95917" y="31425"/>
                    <a:pt x="98189" y="55307"/>
                    <a:pt x="109551" y="74640"/>
                  </a:cubicBezTo>
                  <a:cubicBezTo>
                    <a:pt x="101598" y="55307"/>
                    <a:pt x="89099" y="32562"/>
                    <a:pt x="68647" y="29151"/>
                  </a:cubicBezTo>
                  <a:cubicBezTo>
                    <a:pt x="65239" y="28013"/>
                    <a:pt x="60694" y="29151"/>
                    <a:pt x="58421" y="31425"/>
                  </a:cubicBezTo>
                  <a:cubicBezTo>
                    <a:pt x="56149" y="33700"/>
                    <a:pt x="55012" y="37111"/>
                    <a:pt x="55012" y="40523"/>
                  </a:cubicBezTo>
                  <a:cubicBezTo>
                    <a:pt x="52740" y="63268"/>
                    <a:pt x="60694" y="87150"/>
                    <a:pt x="75465" y="105345"/>
                  </a:cubicBezTo>
                  <a:cubicBezTo>
                    <a:pt x="68647" y="96248"/>
                    <a:pt x="61830" y="87150"/>
                    <a:pt x="52740" y="79189"/>
                  </a:cubicBezTo>
                  <a:cubicBezTo>
                    <a:pt x="47059" y="74640"/>
                    <a:pt x="41378" y="68954"/>
                    <a:pt x="33424" y="70091"/>
                  </a:cubicBezTo>
                  <a:cubicBezTo>
                    <a:pt x="22062" y="71228"/>
                    <a:pt x="17517" y="86013"/>
                    <a:pt x="19790" y="97385"/>
                  </a:cubicBezTo>
                  <a:cubicBezTo>
                    <a:pt x="22062" y="111032"/>
                    <a:pt x="27743" y="124679"/>
                    <a:pt x="37969" y="134914"/>
                  </a:cubicBezTo>
                  <a:cubicBezTo>
                    <a:pt x="32288" y="126953"/>
                    <a:pt x="26607" y="121267"/>
                    <a:pt x="18653" y="115580"/>
                  </a:cubicBezTo>
                  <a:cubicBezTo>
                    <a:pt x="15244" y="113306"/>
                    <a:pt x="9563" y="111032"/>
                    <a:pt x="6155" y="113306"/>
                  </a:cubicBezTo>
                  <a:cubicBezTo>
                    <a:pt x="3882" y="114443"/>
                    <a:pt x="1610" y="117855"/>
                    <a:pt x="1610" y="121267"/>
                  </a:cubicBezTo>
                  <a:cubicBezTo>
                    <a:pt x="-4071" y="142874"/>
                    <a:pt x="6155" y="164482"/>
                    <a:pt x="18653" y="182678"/>
                  </a:cubicBezTo>
                  <a:cubicBezTo>
                    <a:pt x="37969" y="209971"/>
                    <a:pt x="64102" y="232716"/>
                    <a:pt x="95917" y="241814"/>
                  </a:cubicBezTo>
                  <a:cubicBezTo>
                    <a:pt x="127731" y="252049"/>
                    <a:pt x="164090" y="248637"/>
                    <a:pt x="190224" y="229304"/>
                  </a:cubicBezTo>
                  <a:cubicBezTo>
                    <a:pt x="239081" y="191776"/>
                    <a:pt x="233400" y="103071"/>
                    <a:pt x="210676" y="51895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8;p33">
              <a:extLst>
                <a:ext uri="{FF2B5EF4-FFF2-40B4-BE49-F238E27FC236}">
                  <a16:creationId xmlns:a16="http://schemas.microsoft.com/office/drawing/2014/main" id="{079F60F0-FED4-E7B6-FB90-9DE0F977C2F6}"/>
                </a:ext>
              </a:extLst>
            </p:cNvPr>
            <p:cNvSpPr/>
            <p:nvPr/>
          </p:nvSpPr>
          <p:spPr>
            <a:xfrm>
              <a:off x="7941014" y="5152029"/>
              <a:ext cx="1088849" cy="375174"/>
            </a:xfrm>
            <a:custGeom>
              <a:avLst/>
              <a:gdLst/>
              <a:ahLst/>
              <a:cxnLst/>
              <a:rect l="l" t="t" r="r" b="b"/>
              <a:pathLst>
                <a:path w="1088849" h="375174" extrusionOk="0">
                  <a:moveTo>
                    <a:pt x="1354" y="326273"/>
                  </a:moveTo>
                  <a:cubicBezTo>
                    <a:pt x="-8872" y="217098"/>
                    <a:pt x="38850" y="96551"/>
                    <a:pt x="143383" y="45375"/>
                  </a:cubicBezTo>
                  <a:cubicBezTo>
                    <a:pt x="202467" y="16944"/>
                    <a:pt x="270640" y="13533"/>
                    <a:pt x="336541" y="11258"/>
                  </a:cubicBezTo>
                  <a:cubicBezTo>
                    <a:pt x="521746" y="3297"/>
                    <a:pt x="708087" y="-4663"/>
                    <a:pt x="894428" y="3297"/>
                  </a:cubicBezTo>
                  <a:cubicBezTo>
                    <a:pt x="933060" y="4435"/>
                    <a:pt x="972828" y="7847"/>
                    <a:pt x="1008051" y="22630"/>
                  </a:cubicBezTo>
                  <a:cubicBezTo>
                    <a:pt x="1043274" y="37414"/>
                    <a:pt x="1073953" y="68120"/>
                    <a:pt x="1076225" y="104512"/>
                  </a:cubicBezTo>
                  <a:cubicBezTo>
                    <a:pt x="1079634" y="156824"/>
                    <a:pt x="1086451" y="212549"/>
                    <a:pt x="1088723" y="264862"/>
                  </a:cubicBezTo>
                  <a:cubicBezTo>
                    <a:pt x="1088723" y="272823"/>
                    <a:pt x="1089859" y="280784"/>
                    <a:pt x="1085315" y="287607"/>
                  </a:cubicBezTo>
                  <a:cubicBezTo>
                    <a:pt x="1081906" y="293293"/>
                    <a:pt x="1075089" y="297842"/>
                    <a:pt x="1068271" y="301254"/>
                  </a:cubicBezTo>
                  <a:cubicBezTo>
                    <a:pt x="1029639" y="320587"/>
                    <a:pt x="984190" y="323998"/>
                    <a:pt x="939877" y="327410"/>
                  </a:cubicBezTo>
                  <a:cubicBezTo>
                    <a:pt x="655821" y="347881"/>
                    <a:pt x="371764" y="368351"/>
                    <a:pt x="86571" y="375174"/>
                  </a:cubicBezTo>
                  <a:cubicBezTo>
                    <a:pt x="58166" y="375174"/>
                    <a:pt x="3627" y="353567"/>
                    <a:pt x="1354" y="326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9;p33">
              <a:extLst>
                <a:ext uri="{FF2B5EF4-FFF2-40B4-BE49-F238E27FC236}">
                  <a16:creationId xmlns:a16="http://schemas.microsoft.com/office/drawing/2014/main" id="{D6693123-D0B5-EB1C-A999-6BB0C4F7B250}"/>
                </a:ext>
              </a:extLst>
            </p:cNvPr>
            <p:cNvSpPr/>
            <p:nvPr/>
          </p:nvSpPr>
          <p:spPr>
            <a:xfrm>
              <a:off x="7865643" y="5572692"/>
              <a:ext cx="264202" cy="650500"/>
            </a:xfrm>
            <a:custGeom>
              <a:avLst/>
              <a:gdLst/>
              <a:ahLst/>
              <a:cxnLst/>
              <a:rect l="l" t="t" r="r" b="b"/>
              <a:pathLst>
                <a:path w="264202" h="650500" extrusionOk="0">
                  <a:moveTo>
                    <a:pt x="57409" y="650500"/>
                  </a:moveTo>
                  <a:cubicBezTo>
                    <a:pt x="25595" y="627755"/>
                    <a:pt x="4006" y="591364"/>
                    <a:pt x="598" y="552698"/>
                  </a:cubicBezTo>
                  <a:cubicBezTo>
                    <a:pt x="-1675" y="526541"/>
                    <a:pt x="2870" y="500385"/>
                    <a:pt x="8551" y="475365"/>
                  </a:cubicBezTo>
                  <a:cubicBezTo>
                    <a:pt x="26731" y="382112"/>
                    <a:pt x="78998" y="93254"/>
                    <a:pt x="97177" y="0"/>
                  </a:cubicBezTo>
                  <a:lnTo>
                    <a:pt x="264202" y="46627"/>
                  </a:lnTo>
                  <a:lnTo>
                    <a:pt x="57409" y="6505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80;p33">
              <a:extLst>
                <a:ext uri="{FF2B5EF4-FFF2-40B4-BE49-F238E27FC236}">
                  <a16:creationId xmlns:a16="http://schemas.microsoft.com/office/drawing/2014/main" id="{53D639D3-70E6-7458-B3F8-406688A37AE4}"/>
                </a:ext>
              </a:extLst>
            </p:cNvPr>
            <p:cNvSpPr/>
            <p:nvPr/>
          </p:nvSpPr>
          <p:spPr>
            <a:xfrm>
              <a:off x="8914978" y="5572692"/>
              <a:ext cx="264202" cy="650500"/>
            </a:xfrm>
            <a:custGeom>
              <a:avLst/>
              <a:gdLst/>
              <a:ahLst/>
              <a:cxnLst/>
              <a:rect l="l" t="t" r="r" b="b"/>
              <a:pathLst>
                <a:path w="264202" h="650500" extrusionOk="0">
                  <a:moveTo>
                    <a:pt x="206793" y="650500"/>
                  </a:moveTo>
                  <a:cubicBezTo>
                    <a:pt x="238608" y="627755"/>
                    <a:pt x="260196" y="591364"/>
                    <a:pt x="263605" y="552698"/>
                  </a:cubicBezTo>
                  <a:cubicBezTo>
                    <a:pt x="265877" y="526541"/>
                    <a:pt x="261332" y="500385"/>
                    <a:pt x="255651" y="475365"/>
                  </a:cubicBezTo>
                  <a:cubicBezTo>
                    <a:pt x="237472" y="382112"/>
                    <a:pt x="185206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81;p33">
              <a:extLst>
                <a:ext uri="{FF2B5EF4-FFF2-40B4-BE49-F238E27FC236}">
                  <a16:creationId xmlns:a16="http://schemas.microsoft.com/office/drawing/2014/main" id="{04A43D16-79BE-244C-4193-AF60EA355AD2}"/>
                </a:ext>
              </a:extLst>
            </p:cNvPr>
            <p:cNvSpPr/>
            <p:nvPr/>
          </p:nvSpPr>
          <p:spPr>
            <a:xfrm>
              <a:off x="8807036" y="522242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09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6"/>
                    <a:pt x="95443" y="624343"/>
                    <a:pt x="296556" y="792654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82;p33">
              <a:extLst>
                <a:ext uri="{FF2B5EF4-FFF2-40B4-BE49-F238E27FC236}">
                  <a16:creationId xmlns:a16="http://schemas.microsoft.com/office/drawing/2014/main" id="{6EF9A4C0-D2B7-0F8A-F688-B7B4AD2BBF7A}"/>
                </a:ext>
              </a:extLst>
            </p:cNvPr>
            <p:cNvSpPr/>
            <p:nvPr/>
          </p:nvSpPr>
          <p:spPr>
            <a:xfrm>
              <a:off x="8924068" y="5564732"/>
              <a:ext cx="264201" cy="650500"/>
            </a:xfrm>
            <a:custGeom>
              <a:avLst/>
              <a:gdLst/>
              <a:ahLst/>
              <a:cxnLst/>
              <a:rect l="l" t="t" r="r" b="b"/>
              <a:pathLst>
                <a:path w="264201" h="650500" extrusionOk="0">
                  <a:moveTo>
                    <a:pt x="206793" y="650500"/>
                  </a:moveTo>
                  <a:cubicBezTo>
                    <a:pt x="238608" y="627755"/>
                    <a:pt x="260195" y="591364"/>
                    <a:pt x="263604" y="552698"/>
                  </a:cubicBezTo>
                  <a:cubicBezTo>
                    <a:pt x="265877" y="526541"/>
                    <a:pt x="261332" y="500385"/>
                    <a:pt x="255651" y="475366"/>
                  </a:cubicBezTo>
                  <a:cubicBezTo>
                    <a:pt x="237471" y="382112"/>
                    <a:pt x="185205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83;p33">
              <a:extLst>
                <a:ext uri="{FF2B5EF4-FFF2-40B4-BE49-F238E27FC236}">
                  <a16:creationId xmlns:a16="http://schemas.microsoft.com/office/drawing/2014/main" id="{6C111C3F-4E6E-4345-6DA6-74D250D75C55}"/>
                </a:ext>
              </a:extLst>
            </p:cNvPr>
            <p:cNvSpPr/>
            <p:nvPr/>
          </p:nvSpPr>
          <p:spPr>
            <a:xfrm>
              <a:off x="8814990" y="521446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10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7"/>
                    <a:pt x="95443" y="624343"/>
                    <a:pt x="296556" y="792655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84;p33">
              <a:extLst>
                <a:ext uri="{FF2B5EF4-FFF2-40B4-BE49-F238E27FC236}">
                  <a16:creationId xmlns:a16="http://schemas.microsoft.com/office/drawing/2014/main" id="{F8923DEE-6C7C-7F6E-0FD4-7C7C82D0B19F}"/>
                </a:ext>
              </a:extLst>
            </p:cNvPr>
            <p:cNvSpPr/>
            <p:nvPr/>
          </p:nvSpPr>
          <p:spPr>
            <a:xfrm>
              <a:off x="9724571" y="4440422"/>
              <a:ext cx="227119" cy="247456"/>
            </a:xfrm>
            <a:custGeom>
              <a:avLst/>
              <a:gdLst/>
              <a:ahLst/>
              <a:cxnLst/>
              <a:rect l="l" t="t" r="r" b="b"/>
              <a:pathLst>
                <a:path w="227119" h="247456" extrusionOk="0">
                  <a:moveTo>
                    <a:pt x="16443" y="51895"/>
                  </a:moveTo>
                  <a:cubicBezTo>
                    <a:pt x="18716" y="45072"/>
                    <a:pt x="23261" y="38248"/>
                    <a:pt x="30078" y="38248"/>
                  </a:cubicBezTo>
                  <a:cubicBezTo>
                    <a:pt x="39168" y="37111"/>
                    <a:pt x="44849" y="47346"/>
                    <a:pt x="45986" y="56444"/>
                  </a:cubicBezTo>
                  <a:cubicBezTo>
                    <a:pt x="48258" y="65542"/>
                    <a:pt x="49394" y="75777"/>
                    <a:pt x="57348" y="79189"/>
                  </a:cubicBezTo>
                  <a:cubicBezTo>
                    <a:pt x="67574" y="53032"/>
                    <a:pt x="82344" y="28013"/>
                    <a:pt x="101660" y="7543"/>
                  </a:cubicBezTo>
                  <a:cubicBezTo>
                    <a:pt x="106206" y="1857"/>
                    <a:pt x="115295" y="-2692"/>
                    <a:pt x="120976" y="1857"/>
                  </a:cubicBezTo>
                  <a:cubicBezTo>
                    <a:pt x="123249" y="4131"/>
                    <a:pt x="124385" y="6406"/>
                    <a:pt x="125521" y="9817"/>
                  </a:cubicBezTo>
                  <a:cubicBezTo>
                    <a:pt x="131203" y="31425"/>
                    <a:pt x="128930" y="55307"/>
                    <a:pt x="117568" y="74640"/>
                  </a:cubicBezTo>
                  <a:cubicBezTo>
                    <a:pt x="125521" y="55307"/>
                    <a:pt x="138020" y="32562"/>
                    <a:pt x="158472" y="29150"/>
                  </a:cubicBezTo>
                  <a:cubicBezTo>
                    <a:pt x="161880" y="28013"/>
                    <a:pt x="166425" y="29150"/>
                    <a:pt x="168698" y="31425"/>
                  </a:cubicBezTo>
                  <a:cubicBezTo>
                    <a:pt x="170971" y="33699"/>
                    <a:pt x="172107" y="37111"/>
                    <a:pt x="172107" y="40523"/>
                  </a:cubicBezTo>
                  <a:cubicBezTo>
                    <a:pt x="174379" y="63267"/>
                    <a:pt x="166425" y="87150"/>
                    <a:pt x="151655" y="105345"/>
                  </a:cubicBezTo>
                  <a:cubicBezTo>
                    <a:pt x="158472" y="96247"/>
                    <a:pt x="165289" y="87150"/>
                    <a:pt x="174379" y="79189"/>
                  </a:cubicBezTo>
                  <a:cubicBezTo>
                    <a:pt x="180060" y="74640"/>
                    <a:pt x="185741" y="68954"/>
                    <a:pt x="193695" y="70091"/>
                  </a:cubicBezTo>
                  <a:cubicBezTo>
                    <a:pt x="205057" y="71228"/>
                    <a:pt x="209602" y="86012"/>
                    <a:pt x="207329" y="97385"/>
                  </a:cubicBezTo>
                  <a:cubicBezTo>
                    <a:pt x="205057" y="111032"/>
                    <a:pt x="199376" y="124678"/>
                    <a:pt x="189150" y="134913"/>
                  </a:cubicBezTo>
                  <a:cubicBezTo>
                    <a:pt x="194831" y="126953"/>
                    <a:pt x="200512" y="121267"/>
                    <a:pt x="208466" y="115580"/>
                  </a:cubicBezTo>
                  <a:cubicBezTo>
                    <a:pt x="211874" y="113306"/>
                    <a:pt x="217556" y="111032"/>
                    <a:pt x="220964" y="113306"/>
                  </a:cubicBezTo>
                  <a:cubicBezTo>
                    <a:pt x="223237" y="114443"/>
                    <a:pt x="225509" y="117855"/>
                    <a:pt x="225509" y="121267"/>
                  </a:cubicBezTo>
                  <a:cubicBezTo>
                    <a:pt x="231190" y="142874"/>
                    <a:pt x="220964" y="164482"/>
                    <a:pt x="208466" y="182677"/>
                  </a:cubicBezTo>
                  <a:cubicBezTo>
                    <a:pt x="189150" y="209971"/>
                    <a:pt x="163017" y="232716"/>
                    <a:pt x="131203" y="241814"/>
                  </a:cubicBezTo>
                  <a:cubicBezTo>
                    <a:pt x="99388" y="252049"/>
                    <a:pt x="63029" y="248637"/>
                    <a:pt x="36895" y="229304"/>
                  </a:cubicBezTo>
                  <a:cubicBezTo>
                    <a:pt x="-11962" y="191775"/>
                    <a:pt x="-5145" y="103071"/>
                    <a:pt x="16443" y="51895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85;p33">
              <a:extLst>
                <a:ext uri="{FF2B5EF4-FFF2-40B4-BE49-F238E27FC236}">
                  <a16:creationId xmlns:a16="http://schemas.microsoft.com/office/drawing/2014/main" id="{BF7C70FA-FE41-BDFE-B98F-7C35E90CA7EC}"/>
                </a:ext>
              </a:extLst>
            </p:cNvPr>
            <p:cNvSpPr/>
            <p:nvPr/>
          </p:nvSpPr>
          <p:spPr>
            <a:xfrm>
              <a:off x="8924068" y="5564732"/>
              <a:ext cx="264201" cy="650500"/>
            </a:xfrm>
            <a:custGeom>
              <a:avLst/>
              <a:gdLst/>
              <a:ahLst/>
              <a:cxnLst/>
              <a:rect l="l" t="t" r="r" b="b"/>
              <a:pathLst>
                <a:path w="264201" h="650500" extrusionOk="0">
                  <a:moveTo>
                    <a:pt x="206793" y="650500"/>
                  </a:moveTo>
                  <a:cubicBezTo>
                    <a:pt x="238608" y="627755"/>
                    <a:pt x="260195" y="591364"/>
                    <a:pt x="263604" y="552698"/>
                  </a:cubicBezTo>
                  <a:cubicBezTo>
                    <a:pt x="265877" y="526541"/>
                    <a:pt x="261332" y="500385"/>
                    <a:pt x="255651" y="475366"/>
                  </a:cubicBezTo>
                  <a:cubicBezTo>
                    <a:pt x="237471" y="382112"/>
                    <a:pt x="185205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86;p33">
              <a:extLst>
                <a:ext uri="{FF2B5EF4-FFF2-40B4-BE49-F238E27FC236}">
                  <a16:creationId xmlns:a16="http://schemas.microsoft.com/office/drawing/2014/main" id="{3CC833DA-63F5-EE88-CE25-CBF26327C813}"/>
                </a:ext>
              </a:extLst>
            </p:cNvPr>
            <p:cNvSpPr/>
            <p:nvPr/>
          </p:nvSpPr>
          <p:spPr>
            <a:xfrm>
              <a:off x="7153827" y="4509375"/>
              <a:ext cx="2745123" cy="1957185"/>
            </a:xfrm>
            <a:custGeom>
              <a:avLst/>
              <a:gdLst/>
              <a:ahLst/>
              <a:cxnLst/>
              <a:rect l="l" t="t" r="r" b="b"/>
              <a:pathLst>
                <a:path w="2745123" h="1957185" extrusionOk="0">
                  <a:moveTo>
                    <a:pt x="1387333" y="744891"/>
                  </a:moveTo>
                  <a:lnTo>
                    <a:pt x="1605489" y="742616"/>
                  </a:lnTo>
                  <a:cubicBezTo>
                    <a:pt x="1779331" y="733518"/>
                    <a:pt x="1944084" y="650500"/>
                    <a:pt x="2079295" y="541325"/>
                  </a:cubicBezTo>
                  <a:cubicBezTo>
                    <a:pt x="2215642" y="431013"/>
                    <a:pt x="2440615" y="135331"/>
                    <a:pt x="2550829" y="0"/>
                  </a:cubicBezTo>
                  <a:cubicBezTo>
                    <a:pt x="2616730" y="61411"/>
                    <a:pt x="2692857" y="128508"/>
                    <a:pt x="2745124" y="201291"/>
                  </a:cubicBezTo>
                  <a:cubicBezTo>
                    <a:pt x="2487200" y="847242"/>
                    <a:pt x="2004304" y="1223668"/>
                    <a:pt x="1906589" y="1288490"/>
                  </a:cubicBezTo>
                  <a:cubicBezTo>
                    <a:pt x="1950901" y="1443155"/>
                    <a:pt x="1997487" y="1667190"/>
                    <a:pt x="2004304" y="1827541"/>
                  </a:cubicBezTo>
                  <a:cubicBezTo>
                    <a:pt x="2004304" y="1827541"/>
                    <a:pt x="1752061" y="1896912"/>
                    <a:pt x="1431645" y="1949226"/>
                  </a:cubicBezTo>
                  <a:lnTo>
                    <a:pt x="1313478" y="1957186"/>
                  </a:lnTo>
                  <a:cubicBezTo>
                    <a:pt x="993062" y="1904873"/>
                    <a:pt x="740820" y="1835501"/>
                    <a:pt x="740820" y="1835501"/>
                  </a:cubicBezTo>
                  <a:cubicBezTo>
                    <a:pt x="747637" y="1675151"/>
                    <a:pt x="794222" y="1451115"/>
                    <a:pt x="838536" y="1296451"/>
                  </a:cubicBezTo>
                  <a:cubicBezTo>
                    <a:pt x="741956" y="1231628"/>
                    <a:pt x="257923" y="856340"/>
                    <a:pt x="0" y="209252"/>
                  </a:cubicBezTo>
                  <a:cubicBezTo>
                    <a:pt x="52266" y="136469"/>
                    <a:pt x="129530" y="69372"/>
                    <a:pt x="194295" y="7961"/>
                  </a:cubicBezTo>
                  <a:cubicBezTo>
                    <a:pt x="304509" y="143292"/>
                    <a:pt x="530618" y="440111"/>
                    <a:pt x="665829" y="549286"/>
                  </a:cubicBezTo>
                  <a:cubicBezTo>
                    <a:pt x="802176" y="659598"/>
                    <a:pt x="965792" y="741479"/>
                    <a:pt x="1139636" y="750577"/>
                  </a:cubicBezTo>
                  <a:lnTo>
                    <a:pt x="1357791" y="75285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87;p33">
              <a:extLst>
                <a:ext uri="{FF2B5EF4-FFF2-40B4-BE49-F238E27FC236}">
                  <a16:creationId xmlns:a16="http://schemas.microsoft.com/office/drawing/2014/main" id="{124273A7-CD04-1717-423A-0A250716942C}"/>
                </a:ext>
              </a:extLst>
            </p:cNvPr>
            <p:cNvSpPr/>
            <p:nvPr/>
          </p:nvSpPr>
          <p:spPr>
            <a:xfrm>
              <a:off x="8814990" y="521446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10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7"/>
                    <a:pt x="95443" y="624343"/>
                    <a:pt x="296556" y="792655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88;p33">
              <a:extLst>
                <a:ext uri="{FF2B5EF4-FFF2-40B4-BE49-F238E27FC236}">
                  <a16:creationId xmlns:a16="http://schemas.microsoft.com/office/drawing/2014/main" id="{A44EFF95-3A55-8414-63D4-A9A37CD4AC46}"/>
                </a:ext>
              </a:extLst>
            </p:cNvPr>
            <p:cNvSpPr/>
            <p:nvPr/>
          </p:nvSpPr>
          <p:spPr>
            <a:xfrm>
              <a:off x="7941232" y="5222423"/>
              <a:ext cx="296554" cy="792654"/>
            </a:xfrm>
            <a:custGeom>
              <a:avLst/>
              <a:gdLst/>
              <a:ahLst/>
              <a:cxnLst/>
              <a:rect l="l" t="t" r="r" b="b"/>
              <a:pathLst>
                <a:path w="296554" h="792654" extrusionOk="0">
                  <a:moveTo>
                    <a:pt x="51130" y="583403"/>
                  </a:moveTo>
                  <a:cubicBezTo>
                    <a:pt x="115895" y="384386"/>
                    <a:pt x="148845" y="208114"/>
                    <a:pt x="163616" y="0"/>
                  </a:cubicBezTo>
                  <a:cubicBezTo>
                    <a:pt x="163616" y="0"/>
                    <a:pt x="193159" y="4549"/>
                    <a:pt x="234062" y="12509"/>
                  </a:cubicBezTo>
                  <a:cubicBezTo>
                    <a:pt x="274966" y="20470"/>
                    <a:pt x="296555" y="32980"/>
                    <a:pt x="296555" y="32980"/>
                  </a:cubicBezTo>
                  <a:cubicBezTo>
                    <a:pt x="279511" y="285446"/>
                    <a:pt x="201112" y="624343"/>
                    <a:pt x="0" y="792654"/>
                  </a:cubicBezTo>
                  <a:lnTo>
                    <a:pt x="13634" y="683480"/>
                  </a:lnTo>
                  <a:lnTo>
                    <a:pt x="51130" y="5834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89;p33">
              <a:extLst>
                <a:ext uri="{FF2B5EF4-FFF2-40B4-BE49-F238E27FC236}">
                  <a16:creationId xmlns:a16="http://schemas.microsoft.com/office/drawing/2014/main" id="{B255C798-85E5-3F44-3204-A5806142349F}"/>
                </a:ext>
              </a:extLst>
            </p:cNvPr>
            <p:cNvSpPr/>
            <p:nvPr/>
          </p:nvSpPr>
          <p:spPr>
            <a:xfrm>
              <a:off x="8316187" y="5207639"/>
              <a:ext cx="434038" cy="164063"/>
            </a:xfrm>
            <a:custGeom>
              <a:avLst/>
              <a:gdLst/>
              <a:ahLst/>
              <a:cxnLst/>
              <a:rect l="l" t="t" r="r" b="b"/>
              <a:pathLst>
                <a:path w="434038" h="164063" extrusionOk="0">
                  <a:moveTo>
                    <a:pt x="2272" y="0"/>
                  </a:moveTo>
                  <a:cubicBezTo>
                    <a:pt x="1136" y="19333"/>
                    <a:pt x="0" y="39803"/>
                    <a:pt x="0" y="59136"/>
                  </a:cubicBezTo>
                  <a:cubicBezTo>
                    <a:pt x="0" y="59136"/>
                    <a:pt x="31814" y="158076"/>
                    <a:pt x="203384" y="163762"/>
                  </a:cubicBezTo>
                  <a:cubicBezTo>
                    <a:pt x="374955" y="170586"/>
                    <a:pt x="434038" y="59136"/>
                    <a:pt x="434038" y="59136"/>
                  </a:cubicBezTo>
                  <a:cubicBezTo>
                    <a:pt x="434038" y="40941"/>
                    <a:pt x="434038" y="21607"/>
                    <a:pt x="434038" y="3412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90;p33">
              <a:extLst>
                <a:ext uri="{FF2B5EF4-FFF2-40B4-BE49-F238E27FC236}">
                  <a16:creationId xmlns:a16="http://schemas.microsoft.com/office/drawing/2014/main" id="{D7DC3066-BBD3-3B47-B51B-D7642B65DE2D}"/>
                </a:ext>
              </a:extLst>
            </p:cNvPr>
            <p:cNvSpPr/>
            <p:nvPr/>
          </p:nvSpPr>
          <p:spPr>
            <a:xfrm>
              <a:off x="7911244" y="4088584"/>
              <a:ext cx="1209719" cy="1172920"/>
            </a:xfrm>
            <a:custGeom>
              <a:avLst/>
              <a:gdLst/>
              <a:ahLst/>
              <a:cxnLst/>
              <a:rect l="l" t="t" r="r" b="b"/>
              <a:pathLst>
                <a:path w="1209719" h="1172920" extrusionOk="0">
                  <a:moveTo>
                    <a:pt x="3854" y="649376"/>
                  </a:moveTo>
                  <a:cubicBezTo>
                    <a:pt x="23170" y="815413"/>
                    <a:pt x="131112" y="1158858"/>
                    <a:pt x="570832" y="1172505"/>
                  </a:cubicBezTo>
                  <a:cubicBezTo>
                    <a:pt x="1010552" y="1185015"/>
                    <a:pt x="1125310" y="910941"/>
                    <a:pt x="1125310" y="910941"/>
                  </a:cubicBezTo>
                  <a:cubicBezTo>
                    <a:pt x="1125310" y="910941"/>
                    <a:pt x="1195756" y="808589"/>
                    <a:pt x="1208255" y="649376"/>
                  </a:cubicBezTo>
                  <a:cubicBezTo>
                    <a:pt x="1220754" y="490163"/>
                    <a:pt x="1163942" y="2288"/>
                    <a:pt x="614008" y="13"/>
                  </a:cubicBezTo>
                  <a:cubicBezTo>
                    <a:pt x="-87044" y="-3398"/>
                    <a:pt x="3854" y="649376"/>
                    <a:pt x="3854" y="649376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91;p33">
              <a:extLst>
                <a:ext uri="{FF2B5EF4-FFF2-40B4-BE49-F238E27FC236}">
                  <a16:creationId xmlns:a16="http://schemas.microsoft.com/office/drawing/2014/main" id="{C672506B-70A3-EDB5-5725-546F358AA751}"/>
                </a:ext>
              </a:extLst>
            </p:cNvPr>
            <p:cNvSpPr/>
            <p:nvPr/>
          </p:nvSpPr>
          <p:spPr>
            <a:xfrm>
              <a:off x="8317323" y="5225835"/>
              <a:ext cx="432902" cy="50705"/>
            </a:xfrm>
            <a:custGeom>
              <a:avLst/>
              <a:gdLst/>
              <a:ahLst/>
              <a:cxnLst/>
              <a:rect l="l" t="t" r="r" b="b"/>
              <a:pathLst>
                <a:path w="432902" h="50705" extrusionOk="0">
                  <a:moveTo>
                    <a:pt x="0" y="9098"/>
                  </a:moveTo>
                  <a:cubicBezTo>
                    <a:pt x="49994" y="21607"/>
                    <a:pt x="104533" y="29568"/>
                    <a:pt x="165889" y="30706"/>
                  </a:cubicBezTo>
                  <a:cubicBezTo>
                    <a:pt x="271558" y="34117"/>
                    <a:pt x="360184" y="21607"/>
                    <a:pt x="432902" y="0"/>
                  </a:cubicBezTo>
                  <a:cubicBezTo>
                    <a:pt x="432902" y="0"/>
                    <a:pt x="387453" y="44352"/>
                    <a:pt x="224973" y="50038"/>
                  </a:cubicBezTo>
                  <a:cubicBezTo>
                    <a:pt x="62492" y="56862"/>
                    <a:pt x="0" y="9098"/>
                    <a:pt x="0" y="909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92;p33">
              <a:extLst>
                <a:ext uri="{FF2B5EF4-FFF2-40B4-BE49-F238E27FC236}">
                  <a16:creationId xmlns:a16="http://schemas.microsoft.com/office/drawing/2014/main" id="{A554E15E-E7D3-EAA8-04DA-06C287435CB7}"/>
                </a:ext>
              </a:extLst>
            </p:cNvPr>
            <p:cNvSpPr/>
            <p:nvPr/>
          </p:nvSpPr>
          <p:spPr>
            <a:xfrm>
              <a:off x="8797947" y="4791410"/>
              <a:ext cx="159071" cy="120547"/>
            </a:xfrm>
            <a:custGeom>
              <a:avLst/>
              <a:gdLst/>
              <a:ahLst/>
              <a:cxnLst/>
              <a:rect l="l" t="t" r="r" b="b"/>
              <a:pathLst>
                <a:path w="159071" h="120547" extrusionOk="0">
                  <a:moveTo>
                    <a:pt x="159072" y="60274"/>
                  </a:moveTo>
                  <a:cubicBezTo>
                    <a:pt x="159072" y="93562"/>
                    <a:pt x="123462" y="120547"/>
                    <a:pt x="79536" y="120547"/>
                  </a:cubicBezTo>
                  <a:cubicBezTo>
                    <a:pt x="35610" y="120547"/>
                    <a:pt x="0" y="93562"/>
                    <a:pt x="0" y="60274"/>
                  </a:cubicBezTo>
                  <a:cubicBezTo>
                    <a:pt x="0" y="26985"/>
                    <a:pt x="35610" y="0"/>
                    <a:pt x="79536" y="0"/>
                  </a:cubicBezTo>
                  <a:cubicBezTo>
                    <a:pt x="123462" y="0"/>
                    <a:pt x="159072" y="26986"/>
                    <a:pt x="159072" y="60274"/>
                  </a:cubicBezTo>
                  <a:close/>
                </a:path>
              </a:pathLst>
            </a:custGeom>
            <a:solidFill>
              <a:srgbClr val="F7B9A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93;p33">
              <a:extLst>
                <a:ext uri="{FF2B5EF4-FFF2-40B4-BE49-F238E27FC236}">
                  <a16:creationId xmlns:a16="http://schemas.microsoft.com/office/drawing/2014/main" id="{FD435486-DAE4-2DB1-A4AB-FA98BA1B4050}"/>
                </a:ext>
              </a:extLst>
            </p:cNvPr>
            <p:cNvSpPr/>
            <p:nvPr/>
          </p:nvSpPr>
          <p:spPr>
            <a:xfrm>
              <a:off x="8078715" y="4791410"/>
              <a:ext cx="159071" cy="120547"/>
            </a:xfrm>
            <a:custGeom>
              <a:avLst/>
              <a:gdLst/>
              <a:ahLst/>
              <a:cxnLst/>
              <a:rect l="l" t="t" r="r" b="b"/>
              <a:pathLst>
                <a:path w="159071" h="120547" extrusionOk="0">
                  <a:moveTo>
                    <a:pt x="159072" y="60274"/>
                  </a:moveTo>
                  <a:cubicBezTo>
                    <a:pt x="159072" y="93562"/>
                    <a:pt x="123462" y="120547"/>
                    <a:pt x="79536" y="120547"/>
                  </a:cubicBezTo>
                  <a:cubicBezTo>
                    <a:pt x="35610" y="120547"/>
                    <a:pt x="0" y="93562"/>
                    <a:pt x="0" y="60274"/>
                  </a:cubicBezTo>
                  <a:cubicBezTo>
                    <a:pt x="0" y="26985"/>
                    <a:pt x="35610" y="0"/>
                    <a:pt x="79536" y="0"/>
                  </a:cubicBezTo>
                  <a:cubicBezTo>
                    <a:pt x="123462" y="0"/>
                    <a:pt x="159072" y="26986"/>
                    <a:pt x="159072" y="60274"/>
                  </a:cubicBezTo>
                  <a:close/>
                </a:path>
              </a:pathLst>
            </a:custGeom>
            <a:solidFill>
              <a:srgbClr val="F7B9A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94;p33">
              <a:extLst>
                <a:ext uri="{FF2B5EF4-FFF2-40B4-BE49-F238E27FC236}">
                  <a16:creationId xmlns:a16="http://schemas.microsoft.com/office/drawing/2014/main" id="{304F4506-C5F0-1308-06D7-CEE28E8FAC55}"/>
                </a:ext>
              </a:extLst>
            </p:cNvPr>
            <p:cNvSpPr/>
            <p:nvPr/>
          </p:nvSpPr>
          <p:spPr>
            <a:xfrm>
              <a:off x="8490029" y="4758281"/>
              <a:ext cx="41677" cy="41089"/>
            </a:xfrm>
            <a:custGeom>
              <a:avLst/>
              <a:gdLst/>
              <a:ahLst/>
              <a:cxnLst/>
              <a:rect l="l" t="t" r="r" b="b"/>
              <a:pathLst>
                <a:path w="41677" h="41089" extrusionOk="0">
                  <a:moveTo>
                    <a:pt x="0" y="5835"/>
                  </a:moveTo>
                  <a:cubicBezTo>
                    <a:pt x="9090" y="-2125"/>
                    <a:pt x="24997" y="-2125"/>
                    <a:pt x="34087" y="6973"/>
                  </a:cubicBezTo>
                  <a:cubicBezTo>
                    <a:pt x="43176" y="16070"/>
                    <a:pt x="44312" y="31992"/>
                    <a:pt x="36359" y="41090"/>
                  </a:cubicBezTo>
                </a:path>
              </a:pathLst>
            </a:custGeom>
            <a:noFill/>
            <a:ln w="16350" cap="rnd" cmpd="sng">
              <a:solidFill>
                <a:srgbClr val="3C3C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95;p33">
              <a:extLst>
                <a:ext uri="{FF2B5EF4-FFF2-40B4-BE49-F238E27FC236}">
                  <a16:creationId xmlns:a16="http://schemas.microsoft.com/office/drawing/2014/main" id="{C6D1D8BB-10A8-45F7-33CF-3C851BF43589}"/>
                </a:ext>
              </a:extLst>
            </p:cNvPr>
            <p:cNvSpPr/>
            <p:nvPr/>
          </p:nvSpPr>
          <p:spPr>
            <a:xfrm>
              <a:off x="7727621" y="4567523"/>
              <a:ext cx="238607" cy="275580"/>
            </a:xfrm>
            <a:custGeom>
              <a:avLst/>
              <a:gdLst/>
              <a:ahLst/>
              <a:cxnLst/>
              <a:rect l="l" t="t" r="r" b="b"/>
              <a:pathLst>
                <a:path w="238607" h="275580" extrusionOk="0">
                  <a:moveTo>
                    <a:pt x="210202" y="66948"/>
                  </a:moveTo>
                  <a:cubicBezTo>
                    <a:pt x="202249" y="49890"/>
                    <a:pt x="187477" y="37380"/>
                    <a:pt x="172707" y="27145"/>
                  </a:cubicBezTo>
                  <a:cubicBezTo>
                    <a:pt x="154527" y="14635"/>
                    <a:pt x="134075" y="4400"/>
                    <a:pt x="112487" y="988"/>
                  </a:cubicBezTo>
                  <a:cubicBezTo>
                    <a:pt x="74991" y="-4698"/>
                    <a:pt x="36359" y="14635"/>
                    <a:pt x="17043" y="46478"/>
                  </a:cubicBezTo>
                  <a:cubicBezTo>
                    <a:pt x="3409" y="68085"/>
                    <a:pt x="0" y="95379"/>
                    <a:pt x="0" y="120398"/>
                  </a:cubicBezTo>
                  <a:cubicBezTo>
                    <a:pt x="0" y="164751"/>
                    <a:pt x="13635" y="211377"/>
                    <a:pt x="46586" y="240945"/>
                  </a:cubicBezTo>
                  <a:cubicBezTo>
                    <a:pt x="71583" y="263690"/>
                    <a:pt x="105670" y="273925"/>
                    <a:pt x="138620" y="275062"/>
                  </a:cubicBezTo>
                  <a:cubicBezTo>
                    <a:pt x="171571" y="277337"/>
                    <a:pt x="205657" y="271651"/>
                    <a:pt x="238608" y="267102"/>
                  </a:cubicBezTo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oogle Shape;1196;p33">
              <a:extLst>
                <a:ext uri="{FF2B5EF4-FFF2-40B4-BE49-F238E27FC236}">
                  <a16:creationId xmlns:a16="http://schemas.microsoft.com/office/drawing/2014/main" id="{0E2C82B9-AA0F-32BC-0149-788ADBA20717}"/>
                </a:ext>
              </a:extLst>
            </p:cNvPr>
            <p:cNvGrpSpPr/>
            <p:nvPr/>
          </p:nvGrpSpPr>
          <p:grpSpPr>
            <a:xfrm>
              <a:off x="7794782" y="4644252"/>
              <a:ext cx="91935" cy="122138"/>
              <a:chOff x="7794782" y="4644252"/>
              <a:chExt cx="91935" cy="122138"/>
            </a:xfrm>
          </p:grpSpPr>
          <p:sp>
            <p:nvSpPr>
              <p:cNvPr id="70" name="Google Shape;1197;p33">
                <a:extLst>
                  <a:ext uri="{FF2B5EF4-FFF2-40B4-BE49-F238E27FC236}">
                    <a16:creationId xmlns:a16="http://schemas.microsoft.com/office/drawing/2014/main" id="{65479ABE-93D8-6EF7-0B1C-EF8ACE152A5D}"/>
                  </a:ext>
                </a:extLst>
              </p:cNvPr>
              <p:cNvSpPr/>
              <p:nvPr/>
            </p:nvSpPr>
            <p:spPr>
              <a:xfrm>
                <a:off x="7794782" y="4644252"/>
                <a:ext cx="50118" cy="121972"/>
              </a:xfrm>
              <a:custGeom>
                <a:avLst/>
                <a:gdLst/>
                <a:ahLst/>
                <a:cxnLst/>
                <a:rect l="l" t="t" r="r" b="b"/>
                <a:pathLst>
                  <a:path w="50118" h="121972" extrusionOk="0">
                    <a:moveTo>
                      <a:pt x="48734" y="8415"/>
                    </a:moveTo>
                    <a:cubicBezTo>
                      <a:pt x="16920" y="34572"/>
                      <a:pt x="6694" y="77787"/>
                      <a:pt x="22601" y="115316"/>
                    </a:cubicBezTo>
                    <a:cubicBezTo>
                      <a:pt x="24874" y="121002"/>
                      <a:pt x="16920" y="124413"/>
                      <a:pt x="13511" y="119865"/>
                    </a:cubicBezTo>
                    <a:cubicBezTo>
                      <a:pt x="-13758" y="81199"/>
                      <a:pt x="2149" y="20925"/>
                      <a:pt x="44190" y="455"/>
                    </a:cubicBezTo>
                    <a:cubicBezTo>
                      <a:pt x="48734" y="-1820"/>
                      <a:pt x="52143" y="5004"/>
                      <a:pt x="48734" y="8415"/>
                    </a:cubicBezTo>
                    <a:lnTo>
                      <a:pt x="48734" y="8415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1198;p33">
                <a:extLst>
                  <a:ext uri="{FF2B5EF4-FFF2-40B4-BE49-F238E27FC236}">
                    <a16:creationId xmlns:a16="http://schemas.microsoft.com/office/drawing/2014/main" id="{23E0F2F4-8872-4518-A475-288366DD6CA9}"/>
                  </a:ext>
                </a:extLst>
              </p:cNvPr>
              <p:cNvSpPr/>
              <p:nvPr/>
            </p:nvSpPr>
            <p:spPr>
              <a:xfrm>
                <a:off x="7804656" y="4688309"/>
                <a:ext cx="82061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82061" h="78081" extrusionOk="0">
                    <a:moveTo>
                      <a:pt x="3638" y="1886"/>
                    </a:moveTo>
                    <a:cubicBezTo>
                      <a:pt x="45678" y="-9486"/>
                      <a:pt x="83173" y="32592"/>
                      <a:pt x="82037" y="73533"/>
                    </a:cubicBezTo>
                    <a:cubicBezTo>
                      <a:pt x="82037" y="75807"/>
                      <a:pt x="79765" y="78082"/>
                      <a:pt x="77492" y="78082"/>
                    </a:cubicBezTo>
                    <a:cubicBezTo>
                      <a:pt x="75220" y="78082"/>
                      <a:pt x="72947" y="76944"/>
                      <a:pt x="72947" y="74670"/>
                    </a:cubicBezTo>
                    <a:cubicBezTo>
                      <a:pt x="64993" y="42827"/>
                      <a:pt x="42269" y="9847"/>
                      <a:pt x="5910" y="10985"/>
                    </a:cubicBezTo>
                    <a:cubicBezTo>
                      <a:pt x="-908" y="10985"/>
                      <a:pt x="-2044" y="3024"/>
                      <a:pt x="3638" y="1886"/>
                    </a:cubicBezTo>
                    <a:lnTo>
                      <a:pt x="3638" y="1886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" name="Google Shape;1199;p33">
              <a:extLst>
                <a:ext uri="{FF2B5EF4-FFF2-40B4-BE49-F238E27FC236}">
                  <a16:creationId xmlns:a16="http://schemas.microsoft.com/office/drawing/2014/main" id="{51DC787E-D335-3563-176A-6E73407B5A04}"/>
                </a:ext>
              </a:extLst>
            </p:cNvPr>
            <p:cNvSpPr/>
            <p:nvPr/>
          </p:nvSpPr>
          <p:spPr>
            <a:xfrm>
              <a:off x="7880191" y="4004051"/>
              <a:ext cx="1240593" cy="664537"/>
            </a:xfrm>
            <a:custGeom>
              <a:avLst/>
              <a:gdLst/>
              <a:ahLst/>
              <a:cxnLst/>
              <a:rect l="l" t="t" r="r" b="b"/>
              <a:pathLst>
                <a:path w="1240593" h="664537" extrusionOk="0">
                  <a:moveTo>
                    <a:pt x="120124" y="189172"/>
                  </a:moveTo>
                  <a:cubicBezTo>
                    <a:pt x="20136" y="298346"/>
                    <a:pt x="-21904" y="457560"/>
                    <a:pt x="11047" y="603126"/>
                  </a:cubicBezTo>
                  <a:cubicBezTo>
                    <a:pt x="16728" y="627008"/>
                    <a:pt x="25818" y="653165"/>
                    <a:pt x="48542" y="664537"/>
                  </a:cubicBezTo>
                  <a:cubicBezTo>
                    <a:pt x="89447" y="587205"/>
                    <a:pt x="125805" y="508735"/>
                    <a:pt x="156484" y="426855"/>
                  </a:cubicBezTo>
                  <a:cubicBezTo>
                    <a:pt x="186026" y="441638"/>
                    <a:pt x="217840" y="451874"/>
                    <a:pt x="250790" y="455285"/>
                  </a:cubicBezTo>
                  <a:cubicBezTo>
                    <a:pt x="258744" y="456423"/>
                    <a:pt x="266698" y="456423"/>
                    <a:pt x="272379" y="451874"/>
                  </a:cubicBezTo>
                  <a:cubicBezTo>
                    <a:pt x="280333" y="446187"/>
                    <a:pt x="280333" y="434815"/>
                    <a:pt x="279196" y="424580"/>
                  </a:cubicBezTo>
                  <a:cubicBezTo>
                    <a:pt x="276924" y="400698"/>
                    <a:pt x="279196" y="375679"/>
                    <a:pt x="276924" y="351797"/>
                  </a:cubicBezTo>
                  <a:cubicBezTo>
                    <a:pt x="350779" y="434815"/>
                    <a:pt x="445085" y="499638"/>
                    <a:pt x="549618" y="538304"/>
                  </a:cubicBezTo>
                  <a:cubicBezTo>
                    <a:pt x="588250" y="553088"/>
                    <a:pt x="630290" y="563323"/>
                    <a:pt x="670058" y="554225"/>
                  </a:cubicBezTo>
                  <a:cubicBezTo>
                    <a:pt x="676875" y="551951"/>
                    <a:pt x="685966" y="549676"/>
                    <a:pt x="688238" y="542853"/>
                  </a:cubicBezTo>
                  <a:cubicBezTo>
                    <a:pt x="690510" y="537166"/>
                    <a:pt x="688238" y="530343"/>
                    <a:pt x="687102" y="524657"/>
                  </a:cubicBezTo>
                  <a:cubicBezTo>
                    <a:pt x="658696" y="439364"/>
                    <a:pt x="630290" y="354071"/>
                    <a:pt x="601885" y="268779"/>
                  </a:cubicBezTo>
                  <a:cubicBezTo>
                    <a:pt x="691647" y="384777"/>
                    <a:pt x="812087" y="476893"/>
                    <a:pt x="948434" y="534892"/>
                  </a:cubicBezTo>
                  <a:cubicBezTo>
                    <a:pt x="1037059" y="572421"/>
                    <a:pt x="1146137" y="611087"/>
                    <a:pt x="1240444" y="596303"/>
                  </a:cubicBezTo>
                  <a:cubicBezTo>
                    <a:pt x="1242717" y="501912"/>
                    <a:pt x="1218856" y="395012"/>
                    <a:pt x="1182496" y="307445"/>
                  </a:cubicBezTo>
                  <a:cubicBezTo>
                    <a:pt x="1007518" y="-128118"/>
                    <a:pt x="325782" y="-37139"/>
                    <a:pt x="120124" y="189172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00;p33">
              <a:extLst>
                <a:ext uri="{FF2B5EF4-FFF2-40B4-BE49-F238E27FC236}">
                  <a16:creationId xmlns:a16="http://schemas.microsoft.com/office/drawing/2014/main" id="{74935383-C3F3-632C-3F37-20AA23A54147}"/>
                </a:ext>
              </a:extLst>
            </p:cNvPr>
            <p:cNvSpPr/>
            <p:nvPr/>
          </p:nvSpPr>
          <p:spPr>
            <a:xfrm>
              <a:off x="9054734" y="4560700"/>
              <a:ext cx="238607" cy="275580"/>
            </a:xfrm>
            <a:custGeom>
              <a:avLst/>
              <a:gdLst/>
              <a:ahLst/>
              <a:cxnLst/>
              <a:rect l="l" t="t" r="r" b="b"/>
              <a:pathLst>
                <a:path w="238607" h="275580" extrusionOk="0">
                  <a:moveTo>
                    <a:pt x="28406" y="66948"/>
                  </a:moveTo>
                  <a:cubicBezTo>
                    <a:pt x="36359" y="49890"/>
                    <a:pt x="51130" y="37380"/>
                    <a:pt x="65901" y="27145"/>
                  </a:cubicBezTo>
                  <a:cubicBezTo>
                    <a:pt x="84080" y="14635"/>
                    <a:pt x="104532" y="4400"/>
                    <a:pt x="126121" y="988"/>
                  </a:cubicBezTo>
                  <a:cubicBezTo>
                    <a:pt x="163616" y="-4698"/>
                    <a:pt x="202248" y="14635"/>
                    <a:pt x="221564" y="46478"/>
                  </a:cubicBezTo>
                  <a:cubicBezTo>
                    <a:pt x="235198" y="68085"/>
                    <a:pt x="238608" y="95379"/>
                    <a:pt x="238608" y="120398"/>
                  </a:cubicBezTo>
                  <a:cubicBezTo>
                    <a:pt x="238608" y="164751"/>
                    <a:pt x="224973" y="211377"/>
                    <a:pt x="192022" y="240946"/>
                  </a:cubicBezTo>
                  <a:cubicBezTo>
                    <a:pt x="167025" y="263690"/>
                    <a:pt x="132938" y="273925"/>
                    <a:pt x="99988" y="275063"/>
                  </a:cubicBezTo>
                  <a:cubicBezTo>
                    <a:pt x="67037" y="277337"/>
                    <a:pt x="32950" y="271651"/>
                    <a:pt x="0" y="267102"/>
                  </a:cubicBezTo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oogle Shape;1201;p33">
              <a:extLst>
                <a:ext uri="{FF2B5EF4-FFF2-40B4-BE49-F238E27FC236}">
                  <a16:creationId xmlns:a16="http://schemas.microsoft.com/office/drawing/2014/main" id="{604CD5B3-A429-C9DD-AB21-9512E21C2CE4}"/>
                </a:ext>
              </a:extLst>
            </p:cNvPr>
            <p:cNvGrpSpPr/>
            <p:nvPr/>
          </p:nvGrpSpPr>
          <p:grpSpPr>
            <a:xfrm>
              <a:off x="9130835" y="4644252"/>
              <a:ext cx="91431" cy="123579"/>
              <a:chOff x="9130835" y="4644252"/>
              <a:chExt cx="91431" cy="123579"/>
            </a:xfrm>
          </p:grpSpPr>
          <p:sp>
            <p:nvSpPr>
              <p:cNvPr id="68" name="Google Shape;1202;p33">
                <a:extLst>
                  <a:ext uri="{FF2B5EF4-FFF2-40B4-BE49-F238E27FC236}">
                    <a16:creationId xmlns:a16="http://schemas.microsoft.com/office/drawing/2014/main" id="{FF0C2E5B-DD48-0CE0-3AC1-A0ADF9CB8719}"/>
                  </a:ext>
                </a:extLst>
              </p:cNvPr>
              <p:cNvSpPr/>
              <p:nvPr/>
            </p:nvSpPr>
            <p:spPr>
              <a:xfrm>
                <a:off x="9172155" y="4644252"/>
                <a:ext cx="50111" cy="121748"/>
              </a:xfrm>
              <a:custGeom>
                <a:avLst/>
                <a:gdLst/>
                <a:ahLst/>
                <a:cxnLst/>
                <a:rect l="l" t="t" r="r" b="b"/>
                <a:pathLst>
                  <a:path w="50111" h="121748" extrusionOk="0">
                    <a:moveTo>
                      <a:pt x="6427" y="455"/>
                    </a:moveTo>
                    <a:cubicBezTo>
                      <a:pt x="48468" y="20925"/>
                      <a:pt x="63239" y="81199"/>
                      <a:pt x="37105" y="119865"/>
                    </a:cubicBezTo>
                    <a:cubicBezTo>
                      <a:pt x="35969" y="122139"/>
                      <a:pt x="32560" y="122139"/>
                      <a:pt x="30288" y="121002"/>
                    </a:cubicBezTo>
                    <a:cubicBezTo>
                      <a:pt x="28016" y="119865"/>
                      <a:pt x="28016" y="117590"/>
                      <a:pt x="28016" y="115316"/>
                    </a:cubicBezTo>
                    <a:cubicBezTo>
                      <a:pt x="42787" y="77787"/>
                      <a:pt x="32560" y="34572"/>
                      <a:pt x="1883" y="8415"/>
                    </a:cubicBezTo>
                    <a:cubicBezTo>
                      <a:pt x="-2662" y="5004"/>
                      <a:pt x="1883" y="-1820"/>
                      <a:pt x="6427" y="455"/>
                    </a:cubicBezTo>
                    <a:lnTo>
                      <a:pt x="6427" y="455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1203;p33">
                <a:extLst>
                  <a:ext uri="{FF2B5EF4-FFF2-40B4-BE49-F238E27FC236}">
                    <a16:creationId xmlns:a16="http://schemas.microsoft.com/office/drawing/2014/main" id="{1DEFAEA3-8723-5546-923D-E2C0DAEF9F1F}"/>
                  </a:ext>
                </a:extLst>
              </p:cNvPr>
              <p:cNvSpPr/>
              <p:nvPr/>
            </p:nvSpPr>
            <p:spPr>
              <a:xfrm>
                <a:off x="9130835" y="4689485"/>
                <a:ext cx="81229" cy="78346"/>
              </a:xfrm>
              <a:custGeom>
                <a:avLst/>
                <a:gdLst/>
                <a:ahLst/>
                <a:cxnLst/>
                <a:rect l="l" t="t" r="r" b="b"/>
                <a:pathLst>
                  <a:path w="81229" h="78346" extrusionOk="0">
                    <a:moveTo>
                      <a:pt x="76152" y="9809"/>
                    </a:moveTo>
                    <a:cubicBezTo>
                      <a:pt x="50019" y="9809"/>
                      <a:pt x="28431" y="26868"/>
                      <a:pt x="18205" y="49613"/>
                    </a:cubicBezTo>
                    <a:cubicBezTo>
                      <a:pt x="14797" y="57573"/>
                      <a:pt x="11387" y="65534"/>
                      <a:pt x="9116" y="74632"/>
                    </a:cubicBezTo>
                    <a:cubicBezTo>
                      <a:pt x="7979" y="76906"/>
                      <a:pt x="5706" y="79181"/>
                      <a:pt x="3434" y="78044"/>
                    </a:cubicBezTo>
                    <a:cubicBezTo>
                      <a:pt x="1162" y="76906"/>
                      <a:pt x="25" y="75769"/>
                      <a:pt x="25" y="73494"/>
                    </a:cubicBezTo>
                    <a:cubicBezTo>
                      <a:pt x="-1111" y="33691"/>
                      <a:pt x="36385" y="-9524"/>
                      <a:pt x="78425" y="1849"/>
                    </a:cubicBezTo>
                    <a:cubicBezTo>
                      <a:pt x="82970" y="1849"/>
                      <a:pt x="81834" y="9809"/>
                      <a:pt x="76152" y="9809"/>
                    </a:cubicBezTo>
                    <a:lnTo>
                      <a:pt x="76152" y="9809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" name="Google Shape;1204;p33">
              <a:extLst>
                <a:ext uri="{FF2B5EF4-FFF2-40B4-BE49-F238E27FC236}">
                  <a16:creationId xmlns:a16="http://schemas.microsoft.com/office/drawing/2014/main" id="{9919AFAF-A473-1BB0-008E-64AC30FD9ED2}"/>
                </a:ext>
              </a:extLst>
            </p:cNvPr>
            <p:cNvSpPr/>
            <p:nvPr/>
          </p:nvSpPr>
          <p:spPr>
            <a:xfrm>
              <a:off x="8733181" y="4691572"/>
              <a:ext cx="111461" cy="70475"/>
            </a:xfrm>
            <a:custGeom>
              <a:avLst/>
              <a:gdLst/>
              <a:ahLst/>
              <a:cxnLst/>
              <a:rect l="l" t="t" r="r" b="b"/>
              <a:pathLst>
                <a:path w="111461" h="70475" extrusionOk="0">
                  <a:moveTo>
                    <a:pt x="0" y="65721"/>
                  </a:moveTo>
                  <a:cubicBezTo>
                    <a:pt x="10226" y="-18435"/>
                    <a:pt x="97716" y="-24121"/>
                    <a:pt x="111351" y="62309"/>
                  </a:cubicBezTo>
                  <a:cubicBezTo>
                    <a:pt x="112487" y="67995"/>
                    <a:pt x="104533" y="70270"/>
                    <a:pt x="102260" y="65721"/>
                  </a:cubicBezTo>
                  <a:cubicBezTo>
                    <a:pt x="79536" y="-3650"/>
                    <a:pt x="29542" y="2036"/>
                    <a:pt x="9090" y="67995"/>
                  </a:cubicBezTo>
                  <a:cubicBezTo>
                    <a:pt x="7954" y="72544"/>
                    <a:pt x="0" y="70270"/>
                    <a:pt x="0" y="65721"/>
                  </a:cubicBezTo>
                  <a:lnTo>
                    <a:pt x="0" y="6572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05;p33">
              <a:extLst>
                <a:ext uri="{FF2B5EF4-FFF2-40B4-BE49-F238E27FC236}">
                  <a16:creationId xmlns:a16="http://schemas.microsoft.com/office/drawing/2014/main" id="{ECF179DA-5F50-C34B-3D89-943E0CEE2058}"/>
                </a:ext>
              </a:extLst>
            </p:cNvPr>
            <p:cNvSpPr/>
            <p:nvPr/>
          </p:nvSpPr>
          <p:spPr>
            <a:xfrm>
              <a:off x="8204836" y="4705193"/>
              <a:ext cx="111350" cy="71432"/>
            </a:xfrm>
            <a:custGeom>
              <a:avLst/>
              <a:gdLst/>
              <a:ahLst/>
              <a:cxnLst/>
              <a:rect l="l" t="t" r="r" b="b"/>
              <a:pathLst>
                <a:path w="111350" h="71432" extrusionOk="0">
                  <a:moveTo>
                    <a:pt x="103397" y="68021"/>
                  </a:moveTo>
                  <a:cubicBezTo>
                    <a:pt x="82945" y="924"/>
                    <a:pt x="32951" y="-3625"/>
                    <a:pt x="10226" y="65746"/>
                  </a:cubicBezTo>
                  <a:cubicBezTo>
                    <a:pt x="9090" y="68021"/>
                    <a:pt x="6818" y="69158"/>
                    <a:pt x="3409" y="68021"/>
                  </a:cubicBezTo>
                  <a:cubicBezTo>
                    <a:pt x="1137" y="66884"/>
                    <a:pt x="0" y="64609"/>
                    <a:pt x="0" y="62335"/>
                  </a:cubicBezTo>
                  <a:cubicBezTo>
                    <a:pt x="3409" y="48688"/>
                    <a:pt x="6818" y="35041"/>
                    <a:pt x="15907" y="21394"/>
                  </a:cubicBezTo>
                  <a:cubicBezTo>
                    <a:pt x="36359" y="-9311"/>
                    <a:pt x="78400" y="-5899"/>
                    <a:pt x="96579" y="24806"/>
                  </a:cubicBezTo>
                  <a:cubicBezTo>
                    <a:pt x="104533" y="37315"/>
                    <a:pt x="109078" y="52099"/>
                    <a:pt x="111351" y="65746"/>
                  </a:cubicBezTo>
                  <a:cubicBezTo>
                    <a:pt x="111351" y="68021"/>
                    <a:pt x="110214" y="70295"/>
                    <a:pt x="107942" y="71433"/>
                  </a:cubicBezTo>
                  <a:cubicBezTo>
                    <a:pt x="105670" y="71433"/>
                    <a:pt x="103397" y="69158"/>
                    <a:pt x="103397" y="68021"/>
                  </a:cubicBezTo>
                  <a:lnTo>
                    <a:pt x="103397" y="6802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06;p33">
              <a:extLst>
                <a:ext uri="{FF2B5EF4-FFF2-40B4-BE49-F238E27FC236}">
                  <a16:creationId xmlns:a16="http://schemas.microsoft.com/office/drawing/2014/main" id="{E18F22FC-D037-C2DE-D80E-FE4D07E8E82B}"/>
                </a:ext>
              </a:extLst>
            </p:cNvPr>
            <p:cNvSpPr/>
            <p:nvPr/>
          </p:nvSpPr>
          <p:spPr>
            <a:xfrm>
              <a:off x="8448445" y="4832741"/>
              <a:ext cx="120054" cy="44091"/>
            </a:xfrm>
            <a:custGeom>
              <a:avLst/>
              <a:gdLst/>
              <a:ahLst/>
              <a:cxnLst/>
              <a:rect l="l" t="t" r="r" b="b"/>
              <a:pathLst>
                <a:path w="120054" h="44091" extrusionOk="0">
                  <a:moveTo>
                    <a:pt x="118847" y="25766"/>
                  </a:moveTo>
                  <a:cubicBezTo>
                    <a:pt x="84760" y="56472"/>
                    <a:pt x="24541" y="47374"/>
                    <a:pt x="679" y="7571"/>
                  </a:cubicBezTo>
                  <a:cubicBezTo>
                    <a:pt x="-457" y="5296"/>
                    <a:pt x="-457" y="1884"/>
                    <a:pt x="2952" y="747"/>
                  </a:cubicBezTo>
                  <a:cubicBezTo>
                    <a:pt x="5225" y="-390"/>
                    <a:pt x="7497" y="-390"/>
                    <a:pt x="9770" y="1884"/>
                  </a:cubicBezTo>
                  <a:cubicBezTo>
                    <a:pt x="37039" y="30315"/>
                    <a:pt x="79079" y="37139"/>
                    <a:pt x="114302" y="18943"/>
                  </a:cubicBezTo>
                  <a:cubicBezTo>
                    <a:pt x="117711" y="15531"/>
                    <a:pt x="122256" y="22354"/>
                    <a:pt x="118847" y="25766"/>
                  </a:cubicBezTo>
                  <a:lnTo>
                    <a:pt x="118847" y="25766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07;p33">
              <a:extLst>
                <a:ext uri="{FF2B5EF4-FFF2-40B4-BE49-F238E27FC236}">
                  <a16:creationId xmlns:a16="http://schemas.microsoft.com/office/drawing/2014/main" id="{466FCB2D-D91C-0B34-7C78-355033B468AD}"/>
                </a:ext>
              </a:extLst>
            </p:cNvPr>
            <p:cNvSpPr/>
            <p:nvPr/>
          </p:nvSpPr>
          <p:spPr>
            <a:xfrm>
              <a:off x="8302638" y="5620874"/>
              <a:ext cx="465690" cy="446681"/>
            </a:xfrm>
            <a:custGeom>
              <a:avLst/>
              <a:gdLst/>
              <a:ahLst/>
              <a:cxnLst/>
              <a:rect l="l" t="t" r="r" b="b"/>
              <a:pathLst>
                <a:path w="465690" h="446681" extrusionOk="0">
                  <a:moveTo>
                    <a:pt x="279425" y="418086"/>
                  </a:moveTo>
                  <a:cubicBezTo>
                    <a:pt x="332828" y="385106"/>
                    <a:pt x="376004" y="337342"/>
                    <a:pt x="405547" y="281617"/>
                  </a:cubicBezTo>
                  <a:cubicBezTo>
                    <a:pt x="441905" y="213383"/>
                    <a:pt x="461221" y="131502"/>
                    <a:pt x="445314" y="56444"/>
                  </a:cubicBezTo>
                  <a:cubicBezTo>
                    <a:pt x="431680" y="7543"/>
                    <a:pt x="370323" y="12092"/>
                    <a:pt x="337373" y="38248"/>
                  </a:cubicBezTo>
                  <a:cubicBezTo>
                    <a:pt x="287379" y="73503"/>
                    <a:pt x="246475" y="124678"/>
                    <a:pt x="223750" y="181540"/>
                  </a:cubicBezTo>
                  <a:cubicBezTo>
                    <a:pt x="221478" y="187226"/>
                    <a:pt x="215797" y="189501"/>
                    <a:pt x="210115" y="187226"/>
                  </a:cubicBezTo>
                  <a:cubicBezTo>
                    <a:pt x="205570" y="186089"/>
                    <a:pt x="203298" y="181540"/>
                    <a:pt x="203298" y="176991"/>
                  </a:cubicBezTo>
                  <a:cubicBezTo>
                    <a:pt x="203298" y="141737"/>
                    <a:pt x="185118" y="107620"/>
                    <a:pt x="166939" y="75777"/>
                  </a:cubicBezTo>
                  <a:cubicBezTo>
                    <a:pt x="151031" y="46209"/>
                    <a:pt x="126034" y="18915"/>
                    <a:pt x="90812" y="29150"/>
                  </a:cubicBezTo>
                  <a:cubicBezTo>
                    <a:pt x="19229" y="54170"/>
                    <a:pt x="23774" y="149697"/>
                    <a:pt x="36273" y="211108"/>
                  </a:cubicBezTo>
                  <a:cubicBezTo>
                    <a:pt x="53316" y="281617"/>
                    <a:pt x="97629" y="346440"/>
                    <a:pt x="160121" y="383968"/>
                  </a:cubicBezTo>
                  <a:cubicBezTo>
                    <a:pt x="221478" y="422634"/>
                    <a:pt x="298741" y="437419"/>
                    <a:pt x="372596" y="422634"/>
                  </a:cubicBezTo>
                  <a:cubicBezTo>
                    <a:pt x="376004" y="421497"/>
                    <a:pt x="379413" y="423772"/>
                    <a:pt x="380549" y="427183"/>
                  </a:cubicBezTo>
                  <a:cubicBezTo>
                    <a:pt x="381685" y="430595"/>
                    <a:pt x="379413" y="434007"/>
                    <a:pt x="376004" y="434007"/>
                  </a:cubicBezTo>
                  <a:cubicBezTo>
                    <a:pt x="216932" y="484045"/>
                    <a:pt x="43090" y="380557"/>
                    <a:pt x="7867" y="217932"/>
                  </a:cubicBezTo>
                  <a:cubicBezTo>
                    <a:pt x="-9176" y="142874"/>
                    <a:pt x="-4632" y="29150"/>
                    <a:pt x="83994" y="2994"/>
                  </a:cubicBezTo>
                  <a:cubicBezTo>
                    <a:pt x="131715" y="-10653"/>
                    <a:pt x="170347" y="24601"/>
                    <a:pt x="188527" y="63267"/>
                  </a:cubicBezTo>
                  <a:cubicBezTo>
                    <a:pt x="206707" y="98522"/>
                    <a:pt x="224886" y="134913"/>
                    <a:pt x="224886" y="176991"/>
                  </a:cubicBezTo>
                  <a:lnTo>
                    <a:pt x="205570" y="172442"/>
                  </a:lnTo>
                  <a:cubicBezTo>
                    <a:pt x="237384" y="104208"/>
                    <a:pt x="299877" y="23464"/>
                    <a:pt x="376004" y="2994"/>
                  </a:cubicBezTo>
                  <a:cubicBezTo>
                    <a:pt x="519169" y="-18614"/>
                    <a:pt x="457813" y="216794"/>
                    <a:pt x="416909" y="285029"/>
                  </a:cubicBezTo>
                  <a:cubicBezTo>
                    <a:pt x="386231" y="341891"/>
                    <a:pt x="341917" y="390792"/>
                    <a:pt x="286243" y="426046"/>
                  </a:cubicBezTo>
                  <a:cubicBezTo>
                    <a:pt x="279425" y="434007"/>
                    <a:pt x="272608" y="422634"/>
                    <a:pt x="279425" y="418086"/>
                  </a:cubicBezTo>
                  <a:lnTo>
                    <a:pt x="279425" y="4180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1208;p33">
              <a:extLst>
                <a:ext uri="{FF2B5EF4-FFF2-40B4-BE49-F238E27FC236}">
                  <a16:creationId xmlns:a16="http://schemas.microsoft.com/office/drawing/2014/main" id="{E55E5EBA-913C-31D7-C20C-5FB45D7ADFA8}"/>
                </a:ext>
              </a:extLst>
            </p:cNvPr>
            <p:cNvGrpSpPr/>
            <p:nvPr/>
          </p:nvGrpSpPr>
          <p:grpSpPr>
            <a:xfrm>
              <a:off x="8001643" y="5282615"/>
              <a:ext cx="1063486" cy="593646"/>
              <a:chOff x="8001643" y="5282615"/>
              <a:chExt cx="1063486" cy="593646"/>
            </a:xfrm>
          </p:grpSpPr>
          <p:sp>
            <p:nvSpPr>
              <p:cNvPr id="54" name="Google Shape;1209;p33">
                <a:extLst>
                  <a:ext uri="{FF2B5EF4-FFF2-40B4-BE49-F238E27FC236}">
                    <a16:creationId xmlns:a16="http://schemas.microsoft.com/office/drawing/2014/main" id="{77570AEC-DECA-8AB7-F2C2-D62A74A32E63}"/>
                  </a:ext>
                </a:extLst>
              </p:cNvPr>
              <p:cNvSpPr/>
              <p:nvPr/>
            </p:nvSpPr>
            <p:spPr>
              <a:xfrm>
                <a:off x="8125077" y="5285998"/>
                <a:ext cx="63431" cy="28663"/>
              </a:xfrm>
              <a:custGeom>
                <a:avLst/>
                <a:gdLst/>
                <a:ahLst/>
                <a:cxnLst/>
                <a:rect l="l" t="t" r="r" b="b"/>
                <a:pathLst>
                  <a:path w="63431" h="28663" extrusionOk="0">
                    <a:moveTo>
                      <a:pt x="7041" y="110"/>
                    </a:moveTo>
                    <a:cubicBezTo>
                      <a:pt x="16131" y="110"/>
                      <a:pt x="84304" y="16032"/>
                      <a:pt x="57035" y="28541"/>
                    </a:cubicBezTo>
                    <a:cubicBezTo>
                      <a:pt x="36583" y="29678"/>
                      <a:pt x="17267" y="22855"/>
                      <a:pt x="1360" y="10346"/>
                    </a:cubicBezTo>
                    <a:cubicBezTo>
                      <a:pt x="-2049" y="6934"/>
                      <a:pt x="1360" y="-1027"/>
                      <a:pt x="7041" y="110"/>
                    </a:cubicBezTo>
                    <a:lnTo>
                      <a:pt x="7041" y="1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210;p33">
                <a:extLst>
                  <a:ext uri="{FF2B5EF4-FFF2-40B4-BE49-F238E27FC236}">
                    <a16:creationId xmlns:a16="http://schemas.microsoft.com/office/drawing/2014/main" id="{6487E022-2D6A-71FC-40F8-B42E2C4C585A}"/>
                  </a:ext>
                </a:extLst>
              </p:cNvPr>
              <p:cNvSpPr/>
              <p:nvPr/>
            </p:nvSpPr>
            <p:spPr>
              <a:xfrm>
                <a:off x="8119716" y="5383456"/>
                <a:ext cx="57996" cy="33532"/>
              </a:xfrm>
              <a:custGeom>
                <a:avLst/>
                <a:gdLst/>
                <a:ahLst/>
                <a:cxnLst/>
                <a:rect l="l" t="t" r="r" b="b"/>
                <a:pathLst>
                  <a:path w="57996" h="33532" extrusionOk="0">
                    <a:moveTo>
                      <a:pt x="7857" y="455"/>
                    </a:moveTo>
                    <a:cubicBezTo>
                      <a:pt x="26037" y="6141"/>
                      <a:pt x="40808" y="11827"/>
                      <a:pt x="55578" y="22062"/>
                    </a:cubicBezTo>
                    <a:cubicBezTo>
                      <a:pt x="60124" y="25474"/>
                      <a:pt x="57851" y="34572"/>
                      <a:pt x="52170" y="33434"/>
                    </a:cubicBezTo>
                    <a:cubicBezTo>
                      <a:pt x="32854" y="33434"/>
                      <a:pt x="13538" y="24337"/>
                      <a:pt x="1040" y="8415"/>
                    </a:cubicBezTo>
                    <a:cubicBezTo>
                      <a:pt x="-2369" y="5004"/>
                      <a:pt x="3312" y="-1820"/>
                      <a:pt x="7857" y="455"/>
                    </a:cubicBezTo>
                    <a:lnTo>
                      <a:pt x="7857" y="4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211;p33">
                <a:extLst>
                  <a:ext uri="{FF2B5EF4-FFF2-40B4-BE49-F238E27FC236}">
                    <a16:creationId xmlns:a16="http://schemas.microsoft.com/office/drawing/2014/main" id="{DCD787B5-0935-948A-D946-07893376F5B4}"/>
                  </a:ext>
                </a:extLst>
              </p:cNvPr>
              <p:cNvSpPr/>
              <p:nvPr/>
            </p:nvSpPr>
            <p:spPr>
              <a:xfrm>
                <a:off x="8109925" y="5482704"/>
                <a:ext cx="46626" cy="30852"/>
              </a:xfrm>
              <a:custGeom>
                <a:avLst/>
                <a:gdLst/>
                <a:ahLst/>
                <a:cxnLst/>
                <a:rect l="l" t="t" r="r" b="b"/>
                <a:pathLst>
                  <a:path w="46626" h="30852" extrusionOk="0">
                    <a:moveTo>
                      <a:pt x="7422" y="147"/>
                    </a:moveTo>
                    <a:cubicBezTo>
                      <a:pt x="16512" y="1284"/>
                      <a:pt x="55143" y="16068"/>
                      <a:pt x="44918" y="28578"/>
                    </a:cubicBezTo>
                    <a:cubicBezTo>
                      <a:pt x="43781" y="29715"/>
                      <a:pt x="41509" y="30852"/>
                      <a:pt x="40372" y="30852"/>
                    </a:cubicBezTo>
                    <a:cubicBezTo>
                      <a:pt x="24466" y="30852"/>
                      <a:pt x="9694" y="22892"/>
                      <a:pt x="604" y="9245"/>
                    </a:cubicBezTo>
                    <a:cubicBezTo>
                      <a:pt x="-1668" y="4696"/>
                      <a:pt x="2877" y="-990"/>
                      <a:pt x="7422" y="147"/>
                    </a:cubicBezTo>
                    <a:lnTo>
                      <a:pt x="7422" y="1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212;p33">
                <a:extLst>
                  <a:ext uri="{FF2B5EF4-FFF2-40B4-BE49-F238E27FC236}">
                    <a16:creationId xmlns:a16="http://schemas.microsoft.com/office/drawing/2014/main" id="{FA5BF982-B6F0-E105-B4D8-140329CF5FDC}"/>
                  </a:ext>
                </a:extLst>
              </p:cNvPr>
              <p:cNvSpPr/>
              <p:nvPr/>
            </p:nvSpPr>
            <p:spPr>
              <a:xfrm>
                <a:off x="8092968" y="5572544"/>
                <a:ext cx="39614" cy="29716"/>
              </a:xfrm>
              <a:custGeom>
                <a:avLst/>
                <a:gdLst/>
                <a:ahLst/>
                <a:cxnLst/>
                <a:rect l="l" t="t" r="r" b="b"/>
                <a:pathLst>
                  <a:path w="39614" h="29716" extrusionOk="0">
                    <a:moveTo>
                      <a:pt x="8471" y="148"/>
                    </a:moveTo>
                    <a:cubicBezTo>
                      <a:pt x="20969" y="3560"/>
                      <a:pt x="30060" y="9246"/>
                      <a:pt x="38013" y="18344"/>
                    </a:cubicBezTo>
                    <a:cubicBezTo>
                      <a:pt x="41422" y="22893"/>
                      <a:pt x="39149" y="29716"/>
                      <a:pt x="33468" y="29716"/>
                    </a:cubicBezTo>
                    <a:cubicBezTo>
                      <a:pt x="18697" y="29716"/>
                      <a:pt x="6199" y="20618"/>
                      <a:pt x="517" y="8109"/>
                    </a:cubicBezTo>
                    <a:cubicBezTo>
                      <a:pt x="-1755" y="4697"/>
                      <a:pt x="3926" y="-989"/>
                      <a:pt x="8471" y="148"/>
                    </a:cubicBezTo>
                    <a:lnTo>
                      <a:pt x="8471" y="1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213;p33">
                <a:extLst>
                  <a:ext uri="{FF2B5EF4-FFF2-40B4-BE49-F238E27FC236}">
                    <a16:creationId xmlns:a16="http://schemas.microsoft.com/office/drawing/2014/main" id="{24BECFCA-A6A2-7CC0-6E2F-9384304DB15D}"/>
                  </a:ext>
                </a:extLst>
              </p:cNvPr>
              <p:cNvSpPr/>
              <p:nvPr/>
            </p:nvSpPr>
            <p:spPr>
              <a:xfrm>
                <a:off x="8064118" y="5665879"/>
                <a:ext cx="39051" cy="26629"/>
              </a:xfrm>
              <a:custGeom>
                <a:avLst/>
                <a:gdLst/>
                <a:ahLst/>
                <a:cxnLst/>
                <a:rect l="l" t="t" r="r" b="b"/>
                <a:pathLst>
                  <a:path w="39051" h="26629" extrusionOk="0">
                    <a:moveTo>
                      <a:pt x="6643" y="67"/>
                    </a:moveTo>
                    <a:cubicBezTo>
                      <a:pt x="16870" y="-1071"/>
                      <a:pt x="48684" y="12576"/>
                      <a:pt x="36186" y="25086"/>
                    </a:cubicBezTo>
                    <a:cubicBezTo>
                      <a:pt x="25959" y="33046"/>
                      <a:pt x="-16081" y="8027"/>
                      <a:pt x="6643" y="67"/>
                    </a:cubicBezTo>
                    <a:lnTo>
                      <a:pt x="6643" y="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214;p33">
                <a:extLst>
                  <a:ext uri="{FF2B5EF4-FFF2-40B4-BE49-F238E27FC236}">
                    <a16:creationId xmlns:a16="http://schemas.microsoft.com/office/drawing/2014/main" id="{D2D7F65A-5391-63C0-CF4D-91217D957C31}"/>
                  </a:ext>
                </a:extLst>
              </p:cNvPr>
              <p:cNvSpPr/>
              <p:nvPr/>
            </p:nvSpPr>
            <p:spPr>
              <a:xfrm>
                <a:off x="8038893" y="5753366"/>
                <a:ext cx="40596" cy="28578"/>
              </a:xfrm>
              <a:custGeom>
                <a:avLst/>
                <a:gdLst/>
                <a:ahLst/>
                <a:cxnLst/>
                <a:rect l="l" t="t" r="r" b="b"/>
                <a:pathLst>
                  <a:path w="40596" h="28578" extrusionOk="0">
                    <a:moveTo>
                      <a:pt x="6871" y="147"/>
                    </a:moveTo>
                    <a:cubicBezTo>
                      <a:pt x="17097" y="-990"/>
                      <a:pt x="55729" y="20618"/>
                      <a:pt x="34141" y="28578"/>
                    </a:cubicBezTo>
                    <a:cubicBezTo>
                      <a:pt x="20506" y="28578"/>
                      <a:pt x="8008" y="21755"/>
                      <a:pt x="1190" y="9245"/>
                    </a:cubicBezTo>
                    <a:cubicBezTo>
                      <a:pt x="-2219" y="4696"/>
                      <a:pt x="2327" y="-990"/>
                      <a:pt x="6871" y="147"/>
                    </a:cubicBezTo>
                    <a:lnTo>
                      <a:pt x="6871" y="1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215;p33">
                <a:extLst>
                  <a:ext uri="{FF2B5EF4-FFF2-40B4-BE49-F238E27FC236}">
                    <a16:creationId xmlns:a16="http://schemas.microsoft.com/office/drawing/2014/main" id="{077B0E82-83FC-7232-1455-73490B429C9E}"/>
                  </a:ext>
                </a:extLst>
              </p:cNvPr>
              <p:cNvSpPr/>
              <p:nvPr/>
            </p:nvSpPr>
            <p:spPr>
              <a:xfrm>
                <a:off x="8001643" y="5853590"/>
                <a:ext cx="26415" cy="22671"/>
              </a:xfrm>
              <a:custGeom>
                <a:avLst/>
                <a:gdLst/>
                <a:ahLst/>
                <a:cxnLst/>
                <a:rect l="l" t="t" r="r" b="b"/>
                <a:pathLst>
                  <a:path w="26415" h="22671" extrusionOk="0">
                    <a:moveTo>
                      <a:pt x="7762" y="0"/>
                    </a:moveTo>
                    <a:cubicBezTo>
                      <a:pt x="16852" y="0"/>
                      <a:pt x="22533" y="3412"/>
                      <a:pt x="25942" y="12509"/>
                    </a:cubicBezTo>
                    <a:cubicBezTo>
                      <a:pt x="29350" y="23882"/>
                      <a:pt x="13443" y="25019"/>
                      <a:pt x="7762" y="19333"/>
                    </a:cubicBezTo>
                    <a:cubicBezTo>
                      <a:pt x="-192" y="14784"/>
                      <a:pt x="-4737" y="0"/>
                      <a:pt x="7762" y="0"/>
                    </a:cubicBezTo>
                    <a:lnTo>
                      <a:pt x="7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216;p33">
                <a:extLst>
                  <a:ext uri="{FF2B5EF4-FFF2-40B4-BE49-F238E27FC236}">
                    <a16:creationId xmlns:a16="http://schemas.microsoft.com/office/drawing/2014/main" id="{8AFF6E22-A6B5-72CF-1E48-E4EEE3463A25}"/>
                  </a:ext>
                </a:extLst>
              </p:cNvPr>
              <p:cNvSpPr/>
              <p:nvPr/>
            </p:nvSpPr>
            <p:spPr>
              <a:xfrm>
                <a:off x="8842447" y="5282615"/>
                <a:ext cx="64648" cy="21405"/>
              </a:xfrm>
              <a:custGeom>
                <a:avLst/>
                <a:gdLst/>
                <a:ahLst/>
                <a:cxnLst/>
                <a:rect l="l" t="t" r="r" b="b"/>
                <a:pathLst>
                  <a:path w="64648" h="21405" extrusionOk="0">
                    <a:moveTo>
                      <a:pt x="4357" y="6906"/>
                    </a:moveTo>
                    <a:cubicBezTo>
                      <a:pt x="13448" y="1219"/>
                      <a:pt x="66850" y="-6741"/>
                      <a:pt x="64578" y="10317"/>
                    </a:cubicBezTo>
                    <a:cubicBezTo>
                      <a:pt x="62305" y="23964"/>
                      <a:pt x="-19503" y="27376"/>
                      <a:pt x="4357" y="6906"/>
                    </a:cubicBezTo>
                    <a:lnTo>
                      <a:pt x="4357" y="690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217;p33">
                <a:extLst>
                  <a:ext uri="{FF2B5EF4-FFF2-40B4-BE49-F238E27FC236}">
                    <a16:creationId xmlns:a16="http://schemas.microsoft.com/office/drawing/2014/main" id="{8A18721A-C749-1589-BFF5-BEA44CB4C1D1}"/>
                  </a:ext>
                </a:extLst>
              </p:cNvPr>
              <p:cNvSpPr/>
              <p:nvPr/>
            </p:nvSpPr>
            <p:spPr>
              <a:xfrm>
                <a:off x="8865837" y="5381637"/>
                <a:ext cx="63911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63911" h="23375" extrusionOk="0">
                    <a:moveTo>
                      <a:pt x="4828" y="7960"/>
                    </a:moveTo>
                    <a:cubicBezTo>
                      <a:pt x="23007" y="3412"/>
                      <a:pt x="38914" y="1137"/>
                      <a:pt x="57094" y="0"/>
                    </a:cubicBezTo>
                    <a:cubicBezTo>
                      <a:pt x="60502" y="0"/>
                      <a:pt x="63912" y="3412"/>
                      <a:pt x="63912" y="6823"/>
                    </a:cubicBezTo>
                    <a:cubicBezTo>
                      <a:pt x="63912" y="9098"/>
                      <a:pt x="62775" y="11372"/>
                      <a:pt x="61639" y="12509"/>
                    </a:cubicBezTo>
                    <a:cubicBezTo>
                      <a:pt x="53685" y="19333"/>
                      <a:pt x="43459" y="21607"/>
                      <a:pt x="33233" y="22745"/>
                    </a:cubicBezTo>
                    <a:cubicBezTo>
                      <a:pt x="25280" y="23882"/>
                      <a:pt x="-3126" y="25019"/>
                      <a:pt x="283" y="11372"/>
                    </a:cubicBezTo>
                    <a:cubicBezTo>
                      <a:pt x="1419" y="10235"/>
                      <a:pt x="3691" y="9098"/>
                      <a:pt x="4828" y="7960"/>
                    </a:cubicBezTo>
                    <a:lnTo>
                      <a:pt x="4828" y="796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218;p33">
                <a:extLst>
                  <a:ext uri="{FF2B5EF4-FFF2-40B4-BE49-F238E27FC236}">
                    <a16:creationId xmlns:a16="http://schemas.microsoft.com/office/drawing/2014/main" id="{DC02C085-7BFE-8B1F-051E-010D0D170159}"/>
                  </a:ext>
                </a:extLst>
              </p:cNvPr>
              <p:cNvSpPr/>
              <p:nvPr/>
            </p:nvSpPr>
            <p:spPr>
              <a:xfrm>
                <a:off x="8886279" y="5472837"/>
                <a:ext cx="63008" cy="21385"/>
              </a:xfrm>
              <a:custGeom>
                <a:avLst/>
                <a:gdLst/>
                <a:ahLst/>
                <a:cxnLst/>
                <a:rect l="l" t="t" r="r" b="b"/>
                <a:pathLst>
                  <a:path w="63008" h="21385" extrusionOk="0">
                    <a:moveTo>
                      <a:pt x="4838" y="4327"/>
                    </a:moveTo>
                    <a:cubicBezTo>
                      <a:pt x="23018" y="915"/>
                      <a:pt x="38925" y="-1359"/>
                      <a:pt x="57105" y="915"/>
                    </a:cubicBezTo>
                    <a:cubicBezTo>
                      <a:pt x="60514" y="915"/>
                      <a:pt x="63922" y="4327"/>
                      <a:pt x="62786" y="8876"/>
                    </a:cubicBezTo>
                    <a:cubicBezTo>
                      <a:pt x="62786" y="11151"/>
                      <a:pt x="61650" y="12288"/>
                      <a:pt x="59377" y="13425"/>
                    </a:cubicBezTo>
                    <a:cubicBezTo>
                      <a:pt x="51423" y="19111"/>
                      <a:pt x="41198" y="20249"/>
                      <a:pt x="32108" y="21386"/>
                    </a:cubicBezTo>
                    <a:cubicBezTo>
                      <a:pt x="24154" y="21386"/>
                      <a:pt x="-3115" y="21386"/>
                      <a:pt x="293" y="8876"/>
                    </a:cubicBezTo>
                    <a:cubicBezTo>
                      <a:pt x="1430" y="6602"/>
                      <a:pt x="3702" y="5465"/>
                      <a:pt x="4838" y="4327"/>
                    </a:cubicBezTo>
                    <a:lnTo>
                      <a:pt x="4838" y="432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219;p33">
                <a:extLst>
                  <a:ext uri="{FF2B5EF4-FFF2-40B4-BE49-F238E27FC236}">
                    <a16:creationId xmlns:a16="http://schemas.microsoft.com/office/drawing/2014/main" id="{6EF52AC3-EB30-4069-F2C8-7B02E1843A21}"/>
                  </a:ext>
                </a:extLst>
              </p:cNvPr>
              <p:cNvSpPr/>
              <p:nvPr/>
            </p:nvSpPr>
            <p:spPr>
              <a:xfrm>
                <a:off x="8911924" y="5571155"/>
                <a:ext cx="56971" cy="26335"/>
              </a:xfrm>
              <a:custGeom>
                <a:avLst/>
                <a:gdLst/>
                <a:ahLst/>
                <a:cxnLst/>
                <a:rect l="l" t="t" r="r" b="b"/>
                <a:pathLst>
                  <a:path w="56971" h="26335" extrusionOk="0">
                    <a:moveTo>
                      <a:pt x="5326" y="9498"/>
                    </a:moveTo>
                    <a:cubicBezTo>
                      <a:pt x="21233" y="7224"/>
                      <a:pt x="32596" y="3812"/>
                      <a:pt x="48502" y="400"/>
                    </a:cubicBezTo>
                    <a:cubicBezTo>
                      <a:pt x="54184" y="-1874"/>
                      <a:pt x="59865" y="6086"/>
                      <a:pt x="55320" y="10635"/>
                    </a:cubicBezTo>
                    <a:cubicBezTo>
                      <a:pt x="43958" y="26557"/>
                      <a:pt x="18961" y="31106"/>
                      <a:pt x="1917" y="20871"/>
                    </a:cubicBezTo>
                    <a:cubicBezTo>
                      <a:pt x="-1491" y="18596"/>
                      <a:pt x="-355" y="10635"/>
                      <a:pt x="5326" y="9498"/>
                    </a:cubicBezTo>
                    <a:lnTo>
                      <a:pt x="5326" y="949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220;p33">
                <a:extLst>
                  <a:ext uri="{FF2B5EF4-FFF2-40B4-BE49-F238E27FC236}">
                    <a16:creationId xmlns:a16="http://schemas.microsoft.com/office/drawing/2014/main" id="{0C5A3B7B-0449-3742-7AA5-0AB8505D54B6}"/>
                  </a:ext>
                </a:extLst>
              </p:cNvPr>
              <p:cNvSpPr/>
              <p:nvPr/>
            </p:nvSpPr>
            <p:spPr>
              <a:xfrm>
                <a:off x="8943254" y="5669062"/>
                <a:ext cx="61485" cy="28571"/>
              </a:xfrm>
              <a:custGeom>
                <a:avLst/>
                <a:gdLst/>
                <a:ahLst/>
                <a:cxnLst/>
                <a:rect l="l" t="t" r="r" b="b"/>
                <a:pathLst>
                  <a:path w="61485" h="28571" extrusionOk="0">
                    <a:moveTo>
                      <a:pt x="4674" y="13943"/>
                    </a:moveTo>
                    <a:cubicBezTo>
                      <a:pt x="21717" y="8257"/>
                      <a:pt x="36488" y="4845"/>
                      <a:pt x="53532" y="296"/>
                    </a:cubicBezTo>
                    <a:cubicBezTo>
                      <a:pt x="56940" y="-841"/>
                      <a:pt x="60349" y="1433"/>
                      <a:pt x="61485" y="4845"/>
                    </a:cubicBezTo>
                    <a:cubicBezTo>
                      <a:pt x="61485" y="7119"/>
                      <a:pt x="61485" y="9394"/>
                      <a:pt x="60349" y="10531"/>
                    </a:cubicBezTo>
                    <a:cubicBezTo>
                      <a:pt x="53532" y="18492"/>
                      <a:pt x="44442" y="23041"/>
                      <a:pt x="34216" y="26452"/>
                    </a:cubicBezTo>
                    <a:cubicBezTo>
                      <a:pt x="26263" y="28727"/>
                      <a:pt x="-2143" y="32138"/>
                      <a:pt x="129" y="18492"/>
                    </a:cubicBezTo>
                    <a:cubicBezTo>
                      <a:pt x="1266" y="16217"/>
                      <a:pt x="2402" y="15080"/>
                      <a:pt x="4674" y="13943"/>
                    </a:cubicBezTo>
                    <a:lnTo>
                      <a:pt x="4674" y="1394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221;p33">
                <a:extLst>
                  <a:ext uri="{FF2B5EF4-FFF2-40B4-BE49-F238E27FC236}">
                    <a16:creationId xmlns:a16="http://schemas.microsoft.com/office/drawing/2014/main" id="{7A83E14D-6B1F-70B5-C4B2-FAD8EB7F5B88}"/>
                  </a:ext>
                </a:extLst>
              </p:cNvPr>
              <p:cNvSpPr/>
              <p:nvPr/>
            </p:nvSpPr>
            <p:spPr>
              <a:xfrm>
                <a:off x="8970710" y="5756129"/>
                <a:ext cx="53473" cy="35434"/>
              </a:xfrm>
              <a:custGeom>
                <a:avLst/>
                <a:gdLst/>
                <a:ahLst/>
                <a:cxnLst/>
                <a:rect l="l" t="t" r="r" b="b"/>
                <a:pathLst>
                  <a:path w="53473" h="35434" extrusionOk="0">
                    <a:moveTo>
                      <a:pt x="1079" y="25815"/>
                    </a:moveTo>
                    <a:cubicBezTo>
                      <a:pt x="6760" y="16717"/>
                      <a:pt x="48801" y="-11714"/>
                      <a:pt x="53346" y="5345"/>
                    </a:cubicBezTo>
                    <a:cubicBezTo>
                      <a:pt x="56754" y="17854"/>
                      <a:pt x="-9147" y="51971"/>
                      <a:pt x="1079" y="25815"/>
                    </a:cubicBezTo>
                    <a:lnTo>
                      <a:pt x="1079" y="2581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222;p33">
                <a:extLst>
                  <a:ext uri="{FF2B5EF4-FFF2-40B4-BE49-F238E27FC236}">
                    <a16:creationId xmlns:a16="http://schemas.microsoft.com/office/drawing/2014/main" id="{69383E9C-5905-DD88-65EB-0FDD9FB18D9B}"/>
                  </a:ext>
                </a:extLst>
              </p:cNvPr>
              <p:cNvSpPr/>
              <p:nvPr/>
            </p:nvSpPr>
            <p:spPr>
              <a:xfrm>
                <a:off x="9024731" y="5836569"/>
                <a:ext cx="40398" cy="32887"/>
              </a:xfrm>
              <a:custGeom>
                <a:avLst/>
                <a:gdLst/>
                <a:ahLst/>
                <a:cxnLst/>
                <a:rect l="l" t="t" r="r" b="b"/>
                <a:pathLst>
                  <a:path w="40398" h="32887" extrusionOk="0">
                    <a:moveTo>
                      <a:pt x="460" y="23845"/>
                    </a:moveTo>
                    <a:cubicBezTo>
                      <a:pt x="3869" y="14747"/>
                      <a:pt x="34547" y="-11410"/>
                      <a:pt x="40228" y="5649"/>
                    </a:cubicBezTo>
                    <a:cubicBezTo>
                      <a:pt x="43637" y="18158"/>
                      <a:pt x="-5221" y="47727"/>
                      <a:pt x="460" y="23845"/>
                    </a:cubicBezTo>
                    <a:lnTo>
                      <a:pt x="460" y="238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1223;p33">
              <a:extLst>
                <a:ext uri="{FF2B5EF4-FFF2-40B4-BE49-F238E27FC236}">
                  <a16:creationId xmlns:a16="http://schemas.microsoft.com/office/drawing/2014/main" id="{6B267CD6-4210-7EB6-99BB-22836BA1E7D9}"/>
                </a:ext>
              </a:extLst>
            </p:cNvPr>
            <p:cNvGrpSpPr/>
            <p:nvPr/>
          </p:nvGrpSpPr>
          <p:grpSpPr>
            <a:xfrm>
              <a:off x="9669949" y="4546038"/>
              <a:ext cx="209685" cy="212108"/>
              <a:chOff x="9669949" y="4546038"/>
              <a:chExt cx="209685" cy="212108"/>
            </a:xfrm>
          </p:grpSpPr>
          <p:sp>
            <p:nvSpPr>
              <p:cNvPr id="47" name="Google Shape;1224;p33">
                <a:extLst>
                  <a:ext uri="{FF2B5EF4-FFF2-40B4-BE49-F238E27FC236}">
                    <a16:creationId xmlns:a16="http://schemas.microsoft.com/office/drawing/2014/main" id="{94750B19-B5C0-0DE2-7D0A-07BB6481879D}"/>
                  </a:ext>
                </a:extLst>
              </p:cNvPr>
              <p:cNvSpPr/>
              <p:nvPr/>
            </p:nvSpPr>
            <p:spPr>
              <a:xfrm>
                <a:off x="9669949" y="4563892"/>
                <a:ext cx="200311" cy="194254"/>
              </a:xfrm>
              <a:custGeom>
                <a:avLst/>
                <a:gdLst/>
                <a:ahLst/>
                <a:cxnLst/>
                <a:rect l="l" t="t" r="r" b="b"/>
                <a:pathLst>
                  <a:path w="200311" h="194254" extrusionOk="0">
                    <a:moveTo>
                      <a:pt x="5164" y="1208"/>
                    </a:moveTo>
                    <a:cubicBezTo>
                      <a:pt x="67657" y="60345"/>
                      <a:pt x="136966" y="129716"/>
                      <a:pt x="199459" y="188852"/>
                    </a:cubicBezTo>
                    <a:cubicBezTo>
                      <a:pt x="200595" y="189990"/>
                      <a:pt x="200595" y="192264"/>
                      <a:pt x="199459" y="193401"/>
                    </a:cubicBezTo>
                    <a:cubicBezTo>
                      <a:pt x="198323" y="194539"/>
                      <a:pt x="196050" y="194539"/>
                      <a:pt x="194914" y="193401"/>
                    </a:cubicBezTo>
                    <a:cubicBezTo>
                      <a:pt x="177871" y="178617"/>
                      <a:pt x="160828" y="163833"/>
                      <a:pt x="143784" y="149049"/>
                    </a:cubicBezTo>
                    <a:cubicBezTo>
                      <a:pt x="110833" y="118344"/>
                      <a:pt x="77883" y="86501"/>
                      <a:pt x="47205" y="54659"/>
                    </a:cubicBezTo>
                    <a:cubicBezTo>
                      <a:pt x="31297" y="38737"/>
                      <a:pt x="16527" y="21679"/>
                      <a:pt x="619" y="5757"/>
                    </a:cubicBezTo>
                    <a:cubicBezTo>
                      <a:pt x="-1653" y="2346"/>
                      <a:pt x="2892" y="-2203"/>
                      <a:pt x="5164" y="1208"/>
                    </a:cubicBezTo>
                    <a:lnTo>
                      <a:pt x="5164" y="12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225;p33">
                <a:extLst>
                  <a:ext uri="{FF2B5EF4-FFF2-40B4-BE49-F238E27FC236}">
                    <a16:creationId xmlns:a16="http://schemas.microsoft.com/office/drawing/2014/main" id="{9155EBE1-1C6E-EA29-00C0-E68CB2E51682}"/>
                  </a:ext>
                </a:extLst>
              </p:cNvPr>
              <p:cNvSpPr/>
              <p:nvPr/>
            </p:nvSpPr>
            <p:spPr>
              <a:xfrm>
                <a:off x="9705538" y="4546038"/>
                <a:ext cx="15121" cy="21708"/>
              </a:xfrm>
              <a:custGeom>
                <a:avLst/>
                <a:gdLst/>
                <a:ahLst/>
                <a:cxnLst/>
                <a:rect l="l" t="t" r="r" b="b"/>
                <a:pathLst>
                  <a:path w="15121" h="21708" extrusionOk="0">
                    <a:moveTo>
                      <a:pt x="15025" y="3140"/>
                    </a:moveTo>
                    <a:cubicBezTo>
                      <a:pt x="16161" y="8827"/>
                      <a:pt x="7071" y="27022"/>
                      <a:pt x="254" y="20199"/>
                    </a:cubicBezTo>
                    <a:cubicBezTo>
                      <a:pt x="-2019" y="14513"/>
                      <a:pt x="11616" y="-8232"/>
                      <a:pt x="15025" y="3140"/>
                    </a:cubicBezTo>
                    <a:lnTo>
                      <a:pt x="15025" y="314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226;p33">
                <a:extLst>
                  <a:ext uri="{FF2B5EF4-FFF2-40B4-BE49-F238E27FC236}">
                    <a16:creationId xmlns:a16="http://schemas.microsoft.com/office/drawing/2014/main" id="{E77E46B1-9935-A122-1CA5-1D371BF2E09A}"/>
                  </a:ext>
                </a:extLst>
              </p:cNvPr>
              <p:cNvSpPr/>
              <p:nvPr/>
            </p:nvSpPr>
            <p:spPr>
              <a:xfrm>
                <a:off x="9731925" y="4572568"/>
                <a:ext cx="18179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18179" h="24981" extrusionOk="0">
                    <a:moveTo>
                      <a:pt x="18179" y="3904"/>
                    </a:moveTo>
                    <a:cubicBezTo>
                      <a:pt x="18179" y="9590"/>
                      <a:pt x="3409" y="34609"/>
                      <a:pt x="0" y="20962"/>
                    </a:cubicBezTo>
                    <a:cubicBezTo>
                      <a:pt x="0" y="16414"/>
                      <a:pt x="14771" y="-9743"/>
                      <a:pt x="18179" y="3904"/>
                    </a:cubicBezTo>
                    <a:lnTo>
                      <a:pt x="18179" y="390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227;p33">
                <a:extLst>
                  <a:ext uri="{FF2B5EF4-FFF2-40B4-BE49-F238E27FC236}">
                    <a16:creationId xmlns:a16="http://schemas.microsoft.com/office/drawing/2014/main" id="{8D824206-03B9-2336-A274-05F669EB3F21}"/>
                  </a:ext>
                </a:extLst>
              </p:cNvPr>
              <p:cNvSpPr/>
              <p:nvPr/>
            </p:nvSpPr>
            <p:spPr>
              <a:xfrm>
                <a:off x="9761466" y="4605738"/>
                <a:ext cx="17269" cy="23221"/>
              </a:xfrm>
              <a:custGeom>
                <a:avLst/>
                <a:gdLst/>
                <a:ahLst/>
                <a:cxnLst/>
                <a:rect l="l" t="t" r="r" b="b"/>
                <a:pathLst>
                  <a:path w="17269" h="23221" extrusionOk="0">
                    <a:moveTo>
                      <a:pt x="17043" y="3714"/>
                    </a:moveTo>
                    <a:cubicBezTo>
                      <a:pt x="15907" y="8263"/>
                      <a:pt x="3409" y="32145"/>
                      <a:pt x="0" y="19636"/>
                    </a:cubicBezTo>
                    <a:cubicBezTo>
                      <a:pt x="1137" y="11675"/>
                      <a:pt x="5681" y="4851"/>
                      <a:pt x="12499" y="303"/>
                    </a:cubicBezTo>
                    <a:cubicBezTo>
                      <a:pt x="14772" y="-835"/>
                      <a:pt x="18180" y="1440"/>
                      <a:pt x="17043" y="3714"/>
                    </a:cubicBezTo>
                    <a:lnTo>
                      <a:pt x="17043" y="371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228;p33">
                <a:extLst>
                  <a:ext uri="{FF2B5EF4-FFF2-40B4-BE49-F238E27FC236}">
                    <a16:creationId xmlns:a16="http://schemas.microsoft.com/office/drawing/2014/main" id="{59832F59-FB7C-38E7-7EC8-0FCC9E9389A5}"/>
                  </a:ext>
                </a:extLst>
              </p:cNvPr>
              <p:cNvSpPr/>
              <p:nvPr/>
            </p:nvSpPr>
            <p:spPr>
              <a:xfrm>
                <a:off x="9795837" y="4638146"/>
                <a:ext cx="15623" cy="22784"/>
              </a:xfrm>
              <a:custGeom>
                <a:avLst/>
                <a:gdLst/>
                <a:ahLst/>
                <a:cxnLst/>
                <a:rect l="l" t="t" r="r" b="b"/>
                <a:pathLst>
                  <a:path w="15623" h="22784" extrusionOk="0">
                    <a:moveTo>
                      <a:pt x="15623" y="3149"/>
                    </a:moveTo>
                    <a:cubicBezTo>
                      <a:pt x="15623" y="8835"/>
                      <a:pt x="6534" y="28168"/>
                      <a:pt x="852" y="21345"/>
                    </a:cubicBezTo>
                    <a:cubicBezTo>
                      <a:pt x="-284" y="20207"/>
                      <a:pt x="-284" y="19070"/>
                      <a:pt x="852" y="19070"/>
                    </a:cubicBezTo>
                    <a:cubicBezTo>
                      <a:pt x="-1420" y="14521"/>
                      <a:pt x="12215" y="-8223"/>
                      <a:pt x="15623" y="3149"/>
                    </a:cubicBezTo>
                    <a:lnTo>
                      <a:pt x="15623" y="31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229;p33">
                <a:extLst>
                  <a:ext uri="{FF2B5EF4-FFF2-40B4-BE49-F238E27FC236}">
                    <a16:creationId xmlns:a16="http://schemas.microsoft.com/office/drawing/2014/main" id="{BBD4EDB6-424C-38BE-F70E-90E843829A60}"/>
                  </a:ext>
                </a:extLst>
              </p:cNvPr>
              <p:cNvSpPr/>
              <p:nvPr/>
            </p:nvSpPr>
            <p:spPr>
              <a:xfrm>
                <a:off x="9835321" y="4677273"/>
                <a:ext cx="17043" cy="19498"/>
              </a:xfrm>
              <a:custGeom>
                <a:avLst/>
                <a:gdLst/>
                <a:ahLst/>
                <a:cxnLst/>
                <a:rect l="l" t="t" r="r" b="b"/>
                <a:pathLst>
                  <a:path w="17043" h="19498" extrusionOk="0">
                    <a:moveTo>
                      <a:pt x="17043" y="3825"/>
                    </a:moveTo>
                    <a:cubicBezTo>
                      <a:pt x="17043" y="9512"/>
                      <a:pt x="2273" y="27708"/>
                      <a:pt x="0" y="15198"/>
                    </a:cubicBezTo>
                    <a:cubicBezTo>
                      <a:pt x="0" y="9512"/>
                      <a:pt x="15907" y="-7547"/>
                      <a:pt x="17043" y="3825"/>
                    </a:cubicBezTo>
                    <a:lnTo>
                      <a:pt x="17043" y="382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230;p33">
                <a:extLst>
                  <a:ext uri="{FF2B5EF4-FFF2-40B4-BE49-F238E27FC236}">
                    <a16:creationId xmlns:a16="http://schemas.microsoft.com/office/drawing/2014/main" id="{801A305D-996E-F514-035F-08342CD53360}"/>
                  </a:ext>
                </a:extLst>
              </p:cNvPr>
              <p:cNvSpPr/>
              <p:nvPr/>
            </p:nvSpPr>
            <p:spPr>
              <a:xfrm>
                <a:off x="9864387" y="4707081"/>
                <a:ext cx="15247" cy="21092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1092" extrusionOk="0">
                    <a:moveTo>
                      <a:pt x="15248" y="3586"/>
                    </a:moveTo>
                    <a:cubicBezTo>
                      <a:pt x="15248" y="9272"/>
                      <a:pt x="6158" y="26330"/>
                      <a:pt x="477" y="19507"/>
                    </a:cubicBezTo>
                    <a:cubicBezTo>
                      <a:pt x="-2932" y="14958"/>
                      <a:pt x="12975" y="-8924"/>
                      <a:pt x="15248" y="3586"/>
                    </a:cubicBezTo>
                    <a:lnTo>
                      <a:pt x="15248" y="35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" name="Google Shape;1231;p33">
              <a:extLst>
                <a:ext uri="{FF2B5EF4-FFF2-40B4-BE49-F238E27FC236}">
                  <a16:creationId xmlns:a16="http://schemas.microsoft.com/office/drawing/2014/main" id="{BB661AB4-B92F-B68B-2CF0-2A1279FB8AA6}"/>
                </a:ext>
              </a:extLst>
            </p:cNvPr>
            <p:cNvSpPr/>
            <p:nvPr/>
          </p:nvSpPr>
          <p:spPr>
            <a:xfrm>
              <a:off x="7190586" y="4588232"/>
              <a:ext cx="187688" cy="185602"/>
            </a:xfrm>
            <a:custGeom>
              <a:avLst/>
              <a:gdLst/>
              <a:ahLst/>
              <a:cxnLst/>
              <a:rect l="l" t="t" r="r" b="b"/>
              <a:pathLst>
                <a:path w="187688" h="185602" extrusionOk="0">
                  <a:moveTo>
                    <a:pt x="187077" y="4162"/>
                  </a:moveTo>
                  <a:cubicBezTo>
                    <a:pt x="134811" y="71259"/>
                    <a:pt x="73454" y="132670"/>
                    <a:pt x="5281" y="184983"/>
                  </a:cubicBezTo>
                  <a:cubicBezTo>
                    <a:pt x="1872" y="187257"/>
                    <a:pt x="-1537" y="182708"/>
                    <a:pt x="736" y="180434"/>
                  </a:cubicBezTo>
                  <a:cubicBezTo>
                    <a:pt x="48457" y="138356"/>
                    <a:pt x="95043" y="94004"/>
                    <a:pt x="138219" y="47377"/>
                  </a:cubicBezTo>
                  <a:cubicBezTo>
                    <a:pt x="152990" y="31456"/>
                    <a:pt x="167761" y="16671"/>
                    <a:pt x="181396" y="750"/>
                  </a:cubicBezTo>
                  <a:cubicBezTo>
                    <a:pt x="184805" y="-1524"/>
                    <a:pt x="189349" y="1887"/>
                    <a:pt x="187077" y="4162"/>
                  </a:cubicBezTo>
                  <a:lnTo>
                    <a:pt x="187077" y="41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32;p33">
              <a:extLst>
                <a:ext uri="{FF2B5EF4-FFF2-40B4-BE49-F238E27FC236}">
                  <a16:creationId xmlns:a16="http://schemas.microsoft.com/office/drawing/2014/main" id="{3AD7F8AE-3C2B-F91A-B94A-0C3F719CA24B}"/>
                </a:ext>
              </a:extLst>
            </p:cNvPr>
            <p:cNvSpPr/>
            <p:nvPr/>
          </p:nvSpPr>
          <p:spPr>
            <a:xfrm>
              <a:off x="7329942" y="4563020"/>
              <a:ext cx="17489" cy="19234"/>
            </a:xfrm>
            <a:custGeom>
              <a:avLst/>
              <a:gdLst/>
              <a:ahLst/>
              <a:cxnLst/>
              <a:rect l="l" t="t" r="r" b="b"/>
              <a:pathLst>
                <a:path w="17489" h="19234" extrusionOk="0">
                  <a:moveTo>
                    <a:pt x="5681" y="942"/>
                  </a:moveTo>
                  <a:cubicBezTo>
                    <a:pt x="10226" y="5491"/>
                    <a:pt x="13635" y="8903"/>
                    <a:pt x="17043" y="14589"/>
                  </a:cubicBezTo>
                  <a:cubicBezTo>
                    <a:pt x="18180" y="16864"/>
                    <a:pt x="17043" y="19138"/>
                    <a:pt x="14771" y="19138"/>
                  </a:cubicBezTo>
                  <a:cubicBezTo>
                    <a:pt x="6817" y="20275"/>
                    <a:pt x="1136" y="11177"/>
                    <a:pt x="0" y="3217"/>
                  </a:cubicBezTo>
                  <a:cubicBezTo>
                    <a:pt x="0" y="942"/>
                    <a:pt x="3409" y="-1332"/>
                    <a:pt x="5681" y="942"/>
                  </a:cubicBezTo>
                  <a:lnTo>
                    <a:pt x="5681" y="9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233;p33">
              <a:extLst>
                <a:ext uri="{FF2B5EF4-FFF2-40B4-BE49-F238E27FC236}">
                  <a16:creationId xmlns:a16="http://schemas.microsoft.com/office/drawing/2014/main" id="{B7BB1140-DEEB-5289-9DB9-4EFDE1DFA332}"/>
                </a:ext>
              </a:extLst>
            </p:cNvPr>
            <p:cNvSpPr/>
            <p:nvPr/>
          </p:nvSpPr>
          <p:spPr>
            <a:xfrm>
              <a:off x="7296778" y="4595540"/>
              <a:ext cx="19974" cy="25404"/>
            </a:xfrm>
            <a:custGeom>
              <a:avLst/>
              <a:gdLst/>
              <a:ahLst/>
              <a:cxnLst/>
              <a:rect l="l" t="t" r="r" b="b"/>
              <a:pathLst>
                <a:path w="19974" h="25404" extrusionOk="0">
                  <a:moveTo>
                    <a:pt x="4758" y="265"/>
                  </a:moveTo>
                  <a:cubicBezTo>
                    <a:pt x="11575" y="5951"/>
                    <a:pt x="16120" y="12775"/>
                    <a:pt x="19529" y="20735"/>
                  </a:cubicBezTo>
                  <a:cubicBezTo>
                    <a:pt x="20665" y="23010"/>
                    <a:pt x="19529" y="24147"/>
                    <a:pt x="17257" y="25284"/>
                  </a:cubicBezTo>
                  <a:cubicBezTo>
                    <a:pt x="10439" y="27559"/>
                    <a:pt x="-8877" y="-3147"/>
                    <a:pt x="4758" y="265"/>
                  </a:cubicBezTo>
                  <a:lnTo>
                    <a:pt x="4758" y="2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234;p33">
              <a:extLst>
                <a:ext uri="{FF2B5EF4-FFF2-40B4-BE49-F238E27FC236}">
                  <a16:creationId xmlns:a16="http://schemas.microsoft.com/office/drawing/2014/main" id="{046145FF-0AA4-BC3E-5E49-988BA409D818}"/>
                </a:ext>
              </a:extLst>
            </p:cNvPr>
            <p:cNvSpPr/>
            <p:nvPr/>
          </p:nvSpPr>
          <p:spPr>
            <a:xfrm>
              <a:off x="7262724" y="4628359"/>
              <a:ext cx="18805" cy="25445"/>
            </a:xfrm>
            <a:custGeom>
              <a:avLst/>
              <a:gdLst/>
              <a:ahLst/>
              <a:cxnLst/>
              <a:rect l="l" t="t" r="r" b="b"/>
              <a:pathLst>
                <a:path w="18805" h="25445" extrusionOk="0">
                  <a:moveTo>
                    <a:pt x="4726" y="426"/>
                  </a:moveTo>
                  <a:cubicBezTo>
                    <a:pt x="10407" y="7250"/>
                    <a:pt x="14952" y="12936"/>
                    <a:pt x="18360" y="20897"/>
                  </a:cubicBezTo>
                  <a:cubicBezTo>
                    <a:pt x="19496" y="23171"/>
                    <a:pt x="18360" y="24309"/>
                    <a:pt x="16088" y="25446"/>
                  </a:cubicBezTo>
                  <a:cubicBezTo>
                    <a:pt x="14952" y="25446"/>
                    <a:pt x="13815" y="25446"/>
                    <a:pt x="13815" y="25446"/>
                  </a:cubicBezTo>
                  <a:cubicBezTo>
                    <a:pt x="5862" y="20897"/>
                    <a:pt x="1317" y="12936"/>
                    <a:pt x="181" y="3838"/>
                  </a:cubicBezTo>
                  <a:cubicBezTo>
                    <a:pt x="-955" y="426"/>
                    <a:pt x="3589" y="-711"/>
                    <a:pt x="4726" y="426"/>
                  </a:cubicBezTo>
                  <a:lnTo>
                    <a:pt x="4726" y="4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235;p33">
              <a:extLst>
                <a:ext uri="{FF2B5EF4-FFF2-40B4-BE49-F238E27FC236}">
                  <a16:creationId xmlns:a16="http://schemas.microsoft.com/office/drawing/2014/main" id="{71B4E91A-8B95-7FA4-98D3-ED1F1DAAF0A8}"/>
                </a:ext>
              </a:extLst>
            </p:cNvPr>
            <p:cNvSpPr/>
            <p:nvPr/>
          </p:nvSpPr>
          <p:spPr>
            <a:xfrm>
              <a:off x="7227609" y="4664912"/>
              <a:ext cx="22105" cy="25404"/>
            </a:xfrm>
            <a:custGeom>
              <a:avLst/>
              <a:gdLst/>
              <a:ahLst/>
              <a:cxnLst/>
              <a:rect l="l" t="t" r="r" b="b"/>
              <a:pathLst>
                <a:path w="22105" h="25404" extrusionOk="0">
                  <a:moveTo>
                    <a:pt x="4617" y="265"/>
                  </a:moveTo>
                  <a:cubicBezTo>
                    <a:pt x="12570" y="5951"/>
                    <a:pt x="18252" y="11637"/>
                    <a:pt x="21660" y="20735"/>
                  </a:cubicBezTo>
                  <a:cubicBezTo>
                    <a:pt x="22796" y="21872"/>
                    <a:pt x="21660" y="24147"/>
                    <a:pt x="19388" y="25284"/>
                  </a:cubicBezTo>
                  <a:cubicBezTo>
                    <a:pt x="14843" y="27559"/>
                    <a:pt x="-10154" y="-3147"/>
                    <a:pt x="4617" y="265"/>
                  </a:cubicBezTo>
                  <a:lnTo>
                    <a:pt x="4617" y="2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236;p33">
              <a:extLst>
                <a:ext uri="{FF2B5EF4-FFF2-40B4-BE49-F238E27FC236}">
                  <a16:creationId xmlns:a16="http://schemas.microsoft.com/office/drawing/2014/main" id="{26BFCC9B-C1D3-9D16-46AA-405DB92B77F7}"/>
                </a:ext>
              </a:extLst>
            </p:cNvPr>
            <p:cNvSpPr/>
            <p:nvPr/>
          </p:nvSpPr>
          <p:spPr>
            <a:xfrm>
              <a:off x="7183616" y="4703558"/>
              <a:ext cx="18417" cy="24199"/>
            </a:xfrm>
            <a:custGeom>
              <a:avLst/>
              <a:gdLst/>
              <a:ahLst/>
              <a:cxnLst/>
              <a:rect l="l" t="t" r="r" b="b"/>
              <a:pathLst>
                <a:path w="18417" h="24199" extrusionOk="0">
                  <a:moveTo>
                    <a:pt x="4297" y="284"/>
                  </a:moveTo>
                  <a:cubicBezTo>
                    <a:pt x="8842" y="2559"/>
                    <a:pt x="24749" y="20755"/>
                    <a:pt x="15659" y="24167"/>
                  </a:cubicBezTo>
                  <a:cubicBezTo>
                    <a:pt x="9978" y="25303"/>
                    <a:pt x="-8201" y="-3127"/>
                    <a:pt x="4297" y="284"/>
                  </a:cubicBezTo>
                  <a:lnTo>
                    <a:pt x="4297" y="2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237;p33">
              <a:extLst>
                <a:ext uri="{FF2B5EF4-FFF2-40B4-BE49-F238E27FC236}">
                  <a16:creationId xmlns:a16="http://schemas.microsoft.com/office/drawing/2014/main" id="{1D4E03D6-E525-A495-7D5A-DF266A1DEF73}"/>
                </a:ext>
              </a:extLst>
            </p:cNvPr>
            <p:cNvSpPr/>
            <p:nvPr/>
          </p:nvSpPr>
          <p:spPr>
            <a:xfrm>
              <a:off x="7878398" y="4103381"/>
              <a:ext cx="240084" cy="446934"/>
            </a:xfrm>
            <a:custGeom>
              <a:avLst/>
              <a:gdLst/>
              <a:ahLst/>
              <a:cxnLst/>
              <a:rect l="l" t="t" r="r" b="b"/>
              <a:pathLst>
                <a:path w="240084" h="446934" extrusionOk="0">
                  <a:moveTo>
                    <a:pt x="2613" y="446935"/>
                  </a:moveTo>
                  <a:cubicBezTo>
                    <a:pt x="-16702" y="269525"/>
                    <a:pt x="71923" y="73920"/>
                    <a:pt x="240085" y="0"/>
                  </a:cubicBezTo>
                  <a:cubicBezTo>
                    <a:pt x="79877" y="85293"/>
                    <a:pt x="-4204" y="270663"/>
                    <a:pt x="2613" y="446935"/>
                  </a:cubicBezTo>
                  <a:lnTo>
                    <a:pt x="2613" y="446935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238;p33">
              <a:extLst>
                <a:ext uri="{FF2B5EF4-FFF2-40B4-BE49-F238E27FC236}">
                  <a16:creationId xmlns:a16="http://schemas.microsoft.com/office/drawing/2014/main" id="{B3F6C6DE-B0E0-0FCF-C98F-6DBD72CB26E2}"/>
                </a:ext>
              </a:extLst>
            </p:cNvPr>
            <p:cNvSpPr/>
            <p:nvPr/>
          </p:nvSpPr>
          <p:spPr>
            <a:xfrm>
              <a:off x="8869529" y="4103381"/>
              <a:ext cx="240343" cy="446934"/>
            </a:xfrm>
            <a:custGeom>
              <a:avLst/>
              <a:gdLst/>
              <a:ahLst/>
              <a:cxnLst/>
              <a:rect l="l" t="t" r="r" b="b"/>
              <a:pathLst>
                <a:path w="240343" h="446934" extrusionOk="0">
                  <a:moveTo>
                    <a:pt x="237472" y="446935"/>
                  </a:moveTo>
                  <a:cubicBezTo>
                    <a:pt x="244289" y="270663"/>
                    <a:pt x="161344" y="84156"/>
                    <a:pt x="0" y="0"/>
                  </a:cubicBezTo>
                  <a:cubicBezTo>
                    <a:pt x="168162" y="75058"/>
                    <a:pt x="257924" y="270663"/>
                    <a:pt x="237472" y="446935"/>
                  </a:cubicBezTo>
                  <a:lnTo>
                    <a:pt x="237472" y="446935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Flowchart: Sequential Access Storage 71">
            <a:extLst>
              <a:ext uri="{FF2B5EF4-FFF2-40B4-BE49-F238E27FC236}">
                <a16:creationId xmlns:a16="http://schemas.microsoft.com/office/drawing/2014/main" id="{EEFAB69A-50FE-D60C-443A-3406D9688247}"/>
              </a:ext>
            </a:extLst>
          </p:cNvPr>
          <p:cNvSpPr/>
          <p:nvPr/>
        </p:nvSpPr>
        <p:spPr>
          <a:xfrm flipH="1">
            <a:off x="1474605" y="2317526"/>
            <a:ext cx="2112398" cy="1845621"/>
          </a:xfrm>
          <a:prstGeom prst="flowChartMagneticTap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Let’s write on the mini board with the teacher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088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9339-CB3C-A821-92F9-3249B811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2" y="580796"/>
            <a:ext cx="6388936" cy="689154"/>
          </a:xfrm>
        </p:spPr>
        <p:txBody>
          <a:bodyPr/>
          <a:lstStyle/>
          <a:p>
            <a:pPr algn="ctr"/>
            <a:r>
              <a:rPr lang="en-US" sz="3600" dirty="0"/>
              <a:t>Critical thinking question/ buzz 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9316A-C509-5A26-9828-C797504F7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713" y="1614949"/>
            <a:ext cx="7397682" cy="1324193"/>
          </a:xfrm>
        </p:spPr>
        <p:txBody>
          <a:bodyPr/>
          <a:lstStyle/>
          <a:p>
            <a:r>
              <a:rPr lang="en-US" sz="3200" dirty="0"/>
              <a:t>What do you think is the correct contraction for  are not 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13A7E0B-81E7-96AC-CAE5-8A4BA09696A8}"/>
              </a:ext>
            </a:extLst>
          </p:cNvPr>
          <p:cNvSpPr txBox="1">
            <a:spLocks/>
          </p:cNvSpPr>
          <p:nvPr/>
        </p:nvSpPr>
        <p:spPr>
          <a:xfrm>
            <a:off x="573312" y="3588893"/>
            <a:ext cx="2540001" cy="79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4800" dirty="0"/>
              <a:t>are not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053DEBB-4395-7916-8D52-E9F6AFC0E091}"/>
              </a:ext>
            </a:extLst>
          </p:cNvPr>
          <p:cNvSpPr/>
          <p:nvPr/>
        </p:nvSpPr>
        <p:spPr>
          <a:xfrm>
            <a:off x="3272971" y="3822191"/>
            <a:ext cx="1182914" cy="6656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03A7B2-F8DC-1048-CF97-E6FE5CC33E0C}"/>
              </a:ext>
            </a:extLst>
          </p:cNvPr>
          <p:cNvSpPr/>
          <p:nvPr/>
        </p:nvSpPr>
        <p:spPr>
          <a:xfrm>
            <a:off x="4913087" y="3747296"/>
            <a:ext cx="2075541" cy="81540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88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3AF1-B4E9-E48F-E4C6-4677EE68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50" y="681354"/>
            <a:ext cx="3660300" cy="1074600"/>
          </a:xfrm>
        </p:spPr>
        <p:txBody>
          <a:bodyPr/>
          <a:lstStyle/>
          <a:p>
            <a:pPr algn="ctr"/>
            <a:r>
              <a:rPr lang="en-US" dirty="0"/>
              <a:t>are not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B2F66-E31E-518D-E8A3-CFA859DD8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A8C4070A-3D01-CE60-7E10-4820E6D0ED9C}"/>
              </a:ext>
            </a:extLst>
          </p:cNvPr>
          <p:cNvSpPr/>
          <p:nvPr/>
        </p:nvSpPr>
        <p:spPr>
          <a:xfrm>
            <a:off x="2661044" y="915511"/>
            <a:ext cx="442686" cy="74748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EC14AC-58DB-93B7-FDC5-AA00E7672DAA}"/>
                  </a:ext>
                </a:extLst>
              </p14:cNvPr>
              <p14:cNvContentPartPr/>
              <p14:nvPr/>
            </p14:nvContentPartPr>
            <p14:xfrm>
              <a:off x="3703115" y="1546150"/>
              <a:ext cx="1293120" cy="1389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EC14AC-58DB-93B7-FDC5-AA00E7672D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4395" y="1527070"/>
                <a:ext cx="1330920" cy="14274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803609ED-8DE1-136F-FEB8-BDF5859D9832}"/>
              </a:ext>
            </a:extLst>
          </p:cNvPr>
          <p:cNvSpPr txBox="1">
            <a:spLocks/>
          </p:cNvSpPr>
          <p:nvPr/>
        </p:nvSpPr>
        <p:spPr>
          <a:xfrm>
            <a:off x="5007378" y="2798950"/>
            <a:ext cx="36603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algn="ctr"/>
            <a:r>
              <a:rPr lang="en-US" dirty="0"/>
              <a:t>aren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en-US" dirty="0"/>
              <a:t>t</a:t>
            </a:r>
          </a:p>
        </p:txBody>
      </p:sp>
      <p:grpSp>
        <p:nvGrpSpPr>
          <p:cNvPr id="5" name="Google Shape;1174;p33">
            <a:extLst>
              <a:ext uri="{FF2B5EF4-FFF2-40B4-BE49-F238E27FC236}">
                <a16:creationId xmlns:a16="http://schemas.microsoft.com/office/drawing/2014/main" id="{6ADAE669-0DBA-6BBA-DC24-25D45D4D1E6F}"/>
              </a:ext>
            </a:extLst>
          </p:cNvPr>
          <p:cNvGrpSpPr/>
          <p:nvPr/>
        </p:nvGrpSpPr>
        <p:grpSpPr>
          <a:xfrm rot="21383056">
            <a:off x="17298" y="3573987"/>
            <a:ext cx="1841862" cy="1510193"/>
            <a:chOff x="7101086" y="3946702"/>
            <a:chExt cx="2850604" cy="2519858"/>
          </a:xfrm>
        </p:grpSpPr>
        <p:sp>
          <p:nvSpPr>
            <p:cNvPr id="6" name="Google Shape;1175;p33">
              <a:extLst>
                <a:ext uri="{FF2B5EF4-FFF2-40B4-BE49-F238E27FC236}">
                  <a16:creationId xmlns:a16="http://schemas.microsoft.com/office/drawing/2014/main" id="{CC77667A-9E2D-E1C8-11D9-71B1FA4916FB}"/>
                </a:ext>
              </a:extLst>
            </p:cNvPr>
            <p:cNvSpPr/>
            <p:nvPr/>
          </p:nvSpPr>
          <p:spPr>
            <a:xfrm>
              <a:off x="8755136" y="3946702"/>
              <a:ext cx="659167" cy="1346770"/>
            </a:xfrm>
            <a:custGeom>
              <a:avLst/>
              <a:gdLst/>
              <a:ahLst/>
              <a:cxnLst/>
              <a:rect l="l" t="t" r="r" b="b"/>
              <a:pathLst>
                <a:path w="659167" h="1346770" extrusionOk="0">
                  <a:moveTo>
                    <a:pt x="423447" y="75936"/>
                  </a:moveTo>
                  <a:cubicBezTo>
                    <a:pt x="477985" y="152130"/>
                    <a:pt x="458670" y="255619"/>
                    <a:pt x="447308" y="348873"/>
                  </a:cubicBezTo>
                  <a:cubicBezTo>
                    <a:pt x="442763" y="388676"/>
                    <a:pt x="439354" y="428479"/>
                    <a:pt x="439354" y="468283"/>
                  </a:cubicBezTo>
                  <a:cubicBezTo>
                    <a:pt x="438218" y="528556"/>
                    <a:pt x="441627" y="588830"/>
                    <a:pt x="457534" y="646829"/>
                  </a:cubicBezTo>
                  <a:cubicBezTo>
                    <a:pt x="485939" y="746906"/>
                    <a:pt x="554113" y="832199"/>
                    <a:pt x="602970" y="924315"/>
                  </a:cubicBezTo>
                  <a:cubicBezTo>
                    <a:pt x="651829" y="1016431"/>
                    <a:pt x="683643" y="1131292"/>
                    <a:pt x="634785" y="1224546"/>
                  </a:cubicBezTo>
                  <a:cubicBezTo>
                    <a:pt x="597289" y="1297329"/>
                    <a:pt x="516617" y="1341681"/>
                    <a:pt x="435946" y="1346230"/>
                  </a:cubicBezTo>
                  <a:cubicBezTo>
                    <a:pt x="400722" y="1348505"/>
                    <a:pt x="364363" y="1343956"/>
                    <a:pt x="334821" y="1325760"/>
                  </a:cubicBezTo>
                  <a:cubicBezTo>
                    <a:pt x="284827" y="1296192"/>
                    <a:pt x="260966" y="1235918"/>
                    <a:pt x="251877" y="1177919"/>
                  </a:cubicBezTo>
                  <a:cubicBezTo>
                    <a:pt x="228016" y="1032352"/>
                    <a:pt x="268920" y="881100"/>
                    <a:pt x="243923" y="734396"/>
                  </a:cubicBezTo>
                  <a:cubicBezTo>
                    <a:pt x="237106" y="693456"/>
                    <a:pt x="224607" y="651378"/>
                    <a:pt x="197338" y="619535"/>
                  </a:cubicBezTo>
                  <a:cubicBezTo>
                    <a:pt x="158706" y="575183"/>
                    <a:pt x="97350" y="555850"/>
                    <a:pt x="57582" y="512635"/>
                  </a:cubicBezTo>
                  <a:cubicBezTo>
                    <a:pt x="17814" y="469420"/>
                    <a:pt x="4179" y="408009"/>
                    <a:pt x="770" y="348873"/>
                  </a:cubicBezTo>
                  <a:cubicBezTo>
                    <a:pt x="-4911" y="255619"/>
                    <a:pt x="20086" y="115739"/>
                    <a:pt x="100759" y="55465"/>
                  </a:cubicBezTo>
                  <a:cubicBezTo>
                    <a:pt x="193929" y="-15043"/>
                    <a:pt x="349592" y="-28690"/>
                    <a:pt x="423447" y="75936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76;p33">
              <a:extLst>
                <a:ext uri="{FF2B5EF4-FFF2-40B4-BE49-F238E27FC236}">
                  <a16:creationId xmlns:a16="http://schemas.microsoft.com/office/drawing/2014/main" id="{67DC521C-33CC-5222-036A-86E9492EDA42}"/>
                </a:ext>
              </a:extLst>
            </p:cNvPr>
            <p:cNvSpPr/>
            <p:nvPr/>
          </p:nvSpPr>
          <p:spPr>
            <a:xfrm>
              <a:off x="7533941" y="3975567"/>
              <a:ext cx="659166" cy="1346336"/>
            </a:xfrm>
            <a:custGeom>
              <a:avLst/>
              <a:gdLst/>
              <a:ahLst/>
              <a:cxnLst/>
              <a:rect l="l" t="t" r="r" b="b"/>
              <a:pathLst>
                <a:path w="659166" h="1346336" extrusionOk="0">
                  <a:moveTo>
                    <a:pt x="235720" y="75502"/>
                  </a:moveTo>
                  <a:cubicBezTo>
                    <a:pt x="181181" y="151697"/>
                    <a:pt x="200497" y="255185"/>
                    <a:pt x="211860" y="348439"/>
                  </a:cubicBezTo>
                  <a:cubicBezTo>
                    <a:pt x="216404" y="388242"/>
                    <a:pt x="219813" y="428045"/>
                    <a:pt x="219813" y="467849"/>
                  </a:cubicBezTo>
                  <a:cubicBezTo>
                    <a:pt x="220949" y="528122"/>
                    <a:pt x="217541" y="588396"/>
                    <a:pt x="201633" y="646395"/>
                  </a:cubicBezTo>
                  <a:cubicBezTo>
                    <a:pt x="173228" y="746472"/>
                    <a:pt x="105054" y="831765"/>
                    <a:pt x="56196" y="923881"/>
                  </a:cubicBezTo>
                  <a:cubicBezTo>
                    <a:pt x="7339" y="1015997"/>
                    <a:pt x="-24476" y="1130858"/>
                    <a:pt x="24382" y="1224112"/>
                  </a:cubicBezTo>
                  <a:cubicBezTo>
                    <a:pt x="61878" y="1296895"/>
                    <a:pt x="142549" y="1341247"/>
                    <a:pt x="223222" y="1345796"/>
                  </a:cubicBezTo>
                  <a:cubicBezTo>
                    <a:pt x="258445" y="1348071"/>
                    <a:pt x="294804" y="1343522"/>
                    <a:pt x="324346" y="1325326"/>
                  </a:cubicBezTo>
                  <a:cubicBezTo>
                    <a:pt x="374340" y="1295758"/>
                    <a:pt x="398200" y="1235484"/>
                    <a:pt x="407291" y="1177485"/>
                  </a:cubicBezTo>
                  <a:cubicBezTo>
                    <a:pt x="431151" y="1030781"/>
                    <a:pt x="390247" y="880666"/>
                    <a:pt x="415244" y="733962"/>
                  </a:cubicBezTo>
                  <a:cubicBezTo>
                    <a:pt x="422062" y="693022"/>
                    <a:pt x="434560" y="650944"/>
                    <a:pt x="461830" y="619101"/>
                  </a:cubicBezTo>
                  <a:cubicBezTo>
                    <a:pt x="500461" y="574749"/>
                    <a:pt x="561817" y="555416"/>
                    <a:pt x="601585" y="512201"/>
                  </a:cubicBezTo>
                  <a:cubicBezTo>
                    <a:pt x="641353" y="468986"/>
                    <a:pt x="654988" y="407575"/>
                    <a:pt x="658397" y="348439"/>
                  </a:cubicBezTo>
                  <a:cubicBezTo>
                    <a:pt x="664078" y="255185"/>
                    <a:pt x="639081" y="115305"/>
                    <a:pt x="558409" y="55031"/>
                  </a:cubicBezTo>
                  <a:cubicBezTo>
                    <a:pt x="464102" y="-14340"/>
                    <a:pt x="309575" y="-29124"/>
                    <a:pt x="235720" y="75502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7;p33">
              <a:extLst>
                <a:ext uri="{FF2B5EF4-FFF2-40B4-BE49-F238E27FC236}">
                  <a16:creationId xmlns:a16="http://schemas.microsoft.com/office/drawing/2014/main" id="{7B6BA21E-104F-7A5B-8E02-8D72D330A631}"/>
                </a:ext>
              </a:extLst>
            </p:cNvPr>
            <p:cNvSpPr/>
            <p:nvPr/>
          </p:nvSpPr>
          <p:spPr>
            <a:xfrm>
              <a:off x="7101086" y="4448382"/>
              <a:ext cx="227584" cy="247456"/>
            </a:xfrm>
            <a:custGeom>
              <a:avLst/>
              <a:gdLst/>
              <a:ahLst/>
              <a:cxnLst/>
              <a:rect l="l" t="t" r="r" b="b"/>
              <a:pathLst>
                <a:path w="227584" h="247456" extrusionOk="0">
                  <a:moveTo>
                    <a:pt x="210676" y="51895"/>
                  </a:moveTo>
                  <a:cubicBezTo>
                    <a:pt x="208403" y="45072"/>
                    <a:pt x="203858" y="38248"/>
                    <a:pt x="197041" y="38248"/>
                  </a:cubicBezTo>
                  <a:cubicBezTo>
                    <a:pt x="187951" y="37111"/>
                    <a:pt x="182270" y="47346"/>
                    <a:pt x="181134" y="56444"/>
                  </a:cubicBezTo>
                  <a:cubicBezTo>
                    <a:pt x="178861" y="65542"/>
                    <a:pt x="177725" y="75777"/>
                    <a:pt x="169771" y="79189"/>
                  </a:cubicBezTo>
                  <a:cubicBezTo>
                    <a:pt x="159545" y="53032"/>
                    <a:pt x="144775" y="28013"/>
                    <a:pt x="125459" y="7543"/>
                  </a:cubicBezTo>
                  <a:cubicBezTo>
                    <a:pt x="120914" y="1857"/>
                    <a:pt x="111824" y="-2692"/>
                    <a:pt x="106143" y="1857"/>
                  </a:cubicBezTo>
                  <a:cubicBezTo>
                    <a:pt x="103870" y="4131"/>
                    <a:pt x="102734" y="6406"/>
                    <a:pt x="101598" y="9817"/>
                  </a:cubicBezTo>
                  <a:cubicBezTo>
                    <a:pt x="95917" y="31425"/>
                    <a:pt x="98189" y="55307"/>
                    <a:pt x="109551" y="74640"/>
                  </a:cubicBezTo>
                  <a:cubicBezTo>
                    <a:pt x="101598" y="55307"/>
                    <a:pt x="89099" y="32562"/>
                    <a:pt x="68647" y="29151"/>
                  </a:cubicBezTo>
                  <a:cubicBezTo>
                    <a:pt x="65239" y="28013"/>
                    <a:pt x="60694" y="29151"/>
                    <a:pt x="58421" y="31425"/>
                  </a:cubicBezTo>
                  <a:cubicBezTo>
                    <a:pt x="56149" y="33700"/>
                    <a:pt x="55012" y="37111"/>
                    <a:pt x="55012" y="40523"/>
                  </a:cubicBezTo>
                  <a:cubicBezTo>
                    <a:pt x="52740" y="63268"/>
                    <a:pt x="60694" y="87150"/>
                    <a:pt x="75465" y="105345"/>
                  </a:cubicBezTo>
                  <a:cubicBezTo>
                    <a:pt x="68647" y="96248"/>
                    <a:pt x="61830" y="87150"/>
                    <a:pt x="52740" y="79189"/>
                  </a:cubicBezTo>
                  <a:cubicBezTo>
                    <a:pt x="47059" y="74640"/>
                    <a:pt x="41378" y="68954"/>
                    <a:pt x="33424" y="70091"/>
                  </a:cubicBezTo>
                  <a:cubicBezTo>
                    <a:pt x="22062" y="71228"/>
                    <a:pt x="17517" y="86013"/>
                    <a:pt x="19790" y="97385"/>
                  </a:cubicBezTo>
                  <a:cubicBezTo>
                    <a:pt x="22062" y="111032"/>
                    <a:pt x="27743" y="124679"/>
                    <a:pt x="37969" y="134914"/>
                  </a:cubicBezTo>
                  <a:cubicBezTo>
                    <a:pt x="32288" y="126953"/>
                    <a:pt x="26607" y="121267"/>
                    <a:pt x="18653" y="115580"/>
                  </a:cubicBezTo>
                  <a:cubicBezTo>
                    <a:pt x="15244" y="113306"/>
                    <a:pt x="9563" y="111032"/>
                    <a:pt x="6155" y="113306"/>
                  </a:cubicBezTo>
                  <a:cubicBezTo>
                    <a:pt x="3882" y="114443"/>
                    <a:pt x="1610" y="117855"/>
                    <a:pt x="1610" y="121267"/>
                  </a:cubicBezTo>
                  <a:cubicBezTo>
                    <a:pt x="-4071" y="142874"/>
                    <a:pt x="6155" y="164482"/>
                    <a:pt x="18653" y="182678"/>
                  </a:cubicBezTo>
                  <a:cubicBezTo>
                    <a:pt x="37969" y="209971"/>
                    <a:pt x="64102" y="232716"/>
                    <a:pt x="95917" y="241814"/>
                  </a:cubicBezTo>
                  <a:cubicBezTo>
                    <a:pt x="127731" y="252049"/>
                    <a:pt x="164090" y="248637"/>
                    <a:pt x="190224" y="229304"/>
                  </a:cubicBezTo>
                  <a:cubicBezTo>
                    <a:pt x="239081" y="191776"/>
                    <a:pt x="233400" y="103071"/>
                    <a:pt x="210676" y="51895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8;p33">
              <a:extLst>
                <a:ext uri="{FF2B5EF4-FFF2-40B4-BE49-F238E27FC236}">
                  <a16:creationId xmlns:a16="http://schemas.microsoft.com/office/drawing/2014/main" id="{16E81912-243C-EAC7-E0DF-0F4CD1212BD1}"/>
                </a:ext>
              </a:extLst>
            </p:cNvPr>
            <p:cNvSpPr/>
            <p:nvPr/>
          </p:nvSpPr>
          <p:spPr>
            <a:xfrm>
              <a:off x="7941014" y="5152029"/>
              <a:ext cx="1088849" cy="375174"/>
            </a:xfrm>
            <a:custGeom>
              <a:avLst/>
              <a:gdLst/>
              <a:ahLst/>
              <a:cxnLst/>
              <a:rect l="l" t="t" r="r" b="b"/>
              <a:pathLst>
                <a:path w="1088849" h="375174" extrusionOk="0">
                  <a:moveTo>
                    <a:pt x="1354" y="326273"/>
                  </a:moveTo>
                  <a:cubicBezTo>
                    <a:pt x="-8872" y="217098"/>
                    <a:pt x="38850" y="96551"/>
                    <a:pt x="143383" y="45375"/>
                  </a:cubicBezTo>
                  <a:cubicBezTo>
                    <a:pt x="202467" y="16944"/>
                    <a:pt x="270640" y="13533"/>
                    <a:pt x="336541" y="11258"/>
                  </a:cubicBezTo>
                  <a:cubicBezTo>
                    <a:pt x="521746" y="3297"/>
                    <a:pt x="708087" y="-4663"/>
                    <a:pt x="894428" y="3297"/>
                  </a:cubicBezTo>
                  <a:cubicBezTo>
                    <a:pt x="933060" y="4435"/>
                    <a:pt x="972828" y="7847"/>
                    <a:pt x="1008051" y="22630"/>
                  </a:cubicBezTo>
                  <a:cubicBezTo>
                    <a:pt x="1043274" y="37414"/>
                    <a:pt x="1073953" y="68120"/>
                    <a:pt x="1076225" y="104512"/>
                  </a:cubicBezTo>
                  <a:cubicBezTo>
                    <a:pt x="1079634" y="156824"/>
                    <a:pt x="1086451" y="212549"/>
                    <a:pt x="1088723" y="264862"/>
                  </a:cubicBezTo>
                  <a:cubicBezTo>
                    <a:pt x="1088723" y="272823"/>
                    <a:pt x="1089859" y="280784"/>
                    <a:pt x="1085315" y="287607"/>
                  </a:cubicBezTo>
                  <a:cubicBezTo>
                    <a:pt x="1081906" y="293293"/>
                    <a:pt x="1075089" y="297842"/>
                    <a:pt x="1068271" y="301254"/>
                  </a:cubicBezTo>
                  <a:cubicBezTo>
                    <a:pt x="1029639" y="320587"/>
                    <a:pt x="984190" y="323998"/>
                    <a:pt x="939877" y="327410"/>
                  </a:cubicBezTo>
                  <a:cubicBezTo>
                    <a:pt x="655821" y="347881"/>
                    <a:pt x="371764" y="368351"/>
                    <a:pt x="86571" y="375174"/>
                  </a:cubicBezTo>
                  <a:cubicBezTo>
                    <a:pt x="58166" y="375174"/>
                    <a:pt x="3627" y="353567"/>
                    <a:pt x="1354" y="326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9;p33">
              <a:extLst>
                <a:ext uri="{FF2B5EF4-FFF2-40B4-BE49-F238E27FC236}">
                  <a16:creationId xmlns:a16="http://schemas.microsoft.com/office/drawing/2014/main" id="{1F814090-9AB9-3D43-603D-71DCCF7C6377}"/>
                </a:ext>
              </a:extLst>
            </p:cNvPr>
            <p:cNvSpPr/>
            <p:nvPr/>
          </p:nvSpPr>
          <p:spPr>
            <a:xfrm>
              <a:off x="7865643" y="5572692"/>
              <a:ext cx="264202" cy="650500"/>
            </a:xfrm>
            <a:custGeom>
              <a:avLst/>
              <a:gdLst/>
              <a:ahLst/>
              <a:cxnLst/>
              <a:rect l="l" t="t" r="r" b="b"/>
              <a:pathLst>
                <a:path w="264202" h="650500" extrusionOk="0">
                  <a:moveTo>
                    <a:pt x="57409" y="650500"/>
                  </a:moveTo>
                  <a:cubicBezTo>
                    <a:pt x="25595" y="627755"/>
                    <a:pt x="4006" y="591364"/>
                    <a:pt x="598" y="552698"/>
                  </a:cubicBezTo>
                  <a:cubicBezTo>
                    <a:pt x="-1675" y="526541"/>
                    <a:pt x="2870" y="500385"/>
                    <a:pt x="8551" y="475365"/>
                  </a:cubicBezTo>
                  <a:cubicBezTo>
                    <a:pt x="26731" y="382112"/>
                    <a:pt x="78998" y="93254"/>
                    <a:pt x="97177" y="0"/>
                  </a:cubicBezTo>
                  <a:lnTo>
                    <a:pt x="264202" y="46627"/>
                  </a:lnTo>
                  <a:lnTo>
                    <a:pt x="57409" y="6505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80;p33">
              <a:extLst>
                <a:ext uri="{FF2B5EF4-FFF2-40B4-BE49-F238E27FC236}">
                  <a16:creationId xmlns:a16="http://schemas.microsoft.com/office/drawing/2014/main" id="{5C70F8D3-9E6D-C6A6-DA22-7F56A02877D4}"/>
                </a:ext>
              </a:extLst>
            </p:cNvPr>
            <p:cNvSpPr/>
            <p:nvPr/>
          </p:nvSpPr>
          <p:spPr>
            <a:xfrm>
              <a:off x="8914978" y="5572692"/>
              <a:ext cx="264202" cy="650500"/>
            </a:xfrm>
            <a:custGeom>
              <a:avLst/>
              <a:gdLst/>
              <a:ahLst/>
              <a:cxnLst/>
              <a:rect l="l" t="t" r="r" b="b"/>
              <a:pathLst>
                <a:path w="264202" h="650500" extrusionOk="0">
                  <a:moveTo>
                    <a:pt x="206793" y="650500"/>
                  </a:moveTo>
                  <a:cubicBezTo>
                    <a:pt x="238608" y="627755"/>
                    <a:pt x="260196" y="591364"/>
                    <a:pt x="263605" y="552698"/>
                  </a:cubicBezTo>
                  <a:cubicBezTo>
                    <a:pt x="265877" y="526541"/>
                    <a:pt x="261332" y="500385"/>
                    <a:pt x="255651" y="475365"/>
                  </a:cubicBezTo>
                  <a:cubicBezTo>
                    <a:pt x="237472" y="382112"/>
                    <a:pt x="185206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81;p33">
              <a:extLst>
                <a:ext uri="{FF2B5EF4-FFF2-40B4-BE49-F238E27FC236}">
                  <a16:creationId xmlns:a16="http://schemas.microsoft.com/office/drawing/2014/main" id="{E0B73EA0-E405-90DC-D10E-31F538003D2A}"/>
                </a:ext>
              </a:extLst>
            </p:cNvPr>
            <p:cNvSpPr/>
            <p:nvPr/>
          </p:nvSpPr>
          <p:spPr>
            <a:xfrm>
              <a:off x="8807036" y="522242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09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6"/>
                    <a:pt x="95443" y="624343"/>
                    <a:pt x="296556" y="792654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82;p33">
              <a:extLst>
                <a:ext uri="{FF2B5EF4-FFF2-40B4-BE49-F238E27FC236}">
                  <a16:creationId xmlns:a16="http://schemas.microsoft.com/office/drawing/2014/main" id="{0CFB55BE-451A-DA0C-BB89-83B4C2ADAFD0}"/>
                </a:ext>
              </a:extLst>
            </p:cNvPr>
            <p:cNvSpPr/>
            <p:nvPr/>
          </p:nvSpPr>
          <p:spPr>
            <a:xfrm>
              <a:off x="8924068" y="5564732"/>
              <a:ext cx="264201" cy="650500"/>
            </a:xfrm>
            <a:custGeom>
              <a:avLst/>
              <a:gdLst/>
              <a:ahLst/>
              <a:cxnLst/>
              <a:rect l="l" t="t" r="r" b="b"/>
              <a:pathLst>
                <a:path w="264201" h="650500" extrusionOk="0">
                  <a:moveTo>
                    <a:pt x="206793" y="650500"/>
                  </a:moveTo>
                  <a:cubicBezTo>
                    <a:pt x="238608" y="627755"/>
                    <a:pt x="260195" y="591364"/>
                    <a:pt x="263604" y="552698"/>
                  </a:cubicBezTo>
                  <a:cubicBezTo>
                    <a:pt x="265877" y="526541"/>
                    <a:pt x="261332" y="500385"/>
                    <a:pt x="255651" y="475366"/>
                  </a:cubicBezTo>
                  <a:cubicBezTo>
                    <a:pt x="237471" y="382112"/>
                    <a:pt x="185205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83;p33">
              <a:extLst>
                <a:ext uri="{FF2B5EF4-FFF2-40B4-BE49-F238E27FC236}">
                  <a16:creationId xmlns:a16="http://schemas.microsoft.com/office/drawing/2014/main" id="{929CF90B-3274-537B-4E6D-C251831BF577}"/>
                </a:ext>
              </a:extLst>
            </p:cNvPr>
            <p:cNvSpPr/>
            <p:nvPr/>
          </p:nvSpPr>
          <p:spPr>
            <a:xfrm>
              <a:off x="8814990" y="521446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10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7"/>
                    <a:pt x="95443" y="624343"/>
                    <a:pt x="296556" y="792655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84;p33">
              <a:extLst>
                <a:ext uri="{FF2B5EF4-FFF2-40B4-BE49-F238E27FC236}">
                  <a16:creationId xmlns:a16="http://schemas.microsoft.com/office/drawing/2014/main" id="{485E78E1-E92A-67E9-B590-7E8BF6FFBF08}"/>
                </a:ext>
              </a:extLst>
            </p:cNvPr>
            <p:cNvSpPr/>
            <p:nvPr/>
          </p:nvSpPr>
          <p:spPr>
            <a:xfrm>
              <a:off x="9724571" y="4440422"/>
              <a:ext cx="227119" cy="247456"/>
            </a:xfrm>
            <a:custGeom>
              <a:avLst/>
              <a:gdLst/>
              <a:ahLst/>
              <a:cxnLst/>
              <a:rect l="l" t="t" r="r" b="b"/>
              <a:pathLst>
                <a:path w="227119" h="247456" extrusionOk="0">
                  <a:moveTo>
                    <a:pt x="16443" y="51895"/>
                  </a:moveTo>
                  <a:cubicBezTo>
                    <a:pt x="18716" y="45072"/>
                    <a:pt x="23261" y="38248"/>
                    <a:pt x="30078" y="38248"/>
                  </a:cubicBezTo>
                  <a:cubicBezTo>
                    <a:pt x="39168" y="37111"/>
                    <a:pt x="44849" y="47346"/>
                    <a:pt x="45986" y="56444"/>
                  </a:cubicBezTo>
                  <a:cubicBezTo>
                    <a:pt x="48258" y="65542"/>
                    <a:pt x="49394" y="75777"/>
                    <a:pt x="57348" y="79189"/>
                  </a:cubicBezTo>
                  <a:cubicBezTo>
                    <a:pt x="67574" y="53032"/>
                    <a:pt x="82344" y="28013"/>
                    <a:pt x="101660" y="7543"/>
                  </a:cubicBezTo>
                  <a:cubicBezTo>
                    <a:pt x="106206" y="1857"/>
                    <a:pt x="115295" y="-2692"/>
                    <a:pt x="120976" y="1857"/>
                  </a:cubicBezTo>
                  <a:cubicBezTo>
                    <a:pt x="123249" y="4131"/>
                    <a:pt x="124385" y="6406"/>
                    <a:pt x="125521" y="9817"/>
                  </a:cubicBezTo>
                  <a:cubicBezTo>
                    <a:pt x="131203" y="31425"/>
                    <a:pt x="128930" y="55307"/>
                    <a:pt x="117568" y="74640"/>
                  </a:cubicBezTo>
                  <a:cubicBezTo>
                    <a:pt x="125521" y="55307"/>
                    <a:pt x="138020" y="32562"/>
                    <a:pt x="158472" y="29150"/>
                  </a:cubicBezTo>
                  <a:cubicBezTo>
                    <a:pt x="161880" y="28013"/>
                    <a:pt x="166425" y="29150"/>
                    <a:pt x="168698" y="31425"/>
                  </a:cubicBezTo>
                  <a:cubicBezTo>
                    <a:pt x="170971" y="33699"/>
                    <a:pt x="172107" y="37111"/>
                    <a:pt x="172107" y="40523"/>
                  </a:cubicBezTo>
                  <a:cubicBezTo>
                    <a:pt x="174379" y="63267"/>
                    <a:pt x="166425" y="87150"/>
                    <a:pt x="151655" y="105345"/>
                  </a:cubicBezTo>
                  <a:cubicBezTo>
                    <a:pt x="158472" y="96247"/>
                    <a:pt x="165289" y="87150"/>
                    <a:pt x="174379" y="79189"/>
                  </a:cubicBezTo>
                  <a:cubicBezTo>
                    <a:pt x="180060" y="74640"/>
                    <a:pt x="185741" y="68954"/>
                    <a:pt x="193695" y="70091"/>
                  </a:cubicBezTo>
                  <a:cubicBezTo>
                    <a:pt x="205057" y="71228"/>
                    <a:pt x="209602" y="86012"/>
                    <a:pt x="207329" y="97385"/>
                  </a:cubicBezTo>
                  <a:cubicBezTo>
                    <a:pt x="205057" y="111032"/>
                    <a:pt x="199376" y="124678"/>
                    <a:pt x="189150" y="134913"/>
                  </a:cubicBezTo>
                  <a:cubicBezTo>
                    <a:pt x="194831" y="126953"/>
                    <a:pt x="200512" y="121267"/>
                    <a:pt x="208466" y="115580"/>
                  </a:cubicBezTo>
                  <a:cubicBezTo>
                    <a:pt x="211874" y="113306"/>
                    <a:pt x="217556" y="111032"/>
                    <a:pt x="220964" y="113306"/>
                  </a:cubicBezTo>
                  <a:cubicBezTo>
                    <a:pt x="223237" y="114443"/>
                    <a:pt x="225509" y="117855"/>
                    <a:pt x="225509" y="121267"/>
                  </a:cubicBezTo>
                  <a:cubicBezTo>
                    <a:pt x="231190" y="142874"/>
                    <a:pt x="220964" y="164482"/>
                    <a:pt x="208466" y="182677"/>
                  </a:cubicBezTo>
                  <a:cubicBezTo>
                    <a:pt x="189150" y="209971"/>
                    <a:pt x="163017" y="232716"/>
                    <a:pt x="131203" y="241814"/>
                  </a:cubicBezTo>
                  <a:cubicBezTo>
                    <a:pt x="99388" y="252049"/>
                    <a:pt x="63029" y="248637"/>
                    <a:pt x="36895" y="229304"/>
                  </a:cubicBezTo>
                  <a:cubicBezTo>
                    <a:pt x="-11962" y="191775"/>
                    <a:pt x="-5145" y="103071"/>
                    <a:pt x="16443" y="51895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85;p33">
              <a:extLst>
                <a:ext uri="{FF2B5EF4-FFF2-40B4-BE49-F238E27FC236}">
                  <a16:creationId xmlns:a16="http://schemas.microsoft.com/office/drawing/2014/main" id="{38984D03-9F04-6D24-76B2-8BE539303C7B}"/>
                </a:ext>
              </a:extLst>
            </p:cNvPr>
            <p:cNvSpPr/>
            <p:nvPr/>
          </p:nvSpPr>
          <p:spPr>
            <a:xfrm>
              <a:off x="8924068" y="5564732"/>
              <a:ext cx="264201" cy="650500"/>
            </a:xfrm>
            <a:custGeom>
              <a:avLst/>
              <a:gdLst/>
              <a:ahLst/>
              <a:cxnLst/>
              <a:rect l="l" t="t" r="r" b="b"/>
              <a:pathLst>
                <a:path w="264201" h="650500" extrusionOk="0">
                  <a:moveTo>
                    <a:pt x="206793" y="650500"/>
                  </a:moveTo>
                  <a:cubicBezTo>
                    <a:pt x="238608" y="627755"/>
                    <a:pt x="260195" y="591364"/>
                    <a:pt x="263604" y="552698"/>
                  </a:cubicBezTo>
                  <a:cubicBezTo>
                    <a:pt x="265877" y="526541"/>
                    <a:pt x="261332" y="500385"/>
                    <a:pt x="255651" y="475366"/>
                  </a:cubicBezTo>
                  <a:cubicBezTo>
                    <a:pt x="237471" y="382112"/>
                    <a:pt x="185205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86;p33">
              <a:extLst>
                <a:ext uri="{FF2B5EF4-FFF2-40B4-BE49-F238E27FC236}">
                  <a16:creationId xmlns:a16="http://schemas.microsoft.com/office/drawing/2014/main" id="{D1BEEE09-2CB7-E82A-A417-7738808047DE}"/>
                </a:ext>
              </a:extLst>
            </p:cNvPr>
            <p:cNvSpPr/>
            <p:nvPr/>
          </p:nvSpPr>
          <p:spPr>
            <a:xfrm>
              <a:off x="7153827" y="4509375"/>
              <a:ext cx="2745123" cy="1957185"/>
            </a:xfrm>
            <a:custGeom>
              <a:avLst/>
              <a:gdLst/>
              <a:ahLst/>
              <a:cxnLst/>
              <a:rect l="l" t="t" r="r" b="b"/>
              <a:pathLst>
                <a:path w="2745123" h="1957185" extrusionOk="0">
                  <a:moveTo>
                    <a:pt x="1387333" y="744891"/>
                  </a:moveTo>
                  <a:lnTo>
                    <a:pt x="1605489" y="742616"/>
                  </a:lnTo>
                  <a:cubicBezTo>
                    <a:pt x="1779331" y="733518"/>
                    <a:pt x="1944084" y="650500"/>
                    <a:pt x="2079295" y="541325"/>
                  </a:cubicBezTo>
                  <a:cubicBezTo>
                    <a:pt x="2215642" y="431013"/>
                    <a:pt x="2440615" y="135331"/>
                    <a:pt x="2550829" y="0"/>
                  </a:cubicBezTo>
                  <a:cubicBezTo>
                    <a:pt x="2616730" y="61411"/>
                    <a:pt x="2692857" y="128508"/>
                    <a:pt x="2745124" y="201291"/>
                  </a:cubicBezTo>
                  <a:cubicBezTo>
                    <a:pt x="2487200" y="847242"/>
                    <a:pt x="2004304" y="1223668"/>
                    <a:pt x="1906589" y="1288490"/>
                  </a:cubicBezTo>
                  <a:cubicBezTo>
                    <a:pt x="1950901" y="1443155"/>
                    <a:pt x="1997487" y="1667190"/>
                    <a:pt x="2004304" y="1827541"/>
                  </a:cubicBezTo>
                  <a:cubicBezTo>
                    <a:pt x="2004304" y="1827541"/>
                    <a:pt x="1752061" y="1896912"/>
                    <a:pt x="1431645" y="1949226"/>
                  </a:cubicBezTo>
                  <a:lnTo>
                    <a:pt x="1313478" y="1957186"/>
                  </a:lnTo>
                  <a:cubicBezTo>
                    <a:pt x="993062" y="1904873"/>
                    <a:pt x="740820" y="1835501"/>
                    <a:pt x="740820" y="1835501"/>
                  </a:cubicBezTo>
                  <a:cubicBezTo>
                    <a:pt x="747637" y="1675151"/>
                    <a:pt x="794222" y="1451115"/>
                    <a:pt x="838536" y="1296451"/>
                  </a:cubicBezTo>
                  <a:cubicBezTo>
                    <a:pt x="741956" y="1231628"/>
                    <a:pt x="257923" y="856340"/>
                    <a:pt x="0" y="209252"/>
                  </a:cubicBezTo>
                  <a:cubicBezTo>
                    <a:pt x="52266" y="136469"/>
                    <a:pt x="129530" y="69372"/>
                    <a:pt x="194295" y="7961"/>
                  </a:cubicBezTo>
                  <a:cubicBezTo>
                    <a:pt x="304509" y="143292"/>
                    <a:pt x="530618" y="440111"/>
                    <a:pt x="665829" y="549286"/>
                  </a:cubicBezTo>
                  <a:cubicBezTo>
                    <a:pt x="802176" y="659598"/>
                    <a:pt x="965792" y="741479"/>
                    <a:pt x="1139636" y="750577"/>
                  </a:cubicBezTo>
                  <a:lnTo>
                    <a:pt x="1357791" y="75285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87;p33">
              <a:extLst>
                <a:ext uri="{FF2B5EF4-FFF2-40B4-BE49-F238E27FC236}">
                  <a16:creationId xmlns:a16="http://schemas.microsoft.com/office/drawing/2014/main" id="{C7887BCE-9FF0-AC97-C592-22C58C07EEB5}"/>
                </a:ext>
              </a:extLst>
            </p:cNvPr>
            <p:cNvSpPr/>
            <p:nvPr/>
          </p:nvSpPr>
          <p:spPr>
            <a:xfrm>
              <a:off x="8814990" y="521446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10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7"/>
                    <a:pt x="95443" y="624343"/>
                    <a:pt x="296556" y="792655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88;p33">
              <a:extLst>
                <a:ext uri="{FF2B5EF4-FFF2-40B4-BE49-F238E27FC236}">
                  <a16:creationId xmlns:a16="http://schemas.microsoft.com/office/drawing/2014/main" id="{41CE7ACA-D49D-B828-D2DE-621CD4F79486}"/>
                </a:ext>
              </a:extLst>
            </p:cNvPr>
            <p:cNvSpPr/>
            <p:nvPr/>
          </p:nvSpPr>
          <p:spPr>
            <a:xfrm>
              <a:off x="7941232" y="5222423"/>
              <a:ext cx="296554" cy="792654"/>
            </a:xfrm>
            <a:custGeom>
              <a:avLst/>
              <a:gdLst/>
              <a:ahLst/>
              <a:cxnLst/>
              <a:rect l="l" t="t" r="r" b="b"/>
              <a:pathLst>
                <a:path w="296554" h="792654" extrusionOk="0">
                  <a:moveTo>
                    <a:pt x="51130" y="583403"/>
                  </a:moveTo>
                  <a:cubicBezTo>
                    <a:pt x="115895" y="384386"/>
                    <a:pt x="148845" y="208114"/>
                    <a:pt x="163616" y="0"/>
                  </a:cubicBezTo>
                  <a:cubicBezTo>
                    <a:pt x="163616" y="0"/>
                    <a:pt x="193159" y="4549"/>
                    <a:pt x="234062" y="12509"/>
                  </a:cubicBezTo>
                  <a:cubicBezTo>
                    <a:pt x="274966" y="20470"/>
                    <a:pt x="296555" y="32980"/>
                    <a:pt x="296555" y="32980"/>
                  </a:cubicBezTo>
                  <a:cubicBezTo>
                    <a:pt x="279511" y="285446"/>
                    <a:pt x="201112" y="624343"/>
                    <a:pt x="0" y="792654"/>
                  </a:cubicBezTo>
                  <a:lnTo>
                    <a:pt x="13634" y="683480"/>
                  </a:lnTo>
                  <a:lnTo>
                    <a:pt x="51130" y="5834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89;p33">
              <a:extLst>
                <a:ext uri="{FF2B5EF4-FFF2-40B4-BE49-F238E27FC236}">
                  <a16:creationId xmlns:a16="http://schemas.microsoft.com/office/drawing/2014/main" id="{79FCC0BF-DDAC-5C80-B237-807D7D23B71F}"/>
                </a:ext>
              </a:extLst>
            </p:cNvPr>
            <p:cNvSpPr/>
            <p:nvPr/>
          </p:nvSpPr>
          <p:spPr>
            <a:xfrm>
              <a:off x="8316187" y="5207639"/>
              <a:ext cx="434038" cy="164063"/>
            </a:xfrm>
            <a:custGeom>
              <a:avLst/>
              <a:gdLst/>
              <a:ahLst/>
              <a:cxnLst/>
              <a:rect l="l" t="t" r="r" b="b"/>
              <a:pathLst>
                <a:path w="434038" h="164063" extrusionOk="0">
                  <a:moveTo>
                    <a:pt x="2272" y="0"/>
                  </a:moveTo>
                  <a:cubicBezTo>
                    <a:pt x="1136" y="19333"/>
                    <a:pt x="0" y="39803"/>
                    <a:pt x="0" y="59136"/>
                  </a:cubicBezTo>
                  <a:cubicBezTo>
                    <a:pt x="0" y="59136"/>
                    <a:pt x="31814" y="158076"/>
                    <a:pt x="203384" y="163762"/>
                  </a:cubicBezTo>
                  <a:cubicBezTo>
                    <a:pt x="374955" y="170586"/>
                    <a:pt x="434038" y="59136"/>
                    <a:pt x="434038" y="59136"/>
                  </a:cubicBezTo>
                  <a:cubicBezTo>
                    <a:pt x="434038" y="40941"/>
                    <a:pt x="434038" y="21607"/>
                    <a:pt x="434038" y="3412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90;p33">
              <a:extLst>
                <a:ext uri="{FF2B5EF4-FFF2-40B4-BE49-F238E27FC236}">
                  <a16:creationId xmlns:a16="http://schemas.microsoft.com/office/drawing/2014/main" id="{D90678B5-8FA0-1CA8-F8BF-F7BA4399B5CF}"/>
                </a:ext>
              </a:extLst>
            </p:cNvPr>
            <p:cNvSpPr/>
            <p:nvPr/>
          </p:nvSpPr>
          <p:spPr>
            <a:xfrm>
              <a:off x="7911244" y="4088584"/>
              <a:ext cx="1209719" cy="1172920"/>
            </a:xfrm>
            <a:custGeom>
              <a:avLst/>
              <a:gdLst/>
              <a:ahLst/>
              <a:cxnLst/>
              <a:rect l="l" t="t" r="r" b="b"/>
              <a:pathLst>
                <a:path w="1209719" h="1172920" extrusionOk="0">
                  <a:moveTo>
                    <a:pt x="3854" y="649376"/>
                  </a:moveTo>
                  <a:cubicBezTo>
                    <a:pt x="23170" y="815413"/>
                    <a:pt x="131112" y="1158858"/>
                    <a:pt x="570832" y="1172505"/>
                  </a:cubicBezTo>
                  <a:cubicBezTo>
                    <a:pt x="1010552" y="1185015"/>
                    <a:pt x="1125310" y="910941"/>
                    <a:pt x="1125310" y="910941"/>
                  </a:cubicBezTo>
                  <a:cubicBezTo>
                    <a:pt x="1125310" y="910941"/>
                    <a:pt x="1195756" y="808589"/>
                    <a:pt x="1208255" y="649376"/>
                  </a:cubicBezTo>
                  <a:cubicBezTo>
                    <a:pt x="1220754" y="490163"/>
                    <a:pt x="1163942" y="2288"/>
                    <a:pt x="614008" y="13"/>
                  </a:cubicBezTo>
                  <a:cubicBezTo>
                    <a:pt x="-87044" y="-3398"/>
                    <a:pt x="3854" y="649376"/>
                    <a:pt x="3854" y="649376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91;p33">
              <a:extLst>
                <a:ext uri="{FF2B5EF4-FFF2-40B4-BE49-F238E27FC236}">
                  <a16:creationId xmlns:a16="http://schemas.microsoft.com/office/drawing/2014/main" id="{5C51DEAE-56B9-ED35-7EAE-64CD49FAC86C}"/>
                </a:ext>
              </a:extLst>
            </p:cNvPr>
            <p:cNvSpPr/>
            <p:nvPr/>
          </p:nvSpPr>
          <p:spPr>
            <a:xfrm>
              <a:off x="8317323" y="5225835"/>
              <a:ext cx="432902" cy="50705"/>
            </a:xfrm>
            <a:custGeom>
              <a:avLst/>
              <a:gdLst/>
              <a:ahLst/>
              <a:cxnLst/>
              <a:rect l="l" t="t" r="r" b="b"/>
              <a:pathLst>
                <a:path w="432902" h="50705" extrusionOk="0">
                  <a:moveTo>
                    <a:pt x="0" y="9098"/>
                  </a:moveTo>
                  <a:cubicBezTo>
                    <a:pt x="49994" y="21607"/>
                    <a:pt x="104533" y="29568"/>
                    <a:pt x="165889" y="30706"/>
                  </a:cubicBezTo>
                  <a:cubicBezTo>
                    <a:pt x="271558" y="34117"/>
                    <a:pt x="360184" y="21607"/>
                    <a:pt x="432902" y="0"/>
                  </a:cubicBezTo>
                  <a:cubicBezTo>
                    <a:pt x="432902" y="0"/>
                    <a:pt x="387453" y="44352"/>
                    <a:pt x="224973" y="50038"/>
                  </a:cubicBezTo>
                  <a:cubicBezTo>
                    <a:pt x="62492" y="56862"/>
                    <a:pt x="0" y="9098"/>
                    <a:pt x="0" y="909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92;p33">
              <a:extLst>
                <a:ext uri="{FF2B5EF4-FFF2-40B4-BE49-F238E27FC236}">
                  <a16:creationId xmlns:a16="http://schemas.microsoft.com/office/drawing/2014/main" id="{67840988-19D5-3288-A08E-C62056C34405}"/>
                </a:ext>
              </a:extLst>
            </p:cNvPr>
            <p:cNvSpPr/>
            <p:nvPr/>
          </p:nvSpPr>
          <p:spPr>
            <a:xfrm>
              <a:off x="8797947" y="4791410"/>
              <a:ext cx="159071" cy="120547"/>
            </a:xfrm>
            <a:custGeom>
              <a:avLst/>
              <a:gdLst/>
              <a:ahLst/>
              <a:cxnLst/>
              <a:rect l="l" t="t" r="r" b="b"/>
              <a:pathLst>
                <a:path w="159071" h="120547" extrusionOk="0">
                  <a:moveTo>
                    <a:pt x="159072" y="60274"/>
                  </a:moveTo>
                  <a:cubicBezTo>
                    <a:pt x="159072" y="93562"/>
                    <a:pt x="123462" y="120547"/>
                    <a:pt x="79536" y="120547"/>
                  </a:cubicBezTo>
                  <a:cubicBezTo>
                    <a:pt x="35610" y="120547"/>
                    <a:pt x="0" y="93562"/>
                    <a:pt x="0" y="60274"/>
                  </a:cubicBezTo>
                  <a:cubicBezTo>
                    <a:pt x="0" y="26985"/>
                    <a:pt x="35610" y="0"/>
                    <a:pt x="79536" y="0"/>
                  </a:cubicBezTo>
                  <a:cubicBezTo>
                    <a:pt x="123462" y="0"/>
                    <a:pt x="159072" y="26986"/>
                    <a:pt x="159072" y="60274"/>
                  </a:cubicBezTo>
                  <a:close/>
                </a:path>
              </a:pathLst>
            </a:custGeom>
            <a:solidFill>
              <a:srgbClr val="F7B9A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93;p33">
              <a:extLst>
                <a:ext uri="{FF2B5EF4-FFF2-40B4-BE49-F238E27FC236}">
                  <a16:creationId xmlns:a16="http://schemas.microsoft.com/office/drawing/2014/main" id="{6A866C8E-39F5-CE4D-2363-89EE67FB3D87}"/>
                </a:ext>
              </a:extLst>
            </p:cNvPr>
            <p:cNvSpPr/>
            <p:nvPr/>
          </p:nvSpPr>
          <p:spPr>
            <a:xfrm>
              <a:off x="8078715" y="4791410"/>
              <a:ext cx="159071" cy="120547"/>
            </a:xfrm>
            <a:custGeom>
              <a:avLst/>
              <a:gdLst/>
              <a:ahLst/>
              <a:cxnLst/>
              <a:rect l="l" t="t" r="r" b="b"/>
              <a:pathLst>
                <a:path w="159071" h="120547" extrusionOk="0">
                  <a:moveTo>
                    <a:pt x="159072" y="60274"/>
                  </a:moveTo>
                  <a:cubicBezTo>
                    <a:pt x="159072" y="93562"/>
                    <a:pt x="123462" y="120547"/>
                    <a:pt x="79536" y="120547"/>
                  </a:cubicBezTo>
                  <a:cubicBezTo>
                    <a:pt x="35610" y="120547"/>
                    <a:pt x="0" y="93562"/>
                    <a:pt x="0" y="60274"/>
                  </a:cubicBezTo>
                  <a:cubicBezTo>
                    <a:pt x="0" y="26985"/>
                    <a:pt x="35610" y="0"/>
                    <a:pt x="79536" y="0"/>
                  </a:cubicBezTo>
                  <a:cubicBezTo>
                    <a:pt x="123462" y="0"/>
                    <a:pt x="159072" y="26986"/>
                    <a:pt x="159072" y="60274"/>
                  </a:cubicBezTo>
                  <a:close/>
                </a:path>
              </a:pathLst>
            </a:custGeom>
            <a:solidFill>
              <a:srgbClr val="F7B9A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94;p33">
              <a:extLst>
                <a:ext uri="{FF2B5EF4-FFF2-40B4-BE49-F238E27FC236}">
                  <a16:creationId xmlns:a16="http://schemas.microsoft.com/office/drawing/2014/main" id="{E709E91E-5D4B-61B9-30A8-4AA4E8E55D5A}"/>
                </a:ext>
              </a:extLst>
            </p:cNvPr>
            <p:cNvSpPr/>
            <p:nvPr/>
          </p:nvSpPr>
          <p:spPr>
            <a:xfrm>
              <a:off x="8490029" y="4758281"/>
              <a:ext cx="41677" cy="41089"/>
            </a:xfrm>
            <a:custGeom>
              <a:avLst/>
              <a:gdLst/>
              <a:ahLst/>
              <a:cxnLst/>
              <a:rect l="l" t="t" r="r" b="b"/>
              <a:pathLst>
                <a:path w="41677" h="41089" extrusionOk="0">
                  <a:moveTo>
                    <a:pt x="0" y="5835"/>
                  </a:moveTo>
                  <a:cubicBezTo>
                    <a:pt x="9090" y="-2125"/>
                    <a:pt x="24997" y="-2125"/>
                    <a:pt x="34087" y="6973"/>
                  </a:cubicBezTo>
                  <a:cubicBezTo>
                    <a:pt x="43176" y="16070"/>
                    <a:pt x="44312" y="31992"/>
                    <a:pt x="36359" y="41090"/>
                  </a:cubicBezTo>
                </a:path>
              </a:pathLst>
            </a:custGeom>
            <a:noFill/>
            <a:ln w="16350" cap="rnd" cmpd="sng">
              <a:solidFill>
                <a:srgbClr val="3C3C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95;p33">
              <a:extLst>
                <a:ext uri="{FF2B5EF4-FFF2-40B4-BE49-F238E27FC236}">
                  <a16:creationId xmlns:a16="http://schemas.microsoft.com/office/drawing/2014/main" id="{1CBC58D3-DEFC-248A-EC38-CDFC4F2682ED}"/>
                </a:ext>
              </a:extLst>
            </p:cNvPr>
            <p:cNvSpPr/>
            <p:nvPr/>
          </p:nvSpPr>
          <p:spPr>
            <a:xfrm>
              <a:off x="7727621" y="4567523"/>
              <a:ext cx="238607" cy="275580"/>
            </a:xfrm>
            <a:custGeom>
              <a:avLst/>
              <a:gdLst/>
              <a:ahLst/>
              <a:cxnLst/>
              <a:rect l="l" t="t" r="r" b="b"/>
              <a:pathLst>
                <a:path w="238607" h="275580" extrusionOk="0">
                  <a:moveTo>
                    <a:pt x="210202" y="66948"/>
                  </a:moveTo>
                  <a:cubicBezTo>
                    <a:pt x="202249" y="49890"/>
                    <a:pt x="187477" y="37380"/>
                    <a:pt x="172707" y="27145"/>
                  </a:cubicBezTo>
                  <a:cubicBezTo>
                    <a:pt x="154527" y="14635"/>
                    <a:pt x="134075" y="4400"/>
                    <a:pt x="112487" y="988"/>
                  </a:cubicBezTo>
                  <a:cubicBezTo>
                    <a:pt x="74991" y="-4698"/>
                    <a:pt x="36359" y="14635"/>
                    <a:pt x="17043" y="46478"/>
                  </a:cubicBezTo>
                  <a:cubicBezTo>
                    <a:pt x="3409" y="68085"/>
                    <a:pt x="0" y="95379"/>
                    <a:pt x="0" y="120398"/>
                  </a:cubicBezTo>
                  <a:cubicBezTo>
                    <a:pt x="0" y="164751"/>
                    <a:pt x="13635" y="211377"/>
                    <a:pt x="46586" y="240945"/>
                  </a:cubicBezTo>
                  <a:cubicBezTo>
                    <a:pt x="71583" y="263690"/>
                    <a:pt x="105670" y="273925"/>
                    <a:pt x="138620" y="275062"/>
                  </a:cubicBezTo>
                  <a:cubicBezTo>
                    <a:pt x="171571" y="277337"/>
                    <a:pt x="205657" y="271651"/>
                    <a:pt x="238608" y="267102"/>
                  </a:cubicBezTo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oogle Shape;1196;p33">
              <a:extLst>
                <a:ext uri="{FF2B5EF4-FFF2-40B4-BE49-F238E27FC236}">
                  <a16:creationId xmlns:a16="http://schemas.microsoft.com/office/drawing/2014/main" id="{FB508535-DE77-81D0-3A7E-E1D614298EE1}"/>
                </a:ext>
              </a:extLst>
            </p:cNvPr>
            <p:cNvGrpSpPr/>
            <p:nvPr/>
          </p:nvGrpSpPr>
          <p:grpSpPr>
            <a:xfrm>
              <a:off x="7794782" y="4644252"/>
              <a:ext cx="91935" cy="122138"/>
              <a:chOff x="7794782" y="4644252"/>
              <a:chExt cx="91935" cy="122138"/>
            </a:xfrm>
          </p:grpSpPr>
          <p:sp>
            <p:nvSpPr>
              <p:cNvPr id="70" name="Google Shape;1197;p33">
                <a:extLst>
                  <a:ext uri="{FF2B5EF4-FFF2-40B4-BE49-F238E27FC236}">
                    <a16:creationId xmlns:a16="http://schemas.microsoft.com/office/drawing/2014/main" id="{BFFF03D8-30E7-80F9-2B66-DD800C63968B}"/>
                  </a:ext>
                </a:extLst>
              </p:cNvPr>
              <p:cNvSpPr/>
              <p:nvPr/>
            </p:nvSpPr>
            <p:spPr>
              <a:xfrm>
                <a:off x="7794782" y="4644252"/>
                <a:ext cx="50118" cy="121972"/>
              </a:xfrm>
              <a:custGeom>
                <a:avLst/>
                <a:gdLst/>
                <a:ahLst/>
                <a:cxnLst/>
                <a:rect l="l" t="t" r="r" b="b"/>
                <a:pathLst>
                  <a:path w="50118" h="121972" extrusionOk="0">
                    <a:moveTo>
                      <a:pt x="48734" y="8415"/>
                    </a:moveTo>
                    <a:cubicBezTo>
                      <a:pt x="16920" y="34572"/>
                      <a:pt x="6694" y="77787"/>
                      <a:pt x="22601" y="115316"/>
                    </a:cubicBezTo>
                    <a:cubicBezTo>
                      <a:pt x="24874" y="121002"/>
                      <a:pt x="16920" y="124413"/>
                      <a:pt x="13511" y="119865"/>
                    </a:cubicBezTo>
                    <a:cubicBezTo>
                      <a:pt x="-13758" y="81199"/>
                      <a:pt x="2149" y="20925"/>
                      <a:pt x="44190" y="455"/>
                    </a:cubicBezTo>
                    <a:cubicBezTo>
                      <a:pt x="48734" y="-1820"/>
                      <a:pt x="52143" y="5004"/>
                      <a:pt x="48734" y="8415"/>
                    </a:cubicBezTo>
                    <a:lnTo>
                      <a:pt x="48734" y="8415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1198;p33">
                <a:extLst>
                  <a:ext uri="{FF2B5EF4-FFF2-40B4-BE49-F238E27FC236}">
                    <a16:creationId xmlns:a16="http://schemas.microsoft.com/office/drawing/2014/main" id="{496BE4EF-4147-066C-D1C1-33A9E9FE5E88}"/>
                  </a:ext>
                </a:extLst>
              </p:cNvPr>
              <p:cNvSpPr/>
              <p:nvPr/>
            </p:nvSpPr>
            <p:spPr>
              <a:xfrm>
                <a:off x="7804656" y="4688309"/>
                <a:ext cx="82061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82061" h="78081" extrusionOk="0">
                    <a:moveTo>
                      <a:pt x="3638" y="1886"/>
                    </a:moveTo>
                    <a:cubicBezTo>
                      <a:pt x="45678" y="-9486"/>
                      <a:pt x="83173" y="32592"/>
                      <a:pt x="82037" y="73533"/>
                    </a:cubicBezTo>
                    <a:cubicBezTo>
                      <a:pt x="82037" y="75807"/>
                      <a:pt x="79765" y="78082"/>
                      <a:pt x="77492" y="78082"/>
                    </a:cubicBezTo>
                    <a:cubicBezTo>
                      <a:pt x="75220" y="78082"/>
                      <a:pt x="72947" y="76944"/>
                      <a:pt x="72947" y="74670"/>
                    </a:cubicBezTo>
                    <a:cubicBezTo>
                      <a:pt x="64993" y="42827"/>
                      <a:pt x="42269" y="9847"/>
                      <a:pt x="5910" y="10985"/>
                    </a:cubicBezTo>
                    <a:cubicBezTo>
                      <a:pt x="-908" y="10985"/>
                      <a:pt x="-2044" y="3024"/>
                      <a:pt x="3638" y="1886"/>
                    </a:cubicBezTo>
                    <a:lnTo>
                      <a:pt x="3638" y="1886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" name="Google Shape;1199;p33">
              <a:extLst>
                <a:ext uri="{FF2B5EF4-FFF2-40B4-BE49-F238E27FC236}">
                  <a16:creationId xmlns:a16="http://schemas.microsoft.com/office/drawing/2014/main" id="{53AA0ADB-9D5B-88EE-7611-7418A3D4730B}"/>
                </a:ext>
              </a:extLst>
            </p:cNvPr>
            <p:cNvSpPr/>
            <p:nvPr/>
          </p:nvSpPr>
          <p:spPr>
            <a:xfrm>
              <a:off x="7880191" y="4004051"/>
              <a:ext cx="1240593" cy="664537"/>
            </a:xfrm>
            <a:custGeom>
              <a:avLst/>
              <a:gdLst/>
              <a:ahLst/>
              <a:cxnLst/>
              <a:rect l="l" t="t" r="r" b="b"/>
              <a:pathLst>
                <a:path w="1240593" h="664537" extrusionOk="0">
                  <a:moveTo>
                    <a:pt x="120124" y="189172"/>
                  </a:moveTo>
                  <a:cubicBezTo>
                    <a:pt x="20136" y="298346"/>
                    <a:pt x="-21904" y="457560"/>
                    <a:pt x="11047" y="603126"/>
                  </a:cubicBezTo>
                  <a:cubicBezTo>
                    <a:pt x="16728" y="627008"/>
                    <a:pt x="25818" y="653165"/>
                    <a:pt x="48542" y="664537"/>
                  </a:cubicBezTo>
                  <a:cubicBezTo>
                    <a:pt x="89447" y="587205"/>
                    <a:pt x="125805" y="508735"/>
                    <a:pt x="156484" y="426855"/>
                  </a:cubicBezTo>
                  <a:cubicBezTo>
                    <a:pt x="186026" y="441638"/>
                    <a:pt x="217840" y="451874"/>
                    <a:pt x="250790" y="455285"/>
                  </a:cubicBezTo>
                  <a:cubicBezTo>
                    <a:pt x="258744" y="456423"/>
                    <a:pt x="266698" y="456423"/>
                    <a:pt x="272379" y="451874"/>
                  </a:cubicBezTo>
                  <a:cubicBezTo>
                    <a:pt x="280333" y="446187"/>
                    <a:pt x="280333" y="434815"/>
                    <a:pt x="279196" y="424580"/>
                  </a:cubicBezTo>
                  <a:cubicBezTo>
                    <a:pt x="276924" y="400698"/>
                    <a:pt x="279196" y="375679"/>
                    <a:pt x="276924" y="351797"/>
                  </a:cubicBezTo>
                  <a:cubicBezTo>
                    <a:pt x="350779" y="434815"/>
                    <a:pt x="445085" y="499638"/>
                    <a:pt x="549618" y="538304"/>
                  </a:cubicBezTo>
                  <a:cubicBezTo>
                    <a:pt x="588250" y="553088"/>
                    <a:pt x="630290" y="563323"/>
                    <a:pt x="670058" y="554225"/>
                  </a:cubicBezTo>
                  <a:cubicBezTo>
                    <a:pt x="676875" y="551951"/>
                    <a:pt x="685966" y="549676"/>
                    <a:pt x="688238" y="542853"/>
                  </a:cubicBezTo>
                  <a:cubicBezTo>
                    <a:pt x="690510" y="537166"/>
                    <a:pt x="688238" y="530343"/>
                    <a:pt x="687102" y="524657"/>
                  </a:cubicBezTo>
                  <a:cubicBezTo>
                    <a:pt x="658696" y="439364"/>
                    <a:pt x="630290" y="354071"/>
                    <a:pt x="601885" y="268779"/>
                  </a:cubicBezTo>
                  <a:cubicBezTo>
                    <a:pt x="691647" y="384777"/>
                    <a:pt x="812087" y="476893"/>
                    <a:pt x="948434" y="534892"/>
                  </a:cubicBezTo>
                  <a:cubicBezTo>
                    <a:pt x="1037059" y="572421"/>
                    <a:pt x="1146137" y="611087"/>
                    <a:pt x="1240444" y="596303"/>
                  </a:cubicBezTo>
                  <a:cubicBezTo>
                    <a:pt x="1242717" y="501912"/>
                    <a:pt x="1218856" y="395012"/>
                    <a:pt x="1182496" y="307445"/>
                  </a:cubicBezTo>
                  <a:cubicBezTo>
                    <a:pt x="1007518" y="-128118"/>
                    <a:pt x="325782" y="-37139"/>
                    <a:pt x="120124" y="189172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00;p33">
              <a:extLst>
                <a:ext uri="{FF2B5EF4-FFF2-40B4-BE49-F238E27FC236}">
                  <a16:creationId xmlns:a16="http://schemas.microsoft.com/office/drawing/2014/main" id="{E352F6C8-D264-8F6E-0C5C-63D6A126B0BA}"/>
                </a:ext>
              </a:extLst>
            </p:cNvPr>
            <p:cNvSpPr/>
            <p:nvPr/>
          </p:nvSpPr>
          <p:spPr>
            <a:xfrm>
              <a:off x="9054734" y="4560700"/>
              <a:ext cx="238607" cy="275580"/>
            </a:xfrm>
            <a:custGeom>
              <a:avLst/>
              <a:gdLst/>
              <a:ahLst/>
              <a:cxnLst/>
              <a:rect l="l" t="t" r="r" b="b"/>
              <a:pathLst>
                <a:path w="238607" h="275580" extrusionOk="0">
                  <a:moveTo>
                    <a:pt x="28406" y="66948"/>
                  </a:moveTo>
                  <a:cubicBezTo>
                    <a:pt x="36359" y="49890"/>
                    <a:pt x="51130" y="37380"/>
                    <a:pt x="65901" y="27145"/>
                  </a:cubicBezTo>
                  <a:cubicBezTo>
                    <a:pt x="84080" y="14635"/>
                    <a:pt x="104532" y="4400"/>
                    <a:pt x="126121" y="988"/>
                  </a:cubicBezTo>
                  <a:cubicBezTo>
                    <a:pt x="163616" y="-4698"/>
                    <a:pt x="202248" y="14635"/>
                    <a:pt x="221564" y="46478"/>
                  </a:cubicBezTo>
                  <a:cubicBezTo>
                    <a:pt x="235198" y="68085"/>
                    <a:pt x="238608" y="95379"/>
                    <a:pt x="238608" y="120398"/>
                  </a:cubicBezTo>
                  <a:cubicBezTo>
                    <a:pt x="238608" y="164751"/>
                    <a:pt x="224973" y="211377"/>
                    <a:pt x="192022" y="240946"/>
                  </a:cubicBezTo>
                  <a:cubicBezTo>
                    <a:pt x="167025" y="263690"/>
                    <a:pt x="132938" y="273925"/>
                    <a:pt x="99988" y="275063"/>
                  </a:cubicBezTo>
                  <a:cubicBezTo>
                    <a:pt x="67037" y="277337"/>
                    <a:pt x="32950" y="271651"/>
                    <a:pt x="0" y="267102"/>
                  </a:cubicBezTo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oogle Shape;1201;p33">
              <a:extLst>
                <a:ext uri="{FF2B5EF4-FFF2-40B4-BE49-F238E27FC236}">
                  <a16:creationId xmlns:a16="http://schemas.microsoft.com/office/drawing/2014/main" id="{EA8C54BA-F0DF-4D21-1BB8-798EF4FA660E}"/>
                </a:ext>
              </a:extLst>
            </p:cNvPr>
            <p:cNvGrpSpPr/>
            <p:nvPr/>
          </p:nvGrpSpPr>
          <p:grpSpPr>
            <a:xfrm>
              <a:off x="9130835" y="4644252"/>
              <a:ext cx="91431" cy="123579"/>
              <a:chOff x="9130835" y="4644252"/>
              <a:chExt cx="91431" cy="123579"/>
            </a:xfrm>
          </p:grpSpPr>
          <p:sp>
            <p:nvSpPr>
              <p:cNvPr id="68" name="Google Shape;1202;p33">
                <a:extLst>
                  <a:ext uri="{FF2B5EF4-FFF2-40B4-BE49-F238E27FC236}">
                    <a16:creationId xmlns:a16="http://schemas.microsoft.com/office/drawing/2014/main" id="{EB4B016A-734E-C6EF-786F-49E876F8BFC5}"/>
                  </a:ext>
                </a:extLst>
              </p:cNvPr>
              <p:cNvSpPr/>
              <p:nvPr/>
            </p:nvSpPr>
            <p:spPr>
              <a:xfrm>
                <a:off x="9172155" y="4644252"/>
                <a:ext cx="50111" cy="121748"/>
              </a:xfrm>
              <a:custGeom>
                <a:avLst/>
                <a:gdLst/>
                <a:ahLst/>
                <a:cxnLst/>
                <a:rect l="l" t="t" r="r" b="b"/>
                <a:pathLst>
                  <a:path w="50111" h="121748" extrusionOk="0">
                    <a:moveTo>
                      <a:pt x="6427" y="455"/>
                    </a:moveTo>
                    <a:cubicBezTo>
                      <a:pt x="48468" y="20925"/>
                      <a:pt x="63239" y="81199"/>
                      <a:pt x="37105" y="119865"/>
                    </a:cubicBezTo>
                    <a:cubicBezTo>
                      <a:pt x="35969" y="122139"/>
                      <a:pt x="32560" y="122139"/>
                      <a:pt x="30288" y="121002"/>
                    </a:cubicBezTo>
                    <a:cubicBezTo>
                      <a:pt x="28016" y="119865"/>
                      <a:pt x="28016" y="117590"/>
                      <a:pt x="28016" y="115316"/>
                    </a:cubicBezTo>
                    <a:cubicBezTo>
                      <a:pt x="42787" y="77787"/>
                      <a:pt x="32560" y="34572"/>
                      <a:pt x="1883" y="8415"/>
                    </a:cubicBezTo>
                    <a:cubicBezTo>
                      <a:pt x="-2662" y="5004"/>
                      <a:pt x="1883" y="-1820"/>
                      <a:pt x="6427" y="455"/>
                    </a:cubicBezTo>
                    <a:lnTo>
                      <a:pt x="6427" y="455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1203;p33">
                <a:extLst>
                  <a:ext uri="{FF2B5EF4-FFF2-40B4-BE49-F238E27FC236}">
                    <a16:creationId xmlns:a16="http://schemas.microsoft.com/office/drawing/2014/main" id="{E3970F28-DDE3-FF49-7C81-9B3EB3723109}"/>
                  </a:ext>
                </a:extLst>
              </p:cNvPr>
              <p:cNvSpPr/>
              <p:nvPr/>
            </p:nvSpPr>
            <p:spPr>
              <a:xfrm>
                <a:off x="9130835" y="4689485"/>
                <a:ext cx="81229" cy="78346"/>
              </a:xfrm>
              <a:custGeom>
                <a:avLst/>
                <a:gdLst/>
                <a:ahLst/>
                <a:cxnLst/>
                <a:rect l="l" t="t" r="r" b="b"/>
                <a:pathLst>
                  <a:path w="81229" h="78346" extrusionOk="0">
                    <a:moveTo>
                      <a:pt x="76152" y="9809"/>
                    </a:moveTo>
                    <a:cubicBezTo>
                      <a:pt x="50019" y="9809"/>
                      <a:pt x="28431" y="26868"/>
                      <a:pt x="18205" y="49613"/>
                    </a:cubicBezTo>
                    <a:cubicBezTo>
                      <a:pt x="14797" y="57573"/>
                      <a:pt x="11387" y="65534"/>
                      <a:pt x="9116" y="74632"/>
                    </a:cubicBezTo>
                    <a:cubicBezTo>
                      <a:pt x="7979" y="76906"/>
                      <a:pt x="5706" y="79181"/>
                      <a:pt x="3434" y="78044"/>
                    </a:cubicBezTo>
                    <a:cubicBezTo>
                      <a:pt x="1162" y="76906"/>
                      <a:pt x="25" y="75769"/>
                      <a:pt x="25" y="73494"/>
                    </a:cubicBezTo>
                    <a:cubicBezTo>
                      <a:pt x="-1111" y="33691"/>
                      <a:pt x="36385" y="-9524"/>
                      <a:pt x="78425" y="1849"/>
                    </a:cubicBezTo>
                    <a:cubicBezTo>
                      <a:pt x="82970" y="1849"/>
                      <a:pt x="81834" y="9809"/>
                      <a:pt x="76152" y="9809"/>
                    </a:cubicBezTo>
                    <a:lnTo>
                      <a:pt x="76152" y="9809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" name="Google Shape;1204;p33">
              <a:extLst>
                <a:ext uri="{FF2B5EF4-FFF2-40B4-BE49-F238E27FC236}">
                  <a16:creationId xmlns:a16="http://schemas.microsoft.com/office/drawing/2014/main" id="{68224C70-EB90-37A7-6E61-1C79F6980C5E}"/>
                </a:ext>
              </a:extLst>
            </p:cNvPr>
            <p:cNvSpPr/>
            <p:nvPr/>
          </p:nvSpPr>
          <p:spPr>
            <a:xfrm>
              <a:off x="8733181" y="4691572"/>
              <a:ext cx="111461" cy="70475"/>
            </a:xfrm>
            <a:custGeom>
              <a:avLst/>
              <a:gdLst/>
              <a:ahLst/>
              <a:cxnLst/>
              <a:rect l="l" t="t" r="r" b="b"/>
              <a:pathLst>
                <a:path w="111461" h="70475" extrusionOk="0">
                  <a:moveTo>
                    <a:pt x="0" y="65721"/>
                  </a:moveTo>
                  <a:cubicBezTo>
                    <a:pt x="10226" y="-18435"/>
                    <a:pt x="97716" y="-24121"/>
                    <a:pt x="111351" y="62309"/>
                  </a:cubicBezTo>
                  <a:cubicBezTo>
                    <a:pt x="112487" y="67995"/>
                    <a:pt x="104533" y="70270"/>
                    <a:pt x="102260" y="65721"/>
                  </a:cubicBezTo>
                  <a:cubicBezTo>
                    <a:pt x="79536" y="-3650"/>
                    <a:pt x="29542" y="2036"/>
                    <a:pt x="9090" y="67995"/>
                  </a:cubicBezTo>
                  <a:cubicBezTo>
                    <a:pt x="7954" y="72544"/>
                    <a:pt x="0" y="70270"/>
                    <a:pt x="0" y="65721"/>
                  </a:cubicBezTo>
                  <a:lnTo>
                    <a:pt x="0" y="6572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05;p33">
              <a:extLst>
                <a:ext uri="{FF2B5EF4-FFF2-40B4-BE49-F238E27FC236}">
                  <a16:creationId xmlns:a16="http://schemas.microsoft.com/office/drawing/2014/main" id="{C30808B8-B498-9C8B-B3A8-0F94965AF8BB}"/>
                </a:ext>
              </a:extLst>
            </p:cNvPr>
            <p:cNvSpPr/>
            <p:nvPr/>
          </p:nvSpPr>
          <p:spPr>
            <a:xfrm>
              <a:off x="8204836" y="4705193"/>
              <a:ext cx="111350" cy="71432"/>
            </a:xfrm>
            <a:custGeom>
              <a:avLst/>
              <a:gdLst/>
              <a:ahLst/>
              <a:cxnLst/>
              <a:rect l="l" t="t" r="r" b="b"/>
              <a:pathLst>
                <a:path w="111350" h="71432" extrusionOk="0">
                  <a:moveTo>
                    <a:pt x="103397" y="68021"/>
                  </a:moveTo>
                  <a:cubicBezTo>
                    <a:pt x="82945" y="924"/>
                    <a:pt x="32951" y="-3625"/>
                    <a:pt x="10226" y="65746"/>
                  </a:cubicBezTo>
                  <a:cubicBezTo>
                    <a:pt x="9090" y="68021"/>
                    <a:pt x="6818" y="69158"/>
                    <a:pt x="3409" y="68021"/>
                  </a:cubicBezTo>
                  <a:cubicBezTo>
                    <a:pt x="1137" y="66884"/>
                    <a:pt x="0" y="64609"/>
                    <a:pt x="0" y="62335"/>
                  </a:cubicBezTo>
                  <a:cubicBezTo>
                    <a:pt x="3409" y="48688"/>
                    <a:pt x="6818" y="35041"/>
                    <a:pt x="15907" y="21394"/>
                  </a:cubicBezTo>
                  <a:cubicBezTo>
                    <a:pt x="36359" y="-9311"/>
                    <a:pt x="78400" y="-5899"/>
                    <a:pt x="96579" y="24806"/>
                  </a:cubicBezTo>
                  <a:cubicBezTo>
                    <a:pt x="104533" y="37315"/>
                    <a:pt x="109078" y="52099"/>
                    <a:pt x="111351" y="65746"/>
                  </a:cubicBezTo>
                  <a:cubicBezTo>
                    <a:pt x="111351" y="68021"/>
                    <a:pt x="110214" y="70295"/>
                    <a:pt x="107942" y="71433"/>
                  </a:cubicBezTo>
                  <a:cubicBezTo>
                    <a:pt x="105670" y="71433"/>
                    <a:pt x="103397" y="69158"/>
                    <a:pt x="103397" y="68021"/>
                  </a:cubicBezTo>
                  <a:lnTo>
                    <a:pt x="103397" y="6802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06;p33">
              <a:extLst>
                <a:ext uri="{FF2B5EF4-FFF2-40B4-BE49-F238E27FC236}">
                  <a16:creationId xmlns:a16="http://schemas.microsoft.com/office/drawing/2014/main" id="{A057EC10-B3EC-02D3-8747-217DF37955A8}"/>
                </a:ext>
              </a:extLst>
            </p:cNvPr>
            <p:cNvSpPr/>
            <p:nvPr/>
          </p:nvSpPr>
          <p:spPr>
            <a:xfrm>
              <a:off x="8448445" y="4832741"/>
              <a:ext cx="120054" cy="44091"/>
            </a:xfrm>
            <a:custGeom>
              <a:avLst/>
              <a:gdLst/>
              <a:ahLst/>
              <a:cxnLst/>
              <a:rect l="l" t="t" r="r" b="b"/>
              <a:pathLst>
                <a:path w="120054" h="44091" extrusionOk="0">
                  <a:moveTo>
                    <a:pt x="118847" y="25766"/>
                  </a:moveTo>
                  <a:cubicBezTo>
                    <a:pt x="84760" y="56472"/>
                    <a:pt x="24541" y="47374"/>
                    <a:pt x="679" y="7571"/>
                  </a:cubicBezTo>
                  <a:cubicBezTo>
                    <a:pt x="-457" y="5296"/>
                    <a:pt x="-457" y="1884"/>
                    <a:pt x="2952" y="747"/>
                  </a:cubicBezTo>
                  <a:cubicBezTo>
                    <a:pt x="5225" y="-390"/>
                    <a:pt x="7497" y="-390"/>
                    <a:pt x="9770" y="1884"/>
                  </a:cubicBezTo>
                  <a:cubicBezTo>
                    <a:pt x="37039" y="30315"/>
                    <a:pt x="79079" y="37139"/>
                    <a:pt x="114302" y="18943"/>
                  </a:cubicBezTo>
                  <a:cubicBezTo>
                    <a:pt x="117711" y="15531"/>
                    <a:pt x="122256" y="22354"/>
                    <a:pt x="118847" y="25766"/>
                  </a:cubicBezTo>
                  <a:lnTo>
                    <a:pt x="118847" y="25766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07;p33">
              <a:extLst>
                <a:ext uri="{FF2B5EF4-FFF2-40B4-BE49-F238E27FC236}">
                  <a16:creationId xmlns:a16="http://schemas.microsoft.com/office/drawing/2014/main" id="{32974390-BC4D-EF89-B04E-B384F9ED8C94}"/>
                </a:ext>
              </a:extLst>
            </p:cNvPr>
            <p:cNvSpPr/>
            <p:nvPr/>
          </p:nvSpPr>
          <p:spPr>
            <a:xfrm>
              <a:off x="8302638" y="5620874"/>
              <a:ext cx="465690" cy="446681"/>
            </a:xfrm>
            <a:custGeom>
              <a:avLst/>
              <a:gdLst/>
              <a:ahLst/>
              <a:cxnLst/>
              <a:rect l="l" t="t" r="r" b="b"/>
              <a:pathLst>
                <a:path w="465690" h="446681" extrusionOk="0">
                  <a:moveTo>
                    <a:pt x="279425" y="418086"/>
                  </a:moveTo>
                  <a:cubicBezTo>
                    <a:pt x="332828" y="385106"/>
                    <a:pt x="376004" y="337342"/>
                    <a:pt x="405547" y="281617"/>
                  </a:cubicBezTo>
                  <a:cubicBezTo>
                    <a:pt x="441905" y="213383"/>
                    <a:pt x="461221" y="131502"/>
                    <a:pt x="445314" y="56444"/>
                  </a:cubicBezTo>
                  <a:cubicBezTo>
                    <a:pt x="431680" y="7543"/>
                    <a:pt x="370323" y="12092"/>
                    <a:pt x="337373" y="38248"/>
                  </a:cubicBezTo>
                  <a:cubicBezTo>
                    <a:pt x="287379" y="73503"/>
                    <a:pt x="246475" y="124678"/>
                    <a:pt x="223750" y="181540"/>
                  </a:cubicBezTo>
                  <a:cubicBezTo>
                    <a:pt x="221478" y="187226"/>
                    <a:pt x="215797" y="189501"/>
                    <a:pt x="210115" y="187226"/>
                  </a:cubicBezTo>
                  <a:cubicBezTo>
                    <a:pt x="205570" y="186089"/>
                    <a:pt x="203298" y="181540"/>
                    <a:pt x="203298" y="176991"/>
                  </a:cubicBezTo>
                  <a:cubicBezTo>
                    <a:pt x="203298" y="141737"/>
                    <a:pt x="185118" y="107620"/>
                    <a:pt x="166939" y="75777"/>
                  </a:cubicBezTo>
                  <a:cubicBezTo>
                    <a:pt x="151031" y="46209"/>
                    <a:pt x="126034" y="18915"/>
                    <a:pt x="90812" y="29150"/>
                  </a:cubicBezTo>
                  <a:cubicBezTo>
                    <a:pt x="19229" y="54170"/>
                    <a:pt x="23774" y="149697"/>
                    <a:pt x="36273" y="211108"/>
                  </a:cubicBezTo>
                  <a:cubicBezTo>
                    <a:pt x="53316" y="281617"/>
                    <a:pt x="97629" y="346440"/>
                    <a:pt x="160121" y="383968"/>
                  </a:cubicBezTo>
                  <a:cubicBezTo>
                    <a:pt x="221478" y="422634"/>
                    <a:pt x="298741" y="437419"/>
                    <a:pt x="372596" y="422634"/>
                  </a:cubicBezTo>
                  <a:cubicBezTo>
                    <a:pt x="376004" y="421497"/>
                    <a:pt x="379413" y="423772"/>
                    <a:pt x="380549" y="427183"/>
                  </a:cubicBezTo>
                  <a:cubicBezTo>
                    <a:pt x="381685" y="430595"/>
                    <a:pt x="379413" y="434007"/>
                    <a:pt x="376004" y="434007"/>
                  </a:cubicBezTo>
                  <a:cubicBezTo>
                    <a:pt x="216932" y="484045"/>
                    <a:pt x="43090" y="380557"/>
                    <a:pt x="7867" y="217932"/>
                  </a:cubicBezTo>
                  <a:cubicBezTo>
                    <a:pt x="-9176" y="142874"/>
                    <a:pt x="-4632" y="29150"/>
                    <a:pt x="83994" y="2994"/>
                  </a:cubicBezTo>
                  <a:cubicBezTo>
                    <a:pt x="131715" y="-10653"/>
                    <a:pt x="170347" y="24601"/>
                    <a:pt x="188527" y="63267"/>
                  </a:cubicBezTo>
                  <a:cubicBezTo>
                    <a:pt x="206707" y="98522"/>
                    <a:pt x="224886" y="134913"/>
                    <a:pt x="224886" y="176991"/>
                  </a:cubicBezTo>
                  <a:lnTo>
                    <a:pt x="205570" y="172442"/>
                  </a:lnTo>
                  <a:cubicBezTo>
                    <a:pt x="237384" y="104208"/>
                    <a:pt x="299877" y="23464"/>
                    <a:pt x="376004" y="2994"/>
                  </a:cubicBezTo>
                  <a:cubicBezTo>
                    <a:pt x="519169" y="-18614"/>
                    <a:pt x="457813" y="216794"/>
                    <a:pt x="416909" y="285029"/>
                  </a:cubicBezTo>
                  <a:cubicBezTo>
                    <a:pt x="386231" y="341891"/>
                    <a:pt x="341917" y="390792"/>
                    <a:pt x="286243" y="426046"/>
                  </a:cubicBezTo>
                  <a:cubicBezTo>
                    <a:pt x="279425" y="434007"/>
                    <a:pt x="272608" y="422634"/>
                    <a:pt x="279425" y="418086"/>
                  </a:cubicBezTo>
                  <a:lnTo>
                    <a:pt x="279425" y="4180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1208;p33">
              <a:extLst>
                <a:ext uri="{FF2B5EF4-FFF2-40B4-BE49-F238E27FC236}">
                  <a16:creationId xmlns:a16="http://schemas.microsoft.com/office/drawing/2014/main" id="{A83E5D79-FA42-0DAB-8CB2-67590039CCA0}"/>
                </a:ext>
              </a:extLst>
            </p:cNvPr>
            <p:cNvGrpSpPr/>
            <p:nvPr/>
          </p:nvGrpSpPr>
          <p:grpSpPr>
            <a:xfrm>
              <a:off x="8001643" y="5282615"/>
              <a:ext cx="1063486" cy="593646"/>
              <a:chOff x="8001643" y="5282615"/>
              <a:chExt cx="1063486" cy="593646"/>
            </a:xfrm>
          </p:grpSpPr>
          <p:sp>
            <p:nvSpPr>
              <p:cNvPr id="54" name="Google Shape;1209;p33">
                <a:extLst>
                  <a:ext uri="{FF2B5EF4-FFF2-40B4-BE49-F238E27FC236}">
                    <a16:creationId xmlns:a16="http://schemas.microsoft.com/office/drawing/2014/main" id="{4BCECDEA-0312-3A31-6DD9-F1902436ADEE}"/>
                  </a:ext>
                </a:extLst>
              </p:cNvPr>
              <p:cNvSpPr/>
              <p:nvPr/>
            </p:nvSpPr>
            <p:spPr>
              <a:xfrm>
                <a:off x="8125077" y="5285998"/>
                <a:ext cx="63431" cy="28663"/>
              </a:xfrm>
              <a:custGeom>
                <a:avLst/>
                <a:gdLst/>
                <a:ahLst/>
                <a:cxnLst/>
                <a:rect l="l" t="t" r="r" b="b"/>
                <a:pathLst>
                  <a:path w="63431" h="28663" extrusionOk="0">
                    <a:moveTo>
                      <a:pt x="7041" y="110"/>
                    </a:moveTo>
                    <a:cubicBezTo>
                      <a:pt x="16131" y="110"/>
                      <a:pt x="84304" y="16032"/>
                      <a:pt x="57035" y="28541"/>
                    </a:cubicBezTo>
                    <a:cubicBezTo>
                      <a:pt x="36583" y="29678"/>
                      <a:pt x="17267" y="22855"/>
                      <a:pt x="1360" y="10346"/>
                    </a:cubicBezTo>
                    <a:cubicBezTo>
                      <a:pt x="-2049" y="6934"/>
                      <a:pt x="1360" y="-1027"/>
                      <a:pt x="7041" y="110"/>
                    </a:cubicBezTo>
                    <a:lnTo>
                      <a:pt x="7041" y="1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210;p33">
                <a:extLst>
                  <a:ext uri="{FF2B5EF4-FFF2-40B4-BE49-F238E27FC236}">
                    <a16:creationId xmlns:a16="http://schemas.microsoft.com/office/drawing/2014/main" id="{14938FE7-4619-722A-D241-0BAC9EC97DEA}"/>
                  </a:ext>
                </a:extLst>
              </p:cNvPr>
              <p:cNvSpPr/>
              <p:nvPr/>
            </p:nvSpPr>
            <p:spPr>
              <a:xfrm>
                <a:off x="8119716" y="5383456"/>
                <a:ext cx="57996" cy="33532"/>
              </a:xfrm>
              <a:custGeom>
                <a:avLst/>
                <a:gdLst/>
                <a:ahLst/>
                <a:cxnLst/>
                <a:rect l="l" t="t" r="r" b="b"/>
                <a:pathLst>
                  <a:path w="57996" h="33532" extrusionOk="0">
                    <a:moveTo>
                      <a:pt x="7857" y="455"/>
                    </a:moveTo>
                    <a:cubicBezTo>
                      <a:pt x="26037" y="6141"/>
                      <a:pt x="40808" y="11827"/>
                      <a:pt x="55578" y="22062"/>
                    </a:cubicBezTo>
                    <a:cubicBezTo>
                      <a:pt x="60124" y="25474"/>
                      <a:pt x="57851" y="34572"/>
                      <a:pt x="52170" y="33434"/>
                    </a:cubicBezTo>
                    <a:cubicBezTo>
                      <a:pt x="32854" y="33434"/>
                      <a:pt x="13538" y="24337"/>
                      <a:pt x="1040" y="8415"/>
                    </a:cubicBezTo>
                    <a:cubicBezTo>
                      <a:pt x="-2369" y="5004"/>
                      <a:pt x="3312" y="-1820"/>
                      <a:pt x="7857" y="455"/>
                    </a:cubicBezTo>
                    <a:lnTo>
                      <a:pt x="7857" y="4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211;p33">
                <a:extLst>
                  <a:ext uri="{FF2B5EF4-FFF2-40B4-BE49-F238E27FC236}">
                    <a16:creationId xmlns:a16="http://schemas.microsoft.com/office/drawing/2014/main" id="{394FD28E-D204-06F4-849A-84E84FE2AA31}"/>
                  </a:ext>
                </a:extLst>
              </p:cNvPr>
              <p:cNvSpPr/>
              <p:nvPr/>
            </p:nvSpPr>
            <p:spPr>
              <a:xfrm>
                <a:off x="8109925" y="5482704"/>
                <a:ext cx="46626" cy="30852"/>
              </a:xfrm>
              <a:custGeom>
                <a:avLst/>
                <a:gdLst/>
                <a:ahLst/>
                <a:cxnLst/>
                <a:rect l="l" t="t" r="r" b="b"/>
                <a:pathLst>
                  <a:path w="46626" h="30852" extrusionOk="0">
                    <a:moveTo>
                      <a:pt x="7422" y="147"/>
                    </a:moveTo>
                    <a:cubicBezTo>
                      <a:pt x="16512" y="1284"/>
                      <a:pt x="55143" y="16068"/>
                      <a:pt x="44918" y="28578"/>
                    </a:cubicBezTo>
                    <a:cubicBezTo>
                      <a:pt x="43781" y="29715"/>
                      <a:pt x="41509" y="30852"/>
                      <a:pt x="40372" y="30852"/>
                    </a:cubicBezTo>
                    <a:cubicBezTo>
                      <a:pt x="24466" y="30852"/>
                      <a:pt x="9694" y="22892"/>
                      <a:pt x="604" y="9245"/>
                    </a:cubicBezTo>
                    <a:cubicBezTo>
                      <a:pt x="-1668" y="4696"/>
                      <a:pt x="2877" y="-990"/>
                      <a:pt x="7422" y="147"/>
                    </a:cubicBezTo>
                    <a:lnTo>
                      <a:pt x="7422" y="1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212;p33">
                <a:extLst>
                  <a:ext uri="{FF2B5EF4-FFF2-40B4-BE49-F238E27FC236}">
                    <a16:creationId xmlns:a16="http://schemas.microsoft.com/office/drawing/2014/main" id="{5564E854-D917-71E7-9E18-4FB090F49341}"/>
                  </a:ext>
                </a:extLst>
              </p:cNvPr>
              <p:cNvSpPr/>
              <p:nvPr/>
            </p:nvSpPr>
            <p:spPr>
              <a:xfrm>
                <a:off x="8092968" y="5572544"/>
                <a:ext cx="39614" cy="29716"/>
              </a:xfrm>
              <a:custGeom>
                <a:avLst/>
                <a:gdLst/>
                <a:ahLst/>
                <a:cxnLst/>
                <a:rect l="l" t="t" r="r" b="b"/>
                <a:pathLst>
                  <a:path w="39614" h="29716" extrusionOk="0">
                    <a:moveTo>
                      <a:pt x="8471" y="148"/>
                    </a:moveTo>
                    <a:cubicBezTo>
                      <a:pt x="20969" y="3560"/>
                      <a:pt x="30060" y="9246"/>
                      <a:pt x="38013" y="18344"/>
                    </a:cubicBezTo>
                    <a:cubicBezTo>
                      <a:pt x="41422" y="22893"/>
                      <a:pt x="39149" y="29716"/>
                      <a:pt x="33468" y="29716"/>
                    </a:cubicBezTo>
                    <a:cubicBezTo>
                      <a:pt x="18697" y="29716"/>
                      <a:pt x="6199" y="20618"/>
                      <a:pt x="517" y="8109"/>
                    </a:cubicBezTo>
                    <a:cubicBezTo>
                      <a:pt x="-1755" y="4697"/>
                      <a:pt x="3926" y="-989"/>
                      <a:pt x="8471" y="148"/>
                    </a:cubicBezTo>
                    <a:lnTo>
                      <a:pt x="8471" y="1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213;p33">
                <a:extLst>
                  <a:ext uri="{FF2B5EF4-FFF2-40B4-BE49-F238E27FC236}">
                    <a16:creationId xmlns:a16="http://schemas.microsoft.com/office/drawing/2014/main" id="{5E8BD8B7-4699-7608-F4DA-7E040FB4A8B0}"/>
                  </a:ext>
                </a:extLst>
              </p:cNvPr>
              <p:cNvSpPr/>
              <p:nvPr/>
            </p:nvSpPr>
            <p:spPr>
              <a:xfrm>
                <a:off x="8064118" y="5665879"/>
                <a:ext cx="39051" cy="26629"/>
              </a:xfrm>
              <a:custGeom>
                <a:avLst/>
                <a:gdLst/>
                <a:ahLst/>
                <a:cxnLst/>
                <a:rect l="l" t="t" r="r" b="b"/>
                <a:pathLst>
                  <a:path w="39051" h="26629" extrusionOk="0">
                    <a:moveTo>
                      <a:pt x="6643" y="67"/>
                    </a:moveTo>
                    <a:cubicBezTo>
                      <a:pt x="16870" y="-1071"/>
                      <a:pt x="48684" y="12576"/>
                      <a:pt x="36186" y="25086"/>
                    </a:cubicBezTo>
                    <a:cubicBezTo>
                      <a:pt x="25959" y="33046"/>
                      <a:pt x="-16081" y="8027"/>
                      <a:pt x="6643" y="67"/>
                    </a:cubicBezTo>
                    <a:lnTo>
                      <a:pt x="6643" y="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214;p33">
                <a:extLst>
                  <a:ext uri="{FF2B5EF4-FFF2-40B4-BE49-F238E27FC236}">
                    <a16:creationId xmlns:a16="http://schemas.microsoft.com/office/drawing/2014/main" id="{9D6F1545-FED3-81BB-7589-6CA0281F718F}"/>
                  </a:ext>
                </a:extLst>
              </p:cNvPr>
              <p:cNvSpPr/>
              <p:nvPr/>
            </p:nvSpPr>
            <p:spPr>
              <a:xfrm>
                <a:off x="8038893" y="5753366"/>
                <a:ext cx="40596" cy="28578"/>
              </a:xfrm>
              <a:custGeom>
                <a:avLst/>
                <a:gdLst/>
                <a:ahLst/>
                <a:cxnLst/>
                <a:rect l="l" t="t" r="r" b="b"/>
                <a:pathLst>
                  <a:path w="40596" h="28578" extrusionOk="0">
                    <a:moveTo>
                      <a:pt x="6871" y="147"/>
                    </a:moveTo>
                    <a:cubicBezTo>
                      <a:pt x="17097" y="-990"/>
                      <a:pt x="55729" y="20618"/>
                      <a:pt x="34141" y="28578"/>
                    </a:cubicBezTo>
                    <a:cubicBezTo>
                      <a:pt x="20506" y="28578"/>
                      <a:pt x="8008" y="21755"/>
                      <a:pt x="1190" y="9245"/>
                    </a:cubicBezTo>
                    <a:cubicBezTo>
                      <a:pt x="-2219" y="4696"/>
                      <a:pt x="2327" y="-990"/>
                      <a:pt x="6871" y="147"/>
                    </a:cubicBezTo>
                    <a:lnTo>
                      <a:pt x="6871" y="1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215;p33">
                <a:extLst>
                  <a:ext uri="{FF2B5EF4-FFF2-40B4-BE49-F238E27FC236}">
                    <a16:creationId xmlns:a16="http://schemas.microsoft.com/office/drawing/2014/main" id="{3C505C1E-A71A-F22C-D1DC-81B5E849E79F}"/>
                  </a:ext>
                </a:extLst>
              </p:cNvPr>
              <p:cNvSpPr/>
              <p:nvPr/>
            </p:nvSpPr>
            <p:spPr>
              <a:xfrm>
                <a:off x="8001643" y="5853590"/>
                <a:ext cx="26415" cy="22671"/>
              </a:xfrm>
              <a:custGeom>
                <a:avLst/>
                <a:gdLst/>
                <a:ahLst/>
                <a:cxnLst/>
                <a:rect l="l" t="t" r="r" b="b"/>
                <a:pathLst>
                  <a:path w="26415" h="22671" extrusionOk="0">
                    <a:moveTo>
                      <a:pt x="7762" y="0"/>
                    </a:moveTo>
                    <a:cubicBezTo>
                      <a:pt x="16852" y="0"/>
                      <a:pt x="22533" y="3412"/>
                      <a:pt x="25942" y="12509"/>
                    </a:cubicBezTo>
                    <a:cubicBezTo>
                      <a:pt x="29350" y="23882"/>
                      <a:pt x="13443" y="25019"/>
                      <a:pt x="7762" y="19333"/>
                    </a:cubicBezTo>
                    <a:cubicBezTo>
                      <a:pt x="-192" y="14784"/>
                      <a:pt x="-4737" y="0"/>
                      <a:pt x="7762" y="0"/>
                    </a:cubicBezTo>
                    <a:lnTo>
                      <a:pt x="7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216;p33">
                <a:extLst>
                  <a:ext uri="{FF2B5EF4-FFF2-40B4-BE49-F238E27FC236}">
                    <a16:creationId xmlns:a16="http://schemas.microsoft.com/office/drawing/2014/main" id="{8135EB25-F5E2-9F64-2E41-61FE79660026}"/>
                  </a:ext>
                </a:extLst>
              </p:cNvPr>
              <p:cNvSpPr/>
              <p:nvPr/>
            </p:nvSpPr>
            <p:spPr>
              <a:xfrm>
                <a:off x="8842447" y="5282615"/>
                <a:ext cx="64648" cy="21405"/>
              </a:xfrm>
              <a:custGeom>
                <a:avLst/>
                <a:gdLst/>
                <a:ahLst/>
                <a:cxnLst/>
                <a:rect l="l" t="t" r="r" b="b"/>
                <a:pathLst>
                  <a:path w="64648" h="21405" extrusionOk="0">
                    <a:moveTo>
                      <a:pt x="4357" y="6906"/>
                    </a:moveTo>
                    <a:cubicBezTo>
                      <a:pt x="13448" y="1219"/>
                      <a:pt x="66850" y="-6741"/>
                      <a:pt x="64578" y="10317"/>
                    </a:cubicBezTo>
                    <a:cubicBezTo>
                      <a:pt x="62305" y="23964"/>
                      <a:pt x="-19503" y="27376"/>
                      <a:pt x="4357" y="6906"/>
                    </a:cubicBezTo>
                    <a:lnTo>
                      <a:pt x="4357" y="690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217;p33">
                <a:extLst>
                  <a:ext uri="{FF2B5EF4-FFF2-40B4-BE49-F238E27FC236}">
                    <a16:creationId xmlns:a16="http://schemas.microsoft.com/office/drawing/2014/main" id="{7096084B-8478-E8FA-9964-84633FD96F16}"/>
                  </a:ext>
                </a:extLst>
              </p:cNvPr>
              <p:cNvSpPr/>
              <p:nvPr/>
            </p:nvSpPr>
            <p:spPr>
              <a:xfrm>
                <a:off x="8865837" y="5381637"/>
                <a:ext cx="63911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63911" h="23375" extrusionOk="0">
                    <a:moveTo>
                      <a:pt x="4828" y="7960"/>
                    </a:moveTo>
                    <a:cubicBezTo>
                      <a:pt x="23007" y="3412"/>
                      <a:pt x="38914" y="1137"/>
                      <a:pt x="57094" y="0"/>
                    </a:cubicBezTo>
                    <a:cubicBezTo>
                      <a:pt x="60502" y="0"/>
                      <a:pt x="63912" y="3412"/>
                      <a:pt x="63912" y="6823"/>
                    </a:cubicBezTo>
                    <a:cubicBezTo>
                      <a:pt x="63912" y="9098"/>
                      <a:pt x="62775" y="11372"/>
                      <a:pt x="61639" y="12509"/>
                    </a:cubicBezTo>
                    <a:cubicBezTo>
                      <a:pt x="53685" y="19333"/>
                      <a:pt x="43459" y="21607"/>
                      <a:pt x="33233" y="22745"/>
                    </a:cubicBezTo>
                    <a:cubicBezTo>
                      <a:pt x="25280" y="23882"/>
                      <a:pt x="-3126" y="25019"/>
                      <a:pt x="283" y="11372"/>
                    </a:cubicBezTo>
                    <a:cubicBezTo>
                      <a:pt x="1419" y="10235"/>
                      <a:pt x="3691" y="9098"/>
                      <a:pt x="4828" y="7960"/>
                    </a:cubicBezTo>
                    <a:lnTo>
                      <a:pt x="4828" y="796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218;p33">
                <a:extLst>
                  <a:ext uri="{FF2B5EF4-FFF2-40B4-BE49-F238E27FC236}">
                    <a16:creationId xmlns:a16="http://schemas.microsoft.com/office/drawing/2014/main" id="{6089FFDD-C8D3-2D90-0BB8-B95DACE7EBA3}"/>
                  </a:ext>
                </a:extLst>
              </p:cNvPr>
              <p:cNvSpPr/>
              <p:nvPr/>
            </p:nvSpPr>
            <p:spPr>
              <a:xfrm>
                <a:off x="8886279" y="5472837"/>
                <a:ext cx="63008" cy="21385"/>
              </a:xfrm>
              <a:custGeom>
                <a:avLst/>
                <a:gdLst/>
                <a:ahLst/>
                <a:cxnLst/>
                <a:rect l="l" t="t" r="r" b="b"/>
                <a:pathLst>
                  <a:path w="63008" h="21385" extrusionOk="0">
                    <a:moveTo>
                      <a:pt x="4838" y="4327"/>
                    </a:moveTo>
                    <a:cubicBezTo>
                      <a:pt x="23018" y="915"/>
                      <a:pt x="38925" y="-1359"/>
                      <a:pt x="57105" y="915"/>
                    </a:cubicBezTo>
                    <a:cubicBezTo>
                      <a:pt x="60514" y="915"/>
                      <a:pt x="63922" y="4327"/>
                      <a:pt x="62786" y="8876"/>
                    </a:cubicBezTo>
                    <a:cubicBezTo>
                      <a:pt x="62786" y="11151"/>
                      <a:pt x="61650" y="12288"/>
                      <a:pt x="59377" y="13425"/>
                    </a:cubicBezTo>
                    <a:cubicBezTo>
                      <a:pt x="51423" y="19111"/>
                      <a:pt x="41198" y="20249"/>
                      <a:pt x="32108" y="21386"/>
                    </a:cubicBezTo>
                    <a:cubicBezTo>
                      <a:pt x="24154" y="21386"/>
                      <a:pt x="-3115" y="21386"/>
                      <a:pt x="293" y="8876"/>
                    </a:cubicBezTo>
                    <a:cubicBezTo>
                      <a:pt x="1430" y="6602"/>
                      <a:pt x="3702" y="5465"/>
                      <a:pt x="4838" y="4327"/>
                    </a:cubicBezTo>
                    <a:lnTo>
                      <a:pt x="4838" y="432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219;p33">
                <a:extLst>
                  <a:ext uri="{FF2B5EF4-FFF2-40B4-BE49-F238E27FC236}">
                    <a16:creationId xmlns:a16="http://schemas.microsoft.com/office/drawing/2014/main" id="{28D27B93-982B-0D8B-9064-46B889E89E7B}"/>
                  </a:ext>
                </a:extLst>
              </p:cNvPr>
              <p:cNvSpPr/>
              <p:nvPr/>
            </p:nvSpPr>
            <p:spPr>
              <a:xfrm>
                <a:off x="8911924" y="5571155"/>
                <a:ext cx="56971" cy="26335"/>
              </a:xfrm>
              <a:custGeom>
                <a:avLst/>
                <a:gdLst/>
                <a:ahLst/>
                <a:cxnLst/>
                <a:rect l="l" t="t" r="r" b="b"/>
                <a:pathLst>
                  <a:path w="56971" h="26335" extrusionOk="0">
                    <a:moveTo>
                      <a:pt x="5326" y="9498"/>
                    </a:moveTo>
                    <a:cubicBezTo>
                      <a:pt x="21233" y="7224"/>
                      <a:pt x="32596" y="3812"/>
                      <a:pt x="48502" y="400"/>
                    </a:cubicBezTo>
                    <a:cubicBezTo>
                      <a:pt x="54184" y="-1874"/>
                      <a:pt x="59865" y="6086"/>
                      <a:pt x="55320" y="10635"/>
                    </a:cubicBezTo>
                    <a:cubicBezTo>
                      <a:pt x="43958" y="26557"/>
                      <a:pt x="18961" y="31106"/>
                      <a:pt x="1917" y="20871"/>
                    </a:cubicBezTo>
                    <a:cubicBezTo>
                      <a:pt x="-1491" y="18596"/>
                      <a:pt x="-355" y="10635"/>
                      <a:pt x="5326" y="9498"/>
                    </a:cubicBezTo>
                    <a:lnTo>
                      <a:pt x="5326" y="949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220;p33">
                <a:extLst>
                  <a:ext uri="{FF2B5EF4-FFF2-40B4-BE49-F238E27FC236}">
                    <a16:creationId xmlns:a16="http://schemas.microsoft.com/office/drawing/2014/main" id="{D9E4AAFA-468F-A338-0806-1E7EF0C7AB41}"/>
                  </a:ext>
                </a:extLst>
              </p:cNvPr>
              <p:cNvSpPr/>
              <p:nvPr/>
            </p:nvSpPr>
            <p:spPr>
              <a:xfrm>
                <a:off x="8943254" y="5669062"/>
                <a:ext cx="61485" cy="28571"/>
              </a:xfrm>
              <a:custGeom>
                <a:avLst/>
                <a:gdLst/>
                <a:ahLst/>
                <a:cxnLst/>
                <a:rect l="l" t="t" r="r" b="b"/>
                <a:pathLst>
                  <a:path w="61485" h="28571" extrusionOk="0">
                    <a:moveTo>
                      <a:pt x="4674" y="13943"/>
                    </a:moveTo>
                    <a:cubicBezTo>
                      <a:pt x="21717" y="8257"/>
                      <a:pt x="36488" y="4845"/>
                      <a:pt x="53532" y="296"/>
                    </a:cubicBezTo>
                    <a:cubicBezTo>
                      <a:pt x="56940" y="-841"/>
                      <a:pt x="60349" y="1433"/>
                      <a:pt x="61485" y="4845"/>
                    </a:cubicBezTo>
                    <a:cubicBezTo>
                      <a:pt x="61485" y="7119"/>
                      <a:pt x="61485" y="9394"/>
                      <a:pt x="60349" y="10531"/>
                    </a:cubicBezTo>
                    <a:cubicBezTo>
                      <a:pt x="53532" y="18492"/>
                      <a:pt x="44442" y="23041"/>
                      <a:pt x="34216" y="26452"/>
                    </a:cubicBezTo>
                    <a:cubicBezTo>
                      <a:pt x="26263" y="28727"/>
                      <a:pt x="-2143" y="32138"/>
                      <a:pt x="129" y="18492"/>
                    </a:cubicBezTo>
                    <a:cubicBezTo>
                      <a:pt x="1266" y="16217"/>
                      <a:pt x="2402" y="15080"/>
                      <a:pt x="4674" y="13943"/>
                    </a:cubicBezTo>
                    <a:lnTo>
                      <a:pt x="4674" y="1394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221;p33">
                <a:extLst>
                  <a:ext uri="{FF2B5EF4-FFF2-40B4-BE49-F238E27FC236}">
                    <a16:creationId xmlns:a16="http://schemas.microsoft.com/office/drawing/2014/main" id="{5DA3F389-5AED-CD16-90F6-269B866FDB0C}"/>
                  </a:ext>
                </a:extLst>
              </p:cNvPr>
              <p:cNvSpPr/>
              <p:nvPr/>
            </p:nvSpPr>
            <p:spPr>
              <a:xfrm>
                <a:off x="8970710" y="5756129"/>
                <a:ext cx="53473" cy="35434"/>
              </a:xfrm>
              <a:custGeom>
                <a:avLst/>
                <a:gdLst/>
                <a:ahLst/>
                <a:cxnLst/>
                <a:rect l="l" t="t" r="r" b="b"/>
                <a:pathLst>
                  <a:path w="53473" h="35434" extrusionOk="0">
                    <a:moveTo>
                      <a:pt x="1079" y="25815"/>
                    </a:moveTo>
                    <a:cubicBezTo>
                      <a:pt x="6760" y="16717"/>
                      <a:pt x="48801" y="-11714"/>
                      <a:pt x="53346" y="5345"/>
                    </a:cubicBezTo>
                    <a:cubicBezTo>
                      <a:pt x="56754" y="17854"/>
                      <a:pt x="-9147" y="51971"/>
                      <a:pt x="1079" y="25815"/>
                    </a:cubicBezTo>
                    <a:lnTo>
                      <a:pt x="1079" y="2581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222;p33">
                <a:extLst>
                  <a:ext uri="{FF2B5EF4-FFF2-40B4-BE49-F238E27FC236}">
                    <a16:creationId xmlns:a16="http://schemas.microsoft.com/office/drawing/2014/main" id="{30063D13-7C1F-06F1-3480-EAEB3CFD8118}"/>
                  </a:ext>
                </a:extLst>
              </p:cNvPr>
              <p:cNvSpPr/>
              <p:nvPr/>
            </p:nvSpPr>
            <p:spPr>
              <a:xfrm>
                <a:off x="9024731" y="5836569"/>
                <a:ext cx="40398" cy="32887"/>
              </a:xfrm>
              <a:custGeom>
                <a:avLst/>
                <a:gdLst/>
                <a:ahLst/>
                <a:cxnLst/>
                <a:rect l="l" t="t" r="r" b="b"/>
                <a:pathLst>
                  <a:path w="40398" h="32887" extrusionOk="0">
                    <a:moveTo>
                      <a:pt x="460" y="23845"/>
                    </a:moveTo>
                    <a:cubicBezTo>
                      <a:pt x="3869" y="14747"/>
                      <a:pt x="34547" y="-11410"/>
                      <a:pt x="40228" y="5649"/>
                    </a:cubicBezTo>
                    <a:cubicBezTo>
                      <a:pt x="43637" y="18158"/>
                      <a:pt x="-5221" y="47727"/>
                      <a:pt x="460" y="23845"/>
                    </a:cubicBezTo>
                    <a:lnTo>
                      <a:pt x="460" y="238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1223;p33">
              <a:extLst>
                <a:ext uri="{FF2B5EF4-FFF2-40B4-BE49-F238E27FC236}">
                  <a16:creationId xmlns:a16="http://schemas.microsoft.com/office/drawing/2014/main" id="{4BB41022-D530-9F2B-9948-15F66B1A8D4C}"/>
                </a:ext>
              </a:extLst>
            </p:cNvPr>
            <p:cNvGrpSpPr/>
            <p:nvPr/>
          </p:nvGrpSpPr>
          <p:grpSpPr>
            <a:xfrm>
              <a:off x="9669949" y="4546038"/>
              <a:ext cx="209685" cy="212108"/>
              <a:chOff x="9669949" y="4546038"/>
              <a:chExt cx="209685" cy="212108"/>
            </a:xfrm>
          </p:grpSpPr>
          <p:sp>
            <p:nvSpPr>
              <p:cNvPr id="47" name="Google Shape;1224;p33">
                <a:extLst>
                  <a:ext uri="{FF2B5EF4-FFF2-40B4-BE49-F238E27FC236}">
                    <a16:creationId xmlns:a16="http://schemas.microsoft.com/office/drawing/2014/main" id="{90285E24-F181-2939-A387-3DC90C492FA4}"/>
                  </a:ext>
                </a:extLst>
              </p:cNvPr>
              <p:cNvSpPr/>
              <p:nvPr/>
            </p:nvSpPr>
            <p:spPr>
              <a:xfrm>
                <a:off x="9669949" y="4563892"/>
                <a:ext cx="200311" cy="194254"/>
              </a:xfrm>
              <a:custGeom>
                <a:avLst/>
                <a:gdLst/>
                <a:ahLst/>
                <a:cxnLst/>
                <a:rect l="l" t="t" r="r" b="b"/>
                <a:pathLst>
                  <a:path w="200311" h="194254" extrusionOk="0">
                    <a:moveTo>
                      <a:pt x="5164" y="1208"/>
                    </a:moveTo>
                    <a:cubicBezTo>
                      <a:pt x="67657" y="60345"/>
                      <a:pt x="136966" y="129716"/>
                      <a:pt x="199459" y="188852"/>
                    </a:cubicBezTo>
                    <a:cubicBezTo>
                      <a:pt x="200595" y="189990"/>
                      <a:pt x="200595" y="192264"/>
                      <a:pt x="199459" y="193401"/>
                    </a:cubicBezTo>
                    <a:cubicBezTo>
                      <a:pt x="198323" y="194539"/>
                      <a:pt x="196050" y="194539"/>
                      <a:pt x="194914" y="193401"/>
                    </a:cubicBezTo>
                    <a:cubicBezTo>
                      <a:pt x="177871" y="178617"/>
                      <a:pt x="160828" y="163833"/>
                      <a:pt x="143784" y="149049"/>
                    </a:cubicBezTo>
                    <a:cubicBezTo>
                      <a:pt x="110833" y="118344"/>
                      <a:pt x="77883" y="86501"/>
                      <a:pt x="47205" y="54659"/>
                    </a:cubicBezTo>
                    <a:cubicBezTo>
                      <a:pt x="31297" y="38737"/>
                      <a:pt x="16527" y="21679"/>
                      <a:pt x="619" y="5757"/>
                    </a:cubicBezTo>
                    <a:cubicBezTo>
                      <a:pt x="-1653" y="2346"/>
                      <a:pt x="2892" y="-2203"/>
                      <a:pt x="5164" y="1208"/>
                    </a:cubicBezTo>
                    <a:lnTo>
                      <a:pt x="5164" y="12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225;p33">
                <a:extLst>
                  <a:ext uri="{FF2B5EF4-FFF2-40B4-BE49-F238E27FC236}">
                    <a16:creationId xmlns:a16="http://schemas.microsoft.com/office/drawing/2014/main" id="{E6ED906A-DC2C-823B-6AFF-FB2EE4056EF5}"/>
                  </a:ext>
                </a:extLst>
              </p:cNvPr>
              <p:cNvSpPr/>
              <p:nvPr/>
            </p:nvSpPr>
            <p:spPr>
              <a:xfrm>
                <a:off x="9705538" y="4546038"/>
                <a:ext cx="15121" cy="21708"/>
              </a:xfrm>
              <a:custGeom>
                <a:avLst/>
                <a:gdLst/>
                <a:ahLst/>
                <a:cxnLst/>
                <a:rect l="l" t="t" r="r" b="b"/>
                <a:pathLst>
                  <a:path w="15121" h="21708" extrusionOk="0">
                    <a:moveTo>
                      <a:pt x="15025" y="3140"/>
                    </a:moveTo>
                    <a:cubicBezTo>
                      <a:pt x="16161" y="8827"/>
                      <a:pt x="7071" y="27022"/>
                      <a:pt x="254" y="20199"/>
                    </a:cubicBezTo>
                    <a:cubicBezTo>
                      <a:pt x="-2019" y="14513"/>
                      <a:pt x="11616" y="-8232"/>
                      <a:pt x="15025" y="3140"/>
                    </a:cubicBezTo>
                    <a:lnTo>
                      <a:pt x="15025" y="314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226;p33">
                <a:extLst>
                  <a:ext uri="{FF2B5EF4-FFF2-40B4-BE49-F238E27FC236}">
                    <a16:creationId xmlns:a16="http://schemas.microsoft.com/office/drawing/2014/main" id="{0F86D958-C041-E430-9536-89C0B9D30D84}"/>
                  </a:ext>
                </a:extLst>
              </p:cNvPr>
              <p:cNvSpPr/>
              <p:nvPr/>
            </p:nvSpPr>
            <p:spPr>
              <a:xfrm>
                <a:off x="9731925" y="4572568"/>
                <a:ext cx="18179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18179" h="24981" extrusionOk="0">
                    <a:moveTo>
                      <a:pt x="18179" y="3904"/>
                    </a:moveTo>
                    <a:cubicBezTo>
                      <a:pt x="18179" y="9590"/>
                      <a:pt x="3409" y="34609"/>
                      <a:pt x="0" y="20962"/>
                    </a:cubicBezTo>
                    <a:cubicBezTo>
                      <a:pt x="0" y="16414"/>
                      <a:pt x="14771" y="-9743"/>
                      <a:pt x="18179" y="3904"/>
                    </a:cubicBezTo>
                    <a:lnTo>
                      <a:pt x="18179" y="390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227;p33">
                <a:extLst>
                  <a:ext uri="{FF2B5EF4-FFF2-40B4-BE49-F238E27FC236}">
                    <a16:creationId xmlns:a16="http://schemas.microsoft.com/office/drawing/2014/main" id="{3FA2D347-D59C-6826-C16D-0F8A89BBEC4D}"/>
                  </a:ext>
                </a:extLst>
              </p:cNvPr>
              <p:cNvSpPr/>
              <p:nvPr/>
            </p:nvSpPr>
            <p:spPr>
              <a:xfrm>
                <a:off x="9761466" y="4605738"/>
                <a:ext cx="17269" cy="23221"/>
              </a:xfrm>
              <a:custGeom>
                <a:avLst/>
                <a:gdLst/>
                <a:ahLst/>
                <a:cxnLst/>
                <a:rect l="l" t="t" r="r" b="b"/>
                <a:pathLst>
                  <a:path w="17269" h="23221" extrusionOk="0">
                    <a:moveTo>
                      <a:pt x="17043" y="3714"/>
                    </a:moveTo>
                    <a:cubicBezTo>
                      <a:pt x="15907" y="8263"/>
                      <a:pt x="3409" y="32145"/>
                      <a:pt x="0" y="19636"/>
                    </a:cubicBezTo>
                    <a:cubicBezTo>
                      <a:pt x="1137" y="11675"/>
                      <a:pt x="5681" y="4851"/>
                      <a:pt x="12499" y="303"/>
                    </a:cubicBezTo>
                    <a:cubicBezTo>
                      <a:pt x="14772" y="-835"/>
                      <a:pt x="18180" y="1440"/>
                      <a:pt x="17043" y="3714"/>
                    </a:cubicBezTo>
                    <a:lnTo>
                      <a:pt x="17043" y="371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228;p33">
                <a:extLst>
                  <a:ext uri="{FF2B5EF4-FFF2-40B4-BE49-F238E27FC236}">
                    <a16:creationId xmlns:a16="http://schemas.microsoft.com/office/drawing/2014/main" id="{6191FE37-B0AD-DE65-51C5-47D8774DEC12}"/>
                  </a:ext>
                </a:extLst>
              </p:cNvPr>
              <p:cNvSpPr/>
              <p:nvPr/>
            </p:nvSpPr>
            <p:spPr>
              <a:xfrm>
                <a:off x="9795837" y="4638146"/>
                <a:ext cx="15623" cy="22784"/>
              </a:xfrm>
              <a:custGeom>
                <a:avLst/>
                <a:gdLst/>
                <a:ahLst/>
                <a:cxnLst/>
                <a:rect l="l" t="t" r="r" b="b"/>
                <a:pathLst>
                  <a:path w="15623" h="22784" extrusionOk="0">
                    <a:moveTo>
                      <a:pt x="15623" y="3149"/>
                    </a:moveTo>
                    <a:cubicBezTo>
                      <a:pt x="15623" y="8835"/>
                      <a:pt x="6534" y="28168"/>
                      <a:pt x="852" y="21345"/>
                    </a:cubicBezTo>
                    <a:cubicBezTo>
                      <a:pt x="-284" y="20207"/>
                      <a:pt x="-284" y="19070"/>
                      <a:pt x="852" y="19070"/>
                    </a:cubicBezTo>
                    <a:cubicBezTo>
                      <a:pt x="-1420" y="14521"/>
                      <a:pt x="12215" y="-8223"/>
                      <a:pt x="15623" y="3149"/>
                    </a:cubicBezTo>
                    <a:lnTo>
                      <a:pt x="15623" y="31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229;p33">
                <a:extLst>
                  <a:ext uri="{FF2B5EF4-FFF2-40B4-BE49-F238E27FC236}">
                    <a16:creationId xmlns:a16="http://schemas.microsoft.com/office/drawing/2014/main" id="{B4084B31-7711-A2DD-3C7C-2A162AD277AB}"/>
                  </a:ext>
                </a:extLst>
              </p:cNvPr>
              <p:cNvSpPr/>
              <p:nvPr/>
            </p:nvSpPr>
            <p:spPr>
              <a:xfrm>
                <a:off x="9835321" y="4677273"/>
                <a:ext cx="17043" cy="19498"/>
              </a:xfrm>
              <a:custGeom>
                <a:avLst/>
                <a:gdLst/>
                <a:ahLst/>
                <a:cxnLst/>
                <a:rect l="l" t="t" r="r" b="b"/>
                <a:pathLst>
                  <a:path w="17043" h="19498" extrusionOk="0">
                    <a:moveTo>
                      <a:pt x="17043" y="3825"/>
                    </a:moveTo>
                    <a:cubicBezTo>
                      <a:pt x="17043" y="9512"/>
                      <a:pt x="2273" y="27708"/>
                      <a:pt x="0" y="15198"/>
                    </a:cubicBezTo>
                    <a:cubicBezTo>
                      <a:pt x="0" y="9512"/>
                      <a:pt x="15907" y="-7547"/>
                      <a:pt x="17043" y="3825"/>
                    </a:cubicBezTo>
                    <a:lnTo>
                      <a:pt x="17043" y="382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230;p33">
                <a:extLst>
                  <a:ext uri="{FF2B5EF4-FFF2-40B4-BE49-F238E27FC236}">
                    <a16:creationId xmlns:a16="http://schemas.microsoft.com/office/drawing/2014/main" id="{585E6F52-12EC-7C52-883E-09129696500C}"/>
                  </a:ext>
                </a:extLst>
              </p:cNvPr>
              <p:cNvSpPr/>
              <p:nvPr/>
            </p:nvSpPr>
            <p:spPr>
              <a:xfrm>
                <a:off x="9864387" y="4707081"/>
                <a:ext cx="15247" cy="21092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1092" extrusionOk="0">
                    <a:moveTo>
                      <a:pt x="15248" y="3586"/>
                    </a:moveTo>
                    <a:cubicBezTo>
                      <a:pt x="15248" y="9272"/>
                      <a:pt x="6158" y="26330"/>
                      <a:pt x="477" y="19507"/>
                    </a:cubicBezTo>
                    <a:cubicBezTo>
                      <a:pt x="-2932" y="14958"/>
                      <a:pt x="12975" y="-8924"/>
                      <a:pt x="15248" y="3586"/>
                    </a:cubicBezTo>
                    <a:lnTo>
                      <a:pt x="15248" y="35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" name="Google Shape;1231;p33">
              <a:extLst>
                <a:ext uri="{FF2B5EF4-FFF2-40B4-BE49-F238E27FC236}">
                  <a16:creationId xmlns:a16="http://schemas.microsoft.com/office/drawing/2014/main" id="{0169D012-3FBC-F0FD-1A8A-33AC81196B9B}"/>
                </a:ext>
              </a:extLst>
            </p:cNvPr>
            <p:cNvSpPr/>
            <p:nvPr/>
          </p:nvSpPr>
          <p:spPr>
            <a:xfrm>
              <a:off x="7190586" y="4588232"/>
              <a:ext cx="187688" cy="185602"/>
            </a:xfrm>
            <a:custGeom>
              <a:avLst/>
              <a:gdLst/>
              <a:ahLst/>
              <a:cxnLst/>
              <a:rect l="l" t="t" r="r" b="b"/>
              <a:pathLst>
                <a:path w="187688" h="185602" extrusionOk="0">
                  <a:moveTo>
                    <a:pt x="187077" y="4162"/>
                  </a:moveTo>
                  <a:cubicBezTo>
                    <a:pt x="134811" y="71259"/>
                    <a:pt x="73454" y="132670"/>
                    <a:pt x="5281" y="184983"/>
                  </a:cubicBezTo>
                  <a:cubicBezTo>
                    <a:pt x="1872" y="187257"/>
                    <a:pt x="-1537" y="182708"/>
                    <a:pt x="736" y="180434"/>
                  </a:cubicBezTo>
                  <a:cubicBezTo>
                    <a:pt x="48457" y="138356"/>
                    <a:pt x="95043" y="94004"/>
                    <a:pt x="138219" y="47377"/>
                  </a:cubicBezTo>
                  <a:cubicBezTo>
                    <a:pt x="152990" y="31456"/>
                    <a:pt x="167761" y="16671"/>
                    <a:pt x="181396" y="750"/>
                  </a:cubicBezTo>
                  <a:cubicBezTo>
                    <a:pt x="184805" y="-1524"/>
                    <a:pt x="189349" y="1887"/>
                    <a:pt x="187077" y="4162"/>
                  </a:cubicBezTo>
                  <a:lnTo>
                    <a:pt x="187077" y="41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32;p33">
              <a:extLst>
                <a:ext uri="{FF2B5EF4-FFF2-40B4-BE49-F238E27FC236}">
                  <a16:creationId xmlns:a16="http://schemas.microsoft.com/office/drawing/2014/main" id="{A1834B6F-6A70-7B81-A28E-973CC39F0207}"/>
                </a:ext>
              </a:extLst>
            </p:cNvPr>
            <p:cNvSpPr/>
            <p:nvPr/>
          </p:nvSpPr>
          <p:spPr>
            <a:xfrm>
              <a:off x="7329942" y="4563020"/>
              <a:ext cx="17489" cy="19234"/>
            </a:xfrm>
            <a:custGeom>
              <a:avLst/>
              <a:gdLst/>
              <a:ahLst/>
              <a:cxnLst/>
              <a:rect l="l" t="t" r="r" b="b"/>
              <a:pathLst>
                <a:path w="17489" h="19234" extrusionOk="0">
                  <a:moveTo>
                    <a:pt x="5681" y="942"/>
                  </a:moveTo>
                  <a:cubicBezTo>
                    <a:pt x="10226" y="5491"/>
                    <a:pt x="13635" y="8903"/>
                    <a:pt x="17043" y="14589"/>
                  </a:cubicBezTo>
                  <a:cubicBezTo>
                    <a:pt x="18180" y="16864"/>
                    <a:pt x="17043" y="19138"/>
                    <a:pt x="14771" y="19138"/>
                  </a:cubicBezTo>
                  <a:cubicBezTo>
                    <a:pt x="6817" y="20275"/>
                    <a:pt x="1136" y="11177"/>
                    <a:pt x="0" y="3217"/>
                  </a:cubicBezTo>
                  <a:cubicBezTo>
                    <a:pt x="0" y="942"/>
                    <a:pt x="3409" y="-1332"/>
                    <a:pt x="5681" y="942"/>
                  </a:cubicBezTo>
                  <a:lnTo>
                    <a:pt x="5681" y="9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233;p33">
              <a:extLst>
                <a:ext uri="{FF2B5EF4-FFF2-40B4-BE49-F238E27FC236}">
                  <a16:creationId xmlns:a16="http://schemas.microsoft.com/office/drawing/2014/main" id="{CA188147-A5E3-032A-DCCD-AC436BE340AB}"/>
                </a:ext>
              </a:extLst>
            </p:cNvPr>
            <p:cNvSpPr/>
            <p:nvPr/>
          </p:nvSpPr>
          <p:spPr>
            <a:xfrm>
              <a:off x="7296778" y="4595540"/>
              <a:ext cx="19974" cy="25404"/>
            </a:xfrm>
            <a:custGeom>
              <a:avLst/>
              <a:gdLst/>
              <a:ahLst/>
              <a:cxnLst/>
              <a:rect l="l" t="t" r="r" b="b"/>
              <a:pathLst>
                <a:path w="19974" h="25404" extrusionOk="0">
                  <a:moveTo>
                    <a:pt x="4758" y="265"/>
                  </a:moveTo>
                  <a:cubicBezTo>
                    <a:pt x="11575" y="5951"/>
                    <a:pt x="16120" y="12775"/>
                    <a:pt x="19529" y="20735"/>
                  </a:cubicBezTo>
                  <a:cubicBezTo>
                    <a:pt x="20665" y="23010"/>
                    <a:pt x="19529" y="24147"/>
                    <a:pt x="17257" y="25284"/>
                  </a:cubicBezTo>
                  <a:cubicBezTo>
                    <a:pt x="10439" y="27559"/>
                    <a:pt x="-8877" y="-3147"/>
                    <a:pt x="4758" y="265"/>
                  </a:cubicBezTo>
                  <a:lnTo>
                    <a:pt x="4758" y="2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234;p33">
              <a:extLst>
                <a:ext uri="{FF2B5EF4-FFF2-40B4-BE49-F238E27FC236}">
                  <a16:creationId xmlns:a16="http://schemas.microsoft.com/office/drawing/2014/main" id="{2818F230-5187-D330-211E-9C8C662DA716}"/>
                </a:ext>
              </a:extLst>
            </p:cNvPr>
            <p:cNvSpPr/>
            <p:nvPr/>
          </p:nvSpPr>
          <p:spPr>
            <a:xfrm>
              <a:off x="7262724" y="4628359"/>
              <a:ext cx="18805" cy="25445"/>
            </a:xfrm>
            <a:custGeom>
              <a:avLst/>
              <a:gdLst/>
              <a:ahLst/>
              <a:cxnLst/>
              <a:rect l="l" t="t" r="r" b="b"/>
              <a:pathLst>
                <a:path w="18805" h="25445" extrusionOk="0">
                  <a:moveTo>
                    <a:pt x="4726" y="426"/>
                  </a:moveTo>
                  <a:cubicBezTo>
                    <a:pt x="10407" y="7250"/>
                    <a:pt x="14952" y="12936"/>
                    <a:pt x="18360" y="20897"/>
                  </a:cubicBezTo>
                  <a:cubicBezTo>
                    <a:pt x="19496" y="23171"/>
                    <a:pt x="18360" y="24309"/>
                    <a:pt x="16088" y="25446"/>
                  </a:cubicBezTo>
                  <a:cubicBezTo>
                    <a:pt x="14952" y="25446"/>
                    <a:pt x="13815" y="25446"/>
                    <a:pt x="13815" y="25446"/>
                  </a:cubicBezTo>
                  <a:cubicBezTo>
                    <a:pt x="5862" y="20897"/>
                    <a:pt x="1317" y="12936"/>
                    <a:pt x="181" y="3838"/>
                  </a:cubicBezTo>
                  <a:cubicBezTo>
                    <a:pt x="-955" y="426"/>
                    <a:pt x="3589" y="-711"/>
                    <a:pt x="4726" y="426"/>
                  </a:cubicBezTo>
                  <a:lnTo>
                    <a:pt x="4726" y="4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235;p33">
              <a:extLst>
                <a:ext uri="{FF2B5EF4-FFF2-40B4-BE49-F238E27FC236}">
                  <a16:creationId xmlns:a16="http://schemas.microsoft.com/office/drawing/2014/main" id="{924F9769-F336-ACBF-1A2F-F5CE7D128089}"/>
                </a:ext>
              </a:extLst>
            </p:cNvPr>
            <p:cNvSpPr/>
            <p:nvPr/>
          </p:nvSpPr>
          <p:spPr>
            <a:xfrm>
              <a:off x="7227609" y="4664912"/>
              <a:ext cx="22105" cy="25404"/>
            </a:xfrm>
            <a:custGeom>
              <a:avLst/>
              <a:gdLst/>
              <a:ahLst/>
              <a:cxnLst/>
              <a:rect l="l" t="t" r="r" b="b"/>
              <a:pathLst>
                <a:path w="22105" h="25404" extrusionOk="0">
                  <a:moveTo>
                    <a:pt x="4617" y="265"/>
                  </a:moveTo>
                  <a:cubicBezTo>
                    <a:pt x="12570" y="5951"/>
                    <a:pt x="18252" y="11637"/>
                    <a:pt x="21660" y="20735"/>
                  </a:cubicBezTo>
                  <a:cubicBezTo>
                    <a:pt x="22796" y="21872"/>
                    <a:pt x="21660" y="24147"/>
                    <a:pt x="19388" y="25284"/>
                  </a:cubicBezTo>
                  <a:cubicBezTo>
                    <a:pt x="14843" y="27559"/>
                    <a:pt x="-10154" y="-3147"/>
                    <a:pt x="4617" y="265"/>
                  </a:cubicBezTo>
                  <a:lnTo>
                    <a:pt x="4617" y="2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236;p33">
              <a:extLst>
                <a:ext uri="{FF2B5EF4-FFF2-40B4-BE49-F238E27FC236}">
                  <a16:creationId xmlns:a16="http://schemas.microsoft.com/office/drawing/2014/main" id="{DBA663CD-46F4-3885-B732-11086B8F9BA8}"/>
                </a:ext>
              </a:extLst>
            </p:cNvPr>
            <p:cNvSpPr/>
            <p:nvPr/>
          </p:nvSpPr>
          <p:spPr>
            <a:xfrm>
              <a:off x="7183616" y="4703558"/>
              <a:ext cx="18417" cy="24199"/>
            </a:xfrm>
            <a:custGeom>
              <a:avLst/>
              <a:gdLst/>
              <a:ahLst/>
              <a:cxnLst/>
              <a:rect l="l" t="t" r="r" b="b"/>
              <a:pathLst>
                <a:path w="18417" h="24199" extrusionOk="0">
                  <a:moveTo>
                    <a:pt x="4297" y="284"/>
                  </a:moveTo>
                  <a:cubicBezTo>
                    <a:pt x="8842" y="2559"/>
                    <a:pt x="24749" y="20755"/>
                    <a:pt x="15659" y="24167"/>
                  </a:cubicBezTo>
                  <a:cubicBezTo>
                    <a:pt x="9978" y="25303"/>
                    <a:pt x="-8201" y="-3127"/>
                    <a:pt x="4297" y="284"/>
                  </a:cubicBezTo>
                  <a:lnTo>
                    <a:pt x="4297" y="2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237;p33">
              <a:extLst>
                <a:ext uri="{FF2B5EF4-FFF2-40B4-BE49-F238E27FC236}">
                  <a16:creationId xmlns:a16="http://schemas.microsoft.com/office/drawing/2014/main" id="{993620F8-DB56-76D7-9D49-2A5DCAFE08CF}"/>
                </a:ext>
              </a:extLst>
            </p:cNvPr>
            <p:cNvSpPr/>
            <p:nvPr/>
          </p:nvSpPr>
          <p:spPr>
            <a:xfrm>
              <a:off x="7878398" y="4103381"/>
              <a:ext cx="240084" cy="446934"/>
            </a:xfrm>
            <a:custGeom>
              <a:avLst/>
              <a:gdLst/>
              <a:ahLst/>
              <a:cxnLst/>
              <a:rect l="l" t="t" r="r" b="b"/>
              <a:pathLst>
                <a:path w="240084" h="446934" extrusionOk="0">
                  <a:moveTo>
                    <a:pt x="2613" y="446935"/>
                  </a:moveTo>
                  <a:cubicBezTo>
                    <a:pt x="-16702" y="269525"/>
                    <a:pt x="71923" y="73920"/>
                    <a:pt x="240085" y="0"/>
                  </a:cubicBezTo>
                  <a:cubicBezTo>
                    <a:pt x="79877" y="85293"/>
                    <a:pt x="-4204" y="270663"/>
                    <a:pt x="2613" y="446935"/>
                  </a:cubicBezTo>
                  <a:lnTo>
                    <a:pt x="2613" y="446935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238;p33">
              <a:extLst>
                <a:ext uri="{FF2B5EF4-FFF2-40B4-BE49-F238E27FC236}">
                  <a16:creationId xmlns:a16="http://schemas.microsoft.com/office/drawing/2014/main" id="{0CDFFD0B-BBCE-F103-DB55-5F60562ADFD3}"/>
                </a:ext>
              </a:extLst>
            </p:cNvPr>
            <p:cNvSpPr/>
            <p:nvPr/>
          </p:nvSpPr>
          <p:spPr>
            <a:xfrm>
              <a:off x="8869529" y="4103381"/>
              <a:ext cx="240343" cy="446934"/>
            </a:xfrm>
            <a:custGeom>
              <a:avLst/>
              <a:gdLst/>
              <a:ahLst/>
              <a:cxnLst/>
              <a:rect l="l" t="t" r="r" b="b"/>
              <a:pathLst>
                <a:path w="240343" h="446934" extrusionOk="0">
                  <a:moveTo>
                    <a:pt x="237472" y="446935"/>
                  </a:moveTo>
                  <a:cubicBezTo>
                    <a:pt x="244289" y="270663"/>
                    <a:pt x="161344" y="84156"/>
                    <a:pt x="0" y="0"/>
                  </a:cubicBezTo>
                  <a:cubicBezTo>
                    <a:pt x="168162" y="75058"/>
                    <a:pt x="257924" y="270663"/>
                    <a:pt x="237472" y="446935"/>
                  </a:cubicBezTo>
                  <a:lnTo>
                    <a:pt x="237472" y="446935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Flowchart: Sequential Access Storage 71">
            <a:extLst>
              <a:ext uri="{FF2B5EF4-FFF2-40B4-BE49-F238E27FC236}">
                <a16:creationId xmlns:a16="http://schemas.microsoft.com/office/drawing/2014/main" id="{E331C53F-8194-3CAB-CEF5-A97CE158DBA5}"/>
              </a:ext>
            </a:extLst>
          </p:cNvPr>
          <p:cNvSpPr/>
          <p:nvPr/>
        </p:nvSpPr>
        <p:spPr>
          <a:xfrm flipH="1">
            <a:off x="1474605" y="2317526"/>
            <a:ext cx="2112398" cy="1845621"/>
          </a:xfrm>
          <a:prstGeom prst="flowChartMagneticTap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Let’s write on the mini board with the teacher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73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2F06-F548-1559-8ACA-E28EDDC5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850" y="254142"/>
            <a:ext cx="3660300" cy="841554"/>
          </a:xfrm>
        </p:spPr>
        <p:txBody>
          <a:bodyPr/>
          <a:lstStyle/>
          <a:p>
            <a:pPr algn="ctr"/>
            <a:r>
              <a:rPr lang="en-US" sz="4400" b="1" u="sng" dirty="0"/>
              <a:t>Round table</a:t>
            </a:r>
            <a:endParaRPr lang="en-US" b="1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CD696-63A3-4296-0616-5745C91CBE0D}"/>
              </a:ext>
            </a:extLst>
          </p:cNvPr>
          <p:cNvSpPr txBox="1"/>
          <p:nvPr/>
        </p:nvSpPr>
        <p:spPr>
          <a:xfrm>
            <a:off x="409527" y="1932125"/>
            <a:ext cx="288768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mic Sans MS"/>
              </a:rPr>
              <a:t>Do the following contractions.</a:t>
            </a:r>
          </a:p>
        </p:txBody>
      </p:sp>
      <p:pic>
        <p:nvPicPr>
          <p:cNvPr id="5122" name="Picture 2" descr="Kagan South Africa – Free Clipart #3514130 | Clipart Library">
            <a:extLst>
              <a:ext uri="{FF2B5EF4-FFF2-40B4-BE49-F238E27FC236}">
                <a16:creationId xmlns:a16="http://schemas.microsoft.com/office/drawing/2014/main" id="{D3B34AD5-3CB8-E104-9776-F56657DCC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49" y="320040"/>
            <a:ext cx="921790" cy="83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D87CF4-1078-9981-4ABA-9288C2C0F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472" y="1003300"/>
            <a:ext cx="2927892" cy="38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81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4D4B-3658-1A50-E1FF-D7DB6779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571" y="343098"/>
            <a:ext cx="6280079" cy="870582"/>
          </a:xfrm>
        </p:spPr>
        <p:txBody>
          <a:bodyPr/>
          <a:lstStyle/>
          <a:p>
            <a:pPr algn="ctr"/>
            <a:r>
              <a:rPr lang="en-US" sz="4400" dirty="0"/>
              <a:t>Real life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8F613-07DB-E61A-89D2-C10239666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960" y="2157527"/>
            <a:ext cx="6280079" cy="1173501"/>
          </a:xfrm>
        </p:spPr>
        <p:txBody>
          <a:bodyPr/>
          <a:lstStyle/>
          <a:p>
            <a:r>
              <a:rPr lang="en-US" sz="2800" dirty="0"/>
              <a:t>Let’s describe yourselves and your families' using contractions.</a:t>
            </a:r>
          </a:p>
        </p:txBody>
      </p:sp>
      <p:pic>
        <p:nvPicPr>
          <p:cNvPr id="4" name="Picture 2" descr="Kagan Structure: RallyRobin – Fountain Middle School ...">
            <a:extLst>
              <a:ext uri="{FF2B5EF4-FFF2-40B4-BE49-F238E27FC236}">
                <a16:creationId xmlns:a16="http://schemas.microsoft.com/office/drawing/2014/main" id="{42016683-4A86-D0E1-6373-21A1A33DA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92" y="172692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7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F3CD3-185C-7F4E-6117-0FD6DC80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46" y="152399"/>
            <a:ext cx="5953507" cy="848811"/>
          </a:xfrm>
        </p:spPr>
        <p:txBody>
          <a:bodyPr/>
          <a:lstStyle/>
          <a:p>
            <a:pPr algn="ctr"/>
            <a:r>
              <a:rPr lang="en-US" sz="4400" dirty="0"/>
              <a:t>Pre-assessment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BFF63-2A95-2D70-1BF3-A88A140B1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543" y="1001211"/>
            <a:ext cx="6819411" cy="1156718"/>
          </a:xfrm>
        </p:spPr>
        <p:txBody>
          <a:bodyPr/>
          <a:lstStyle/>
          <a:p>
            <a:r>
              <a:rPr lang="en-US" sz="2800" dirty="0"/>
              <a:t>To talk about the kids in the picture, we say…………………………….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9537E8-AF4C-E075-F5ED-5561C5C78212}"/>
              </a:ext>
            </a:extLst>
          </p:cNvPr>
          <p:cNvSpPr/>
          <p:nvPr/>
        </p:nvSpPr>
        <p:spPr>
          <a:xfrm>
            <a:off x="7153275" y="119637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1:00 min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IRS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1EAA44-386F-CBB9-804B-6F7097031AF0}"/>
              </a:ext>
            </a:extLst>
          </p:cNvPr>
          <p:cNvSpPr/>
          <p:nvPr/>
        </p:nvSpPr>
        <p:spPr>
          <a:xfrm>
            <a:off x="65314" y="2440845"/>
            <a:ext cx="5348513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1. They are playing.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CD67F29-753E-3FB5-2ACC-5BF4244F0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66" y="2480816"/>
            <a:ext cx="2590675" cy="14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022DD6-4F23-1D55-EA87-BB29E25F3871}"/>
              </a:ext>
            </a:extLst>
          </p:cNvPr>
          <p:cNvSpPr/>
          <p:nvPr/>
        </p:nvSpPr>
        <p:spPr>
          <a:xfrm>
            <a:off x="65314" y="3674560"/>
            <a:ext cx="5348513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2. We are playing.</a:t>
            </a:r>
          </a:p>
        </p:txBody>
      </p:sp>
    </p:spTree>
    <p:extLst>
      <p:ext uri="{BB962C8B-B14F-4D97-AF65-F5344CB8AC3E}">
        <p14:creationId xmlns:p14="http://schemas.microsoft.com/office/powerpoint/2010/main" val="2572971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FA9F-4823-0882-7637-46D1B9ED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36" y="377371"/>
            <a:ext cx="4908479" cy="761725"/>
          </a:xfrm>
        </p:spPr>
        <p:txBody>
          <a:bodyPr/>
          <a:lstStyle/>
          <a:p>
            <a:pPr algn="ctr"/>
            <a:r>
              <a:rPr lang="en-US" sz="3600" dirty="0"/>
              <a:t>Differentiation no.3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D82C4-2B33-494A-11FE-3ED43A29B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D2C63-5434-D951-B60F-BE7A07968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666875"/>
            <a:ext cx="76866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6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FA9F-4823-0882-7637-46D1B9ED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36" y="377371"/>
            <a:ext cx="4908479" cy="761725"/>
          </a:xfrm>
        </p:spPr>
        <p:txBody>
          <a:bodyPr/>
          <a:lstStyle/>
          <a:p>
            <a:pPr algn="ctr"/>
            <a:r>
              <a:rPr lang="en-US" sz="3600" dirty="0"/>
              <a:t>Differentiation no. 2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D82C4-2B33-494A-11FE-3ED43A29B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70A627-1676-43C0-E8E1-FDD77D0C5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03" y="1762125"/>
            <a:ext cx="75628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04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FA9F-4823-0882-7637-46D1B9ED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36" y="377371"/>
            <a:ext cx="4908479" cy="761725"/>
          </a:xfrm>
        </p:spPr>
        <p:txBody>
          <a:bodyPr/>
          <a:lstStyle/>
          <a:p>
            <a:pPr algn="ctr"/>
            <a:r>
              <a:rPr lang="en-US" sz="3600" dirty="0"/>
              <a:t>Differentiation no. 4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D82C4-2B33-494A-11FE-3ED43A29B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305C1-2369-2095-5FE5-DD2AC3CF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215118"/>
            <a:ext cx="75342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29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FA9F-4823-0882-7637-46D1B9ED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36" y="377371"/>
            <a:ext cx="4908479" cy="761725"/>
          </a:xfrm>
        </p:spPr>
        <p:txBody>
          <a:bodyPr/>
          <a:lstStyle/>
          <a:p>
            <a:pPr algn="ctr"/>
            <a:r>
              <a:rPr lang="en-US" sz="3600" dirty="0"/>
              <a:t>Differentiation no. 1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D82C4-2B33-494A-11FE-3ED43A29B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C3EB2-B793-2855-E364-1BCA2B4E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881640"/>
            <a:ext cx="75628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32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A4183-4F3F-4D75-44DD-846EACBC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9003"/>
            <a:ext cx="5503564" cy="856068"/>
          </a:xfrm>
        </p:spPr>
        <p:txBody>
          <a:bodyPr/>
          <a:lstStyle/>
          <a:p>
            <a:pPr algn="ctr"/>
            <a:r>
              <a:rPr lang="en-US" sz="4400" dirty="0"/>
              <a:t>Let’s play a game</a:t>
            </a:r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559E54CE-A4E2-953B-2A2B-8A4E223D0EC7}"/>
              </a:ext>
            </a:extLst>
          </p:cNvPr>
          <p:cNvSpPr txBox="1"/>
          <p:nvPr/>
        </p:nvSpPr>
        <p:spPr>
          <a:xfrm>
            <a:off x="2842846" y="1881554"/>
            <a:ext cx="2801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https://create.kahoot.it/details/c52e965f-e0f6-44e8-963b-14d9125d8c31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34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5EB6-3A4A-E67F-FB1F-281FB5B0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80" y="964657"/>
            <a:ext cx="5530699" cy="1074600"/>
          </a:xfrm>
        </p:spPr>
        <p:txBody>
          <a:bodyPr/>
          <a:lstStyle/>
          <a:p>
            <a:r>
              <a:rPr lang="en-US" sz="4000"/>
              <a:t>They are                                             …………..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B80A5F-3CA9-59F1-04BE-A84E2B7300A7}"/>
              </a:ext>
            </a:extLst>
          </p:cNvPr>
          <p:cNvSpPr/>
          <p:nvPr/>
        </p:nvSpPr>
        <p:spPr>
          <a:xfrm>
            <a:off x="7122886" y="286551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1:00 min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IRS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4CB418-4C8A-E3CC-5CBF-8B3E8BAC6334}"/>
              </a:ext>
            </a:extLst>
          </p:cNvPr>
          <p:cNvSpPr/>
          <p:nvPr/>
        </p:nvSpPr>
        <p:spPr>
          <a:xfrm>
            <a:off x="1299028" y="2272421"/>
            <a:ext cx="2358571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1. </a:t>
            </a:r>
            <a:r>
              <a:rPr lang="en-US" sz="3600" b="1" dirty="0" err="1">
                <a:solidFill>
                  <a:schemeClr val="tx1"/>
                </a:solidFill>
              </a:rPr>
              <a:t>theyre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2E4A1E-A33C-2507-9D60-96CB1C9CFA1C}"/>
              </a:ext>
            </a:extLst>
          </p:cNvPr>
          <p:cNvSpPr/>
          <p:nvPr/>
        </p:nvSpPr>
        <p:spPr>
          <a:xfrm>
            <a:off x="1299029" y="3671905"/>
            <a:ext cx="2358570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2. they’re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5D3ECD-B4A3-4000-9D44-5A98F5EABE7D}"/>
              </a:ext>
            </a:extLst>
          </p:cNvPr>
          <p:cNvSpPr txBox="1">
            <a:spLocks/>
          </p:cNvSpPr>
          <p:nvPr/>
        </p:nvSpPr>
        <p:spPr>
          <a:xfrm>
            <a:off x="1299029" y="365999"/>
            <a:ext cx="5438251" cy="59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algn="ctr"/>
            <a:r>
              <a:rPr lang="en-US" sz="3200" dirty="0"/>
              <a:t>Summative assessment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99BF5D4-8ABE-6A81-2595-1D45F20303AC}"/>
              </a:ext>
            </a:extLst>
          </p:cNvPr>
          <p:cNvSpPr/>
          <p:nvPr/>
        </p:nvSpPr>
        <p:spPr>
          <a:xfrm>
            <a:off x="2670629" y="1369995"/>
            <a:ext cx="986970" cy="5986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59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A644-866A-247D-5077-84EE7382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1FFAD-AB6D-C563-B4D9-C3049AC22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790089-A9D8-F586-7870-0197151CF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722" y="0"/>
            <a:ext cx="45045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98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5025-D3AD-FB1C-A1E1-5FF8736F2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41982-EA28-DEA1-41A5-6C90BB4B4E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170BB-A70A-D7AB-BDC6-340C405A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0"/>
            <a:ext cx="4584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499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1167;p33"/>
          <p:cNvGrpSpPr/>
          <p:nvPr/>
        </p:nvGrpSpPr>
        <p:grpSpPr>
          <a:xfrm>
            <a:off x="3044311" y="520278"/>
            <a:ext cx="209795" cy="142472"/>
            <a:chOff x="9877778" y="2885400"/>
            <a:chExt cx="167461" cy="113723"/>
          </a:xfrm>
        </p:grpSpPr>
        <p:sp>
          <p:nvSpPr>
            <p:cNvPr id="1168" name="Google Shape;1168;p33"/>
            <p:cNvSpPr/>
            <p:nvPr/>
          </p:nvSpPr>
          <p:spPr>
            <a:xfrm>
              <a:off x="9987008" y="2957330"/>
              <a:ext cx="58231" cy="41793"/>
            </a:xfrm>
            <a:custGeom>
              <a:avLst/>
              <a:gdLst/>
              <a:ahLst/>
              <a:cxnLst/>
              <a:rect l="l" t="t" r="r" b="b"/>
              <a:pathLst>
                <a:path w="58231" h="41793" extrusionOk="0">
                  <a:moveTo>
                    <a:pt x="51698" y="34970"/>
                  </a:moveTo>
                  <a:cubicBezTo>
                    <a:pt x="47153" y="38382"/>
                    <a:pt x="43745" y="39519"/>
                    <a:pt x="39200" y="40656"/>
                  </a:cubicBezTo>
                  <a:cubicBezTo>
                    <a:pt x="35791" y="41793"/>
                    <a:pt x="31246" y="41793"/>
                    <a:pt x="27838" y="41793"/>
                  </a:cubicBezTo>
                  <a:cubicBezTo>
                    <a:pt x="24429" y="41793"/>
                    <a:pt x="19884" y="40656"/>
                    <a:pt x="16476" y="39519"/>
                  </a:cubicBezTo>
                  <a:cubicBezTo>
                    <a:pt x="13066" y="38382"/>
                    <a:pt x="8522" y="36107"/>
                    <a:pt x="5113" y="31558"/>
                  </a:cubicBezTo>
                  <a:cubicBezTo>
                    <a:pt x="-1704" y="24735"/>
                    <a:pt x="-1704" y="13362"/>
                    <a:pt x="5113" y="7676"/>
                  </a:cubicBezTo>
                  <a:cubicBezTo>
                    <a:pt x="5113" y="7676"/>
                    <a:pt x="6249" y="6539"/>
                    <a:pt x="7385" y="6539"/>
                  </a:cubicBezTo>
                  <a:cubicBezTo>
                    <a:pt x="11930" y="3127"/>
                    <a:pt x="15339" y="1990"/>
                    <a:pt x="19884" y="853"/>
                  </a:cubicBezTo>
                  <a:cubicBezTo>
                    <a:pt x="23293" y="-284"/>
                    <a:pt x="27838" y="-284"/>
                    <a:pt x="31246" y="853"/>
                  </a:cubicBezTo>
                  <a:cubicBezTo>
                    <a:pt x="34655" y="853"/>
                    <a:pt x="39200" y="1990"/>
                    <a:pt x="42609" y="4265"/>
                  </a:cubicBezTo>
                  <a:cubicBezTo>
                    <a:pt x="46017" y="6539"/>
                    <a:pt x="50562" y="7676"/>
                    <a:pt x="53971" y="12225"/>
                  </a:cubicBezTo>
                  <a:cubicBezTo>
                    <a:pt x="59652" y="19049"/>
                    <a:pt x="59652" y="28147"/>
                    <a:pt x="53971" y="34970"/>
                  </a:cubicBezTo>
                  <a:cubicBezTo>
                    <a:pt x="52834" y="33833"/>
                    <a:pt x="52834" y="33833"/>
                    <a:pt x="51698" y="34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9877778" y="2944536"/>
              <a:ext cx="41493" cy="42077"/>
            </a:xfrm>
            <a:custGeom>
              <a:avLst/>
              <a:gdLst/>
              <a:ahLst/>
              <a:cxnLst/>
              <a:rect l="l" t="t" r="r" b="b"/>
              <a:pathLst>
                <a:path w="41493" h="42077" extrusionOk="0">
                  <a:moveTo>
                    <a:pt x="38215" y="32980"/>
                  </a:moveTo>
                  <a:cubicBezTo>
                    <a:pt x="35943" y="36392"/>
                    <a:pt x="32534" y="38666"/>
                    <a:pt x="30262" y="39803"/>
                  </a:cubicBezTo>
                  <a:cubicBezTo>
                    <a:pt x="27989" y="40941"/>
                    <a:pt x="24580" y="42078"/>
                    <a:pt x="22308" y="42078"/>
                  </a:cubicBezTo>
                  <a:cubicBezTo>
                    <a:pt x="20035" y="42078"/>
                    <a:pt x="16627" y="42078"/>
                    <a:pt x="14354" y="40941"/>
                  </a:cubicBezTo>
                  <a:cubicBezTo>
                    <a:pt x="12082" y="39803"/>
                    <a:pt x="8673" y="38666"/>
                    <a:pt x="5264" y="35254"/>
                  </a:cubicBezTo>
                  <a:cubicBezTo>
                    <a:pt x="-1553" y="28431"/>
                    <a:pt x="-1553" y="17059"/>
                    <a:pt x="4129" y="9098"/>
                  </a:cubicBezTo>
                  <a:cubicBezTo>
                    <a:pt x="6401" y="5686"/>
                    <a:pt x="9810" y="3412"/>
                    <a:pt x="12082" y="2275"/>
                  </a:cubicBezTo>
                  <a:cubicBezTo>
                    <a:pt x="14354" y="1137"/>
                    <a:pt x="17763" y="0"/>
                    <a:pt x="20035" y="0"/>
                  </a:cubicBezTo>
                  <a:cubicBezTo>
                    <a:pt x="22308" y="0"/>
                    <a:pt x="25716" y="1137"/>
                    <a:pt x="27989" y="2275"/>
                  </a:cubicBezTo>
                  <a:cubicBezTo>
                    <a:pt x="30262" y="3412"/>
                    <a:pt x="33670" y="5686"/>
                    <a:pt x="37079" y="9098"/>
                  </a:cubicBezTo>
                  <a:cubicBezTo>
                    <a:pt x="42760" y="15921"/>
                    <a:pt x="42760" y="26157"/>
                    <a:pt x="38215" y="32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9898230" y="2885400"/>
              <a:ext cx="56721" cy="41793"/>
            </a:xfrm>
            <a:custGeom>
              <a:avLst/>
              <a:gdLst/>
              <a:ahLst/>
              <a:cxnLst/>
              <a:rect l="l" t="t" r="r" b="b"/>
              <a:pathLst>
                <a:path w="56721" h="41793" extrusionOk="0">
                  <a:moveTo>
                    <a:pt x="50714" y="36392"/>
                  </a:moveTo>
                  <a:cubicBezTo>
                    <a:pt x="46169" y="38666"/>
                    <a:pt x="41624" y="39803"/>
                    <a:pt x="38215" y="40941"/>
                  </a:cubicBezTo>
                  <a:cubicBezTo>
                    <a:pt x="33670" y="42078"/>
                    <a:pt x="30262" y="42078"/>
                    <a:pt x="25717" y="40941"/>
                  </a:cubicBezTo>
                  <a:cubicBezTo>
                    <a:pt x="22308" y="40941"/>
                    <a:pt x="17763" y="39803"/>
                    <a:pt x="14355" y="37529"/>
                  </a:cubicBezTo>
                  <a:cubicBezTo>
                    <a:pt x="10946" y="35254"/>
                    <a:pt x="7537" y="32980"/>
                    <a:pt x="4129" y="29568"/>
                  </a:cubicBezTo>
                  <a:cubicBezTo>
                    <a:pt x="-1553" y="22745"/>
                    <a:pt x="-1553" y="11372"/>
                    <a:pt x="5264" y="5686"/>
                  </a:cubicBezTo>
                  <a:cubicBezTo>
                    <a:pt x="6401" y="5686"/>
                    <a:pt x="6401" y="4549"/>
                    <a:pt x="7537" y="4549"/>
                  </a:cubicBezTo>
                  <a:cubicBezTo>
                    <a:pt x="12082" y="2274"/>
                    <a:pt x="16627" y="1137"/>
                    <a:pt x="20036" y="0"/>
                  </a:cubicBezTo>
                  <a:cubicBezTo>
                    <a:pt x="24580" y="0"/>
                    <a:pt x="27989" y="0"/>
                    <a:pt x="31398" y="1137"/>
                  </a:cubicBezTo>
                  <a:cubicBezTo>
                    <a:pt x="34807" y="2274"/>
                    <a:pt x="39351" y="3412"/>
                    <a:pt x="42761" y="5686"/>
                  </a:cubicBezTo>
                  <a:cubicBezTo>
                    <a:pt x="46169" y="7961"/>
                    <a:pt x="49578" y="10235"/>
                    <a:pt x="52986" y="14784"/>
                  </a:cubicBezTo>
                  <a:cubicBezTo>
                    <a:pt x="58667" y="21608"/>
                    <a:pt x="57531" y="31843"/>
                    <a:pt x="51850" y="36392"/>
                  </a:cubicBezTo>
                  <a:cubicBezTo>
                    <a:pt x="51850" y="35254"/>
                    <a:pt x="50714" y="36392"/>
                    <a:pt x="50714" y="36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1" name="Google Shape;1171;p33"/>
          <p:cNvSpPr/>
          <p:nvPr/>
        </p:nvSpPr>
        <p:spPr>
          <a:xfrm rot="574145">
            <a:off x="1532574" y="3703179"/>
            <a:ext cx="1971024" cy="483196"/>
          </a:xfrm>
          <a:custGeom>
            <a:avLst/>
            <a:gdLst/>
            <a:ahLst/>
            <a:cxnLst/>
            <a:rect l="l" t="t" r="r" b="b"/>
            <a:pathLst>
              <a:path w="2978696" h="730226" extrusionOk="0">
                <a:moveTo>
                  <a:pt x="10873" y="697251"/>
                </a:moveTo>
                <a:cubicBezTo>
                  <a:pt x="671020" y="482313"/>
                  <a:pt x="1342530" y="283296"/>
                  <a:pt x="2021994" y="138867"/>
                </a:cubicBezTo>
                <a:cubicBezTo>
                  <a:pt x="2266283" y="88829"/>
                  <a:pt x="2524206" y="43339"/>
                  <a:pt x="2771904" y="17183"/>
                </a:cubicBezTo>
                <a:cubicBezTo>
                  <a:pt x="2835532" y="11496"/>
                  <a:pt x="2898025" y="4673"/>
                  <a:pt x="2961654" y="124"/>
                </a:cubicBezTo>
                <a:cubicBezTo>
                  <a:pt x="2970744" y="-1013"/>
                  <a:pt x="2977561" y="5810"/>
                  <a:pt x="2978697" y="14908"/>
                </a:cubicBezTo>
                <a:cubicBezTo>
                  <a:pt x="2978697" y="22869"/>
                  <a:pt x="2974152" y="29692"/>
                  <a:pt x="2966198" y="31967"/>
                </a:cubicBezTo>
                <a:cubicBezTo>
                  <a:pt x="2904842" y="45614"/>
                  <a:pt x="2842350" y="58123"/>
                  <a:pt x="2780994" y="70633"/>
                </a:cubicBezTo>
                <a:cubicBezTo>
                  <a:pt x="2415128" y="142279"/>
                  <a:pt x="2032220" y="209376"/>
                  <a:pt x="1666355" y="285571"/>
                </a:cubicBezTo>
                <a:cubicBezTo>
                  <a:pt x="1110740" y="399294"/>
                  <a:pt x="558534" y="542587"/>
                  <a:pt x="22235" y="729093"/>
                </a:cubicBezTo>
                <a:cubicBezTo>
                  <a:pt x="14282" y="732505"/>
                  <a:pt x="5192" y="727956"/>
                  <a:pt x="1783" y="718858"/>
                </a:cubicBezTo>
                <a:cubicBezTo>
                  <a:pt x="-2762" y="709760"/>
                  <a:pt x="1783" y="700662"/>
                  <a:pt x="10873" y="697251"/>
                </a:cubicBezTo>
                <a:lnTo>
                  <a:pt x="10873" y="69725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33"/>
          <p:cNvSpPr txBox="1">
            <a:spLocks noGrp="1"/>
          </p:cNvSpPr>
          <p:nvPr>
            <p:ph type="ctrTitle"/>
          </p:nvPr>
        </p:nvSpPr>
        <p:spPr>
          <a:xfrm>
            <a:off x="1428854" y="1483690"/>
            <a:ext cx="6434529" cy="7792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Question Form</a:t>
            </a:r>
            <a:endParaRPr sz="4800" dirty="0"/>
          </a:p>
        </p:txBody>
      </p:sp>
      <p:grpSp>
        <p:nvGrpSpPr>
          <p:cNvPr id="1174" name="Google Shape;1174;p33"/>
          <p:cNvGrpSpPr/>
          <p:nvPr/>
        </p:nvGrpSpPr>
        <p:grpSpPr>
          <a:xfrm rot="135069">
            <a:off x="4438778" y="2664966"/>
            <a:ext cx="2895598" cy="2559631"/>
            <a:chOff x="7101086" y="3946702"/>
            <a:chExt cx="2850604" cy="2519858"/>
          </a:xfrm>
        </p:grpSpPr>
        <p:sp>
          <p:nvSpPr>
            <p:cNvPr id="1175" name="Google Shape;1175;p33"/>
            <p:cNvSpPr/>
            <p:nvPr/>
          </p:nvSpPr>
          <p:spPr>
            <a:xfrm>
              <a:off x="8755136" y="3946702"/>
              <a:ext cx="659167" cy="1346770"/>
            </a:xfrm>
            <a:custGeom>
              <a:avLst/>
              <a:gdLst/>
              <a:ahLst/>
              <a:cxnLst/>
              <a:rect l="l" t="t" r="r" b="b"/>
              <a:pathLst>
                <a:path w="659167" h="1346770" extrusionOk="0">
                  <a:moveTo>
                    <a:pt x="423447" y="75936"/>
                  </a:moveTo>
                  <a:cubicBezTo>
                    <a:pt x="477985" y="152130"/>
                    <a:pt x="458670" y="255619"/>
                    <a:pt x="447308" y="348873"/>
                  </a:cubicBezTo>
                  <a:cubicBezTo>
                    <a:pt x="442763" y="388676"/>
                    <a:pt x="439354" y="428479"/>
                    <a:pt x="439354" y="468283"/>
                  </a:cubicBezTo>
                  <a:cubicBezTo>
                    <a:pt x="438218" y="528556"/>
                    <a:pt x="441627" y="588830"/>
                    <a:pt x="457534" y="646829"/>
                  </a:cubicBezTo>
                  <a:cubicBezTo>
                    <a:pt x="485939" y="746906"/>
                    <a:pt x="554113" y="832199"/>
                    <a:pt x="602970" y="924315"/>
                  </a:cubicBezTo>
                  <a:cubicBezTo>
                    <a:pt x="651829" y="1016431"/>
                    <a:pt x="683643" y="1131292"/>
                    <a:pt x="634785" y="1224546"/>
                  </a:cubicBezTo>
                  <a:cubicBezTo>
                    <a:pt x="597289" y="1297329"/>
                    <a:pt x="516617" y="1341681"/>
                    <a:pt x="435946" y="1346230"/>
                  </a:cubicBezTo>
                  <a:cubicBezTo>
                    <a:pt x="400722" y="1348505"/>
                    <a:pt x="364363" y="1343956"/>
                    <a:pt x="334821" y="1325760"/>
                  </a:cubicBezTo>
                  <a:cubicBezTo>
                    <a:pt x="284827" y="1296192"/>
                    <a:pt x="260966" y="1235918"/>
                    <a:pt x="251877" y="1177919"/>
                  </a:cubicBezTo>
                  <a:cubicBezTo>
                    <a:pt x="228016" y="1032352"/>
                    <a:pt x="268920" y="881100"/>
                    <a:pt x="243923" y="734396"/>
                  </a:cubicBezTo>
                  <a:cubicBezTo>
                    <a:pt x="237106" y="693456"/>
                    <a:pt x="224607" y="651378"/>
                    <a:pt x="197338" y="619535"/>
                  </a:cubicBezTo>
                  <a:cubicBezTo>
                    <a:pt x="158706" y="575183"/>
                    <a:pt x="97350" y="555850"/>
                    <a:pt x="57582" y="512635"/>
                  </a:cubicBezTo>
                  <a:cubicBezTo>
                    <a:pt x="17814" y="469420"/>
                    <a:pt x="4179" y="408009"/>
                    <a:pt x="770" y="348873"/>
                  </a:cubicBezTo>
                  <a:cubicBezTo>
                    <a:pt x="-4911" y="255619"/>
                    <a:pt x="20086" y="115739"/>
                    <a:pt x="100759" y="55465"/>
                  </a:cubicBezTo>
                  <a:cubicBezTo>
                    <a:pt x="193929" y="-15043"/>
                    <a:pt x="349592" y="-28690"/>
                    <a:pt x="423447" y="75936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7533941" y="3975567"/>
              <a:ext cx="659166" cy="1346336"/>
            </a:xfrm>
            <a:custGeom>
              <a:avLst/>
              <a:gdLst/>
              <a:ahLst/>
              <a:cxnLst/>
              <a:rect l="l" t="t" r="r" b="b"/>
              <a:pathLst>
                <a:path w="659166" h="1346336" extrusionOk="0">
                  <a:moveTo>
                    <a:pt x="235720" y="75502"/>
                  </a:moveTo>
                  <a:cubicBezTo>
                    <a:pt x="181181" y="151697"/>
                    <a:pt x="200497" y="255185"/>
                    <a:pt x="211860" y="348439"/>
                  </a:cubicBezTo>
                  <a:cubicBezTo>
                    <a:pt x="216404" y="388242"/>
                    <a:pt x="219813" y="428045"/>
                    <a:pt x="219813" y="467849"/>
                  </a:cubicBezTo>
                  <a:cubicBezTo>
                    <a:pt x="220949" y="528122"/>
                    <a:pt x="217541" y="588396"/>
                    <a:pt x="201633" y="646395"/>
                  </a:cubicBezTo>
                  <a:cubicBezTo>
                    <a:pt x="173228" y="746472"/>
                    <a:pt x="105054" y="831765"/>
                    <a:pt x="56196" y="923881"/>
                  </a:cubicBezTo>
                  <a:cubicBezTo>
                    <a:pt x="7339" y="1015997"/>
                    <a:pt x="-24476" y="1130858"/>
                    <a:pt x="24382" y="1224112"/>
                  </a:cubicBezTo>
                  <a:cubicBezTo>
                    <a:pt x="61878" y="1296895"/>
                    <a:pt x="142549" y="1341247"/>
                    <a:pt x="223222" y="1345796"/>
                  </a:cubicBezTo>
                  <a:cubicBezTo>
                    <a:pt x="258445" y="1348071"/>
                    <a:pt x="294804" y="1343522"/>
                    <a:pt x="324346" y="1325326"/>
                  </a:cubicBezTo>
                  <a:cubicBezTo>
                    <a:pt x="374340" y="1295758"/>
                    <a:pt x="398200" y="1235484"/>
                    <a:pt x="407291" y="1177485"/>
                  </a:cubicBezTo>
                  <a:cubicBezTo>
                    <a:pt x="431151" y="1030781"/>
                    <a:pt x="390247" y="880666"/>
                    <a:pt x="415244" y="733962"/>
                  </a:cubicBezTo>
                  <a:cubicBezTo>
                    <a:pt x="422062" y="693022"/>
                    <a:pt x="434560" y="650944"/>
                    <a:pt x="461830" y="619101"/>
                  </a:cubicBezTo>
                  <a:cubicBezTo>
                    <a:pt x="500461" y="574749"/>
                    <a:pt x="561817" y="555416"/>
                    <a:pt x="601585" y="512201"/>
                  </a:cubicBezTo>
                  <a:cubicBezTo>
                    <a:pt x="641353" y="468986"/>
                    <a:pt x="654988" y="407575"/>
                    <a:pt x="658397" y="348439"/>
                  </a:cubicBezTo>
                  <a:cubicBezTo>
                    <a:pt x="664078" y="255185"/>
                    <a:pt x="639081" y="115305"/>
                    <a:pt x="558409" y="55031"/>
                  </a:cubicBezTo>
                  <a:cubicBezTo>
                    <a:pt x="464102" y="-14340"/>
                    <a:pt x="309575" y="-29124"/>
                    <a:pt x="235720" y="75502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7101086" y="4448382"/>
              <a:ext cx="227584" cy="247456"/>
            </a:xfrm>
            <a:custGeom>
              <a:avLst/>
              <a:gdLst/>
              <a:ahLst/>
              <a:cxnLst/>
              <a:rect l="l" t="t" r="r" b="b"/>
              <a:pathLst>
                <a:path w="227584" h="247456" extrusionOk="0">
                  <a:moveTo>
                    <a:pt x="210676" y="51895"/>
                  </a:moveTo>
                  <a:cubicBezTo>
                    <a:pt x="208403" y="45072"/>
                    <a:pt x="203858" y="38248"/>
                    <a:pt x="197041" y="38248"/>
                  </a:cubicBezTo>
                  <a:cubicBezTo>
                    <a:pt x="187951" y="37111"/>
                    <a:pt x="182270" y="47346"/>
                    <a:pt x="181134" y="56444"/>
                  </a:cubicBezTo>
                  <a:cubicBezTo>
                    <a:pt x="178861" y="65542"/>
                    <a:pt x="177725" y="75777"/>
                    <a:pt x="169771" y="79189"/>
                  </a:cubicBezTo>
                  <a:cubicBezTo>
                    <a:pt x="159545" y="53032"/>
                    <a:pt x="144775" y="28013"/>
                    <a:pt x="125459" y="7543"/>
                  </a:cubicBezTo>
                  <a:cubicBezTo>
                    <a:pt x="120914" y="1857"/>
                    <a:pt x="111824" y="-2692"/>
                    <a:pt x="106143" y="1857"/>
                  </a:cubicBezTo>
                  <a:cubicBezTo>
                    <a:pt x="103870" y="4131"/>
                    <a:pt x="102734" y="6406"/>
                    <a:pt x="101598" y="9817"/>
                  </a:cubicBezTo>
                  <a:cubicBezTo>
                    <a:pt x="95917" y="31425"/>
                    <a:pt x="98189" y="55307"/>
                    <a:pt x="109551" y="74640"/>
                  </a:cubicBezTo>
                  <a:cubicBezTo>
                    <a:pt x="101598" y="55307"/>
                    <a:pt x="89099" y="32562"/>
                    <a:pt x="68647" y="29151"/>
                  </a:cubicBezTo>
                  <a:cubicBezTo>
                    <a:pt x="65239" y="28013"/>
                    <a:pt x="60694" y="29151"/>
                    <a:pt x="58421" y="31425"/>
                  </a:cubicBezTo>
                  <a:cubicBezTo>
                    <a:pt x="56149" y="33700"/>
                    <a:pt x="55012" y="37111"/>
                    <a:pt x="55012" y="40523"/>
                  </a:cubicBezTo>
                  <a:cubicBezTo>
                    <a:pt x="52740" y="63268"/>
                    <a:pt x="60694" y="87150"/>
                    <a:pt x="75465" y="105345"/>
                  </a:cubicBezTo>
                  <a:cubicBezTo>
                    <a:pt x="68647" y="96248"/>
                    <a:pt x="61830" y="87150"/>
                    <a:pt x="52740" y="79189"/>
                  </a:cubicBezTo>
                  <a:cubicBezTo>
                    <a:pt x="47059" y="74640"/>
                    <a:pt x="41378" y="68954"/>
                    <a:pt x="33424" y="70091"/>
                  </a:cubicBezTo>
                  <a:cubicBezTo>
                    <a:pt x="22062" y="71228"/>
                    <a:pt x="17517" y="86013"/>
                    <a:pt x="19790" y="97385"/>
                  </a:cubicBezTo>
                  <a:cubicBezTo>
                    <a:pt x="22062" y="111032"/>
                    <a:pt x="27743" y="124679"/>
                    <a:pt x="37969" y="134914"/>
                  </a:cubicBezTo>
                  <a:cubicBezTo>
                    <a:pt x="32288" y="126953"/>
                    <a:pt x="26607" y="121267"/>
                    <a:pt x="18653" y="115580"/>
                  </a:cubicBezTo>
                  <a:cubicBezTo>
                    <a:pt x="15244" y="113306"/>
                    <a:pt x="9563" y="111032"/>
                    <a:pt x="6155" y="113306"/>
                  </a:cubicBezTo>
                  <a:cubicBezTo>
                    <a:pt x="3882" y="114443"/>
                    <a:pt x="1610" y="117855"/>
                    <a:pt x="1610" y="121267"/>
                  </a:cubicBezTo>
                  <a:cubicBezTo>
                    <a:pt x="-4071" y="142874"/>
                    <a:pt x="6155" y="164482"/>
                    <a:pt x="18653" y="182678"/>
                  </a:cubicBezTo>
                  <a:cubicBezTo>
                    <a:pt x="37969" y="209971"/>
                    <a:pt x="64102" y="232716"/>
                    <a:pt x="95917" y="241814"/>
                  </a:cubicBezTo>
                  <a:cubicBezTo>
                    <a:pt x="127731" y="252049"/>
                    <a:pt x="164090" y="248637"/>
                    <a:pt x="190224" y="229304"/>
                  </a:cubicBezTo>
                  <a:cubicBezTo>
                    <a:pt x="239081" y="191776"/>
                    <a:pt x="233400" y="103071"/>
                    <a:pt x="210676" y="51895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7941014" y="5152029"/>
              <a:ext cx="1088849" cy="375174"/>
            </a:xfrm>
            <a:custGeom>
              <a:avLst/>
              <a:gdLst/>
              <a:ahLst/>
              <a:cxnLst/>
              <a:rect l="l" t="t" r="r" b="b"/>
              <a:pathLst>
                <a:path w="1088849" h="375174" extrusionOk="0">
                  <a:moveTo>
                    <a:pt x="1354" y="326273"/>
                  </a:moveTo>
                  <a:cubicBezTo>
                    <a:pt x="-8872" y="217098"/>
                    <a:pt x="38850" y="96551"/>
                    <a:pt x="143383" y="45375"/>
                  </a:cubicBezTo>
                  <a:cubicBezTo>
                    <a:pt x="202467" y="16944"/>
                    <a:pt x="270640" y="13533"/>
                    <a:pt x="336541" y="11258"/>
                  </a:cubicBezTo>
                  <a:cubicBezTo>
                    <a:pt x="521746" y="3297"/>
                    <a:pt x="708087" y="-4663"/>
                    <a:pt x="894428" y="3297"/>
                  </a:cubicBezTo>
                  <a:cubicBezTo>
                    <a:pt x="933060" y="4435"/>
                    <a:pt x="972828" y="7847"/>
                    <a:pt x="1008051" y="22630"/>
                  </a:cubicBezTo>
                  <a:cubicBezTo>
                    <a:pt x="1043274" y="37414"/>
                    <a:pt x="1073953" y="68120"/>
                    <a:pt x="1076225" y="104512"/>
                  </a:cubicBezTo>
                  <a:cubicBezTo>
                    <a:pt x="1079634" y="156824"/>
                    <a:pt x="1086451" y="212549"/>
                    <a:pt x="1088723" y="264862"/>
                  </a:cubicBezTo>
                  <a:cubicBezTo>
                    <a:pt x="1088723" y="272823"/>
                    <a:pt x="1089859" y="280784"/>
                    <a:pt x="1085315" y="287607"/>
                  </a:cubicBezTo>
                  <a:cubicBezTo>
                    <a:pt x="1081906" y="293293"/>
                    <a:pt x="1075089" y="297842"/>
                    <a:pt x="1068271" y="301254"/>
                  </a:cubicBezTo>
                  <a:cubicBezTo>
                    <a:pt x="1029639" y="320587"/>
                    <a:pt x="984190" y="323998"/>
                    <a:pt x="939877" y="327410"/>
                  </a:cubicBezTo>
                  <a:cubicBezTo>
                    <a:pt x="655821" y="347881"/>
                    <a:pt x="371764" y="368351"/>
                    <a:pt x="86571" y="375174"/>
                  </a:cubicBezTo>
                  <a:cubicBezTo>
                    <a:pt x="58166" y="375174"/>
                    <a:pt x="3627" y="353567"/>
                    <a:pt x="1354" y="326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7865643" y="5572692"/>
              <a:ext cx="264202" cy="650500"/>
            </a:xfrm>
            <a:custGeom>
              <a:avLst/>
              <a:gdLst/>
              <a:ahLst/>
              <a:cxnLst/>
              <a:rect l="l" t="t" r="r" b="b"/>
              <a:pathLst>
                <a:path w="264202" h="650500" extrusionOk="0">
                  <a:moveTo>
                    <a:pt x="57409" y="650500"/>
                  </a:moveTo>
                  <a:cubicBezTo>
                    <a:pt x="25595" y="627755"/>
                    <a:pt x="4006" y="591364"/>
                    <a:pt x="598" y="552698"/>
                  </a:cubicBezTo>
                  <a:cubicBezTo>
                    <a:pt x="-1675" y="526541"/>
                    <a:pt x="2870" y="500385"/>
                    <a:pt x="8551" y="475365"/>
                  </a:cubicBezTo>
                  <a:cubicBezTo>
                    <a:pt x="26731" y="382112"/>
                    <a:pt x="78998" y="93254"/>
                    <a:pt x="97177" y="0"/>
                  </a:cubicBezTo>
                  <a:lnTo>
                    <a:pt x="264202" y="46627"/>
                  </a:lnTo>
                  <a:lnTo>
                    <a:pt x="57409" y="6505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8914978" y="5572692"/>
              <a:ext cx="264202" cy="650500"/>
            </a:xfrm>
            <a:custGeom>
              <a:avLst/>
              <a:gdLst/>
              <a:ahLst/>
              <a:cxnLst/>
              <a:rect l="l" t="t" r="r" b="b"/>
              <a:pathLst>
                <a:path w="264202" h="650500" extrusionOk="0">
                  <a:moveTo>
                    <a:pt x="206793" y="650500"/>
                  </a:moveTo>
                  <a:cubicBezTo>
                    <a:pt x="238608" y="627755"/>
                    <a:pt x="260196" y="591364"/>
                    <a:pt x="263605" y="552698"/>
                  </a:cubicBezTo>
                  <a:cubicBezTo>
                    <a:pt x="265877" y="526541"/>
                    <a:pt x="261332" y="500385"/>
                    <a:pt x="255651" y="475365"/>
                  </a:cubicBezTo>
                  <a:cubicBezTo>
                    <a:pt x="237472" y="382112"/>
                    <a:pt x="185206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8807036" y="522242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09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6"/>
                    <a:pt x="95443" y="624343"/>
                    <a:pt x="296556" y="792654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8924068" y="5564732"/>
              <a:ext cx="264201" cy="650500"/>
            </a:xfrm>
            <a:custGeom>
              <a:avLst/>
              <a:gdLst/>
              <a:ahLst/>
              <a:cxnLst/>
              <a:rect l="l" t="t" r="r" b="b"/>
              <a:pathLst>
                <a:path w="264201" h="650500" extrusionOk="0">
                  <a:moveTo>
                    <a:pt x="206793" y="650500"/>
                  </a:moveTo>
                  <a:cubicBezTo>
                    <a:pt x="238608" y="627755"/>
                    <a:pt x="260195" y="591364"/>
                    <a:pt x="263604" y="552698"/>
                  </a:cubicBezTo>
                  <a:cubicBezTo>
                    <a:pt x="265877" y="526541"/>
                    <a:pt x="261332" y="500385"/>
                    <a:pt x="255651" y="475366"/>
                  </a:cubicBezTo>
                  <a:cubicBezTo>
                    <a:pt x="237471" y="382112"/>
                    <a:pt x="185205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8814990" y="521446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10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7"/>
                    <a:pt x="95443" y="624343"/>
                    <a:pt x="296556" y="792655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rgbClr val="51C3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9724571" y="4440422"/>
              <a:ext cx="227119" cy="247456"/>
            </a:xfrm>
            <a:custGeom>
              <a:avLst/>
              <a:gdLst/>
              <a:ahLst/>
              <a:cxnLst/>
              <a:rect l="l" t="t" r="r" b="b"/>
              <a:pathLst>
                <a:path w="227119" h="247456" extrusionOk="0">
                  <a:moveTo>
                    <a:pt x="16443" y="51895"/>
                  </a:moveTo>
                  <a:cubicBezTo>
                    <a:pt x="18716" y="45072"/>
                    <a:pt x="23261" y="38248"/>
                    <a:pt x="30078" y="38248"/>
                  </a:cubicBezTo>
                  <a:cubicBezTo>
                    <a:pt x="39168" y="37111"/>
                    <a:pt x="44849" y="47346"/>
                    <a:pt x="45986" y="56444"/>
                  </a:cubicBezTo>
                  <a:cubicBezTo>
                    <a:pt x="48258" y="65542"/>
                    <a:pt x="49394" y="75777"/>
                    <a:pt x="57348" y="79189"/>
                  </a:cubicBezTo>
                  <a:cubicBezTo>
                    <a:pt x="67574" y="53032"/>
                    <a:pt x="82344" y="28013"/>
                    <a:pt x="101660" y="7543"/>
                  </a:cubicBezTo>
                  <a:cubicBezTo>
                    <a:pt x="106206" y="1857"/>
                    <a:pt x="115295" y="-2692"/>
                    <a:pt x="120976" y="1857"/>
                  </a:cubicBezTo>
                  <a:cubicBezTo>
                    <a:pt x="123249" y="4131"/>
                    <a:pt x="124385" y="6406"/>
                    <a:pt x="125521" y="9817"/>
                  </a:cubicBezTo>
                  <a:cubicBezTo>
                    <a:pt x="131203" y="31425"/>
                    <a:pt x="128930" y="55307"/>
                    <a:pt x="117568" y="74640"/>
                  </a:cubicBezTo>
                  <a:cubicBezTo>
                    <a:pt x="125521" y="55307"/>
                    <a:pt x="138020" y="32562"/>
                    <a:pt x="158472" y="29150"/>
                  </a:cubicBezTo>
                  <a:cubicBezTo>
                    <a:pt x="161880" y="28013"/>
                    <a:pt x="166425" y="29150"/>
                    <a:pt x="168698" y="31425"/>
                  </a:cubicBezTo>
                  <a:cubicBezTo>
                    <a:pt x="170971" y="33699"/>
                    <a:pt x="172107" y="37111"/>
                    <a:pt x="172107" y="40523"/>
                  </a:cubicBezTo>
                  <a:cubicBezTo>
                    <a:pt x="174379" y="63267"/>
                    <a:pt x="166425" y="87150"/>
                    <a:pt x="151655" y="105345"/>
                  </a:cubicBezTo>
                  <a:cubicBezTo>
                    <a:pt x="158472" y="96247"/>
                    <a:pt x="165289" y="87150"/>
                    <a:pt x="174379" y="79189"/>
                  </a:cubicBezTo>
                  <a:cubicBezTo>
                    <a:pt x="180060" y="74640"/>
                    <a:pt x="185741" y="68954"/>
                    <a:pt x="193695" y="70091"/>
                  </a:cubicBezTo>
                  <a:cubicBezTo>
                    <a:pt x="205057" y="71228"/>
                    <a:pt x="209602" y="86012"/>
                    <a:pt x="207329" y="97385"/>
                  </a:cubicBezTo>
                  <a:cubicBezTo>
                    <a:pt x="205057" y="111032"/>
                    <a:pt x="199376" y="124678"/>
                    <a:pt x="189150" y="134913"/>
                  </a:cubicBezTo>
                  <a:cubicBezTo>
                    <a:pt x="194831" y="126953"/>
                    <a:pt x="200512" y="121267"/>
                    <a:pt x="208466" y="115580"/>
                  </a:cubicBezTo>
                  <a:cubicBezTo>
                    <a:pt x="211874" y="113306"/>
                    <a:pt x="217556" y="111032"/>
                    <a:pt x="220964" y="113306"/>
                  </a:cubicBezTo>
                  <a:cubicBezTo>
                    <a:pt x="223237" y="114443"/>
                    <a:pt x="225509" y="117855"/>
                    <a:pt x="225509" y="121267"/>
                  </a:cubicBezTo>
                  <a:cubicBezTo>
                    <a:pt x="231190" y="142874"/>
                    <a:pt x="220964" y="164482"/>
                    <a:pt x="208466" y="182677"/>
                  </a:cubicBezTo>
                  <a:cubicBezTo>
                    <a:pt x="189150" y="209971"/>
                    <a:pt x="163017" y="232716"/>
                    <a:pt x="131203" y="241814"/>
                  </a:cubicBezTo>
                  <a:cubicBezTo>
                    <a:pt x="99388" y="252049"/>
                    <a:pt x="63029" y="248637"/>
                    <a:pt x="36895" y="229304"/>
                  </a:cubicBezTo>
                  <a:cubicBezTo>
                    <a:pt x="-11962" y="191775"/>
                    <a:pt x="-5145" y="103071"/>
                    <a:pt x="16443" y="51895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8924068" y="5564732"/>
              <a:ext cx="264201" cy="650500"/>
            </a:xfrm>
            <a:custGeom>
              <a:avLst/>
              <a:gdLst/>
              <a:ahLst/>
              <a:cxnLst/>
              <a:rect l="l" t="t" r="r" b="b"/>
              <a:pathLst>
                <a:path w="264201" h="650500" extrusionOk="0">
                  <a:moveTo>
                    <a:pt x="206793" y="650500"/>
                  </a:moveTo>
                  <a:cubicBezTo>
                    <a:pt x="238608" y="627755"/>
                    <a:pt x="260195" y="591364"/>
                    <a:pt x="263604" y="552698"/>
                  </a:cubicBezTo>
                  <a:cubicBezTo>
                    <a:pt x="265877" y="526541"/>
                    <a:pt x="261332" y="500385"/>
                    <a:pt x="255651" y="475366"/>
                  </a:cubicBezTo>
                  <a:cubicBezTo>
                    <a:pt x="237471" y="382112"/>
                    <a:pt x="185205" y="93254"/>
                    <a:pt x="167025" y="0"/>
                  </a:cubicBezTo>
                  <a:lnTo>
                    <a:pt x="0" y="46627"/>
                  </a:lnTo>
                  <a:lnTo>
                    <a:pt x="206793" y="6505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7153827" y="4509375"/>
              <a:ext cx="2745123" cy="1957185"/>
            </a:xfrm>
            <a:custGeom>
              <a:avLst/>
              <a:gdLst/>
              <a:ahLst/>
              <a:cxnLst/>
              <a:rect l="l" t="t" r="r" b="b"/>
              <a:pathLst>
                <a:path w="2745123" h="1957185" extrusionOk="0">
                  <a:moveTo>
                    <a:pt x="1387333" y="744891"/>
                  </a:moveTo>
                  <a:lnTo>
                    <a:pt x="1605489" y="742616"/>
                  </a:lnTo>
                  <a:cubicBezTo>
                    <a:pt x="1779331" y="733518"/>
                    <a:pt x="1944084" y="650500"/>
                    <a:pt x="2079295" y="541325"/>
                  </a:cubicBezTo>
                  <a:cubicBezTo>
                    <a:pt x="2215642" y="431013"/>
                    <a:pt x="2440615" y="135331"/>
                    <a:pt x="2550829" y="0"/>
                  </a:cubicBezTo>
                  <a:cubicBezTo>
                    <a:pt x="2616730" y="61411"/>
                    <a:pt x="2692857" y="128508"/>
                    <a:pt x="2745124" y="201291"/>
                  </a:cubicBezTo>
                  <a:cubicBezTo>
                    <a:pt x="2487200" y="847242"/>
                    <a:pt x="2004304" y="1223668"/>
                    <a:pt x="1906589" y="1288490"/>
                  </a:cubicBezTo>
                  <a:cubicBezTo>
                    <a:pt x="1950901" y="1443155"/>
                    <a:pt x="1997487" y="1667190"/>
                    <a:pt x="2004304" y="1827541"/>
                  </a:cubicBezTo>
                  <a:cubicBezTo>
                    <a:pt x="2004304" y="1827541"/>
                    <a:pt x="1752061" y="1896912"/>
                    <a:pt x="1431645" y="1949226"/>
                  </a:cubicBezTo>
                  <a:lnTo>
                    <a:pt x="1313478" y="1957186"/>
                  </a:lnTo>
                  <a:cubicBezTo>
                    <a:pt x="993062" y="1904873"/>
                    <a:pt x="740820" y="1835501"/>
                    <a:pt x="740820" y="1835501"/>
                  </a:cubicBezTo>
                  <a:cubicBezTo>
                    <a:pt x="747637" y="1675151"/>
                    <a:pt x="794222" y="1451115"/>
                    <a:pt x="838536" y="1296451"/>
                  </a:cubicBezTo>
                  <a:cubicBezTo>
                    <a:pt x="741956" y="1231628"/>
                    <a:pt x="257923" y="856340"/>
                    <a:pt x="0" y="209252"/>
                  </a:cubicBezTo>
                  <a:cubicBezTo>
                    <a:pt x="52266" y="136469"/>
                    <a:pt x="129530" y="69372"/>
                    <a:pt x="194295" y="7961"/>
                  </a:cubicBezTo>
                  <a:cubicBezTo>
                    <a:pt x="304509" y="143292"/>
                    <a:pt x="530618" y="440111"/>
                    <a:pt x="665829" y="549286"/>
                  </a:cubicBezTo>
                  <a:cubicBezTo>
                    <a:pt x="802176" y="659598"/>
                    <a:pt x="965792" y="741479"/>
                    <a:pt x="1139636" y="750577"/>
                  </a:cubicBezTo>
                  <a:lnTo>
                    <a:pt x="1357791" y="75285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8814990" y="5214463"/>
              <a:ext cx="296555" cy="792654"/>
            </a:xfrm>
            <a:custGeom>
              <a:avLst/>
              <a:gdLst/>
              <a:ahLst/>
              <a:cxnLst/>
              <a:rect l="l" t="t" r="r" b="b"/>
              <a:pathLst>
                <a:path w="296555" h="792654" extrusionOk="0">
                  <a:moveTo>
                    <a:pt x="245425" y="583403"/>
                  </a:moveTo>
                  <a:cubicBezTo>
                    <a:pt x="180660" y="384386"/>
                    <a:pt x="147709" y="208114"/>
                    <a:pt x="132939" y="0"/>
                  </a:cubicBezTo>
                  <a:cubicBezTo>
                    <a:pt x="132939" y="0"/>
                    <a:pt x="103397" y="4549"/>
                    <a:pt x="62492" y="12510"/>
                  </a:cubicBezTo>
                  <a:cubicBezTo>
                    <a:pt x="21589" y="20470"/>
                    <a:pt x="0" y="32980"/>
                    <a:pt x="0" y="32980"/>
                  </a:cubicBezTo>
                  <a:cubicBezTo>
                    <a:pt x="17043" y="285447"/>
                    <a:pt x="95443" y="624343"/>
                    <a:pt x="296556" y="792655"/>
                  </a:cubicBezTo>
                  <a:lnTo>
                    <a:pt x="282921" y="683480"/>
                  </a:lnTo>
                  <a:lnTo>
                    <a:pt x="245425" y="5834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7941232" y="5222423"/>
              <a:ext cx="296554" cy="792654"/>
            </a:xfrm>
            <a:custGeom>
              <a:avLst/>
              <a:gdLst/>
              <a:ahLst/>
              <a:cxnLst/>
              <a:rect l="l" t="t" r="r" b="b"/>
              <a:pathLst>
                <a:path w="296554" h="792654" extrusionOk="0">
                  <a:moveTo>
                    <a:pt x="51130" y="583403"/>
                  </a:moveTo>
                  <a:cubicBezTo>
                    <a:pt x="115895" y="384386"/>
                    <a:pt x="148845" y="208114"/>
                    <a:pt x="163616" y="0"/>
                  </a:cubicBezTo>
                  <a:cubicBezTo>
                    <a:pt x="163616" y="0"/>
                    <a:pt x="193159" y="4549"/>
                    <a:pt x="234062" y="12509"/>
                  </a:cubicBezTo>
                  <a:cubicBezTo>
                    <a:pt x="274966" y="20470"/>
                    <a:pt x="296555" y="32980"/>
                    <a:pt x="296555" y="32980"/>
                  </a:cubicBezTo>
                  <a:cubicBezTo>
                    <a:pt x="279511" y="285446"/>
                    <a:pt x="201112" y="624343"/>
                    <a:pt x="0" y="792654"/>
                  </a:cubicBezTo>
                  <a:lnTo>
                    <a:pt x="13634" y="683480"/>
                  </a:lnTo>
                  <a:lnTo>
                    <a:pt x="51130" y="5834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8316187" y="5207639"/>
              <a:ext cx="434038" cy="164063"/>
            </a:xfrm>
            <a:custGeom>
              <a:avLst/>
              <a:gdLst/>
              <a:ahLst/>
              <a:cxnLst/>
              <a:rect l="l" t="t" r="r" b="b"/>
              <a:pathLst>
                <a:path w="434038" h="164063" extrusionOk="0">
                  <a:moveTo>
                    <a:pt x="2272" y="0"/>
                  </a:moveTo>
                  <a:cubicBezTo>
                    <a:pt x="1136" y="19333"/>
                    <a:pt x="0" y="39803"/>
                    <a:pt x="0" y="59136"/>
                  </a:cubicBezTo>
                  <a:cubicBezTo>
                    <a:pt x="0" y="59136"/>
                    <a:pt x="31814" y="158076"/>
                    <a:pt x="203384" y="163762"/>
                  </a:cubicBezTo>
                  <a:cubicBezTo>
                    <a:pt x="374955" y="170586"/>
                    <a:pt x="434038" y="59136"/>
                    <a:pt x="434038" y="59136"/>
                  </a:cubicBezTo>
                  <a:cubicBezTo>
                    <a:pt x="434038" y="40941"/>
                    <a:pt x="434038" y="21607"/>
                    <a:pt x="434038" y="3412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7911244" y="4088584"/>
              <a:ext cx="1209719" cy="1172920"/>
            </a:xfrm>
            <a:custGeom>
              <a:avLst/>
              <a:gdLst/>
              <a:ahLst/>
              <a:cxnLst/>
              <a:rect l="l" t="t" r="r" b="b"/>
              <a:pathLst>
                <a:path w="1209719" h="1172920" extrusionOk="0">
                  <a:moveTo>
                    <a:pt x="3854" y="649376"/>
                  </a:moveTo>
                  <a:cubicBezTo>
                    <a:pt x="23170" y="815413"/>
                    <a:pt x="131112" y="1158858"/>
                    <a:pt x="570832" y="1172505"/>
                  </a:cubicBezTo>
                  <a:cubicBezTo>
                    <a:pt x="1010552" y="1185015"/>
                    <a:pt x="1125310" y="910941"/>
                    <a:pt x="1125310" y="910941"/>
                  </a:cubicBezTo>
                  <a:cubicBezTo>
                    <a:pt x="1125310" y="910941"/>
                    <a:pt x="1195756" y="808589"/>
                    <a:pt x="1208255" y="649376"/>
                  </a:cubicBezTo>
                  <a:cubicBezTo>
                    <a:pt x="1220754" y="490163"/>
                    <a:pt x="1163942" y="2288"/>
                    <a:pt x="614008" y="13"/>
                  </a:cubicBezTo>
                  <a:cubicBezTo>
                    <a:pt x="-87044" y="-3398"/>
                    <a:pt x="3854" y="649376"/>
                    <a:pt x="3854" y="649376"/>
                  </a:cubicBezTo>
                  <a:close/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8317323" y="5225835"/>
              <a:ext cx="432902" cy="50705"/>
            </a:xfrm>
            <a:custGeom>
              <a:avLst/>
              <a:gdLst/>
              <a:ahLst/>
              <a:cxnLst/>
              <a:rect l="l" t="t" r="r" b="b"/>
              <a:pathLst>
                <a:path w="432902" h="50705" extrusionOk="0">
                  <a:moveTo>
                    <a:pt x="0" y="9098"/>
                  </a:moveTo>
                  <a:cubicBezTo>
                    <a:pt x="49994" y="21607"/>
                    <a:pt x="104533" y="29568"/>
                    <a:pt x="165889" y="30706"/>
                  </a:cubicBezTo>
                  <a:cubicBezTo>
                    <a:pt x="271558" y="34117"/>
                    <a:pt x="360184" y="21607"/>
                    <a:pt x="432902" y="0"/>
                  </a:cubicBezTo>
                  <a:cubicBezTo>
                    <a:pt x="432902" y="0"/>
                    <a:pt x="387453" y="44352"/>
                    <a:pt x="224973" y="50038"/>
                  </a:cubicBezTo>
                  <a:cubicBezTo>
                    <a:pt x="62492" y="56862"/>
                    <a:pt x="0" y="9098"/>
                    <a:pt x="0" y="909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8797947" y="4791410"/>
              <a:ext cx="159071" cy="120547"/>
            </a:xfrm>
            <a:custGeom>
              <a:avLst/>
              <a:gdLst/>
              <a:ahLst/>
              <a:cxnLst/>
              <a:rect l="l" t="t" r="r" b="b"/>
              <a:pathLst>
                <a:path w="159071" h="120547" extrusionOk="0">
                  <a:moveTo>
                    <a:pt x="159072" y="60274"/>
                  </a:moveTo>
                  <a:cubicBezTo>
                    <a:pt x="159072" y="93562"/>
                    <a:pt x="123462" y="120547"/>
                    <a:pt x="79536" y="120547"/>
                  </a:cubicBezTo>
                  <a:cubicBezTo>
                    <a:pt x="35610" y="120547"/>
                    <a:pt x="0" y="93562"/>
                    <a:pt x="0" y="60274"/>
                  </a:cubicBezTo>
                  <a:cubicBezTo>
                    <a:pt x="0" y="26985"/>
                    <a:pt x="35610" y="0"/>
                    <a:pt x="79536" y="0"/>
                  </a:cubicBezTo>
                  <a:cubicBezTo>
                    <a:pt x="123462" y="0"/>
                    <a:pt x="159072" y="26986"/>
                    <a:pt x="159072" y="60274"/>
                  </a:cubicBezTo>
                  <a:close/>
                </a:path>
              </a:pathLst>
            </a:custGeom>
            <a:solidFill>
              <a:srgbClr val="F7B9A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8078715" y="4791410"/>
              <a:ext cx="159071" cy="120547"/>
            </a:xfrm>
            <a:custGeom>
              <a:avLst/>
              <a:gdLst/>
              <a:ahLst/>
              <a:cxnLst/>
              <a:rect l="l" t="t" r="r" b="b"/>
              <a:pathLst>
                <a:path w="159071" h="120547" extrusionOk="0">
                  <a:moveTo>
                    <a:pt x="159072" y="60274"/>
                  </a:moveTo>
                  <a:cubicBezTo>
                    <a:pt x="159072" y="93562"/>
                    <a:pt x="123462" y="120547"/>
                    <a:pt x="79536" y="120547"/>
                  </a:cubicBezTo>
                  <a:cubicBezTo>
                    <a:pt x="35610" y="120547"/>
                    <a:pt x="0" y="93562"/>
                    <a:pt x="0" y="60274"/>
                  </a:cubicBezTo>
                  <a:cubicBezTo>
                    <a:pt x="0" y="26985"/>
                    <a:pt x="35610" y="0"/>
                    <a:pt x="79536" y="0"/>
                  </a:cubicBezTo>
                  <a:cubicBezTo>
                    <a:pt x="123462" y="0"/>
                    <a:pt x="159072" y="26986"/>
                    <a:pt x="159072" y="60274"/>
                  </a:cubicBezTo>
                  <a:close/>
                </a:path>
              </a:pathLst>
            </a:custGeom>
            <a:solidFill>
              <a:srgbClr val="F7B9A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8490029" y="4758281"/>
              <a:ext cx="41677" cy="41089"/>
            </a:xfrm>
            <a:custGeom>
              <a:avLst/>
              <a:gdLst/>
              <a:ahLst/>
              <a:cxnLst/>
              <a:rect l="l" t="t" r="r" b="b"/>
              <a:pathLst>
                <a:path w="41677" h="41089" extrusionOk="0">
                  <a:moveTo>
                    <a:pt x="0" y="5835"/>
                  </a:moveTo>
                  <a:cubicBezTo>
                    <a:pt x="9090" y="-2125"/>
                    <a:pt x="24997" y="-2125"/>
                    <a:pt x="34087" y="6973"/>
                  </a:cubicBezTo>
                  <a:cubicBezTo>
                    <a:pt x="43176" y="16070"/>
                    <a:pt x="44312" y="31992"/>
                    <a:pt x="36359" y="41090"/>
                  </a:cubicBezTo>
                </a:path>
              </a:pathLst>
            </a:custGeom>
            <a:noFill/>
            <a:ln w="16350" cap="rnd" cmpd="sng">
              <a:solidFill>
                <a:srgbClr val="3C3C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7727621" y="4567523"/>
              <a:ext cx="238607" cy="275580"/>
            </a:xfrm>
            <a:custGeom>
              <a:avLst/>
              <a:gdLst/>
              <a:ahLst/>
              <a:cxnLst/>
              <a:rect l="l" t="t" r="r" b="b"/>
              <a:pathLst>
                <a:path w="238607" h="275580" extrusionOk="0">
                  <a:moveTo>
                    <a:pt x="210202" y="66948"/>
                  </a:moveTo>
                  <a:cubicBezTo>
                    <a:pt x="202249" y="49890"/>
                    <a:pt x="187477" y="37380"/>
                    <a:pt x="172707" y="27145"/>
                  </a:cubicBezTo>
                  <a:cubicBezTo>
                    <a:pt x="154527" y="14635"/>
                    <a:pt x="134075" y="4400"/>
                    <a:pt x="112487" y="988"/>
                  </a:cubicBezTo>
                  <a:cubicBezTo>
                    <a:pt x="74991" y="-4698"/>
                    <a:pt x="36359" y="14635"/>
                    <a:pt x="17043" y="46478"/>
                  </a:cubicBezTo>
                  <a:cubicBezTo>
                    <a:pt x="3409" y="68085"/>
                    <a:pt x="0" y="95379"/>
                    <a:pt x="0" y="120398"/>
                  </a:cubicBezTo>
                  <a:cubicBezTo>
                    <a:pt x="0" y="164751"/>
                    <a:pt x="13635" y="211377"/>
                    <a:pt x="46586" y="240945"/>
                  </a:cubicBezTo>
                  <a:cubicBezTo>
                    <a:pt x="71583" y="263690"/>
                    <a:pt x="105670" y="273925"/>
                    <a:pt x="138620" y="275062"/>
                  </a:cubicBezTo>
                  <a:cubicBezTo>
                    <a:pt x="171571" y="277337"/>
                    <a:pt x="205657" y="271651"/>
                    <a:pt x="238608" y="267102"/>
                  </a:cubicBezTo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6" name="Google Shape;1196;p33"/>
            <p:cNvGrpSpPr/>
            <p:nvPr/>
          </p:nvGrpSpPr>
          <p:grpSpPr>
            <a:xfrm>
              <a:off x="7794782" y="4644252"/>
              <a:ext cx="91935" cy="122138"/>
              <a:chOff x="7794782" y="4644252"/>
              <a:chExt cx="91935" cy="122138"/>
            </a:xfrm>
          </p:grpSpPr>
          <p:sp>
            <p:nvSpPr>
              <p:cNvPr id="1197" name="Google Shape;1197;p33"/>
              <p:cNvSpPr/>
              <p:nvPr/>
            </p:nvSpPr>
            <p:spPr>
              <a:xfrm>
                <a:off x="7794782" y="4644252"/>
                <a:ext cx="50118" cy="121972"/>
              </a:xfrm>
              <a:custGeom>
                <a:avLst/>
                <a:gdLst/>
                <a:ahLst/>
                <a:cxnLst/>
                <a:rect l="l" t="t" r="r" b="b"/>
                <a:pathLst>
                  <a:path w="50118" h="121972" extrusionOk="0">
                    <a:moveTo>
                      <a:pt x="48734" y="8415"/>
                    </a:moveTo>
                    <a:cubicBezTo>
                      <a:pt x="16920" y="34572"/>
                      <a:pt x="6694" y="77787"/>
                      <a:pt x="22601" y="115316"/>
                    </a:cubicBezTo>
                    <a:cubicBezTo>
                      <a:pt x="24874" y="121002"/>
                      <a:pt x="16920" y="124413"/>
                      <a:pt x="13511" y="119865"/>
                    </a:cubicBezTo>
                    <a:cubicBezTo>
                      <a:pt x="-13758" y="81199"/>
                      <a:pt x="2149" y="20925"/>
                      <a:pt x="44190" y="455"/>
                    </a:cubicBezTo>
                    <a:cubicBezTo>
                      <a:pt x="48734" y="-1820"/>
                      <a:pt x="52143" y="5004"/>
                      <a:pt x="48734" y="8415"/>
                    </a:cubicBezTo>
                    <a:lnTo>
                      <a:pt x="48734" y="8415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33"/>
              <p:cNvSpPr/>
              <p:nvPr/>
            </p:nvSpPr>
            <p:spPr>
              <a:xfrm>
                <a:off x="7804656" y="4688309"/>
                <a:ext cx="82061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82061" h="78081" extrusionOk="0">
                    <a:moveTo>
                      <a:pt x="3638" y="1886"/>
                    </a:moveTo>
                    <a:cubicBezTo>
                      <a:pt x="45678" y="-9486"/>
                      <a:pt x="83173" y="32592"/>
                      <a:pt x="82037" y="73533"/>
                    </a:cubicBezTo>
                    <a:cubicBezTo>
                      <a:pt x="82037" y="75807"/>
                      <a:pt x="79765" y="78082"/>
                      <a:pt x="77492" y="78082"/>
                    </a:cubicBezTo>
                    <a:cubicBezTo>
                      <a:pt x="75220" y="78082"/>
                      <a:pt x="72947" y="76944"/>
                      <a:pt x="72947" y="74670"/>
                    </a:cubicBezTo>
                    <a:cubicBezTo>
                      <a:pt x="64993" y="42827"/>
                      <a:pt x="42269" y="9847"/>
                      <a:pt x="5910" y="10985"/>
                    </a:cubicBezTo>
                    <a:cubicBezTo>
                      <a:pt x="-908" y="10985"/>
                      <a:pt x="-2044" y="3024"/>
                      <a:pt x="3638" y="1886"/>
                    </a:cubicBezTo>
                    <a:lnTo>
                      <a:pt x="3638" y="1886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9" name="Google Shape;1199;p33"/>
            <p:cNvSpPr/>
            <p:nvPr/>
          </p:nvSpPr>
          <p:spPr>
            <a:xfrm>
              <a:off x="7880191" y="4004051"/>
              <a:ext cx="1240593" cy="664537"/>
            </a:xfrm>
            <a:custGeom>
              <a:avLst/>
              <a:gdLst/>
              <a:ahLst/>
              <a:cxnLst/>
              <a:rect l="l" t="t" r="r" b="b"/>
              <a:pathLst>
                <a:path w="1240593" h="664537" extrusionOk="0">
                  <a:moveTo>
                    <a:pt x="120124" y="189172"/>
                  </a:moveTo>
                  <a:cubicBezTo>
                    <a:pt x="20136" y="298346"/>
                    <a:pt x="-21904" y="457560"/>
                    <a:pt x="11047" y="603126"/>
                  </a:cubicBezTo>
                  <a:cubicBezTo>
                    <a:pt x="16728" y="627008"/>
                    <a:pt x="25818" y="653165"/>
                    <a:pt x="48542" y="664537"/>
                  </a:cubicBezTo>
                  <a:cubicBezTo>
                    <a:pt x="89447" y="587205"/>
                    <a:pt x="125805" y="508735"/>
                    <a:pt x="156484" y="426855"/>
                  </a:cubicBezTo>
                  <a:cubicBezTo>
                    <a:pt x="186026" y="441638"/>
                    <a:pt x="217840" y="451874"/>
                    <a:pt x="250790" y="455285"/>
                  </a:cubicBezTo>
                  <a:cubicBezTo>
                    <a:pt x="258744" y="456423"/>
                    <a:pt x="266698" y="456423"/>
                    <a:pt x="272379" y="451874"/>
                  </a:cubicBezTo>
                  <a:cubicBezTo>
                    <a:pt x="280333" y="446187"/>
                    <a:pt x="280333" y="434815"/>
                    <a:pt x="279196" y="424580"/>
                  </a:cubicBezTo>
                  <a:cubicBezTo>
                    <a:pt x="276924" y="400698"/>
                    <a:pt x="279196" y="375679"/>
                    <a:pt x="276924" y="351797"/>
                  </a:cubicBezTo>
                  <a:cubicBezTo>
                    <a:pt x="350779" y="434815"/>
                    <a:pt x="445085" y="499638"/>
                    <a:pt x="549618" y="538304"/>
                  </a:cubicBezTo>
                  <a:cubicBezTo>
                    <a:pt x="588250" y="553088"/>
                    <a:pt x="630290" y="563323"/>
                    <a:pt x="670058" y="554225"/>
                  </a:cubicBezTo>
                  <a:cubicBezTo>
                    <a:pt x="676875" y="551951"/>
                    <a:pt x="685966" y="549676"/>
                    <a:pt x="688238" y="542853"/>
                  </a:cubicBezTo>
                  <a:cubicBezTo>
                    <a:pt x="690510" y="537166"/>
                    <a:pt x="688238" y="530343"/>
                    <a:pt x="687102" y="524657"/>
                  </a:cubicBezTo>
                  <a:cubicBezTo>
                    <a:pt x="658696" y="439364"/>
                    <a:pt x="630290" y="354071"/>
                    <a:pt x="601885" y="268779"/>
                  </a:cubicBezTo>
                  <a:cubicBezTo>
                    <a:pt x="691647" y="384777"/>
                    <a:pt x="812087" y="476893"/>
                    <a:pt x="948434" y="534892"/>
                  </a:cubicBezTo>
                  <a:cubicBezTo>
                    <a:pt x="1037059" y="572421"/>
                    <a:pt x="1146137" y="611087"/>
                    <a:pt x="1240444" y="596303"/>
                  </a:cubicBezTo>
                  <a:cubicBezTo>
                    <a:pt x="1242717" y="501912"/>
                    <a:pt x="1218856" y="395012"/>
                    <a:pt x="1182496" y="307445"/>
                  </a:cubicBezTo>
                  <a:cubicBezTo>
                    <a:pt x="1007518" y="-128118"/>
                    <a:pt x="325782" y="-37139"/>
                    <a:pt x="120124" y="189172"/>
                  </a:cubicBezTo>
                  <a:close/>
                </a:path>
              </a:pathLst>
            </a:custGeom>
            <a:solidFill>
              <a:srgbClr val="C68D7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9054734" y="4560700"/>
              <a:ext cx="238607" cy="275580"/>
            </a:xfrm>
            <a:custGeom>
              <a:avLst/>
              <a:gdLst/>
              <a:ahLst/>
              <a:cxnLst/>
              <a:rect l="l" t="t" r="r" b="b"/>
              <a:pathLst>
                <a:path w="238607" h="275580" extrusionOk="0">
                  <a:moveTo>
                    <a:pt x="28406" y="66948"/>
                  </a:moveTo>
                  <a:cubicBezTo>
                    <a:pt x="36359" y="49890"/>
                    <a:pt x="51130" y="37380"/>
                    <a:pt x="65901" y="27145"/>
                  </a:cubicBezTo>
                  <a:cubicBezTo>
                    <a:pt x="84080" y="14635"/>
                    <a:pt x="104532" y="4400"/>
                    <a:pt x="126121" y="988"/>
                  </a:cubicBezTo>
                  <a:cubicBezTo>
                    <a:pt x="163616" y="-4698"/>
                    <a:pt x="202248" y="14635"/>
                    <a:pt x="221564" y="46478"/>
                  </a:cubicBezTo>
                  <a:cubicBezTo>
                    <a:pt x="235198" y="68085"/>
                    <a:pt x="238608" y="95379"/>
                    <a:pt x="238608" y="120398"/>
                  </a:cubicBezTo>
                  <a:cubicBezTo>
                    <a:pt x="238608" y="164751"/>
                    <a:pt x="224973" y="211377"/>
                    <a:pt x="192022" y="240946"/>
                  </a:cubicBezTo>
                  <a:cubicBezTo>
                    <a:pt x="167025" y="263690"/>
                    <a:pt x="132938" y="273925"/>
                    <a:pt x="99988" y="275063"/>
                  </a:cubicBezTo>
                  <a:cubicBezTo>
                    <a:pt x="67037" y="277337"/>
                    <a:pt x="32950" y="271651"/>
                    <a:pt x="0" y="267102"/>
                  </a:cubicBezTo>
                </a:path>
              </a:pathLst>
            </a:custGeom>
            <a:solidFill>
              <a:srgbClr val="FAD5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1" name="Google Shape;1201;p33"/>
            <p:cNvGrpSpPr/>
            <p:nvPr/>
          </p:nvGrpSpPr>
          <p:grpSpPr>
            <a:xfrm>
              <a:off x="9130835" y="4644252"/>
              <a:ext cx="91431" cy="123579"/>
              <a:chOff x="9130835" y="4644252"/>
              <a:chExt cx="91431" cy="123579"/>
            </a:xfrm>
          </p:grpSpPr>
          <p:sp>
            <p:nvSpPr>
              <p:cNvPr id="1202" name="Google Shape;1202;p33"/>
              <p:cNvSpPr/>
              <p:nvPr/>
            </p:nvSpPr>
            <p:spPr>
              <a:xfrm>
                <a:off x="9172155" y="4644252"/>
                <a:ext cx="50111" cy="121748"/>
              </a:xfrm>
              <a:custGeom>
                <a:avLst/>
                <a:gdLst/>
                <a:ahLst/>
                <a:cxnLst/>
                <a:rect l="l" t="t" r="r" b="b"/>
                <a:pathLst>
                  <a:path w="50111" h="121748" extrusionOk="0">
                    <a:moveTo>
                      <a:pt x="6427" y="455"/>
                    </a:moveTo>
                    <a:cubicBezTo>
                      <a:pt x="48468" y="20925"/>
                      <a:pt x="63239" y="81199"/>
                      <a:pt x="37105" y="119865"/>
                    </a:cubicBezTo>
                    <a:cubicBezTo>
                      <a:pt x="35969" y="122139"/>
                      <a:pt x="32560" y="122139"/>
                      <a:pt x="30288" y="121002"/>
                    </a:cubicBezTo>
                    <a:cubicBezTo>
                      <a:pt x="28016" y="119865"/>
                      <a:pt x="28016" y="117590"/>
                      <a:pt x="28016" y="115316"/>
                    </a:cubicBezTo>
                    <a:cubicBezTo>
                      <a:pt x="42787" y="77787"/>
                      <a:pt x="32560" y="34572"/>
                      <a:pt x="1883" y="8415"/>
                    </a:cubicBezTo>
                    <a:cubicBezTo>
                      <a:pt x="-2662" y="5004"/>
                      <a:pt x="1883" y="-1820"/>
                      <a:pt x="6427" y="455"/>
                    </a:cubicBezTo>
                    <a:lnTo>
                      <a:pt x="6427" y="455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33"/>
              <p:cNvSpPr/>
              <p:nvPr/>
            </p:nvSpPr>
            <p:spPr>
              <a:xfrm>
                <a:off x="9130835" y="4689485"/>
                <a:ext cx="81229" cy="78346"/>
              </a:xfrm>
              <a:custGeom>
                <a:avLst/>
                <a:gdLst/>
                <a:ahLst/>
                <a:cxnLst/>
                <a:rect l="l" t="t" r="r" b="b"/>
                <a:pathLst>
                  <a:path w="81229" h="78346" extrusionOk="0">
                    <a:moveTo>
                      <a:pt x="76152" y="9809"/>
                    </a:moveTo>
                    <a:cubicBezTo>
                      <a:pt x="50019" y="9809"/>
                      <a:pt x="28431" y="26868"/>
                      <a:pt x="18205" y="49613"/>
                    </a:cubicBezTo>
                    <a:cubicBezTo>
                      <a:pt x="14797" y="57573"/>
                      <a:pt x="11387" y="65534"/>
                      <a:pt x="9116" y="74632"/>
                    </a:cubicBezTo>
                    <a:cubicBezTo>
                      <a:pt x="7979" y="76906"/>
                      <a:pt x="5706" y="79181"/>
                      <a:pt x="3434" y="78044"/>
                    </a:cubicBezTo>
                    <a:cubicBezTo>
                      <a:pt x="1162" y="76906"/>
                      <a:pt x="25" y="75769"/>
                      <a:pt x="25" y="73494"/>
                    </a:cubicBezTo>
                    <a:cubicBezTo>
                      <a:pt x="-1111" y="33691"/>
                      <a:pt x="36385" y="-9524"/>
                      <a:pt x="78425" y="1849"/>
                    </a:cubicBezTo>
                    <a:cubicBezTo>
                      <a:pt x="82970" y="1849"/>
                      <a:pt x="81834" y="9809"/>
                      <a:pt x="76152" y="9809"/>
                    </a:cubicBezTo>
                    <a:lnTo>
                      <a:pt x="76152" y="9809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4" name="Google Shape;1204;p33"/>
            <p:cNvSpPr/>
            <p:nvPr/>
          </p:nvSpPr>
          <p:spPr>
            <a:xfrm>
              <a:off x="8733181" y="4691572"/>
              <a:ext cx="111461" cy="70475"/>
            </a:xfrm>
            <a:custGeom>
              <a:avLst/>
              <a:gdLst/>
              <a:ahLst/>
              <a:cxnLst/>
              <a:rect l="l" t="t" r="r" b="b"/>
              <a:pathLst>
                <a:path w="111461" h="70475" extrusionOk="0">
                  <a:moveTo>
                    <a:pt x="0" y="65721"/>
                  </a:moveTo>
                  <a:cubicBezTo>
                    <a:pt x="10226" y="-18435"/>
                    <a:pt x="97716" y="-24121"/>
                    <a:pt x="111351" y="62309"/>
                  </a:cubicBezTo>
                  <a:cubicBezTo>
                    <a:pt x="112487" y="67995"/>
                    <a:pt x="104533" y="70270"/>
                    <a:pt x="102260" y="65721"/>
                  </a:cubicBezTo>
                  <a:cubicBezTo>
                    <a:pt x="79536" y="-3650"/>
                    <a:pt x="29542" y="2036"/>
                    <a:pt x="9090" y="67995"/>
                  </a:cubicBezTo>
                  <a:cubicBezTo>
                    <a:pt x="7954" y="72544"/>
                    <a:pt x="0" y="70270"/>
                    <a:pt x="0" y="65721"/>
                  </a:cubicBezTo>
                  <a:lnTo>
                    <a:pt x="0" y="6572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8204836" y="4705193"/>
              <a:ext cx="111350" cy="71432"/>
            </a:xfrm>
            <a:custGeom>
              <a:avLst/>
              <a:gdLst/>
              <a:ahLst/>
              <a:cxnLst/>
              <a:rect l="l" t="t" r="r" b="b"/>
              <a:pathLst>
                <a:path w="111350" h="71432" extrusionOk="0">
                  <a:moveTo>
                    <a:pt x="103397" y="68021"/>
                  </a:moveTo>
                  <a:cubicBezTo>
                    <a:pt x="82945" y="924"/>
                    <a:pt x="32951" y="-3625"/>
                    <a:pt x="10226" y="65746"/>
                  </a:cubicBezTo>
                  <a:cubicBezTo>
                    <a:pt x="9090" y="68021"/>
                    <a:pt x="6818" y="69158"/>
                    <a:pt x="3409" y="68021"/>
                  </a:cubicBezTo>
                  <a:cubicBezTo>
                    <a:pt x="1137" y="66884"/>
                    <a:pt x="0" y="64609"/>
                    <a:pt x="0" y="62335"/>
                  </a:cubicBezTo>
                  <a:cubicBezTo>
                    <a:pt x="3409" y="48688"/>
                    <a:pt x="6818" y="35041"/>
                    <a:pt x="15907" y="21394"/>
                  </a:cubicBezTo>
                  <a:cubicBezTo>
                    <a:pt x="36359" y="-9311"/>
                    <a:pt x="78400" y="-5899"/>
                    <a:pt x="96579" y="24806"/>
                  </a:cubicBezTo>
                  <a:cubicBezTo>
                    <a:pt x="104533" y="37315"/>
                    <a:pt x="109078" y="52099"/>
                    <a:pt x="111351" y="65746"/>
                  </a:cubicBezTo>
                  <a:cubicBezTo>
                    <a:pt x="111351" y="68021"/>
                    <a:pt x="110214" y="70295"/>
                    <a:pt x="107942" y="71433"/>
                  </a:cubicBezTo>
                  <a:cubicBezTo>
                    <a:pt x="105670" y="71433"/>
                    <a:pt x="103397" y="69158"/>
                    <a:pt x="103397" y="68021"/>
                  </a:cubicBezTo>
                  <a:lnTo>
                    <a:pt x="103397" y="6802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8448445" y="4832741"/>
              <a:ext cx="120054" cy="44091"/>
            </a:xfrm>
            <a:custGeom>
              <a:avLst/>
              <a:gdLst/>
              <a:ahLst/>
              <a:cxnLst/>
              <a:rect l="l" t="t" r="r" b="b"/>
              <a:pathLst>
                <a:path w="120054" h="44091" extrusionOk="0">
                  <a:moveTo>
                    <a:pt x="118847" y="25766"/>
                  </a:moveTo>
                  <a:cubicBezTo>
                    <a:pt x="84760" y="56472"/>
                    <a:pt x="24541" y="47374"/>
                    <a:pt x="679" y="7571"/>
                  </a:cubicBezTo>
                  <a:cubicBezTo>
                    <a:pt x="-457" y="5296"/>
                    <a:pt x="-457" y="1884"/>
                    <a:pt x="2952" y="747"/>
                  </a:cubicBezTo>
                  <a:cubicBezTo>
                    <a:pt x="5225" y="-390"/>
                    <a:pt x="7497" y="-390"/>
                    <a:pt x="9770" y="1884"/>
                  </a:cubicBezTo>
                  <a:cubicBezTo>
                    <a:pt x="37039" y="30315"/>
                    <a:pt x="79079" y="37139"/>
                    <a:pt x="114302" y="18943"/>
                  </a:cubicBezTo>
                  <a:cubicBezTo>
                    <a:pt x="117711" y="15531"/>
                    <a:pt x="122256" y="22354"/>
                    <a:pt x="118847" y="25766"/>
                  </a:cubicBezTo>
                  <a:lnTo>
                    <a:pt x="118847" y="25766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8302638" y="5620874"/>
              <a:ext cx="465690" cy="446681"/>
            </a:xfrm>
            <a:custGeom>
              <a:avLst/>
              <a:gdLst/>
              <a:ahLst/>
              <a:cxnLst/>
              <a:rect l="l" t="t" r="r" b="b"/>
              <a:pathLst>
                <a:path w="465690" h="446681" extrusionOk="0">
                  <a:moveTo>
                    <a:pt x="279425" y="418086"/>
                  </a:moveTo>
                  <a:cubicBezTo>
                    <a:pt x="332828" y="385106"/>
                    <a:pt x="376004" y="337342"/>
                    <a:pt x="405547" y="281617"/>
                  </a:cubicBezTo>
                  <a:cubicBezTo>
                    <a:pt x="441905" y="213383"/>
                    <a:pt x="461221" y="131502"/>
                    <a:pt x="445314" y="56444"/>
                  </a:cubicBezTo>
                  <a:cubicBezTo>
                    <a:pt x="431680" y="7543"/>
                    <a:pt x="370323" y="12092"/>
                    <a:pt x="337373" y="38248"/>
                  </a:cubicBezTo>
                  <a:cubicBezTo>
                    <a:pt x="287379" y="73503"/>
                    <a:pt x="246475" y="124678"/>
                    <a:pt x="223750" y="181540"/>
                  </a:cubicBezTo>
                  <a:cubicBezTo>
                    <a:pt x="221478" y="187226"/>
                    <a:pt x="215797" y="189501"/>
                    <a:pt x="210115" y="187226"/>
                  </a:cubicBezTo>
                  <a:cubicBezTo>
                    <a:pt x="205570" y="186089"/>
                    <a:pt x="203298" y="181540"/>
                    <a:pt x="203298" y="176991"/>
                  </a:cubicBezTo>
                  <a:cubicBezTo>
                    <a:pt x="203298" y="141737"/>
                    <a:pt x="185118" y="107620"/>
                    <a:pt x="166939" y="75777"/>
                  </a:cubicBezTo>
                  <a:cubicBezTo>
                    <a:pt x="151031" y="46209"/>
                    <a:pt x="126034" y="18915"/>
                    <a:pt x="90812" y="29150"/>
                  </a:cubicBezTo>
                  <a:cubicBezTo>
                    <a:pt x="19229" y="54170"/>
                    <a:pt x="23774" y="149697"/>
                    <a:pt x="36273" y="211108"/>
                  </a:cubicBezTo>
                  <a:cubicBezTo>
                    <a:pt x="53316" y="281617"/>
                    <a:pt x="97629" y="346440"/>
                    <a:pt x="160121" y="383968"/>
                  </a:cubicBezTo>
                  <a:cubicBezTo>
                    <a:pt x="221478" y="422634"/>
                    <a:pt x="298741" y="437419"/>
                    <a:pt x="372596" y="422634"/>
                  </a:cubicBezTo>
                  <a:cubicBezTo>
                    <a:pt x="376004" y="421497"/>
                    <a:pt x="379413" y="423772"/>
                    <a:pt x="380549" y="427183"/>
                  </a:cubicBezTo>
                  <a:cubicBezTo>
                    <a:pt x="381685" y="430595"/>
                    <a:pt x="379413" y="434007"/>
                    <a:pt x="376004" y="434007"/>
                  </a:cubicBezTo>
                  <a:cubicBezTo>
                    <a:pt x="216932" y="484045"/>
                    <a:pt x="43090" y="380557"/>
                    <a:pt x="7867" y="217932"/>
                  </a:cubicBezTo>
                  <a:cubicBezTo>
                    <a:pt x="-9176" y="142874"/>
                    <a:pt x="-4632" y="29150"/>
                    <a:pt x="83994" y="2994"/>
                  </a:cubicBezTo>
                  <a:cubicBezTo>
                    <a:pt x="131715" y="-10653"/>
                    <a:pt x="170347" y="24601"/>
                    <a:pt x="188527" y="63267"/>
                  </a:cubicBezTo>
                  <a:cubicBezTo>
                    <a:pt x="206707" y="98522"/>
                    <a:pt x="224886" y="134913"/>
                    <a:pt x="224886" y="176991"/>
                  </a:cubicBezTo>
                  <a:lnTo>
                    <a:pt x="205570" y="172442"/>
                  </a:lnTo>
                  <a:cubicBezTo>
                    <a:pt x="237384" y="104208"/>
                    <a:pt x="299877" y="23464"/>
                    <a:pt x="376004" y="2994"/>
                  </a:cubicBezTo>
                  <a:cubicBezTo>
                    <a:pt x="519169" y="-18614"/>
                    <a:pt x="457813" y="216794"/>
                    <a:pt x="416909" y="285029"/>
                  </a:cubicBezTo>
                  <a:cubicBezTo>
                    <a:pt x="386231" y="341891"/>
                    <a:pt x="341917" y="390792"/>
                    <a:pt x="286243" y="426046"/>
                  </a:cubicBezTo>
                  <a:cubicBezTo>
                    <a:pt x="279425" y="434007"/>
                    <a:pt x="272608" y="422634"/>
                    <a:pt x="279425" y="418086"/>
                  </a:cubicBezTo>
                  <a:lnTo>
                    <a:pt x="279425" y="4180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8" name="Google Shape;1208;p33"/>
            <p:cNvGrpSpPr/>
            <p:nvPr/>
          </p:nvGrpSpPr>
          <p:grpSpPr>
            <a:xfrm>
              <a:off x="8001643" y="5282615"/>
              <a:ext cx="1063486" cy="593646"/>
              <a:chOff x="8001643" y="5282615"/>
              <a:chExt cx="1063486" cy="593646"/>
            </a:xfrm>
          </p:grpSpPr>
          <p:sp>
            <p:nvSpPr>
              <p:cNvPr id="1209" name="Google Shape;1209;p33"/>
              <p:cNvSpPr/>
              <p:nvPr/>
            </p:nvSpPr>
            <p:spPr>
              <a:xfrm>
                <a:off x="8125077" y="5285998"/>
                <a:ext cx="63431" cy="28663"/>
              </a:xfrm>
              <a:custGeom>
                <a:avLst/>
                <a:gdLst/>
                <a:ahLst/>
                <a:cxnLst/>
                <a:rect l="l" t="t" r="r" b="b"/>
                <a:pathLst>
                  <a:path w="63431" h="28663" extrusionOk="0">
                    <a:moveTo>
                      <a:pt x="7041" y="110"/>
                    </a:moveTo>
                    <a:cubicBezTo>
                      <a:pt x="16131" y="110"/>
                      <a:pt x="84304" y="16032"/>
                      <a:pt x="57035" y="28541"/>
                    </a:cubicBezTo>
                    <a:cubicBezTo>
                      <a:pt x="36583" y="29678"/>
                      <a:pt x="17267" y="22855"/>
                      <a:pt x="1360" y="10346"/>
                    </a:cubicBezTo>
                    <a:cubicBezTo>
                      <a:pt x="-2049" y="6934"/>
                      <a:pt x="1360" y="-1027"/>
                      <a:pt x="7041" y="110"/>
                    </a:cubicBezTo>
                    <a:lnTo>
                      <a:pt x="7041" y="1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33"/>
              <p:cNvSpPr/>
              <p:nvPr/>
            </p:nvSpPr>
            <p:spPr>
              <a:xfrm>
                <a:off x="8119716" y="5383456"/>
                <a:ext cx="57996" cy="33532"/>
              </a:xfrm>
              <a:custGeom>
                <a:avLst/>
                <a:gdLst/>
                <a:ahLst/>
                <a:cxnLst/>
                <a:rect l="l" t="t" r="r" b="b"/>
                <a:pathLst>
                  <a:path w="57996" h="33532" extrusionOk="0">
                    <a:moveTo>
                      <a:pt x="7857" y="455"/>
                    </a:moveTo>
                    <a:cubicBezTo>
                      <a:pt x="26037" y="6141"/>
                      <a:pt x="40808" y="11827"/>
                      <a:pt x="55578" y="22062"/>
                    </a:cubicBezTo>
                    <a:cubicBezTo>
                      <a:pt x="60124" y="25474"/>
                      <a:pt x="57851" y="34572"/>
                      <a:pt x="52170" y="33434"/>
                    </a:cubicBezTo>
                    <a:cubicBezTo>
                      <a:pt x="32854" y="33434"/>
                      <a:pt x="13538" y="24337"/>
                      <a:pt x="1040" y="8415"/>
                    </a:cubicBezTo>
                    <a:cubicBezTo>
                      <a:pt x="-2369" y="5004"/>
                      <a:pt x="3312" y="-1820"/>
                      <a:pt x="7857" y="455"/>
                    </a:cubicBezTo>
                    <a:lnTo>
                      <a:pt x="7857" y="4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33"/>
              <p:cNvSpPr/>
              <p:nvPr/>
            </p:nvSpPr>
            <p:spPr>
              <a:xfrm>
                <a:off x="8109925" y="5482704"/>
                <a:ext cx="46626" cy="30852"/>
              </a:xfrm>
              <a:custGeom>
                <a:avLst/>
                <a:gdLst/>
                <a:ahLst/>
                <a:cxnLst/>
                <a:rect l="l" t="t" r="r" b="b"/>
                <a:pathLst>
                  <a:path w="46626" h="30852" extrusionOk="0">
                    <a:moveTo>
                      <a:pt x="7422" y="147"/>
                    </a:moveTo>
                    <a:cubicBezTo>
                      <a:pt x="16512" y="1284"/>
                      <a:pt x="55143" y="16068"/>
                      <a:pt x="44918" y="28578"/>
                    </a:cubicBezTo>
                    <a:cubicBezTo>
                      <a:pt x="43781" y="29715"/>
                      <a:pt x="41509" y="30852"/>
                      <a:pt x="40372" y="30852"/>
                    </a:cubicBezTo>
                    <a:cubicBezTo>
                      <a:pt x="24466" y="30852"/>
                      <a:pt x="9694" y="22892"/>
                      <a:pt x="604" y="9245"/>
                    </a:cubicBezTo>
                    <a:cubicBezTo>
                      <a:pt x="-1668" y="4696"/>
                      <a:pt x="2877" y="-990"/>
                      <a:pt x="7422" y="147"/>
                    </a:cubicBezTo>
                    <a:lnTo>
                      <a:pt x="7422" y="1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33"/>
              <p:cNvSpPr/>
              <p:nvPr/>
            </p:nvSpPr>
            <p:spPr>
              <a:xfrm>
                <a:off x="8092968" y="5572544"/>
                <a:ext cx="39614" cy="29716"/>
              </a:xfrm>
              <a:custGeom>
                <a:avLst/>
                <a:gdLst/>
                <a:ahLst/>
                <a:cxnLst/>
                <a:rect l="l" t="t" r="r" b="b"/>
                <a:pathLst>
                  <a:path w="39614" h="29716" extrusionOk="0">
                    <a:moveTo>
                      <a:pt x="8471" y="148"/>
                    </a:moveTo>
                    <a:cubicBezTo>
                      <a:pt x="20969" y="3560"/>
                      <a:pt x="30060" y="9246"/>
                      <a:pt x="38013" y="18344"/>
                    </a:cubicBezTo>
                    <a:cubicBezTo>
                      <a:pt x="41422" y="22893"/>
                      <a:pt x="39149" y="29716"/>
                      <a:pt x="33468" y="29716"/>
                    </a:cubicBezTo>
                    <a:cubicBezTo>
                      <a:pt x="18697" y="29716"/>
                      <a:pt x="6199" y="20618"/>
                      <a:pt x="517" y="8109"/>
                    </a:cubicBezTo>
                    <a:cubicBezTo>
                      <a:pt x="-1755" y="4697"/>
                      <a:pt x="3926" y="-989"/>
                      <a:pt x="8471" y="148"/>
                    </a:cubicBezTo>
                    <a:lnTo>
                      <a:pt x="8471" y="1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33"/>
              <p:cNvSpPr/>
              <p:nvPr/>
            </p:nvSpPr>
            <p:spPr>
              <a:xfrm>
                <a:off x="8064118" y="5665879"/>
                <a:ext cx="39051" cy="26629"/>
              </a:xfrm>
              <a:custGeom>
                <a:avLst/>
                <a:gdLst/>
                <a:ahLst/>
                <a:cxnLst/>
                <a:rect l="l" t="t" r="r" b="b"/>
                <a:pathLst>
                  <a:path w="39051" h="26629" extrusionOk="0">
                    <a:moveTo>
                      <a:pt x="6643" y="67"/>
                    </a:moveTo>
                    <a:cubicBezTo>
                      <a:pt x="16870" y="-1071"/>
                      <a:pt x="48684" y="12576"/>
                      <a:pt x="36186" y="25086"/>
                    </a:cubicBezTo>
                    <a:cubicBezTo>
                      <a:pt x="25959" y="33046"/>
                      <a:pt x="-16081" y="8027"/>
                      <a:pt x="6643" y="67"/>
                    </a:cubicBezTo>
                    <a:lnTo>
                      <a:pt x="6643" y="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33"/>
              <p:cNvSpPr/>
              <p:nvPr/>
            </p:nvSpPr>
            <p:spPr>
              <a:xfrm>
                <a:off x="8038893" y="5753366"/>
                <a:ext cx="40596" cy="28578"/>
              </a:xfrm>
              <a:custGeom>
                <a:avLst/>
                <a:gdLst/>
                <a:ahLst/>
                <a:cxnLst/>
                <a:rect l="l" t="t" r="r" b="b"/>
                <a:pathLst>
                  <a:path w="40596" h="28578" extrusionOk="0">
                    <a:moveTo>
                      <a:pt x="6871" y="147"/>
                    </a:moveTo>
                    <a:cubicBezTo>
                      <a:pt x="17097" y="-990"/>
                      <a:pt x="55729" y="20618"/>
                      <a:pt x="34141" y="28578"/>
                    </a:cubicBezTo>
                    <a:cubicBezTo>
                      <a:pt x="20506" y="28578"/>
                      <a:pt x="8008" y="21755"/>
                      <a:pt x="1190" y="9245"/>
                    </a:cubicBezTo>
                    <a:cubicBezTo>
                      <a:pt x="-2219" y="4696"/>
                      <a:pt x="2327" y="-990"/>
                      <a:pt x="6871" y="147"/>
                    </a:cubicBezTo>
                    <a:lnTo>
                      <a:pt x="6871" y="1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33"/>
              <p:cNvSpPr/>
              <p:nvPr/>
            </p:nvSpPr>
            <p:spPr>
              <a:xfrm>
                <a:off x="8001643" y="5853590"/>
                <a:ext cx="26415" cy="22671"/>
              </a:xfrm>
              <a:custGeom>
                <a:avLst/>
                <a:gdLst/>
                <a:ahLst/>
                <a:cxnLst/>
                <a:rect l="l" t="t" r="r" b="b"/>
                <a:pathLst>
                  <a:path w="26415" h="22671" extrusionOk="0">
                    <a:moveTo>
                      <a:pt x="7762" y="0"/>
                    </a:moveTo>
                    <a:cubicBezTo>
                      <a:pt x="16852" y="0"/>
                      <a:pt x="22533" y="3412"/>
                      <a:pt x="25942" y="12509"/>
                    </a:cubicBezTo>
                    <a:cubicBezTo>
                      <a:pt x="29350" y="23882"/>
                      <a:pt x="13443" y="25019"/>
                      <a:pt x="7762" y="19333"/>
                    </a:cubicBezTo>
                    <a:cubicBezTo>
                      <a:pt x="-192" y="14784"/>
                      <a:pt x="-4737" y="0"/>
                      <a:pt x="7762" y="0"/>
                    </a:cubicBezTo>
                    <a:lnTo>
                      <a:pt x="7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33"/>
              <p:cNvSpPr/>
              <p:nvPr/>
            </p:nvSpPr>
            <p:spPr>
              <a:xfrm>
                <a:off x="8842447" y="5282615"/>
                <a:ext cx="64648" cy="21405"/>
              </a:xfrm>
              <a:custGeom>
                <a:avLst/>
                <a:gdLst/>
                <a:ahLst/>
                <a:cxnLst/>
                <a:rect l="l" t="t" r="r" b="b"/>
                <a:pathLst>
                  <a:path w="64648" h="21405" extrusionOk="0">
                    <a:moveTo>
                      <a:pt x="4357" y="6906"/>
                    </a:moveTo>
                    <a:cubicBezTo>
                      <a:pt x="13448" y="1219"/>
                      <a:pt x="66850" y="-6741"/>
                      <a:pt x="64578" y="10317"/>
                    </a:cubicBezTo>
                    <a:cubicBezTo>
                      <a:pt x="62305" y="23964"/>
                      <a:pt x="-19503" y="27376"/>
                      <a:pt x="4357" y="6906"/>
                    </a:cubicBezTo>
                    <a:lnTo>
                      <a:pt x="4357" y="690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33"/>
              <p:cNvSpPr/>
              <p:nvPr/>
            </p:nvSpPr>
            <p:spPr>
              <a:xfrm>
                <a:off x="8865837" y="5381637"/>
                <a:ext cx="63911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63911" h="23375" extrusionOk="0">
                    <a:moveTo>
                      <a:pt x="4828" y="7960"/>
                    </a:moveTo>
                    <a:cubicBezTo>
                      <a:pt x="23007" y="3412"/>
                      <a:pt x="38914" y="1137"/>
                      <a:pt x="57094" y="0"/>
                    </a:cubicBezTo>
                    <a:cubicBezTo>
                      <a:pt x="60502" y="0"/>
                      <a:pt x="63912" y="3412"/>
                      <a:pt x="63912" y="6823"/>
                    </a:cubicBezTo>
                    <a:cubicBezTo>
                      <a:pt x="63912" y="9098"/>
                      <a:pt x="62775" y="11372"/>
                      <a:pt x="61639" y="12509"/>
                    </a:cubicBezTo>
                    <a:cubicBezTo>
                      <a:pt x="53685" y="19333"/>
                      <a:pt x="43459" y="21607"/>
                      <a:pt x="33233" y="22745"/>
                    </a:cubicBezTo>
                    <a:cubicBezTo>
                      <a:pt x="25280" y="23882"/>
                      <a:pt x="-3126" y="25019"/>
                      <a:pt x="283" y="11372"/>
                    </a:cubicBezTo>
                    <a:cubicBezTo>
                      <a:pt x="1419" y="10235"/>
                      <a:pt x="3691" y="9098"/>
                      <a:pt x="4828" y="7960"/>
                    </a:cubicBezTo>
                    <a:lnTo>
                      <a:pt x="4828" y="796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33"/>
              <p:cNvSpPr/>
              <p:nvPr/>
            </p:nvSpPr>
            <p:spPr>
              <a:xfrm>
                <a:off x="8886279" y="5472837"/>
                <a:ext cx="63008" cy="21385"/>
              </a:xfrm>
              <a:custGeom>
                <a:avLst/>
                <a:gdLst/>
                <a:ahLst/>
                <a:cxnLst/>
                <a:rect l="l" t="t" r="r" b="b"/>
                <a:pathLst>
                  <a:path w="63008" h="21385" extrusionOk="0">
                    <a:moveTo>
                      <a:pt x="4838" y="4327"/>
                    </a:moveTo>
                    <a:cubicBezTo>
                      <a:pt x="23018" y="915"/>
                      <a:pt x="38925" y="-1359"/>
                      <a:pt x="57105" y="915"/>
                    </a:cubicBezTo>
                    <a:cubicBezTo>
                      <a:pt x="60514" y="915"/>
                      <a:pt x="63922" y="4327"/>
                      <a:pt x="62786" y="8876"/>
                    </a:cubicBezTo>
                    <a:cubicBezTo>
                      <a:pt x="62786" y="11151"/>
                      <a:pt x="61650" y="12288"/>
                      <a:pt x="59377" y="13425"/>
                    </a:cubicBezTo>
                    <a:cubicBezTo>
                      <a:pt x="51423" y="19111"/>
                      <a:pt x="41198" y="20249"/>
                      <a:pt x="32108" y="21386"/>
                    </a:cubicBezTo>
                    <a:cubicBezTo>
                      <a:pt x="24154" y="21386"/>
                      <a:pt x="-3115" y="21386"/>
                      <a:pt x="293" y="8876"/>
                    </a:cubicBezTo>
                    <a:cubicBezTo>
                      <a:pt x="1430" y="6602"/>
                      <a:pt x="3702" y="5465"/>
                      <a:pt x="4838" y="4327"/>
                    </a:cubicBezTo>
                    <a:lnTo>
                      <a:pt x="4838" y="432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33"/>
              <p:cNvSpPr/>
              <p:nvPr/>
            </p:nvSpPr>
            <p:spPr>
              <a:xfrm>
                <a:off x="8911924" y="5571155"/>
                <a:ext cx="56971" cy="26335"/>
              </a:xfrm>
              <a:custGeom>
                <a:avLst/>
                <a:gdLst/>
                <a:ahLst/>
                <a:cxnLst/>
                <a:rect l="l" t="t" r="r" b="b"/>
                <a:pathLst>
                  <a:path w="56971" h="26335" extrusionOk="0">
                    <a:moveTo>
                      <a:pt x="5326" y="9498"/>
                    </a:moveTo>
                    <a:cubicBezTo>
                      <a:pt x="21233" y="7224"/>
                      <a:pt x="32596" y="3812"/>
                      <a:pt x="48502" y="400"/>
                    </a:cubicBezTo>
                    <a:cubicBezTo>
                      <a:pt x="54184" y="-1874"/>
                      <a:pt x="59865" y="6086"/>
                      <a:pt x="55320" y="10635"/>
                    </a:cubicBezTo>
                    <a:cubicBezTo>
                      <a:pt x="43958" y="26557"/>
                      <a:pt x="18961" y="31106"/>
                      <a:pt x="1917" y="20871"/>
                    </a:cubicBezTo>
                    <a:cubicBezTo>
                      <a:pt x="-1491" y="18596"/>
                      <a:pt x="-355" y="10635"/>
                      <a:pt x="5326" y="9498"/>
                    </a:cubicBezTo>
                    <a:lnTo>
                      <a:pt x="5326" y="949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33"/>
              <p:cNvSpPr/>
              <p:nvPr/>
            </p:nvSpPr>
            <p:spPr>
              <a:xfrm>
                <a:off x="8943254" y="5669062"/>
                <a:ext cx="61485" cy="28571"/>
              </a:xfrm>
              <a:custGeom>
                <a:avLst/>
                <a:gdLst/>
                <a:ahLst/>
                <a:cxnLst/>
                <a:rect l="l" t="t" r="r" b="b"/>
                <a:pathLst>
                  <a:path w="61485" h="28571" extrusionOk="0">
                    <a:moveTo>
                      <a:pt x="4674" y="13943"/>
                    </a:moveTo>
                    <a:cubicBezTo>
                      <a:pt x="21717" y="8257"/>
                      <a:pt x="36488" y="4845"/>
                      <a:pt x="53532" y="296"/>
                    </a:cubicBezTo>
                    <a:cubicBezTo>
                      <a:pt x="56940" y="-841"/>
                      <a:pt x="60349" y="1433"/>
                      <a:pt x="61485" y="4845"/>
                    </a:cubicBezTo>
                    <a:cubicBezTo>
                      <a:pt x="61485" y="7119"/>
                      <a:pt x="61485" y="9394"/>
                      <a:pt x="60349" y="10531"/>
                    </a:cubicBezTo>
                    <a:cubicBezTo>
                      <a:pt x="53532" y="18492"/>
                      <a:pt x="44442" y="23041"/>
                      <a:pt x="34216" y="26452"/>
                    </a:cubicBezTo>
                    <a:cubicBezTo>
                      <a:pt x="26263" y="28727"/>
                      <a:pt x="-2143" y="32138"/>
                      <a:pt x="129" y="18492"/>
                    </a:cubicBezTo>
                    <a:cubicBezTo>
                      <a:pt x="1266" y="16217"/>
                      <a:pt x="2402" y="15080"/>
                      <a:pt x="4674" y="13943"/>
                    </a:cubicBezTo>
                    <a:lnTo>
                      <a:pt x="4674" y="1394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33"/>
              <p:cNvSpPr/>
              <p:nvPr/>
            </p:nvSpPr>
            <p:spPr>
              <a:xfrm>
                <a:off x="8970710" y="5756129"/>
                <a:ext cx="53473" cy="35434"/>
              </a:xfrm>
              <a:custGeom>
                <a:avLst/>
                <a:gdLst/>
                <a:ahLst/>
                <a:cxnLst/>
                <a:rect l="l" t="t" r="r" b="b"/>
                <a:pathLst>
                  <a:path w="53473" h="35434" extrusionOk="0">
                    <a:moveTo>
                      <a:pt x="1079" y="25815"/>
                    </a:moveTo>
                    <a:cubicBezTo>
                      <a:pt x="6760" y="16717"/>
                      <a:pt x="48801" y="-11714"/>
                      <a:pt x="53346" y="5345"/>
                    </a:cubicBezTo>
                    <a:cubicBezTo>
                      <a:pt x="56754" y="17854"/>
                      <a:pt x="-9147" y="51971"/>
                      <a:pt x="1079" y="25815"/>
                    </a:cubicBezTo>
                    <a:lnTo>
                      <a:pt x="1079" y="2581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33"/>
              <p:cNvSpPr/>
              <p:nvPr/>
            </p:nvSpPr>
            <p:spPr>
              <a:xfrm>
                <a:off x="9024731" y="5836569"/>
                <a:ext cx="40398" cy="32887"/>
              </a:xfrm>
              <a:custGeom>
                <a:avLst/>
                <a:gdLst/>
                <a:ahLst/>
                <a:cxnLst/>
                <a:rect l="l" t="t" r="r" b="b"/>
                <a:pathLst>
                  <a:path w="40398" h="32887" extrusionOk="0">
                    <a:moveTo>
                      <a:pt x="460" y="23845"/>
                    </a:moveTo>
                    <a:cubicBezTo>
                      <a:pt x="3869" y="14747"/>
                      <a:pt x="34547" y="-11410"/>
                      <a:pt x="40228" y="5649"/>
                    </a:cubicBezTo>
                    <a:cubicBezTo>
                      <a:pt x="43637" y="18158"/>
                      <a:pt x="-5221" y="47727"/>
                      <a:pt x="460" y="23845"/>
                    </a:cubicBezTo>
                    <a:lnTo>
                      <a:pt x="460" y="238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3" name="Google Shape;1223;p33"/>
            <p:cNvGrpSpPr/>
            <p:nvPr/>
          </p:nvGrpSpPr>
          <p:grpSpPr>
            <a:xfrm>
              <a:off x="9669949" y="4546038"/>
              <a:ext cx="209685" cy="212108"/>
              <a:chOff x="9669949" y="4546038"/>
              <a:chExt cx="209685" cy="212108"/>
            </a:xfrm>
          </p:grpSpPr>
          <p:sp>
            <p:nvSpPr>
              <p:cNvPr id="1224" name="Google Shape;1224;p33"/>
              <p:cNvSpPr/>
              <p:nvPr/>
            </p:nvSpPr>
            <p:spPr>
              <a:xfrm>
                <a:off x="9669949" y="4563892"/>
                <a:ext cx="200311" cy="194254"/>
              </a:xfrm>
              <a:custGeom>
                <a:avLst/>
                <a:gdLst/>
                <a:ahLst/>
                <a:cxnLst/>
                <a:rect l="l" t="t" r="r" b="b"/>
                <a:pathLst>
                  <a:path w="200311" h="194254" extrusionOk="0">
                    <a:moveTo>
                      <a:pt x="5164" y="1208"/>
                    </a:moveTo>
                    <a:cubicBezTo>
                      <a:pt x="67657" y="60345"/>
                      <a:pt x="136966" y="129716"/>
                      <a:pt x="199459" y="188852"/>
                    </a:cubicBezTo>
                    <a:cubicBezTo>
                      <a:pt x="200595" y="189990"/>
                      <a:pt x="200595" y="192264"/>
                      <a:pt x="199459" y="193401"/>
                    </a:cubicBezTo>
                    <a:cubicBezTo>
                      <a:pt x="198323" y="194539"/>
                      <a:pt x="196050" y="194539"/>
                      <a:pt x="194914" y="193401"/>
                    </a:cubicBezTo>
                    <a:cubicBezTo>
                      <a:pt x="177871" y="178617"/>
                      <a:pt x="160828" y="163833"/>
                      <a:pt x="143784" y="149049"/>
                    </a:cubicBezTo>
                    <a:cubicBezTo>
                      <a:pt x="110833" y="118344"/>
                      <a:pt x="77883" y="86501"/>
                      <a:pt x="47205" y="54659"/>
                    </a:cubicBezTo>
                    <a:cubicBezTo>
                      <a:pt x="31297" y="38737"/>
                      <a:pt x="16527" y="21679"/>
                      <a:pt x="619" y="5757"/>
                    </a:cubicBezTo>
                    <a:cubicBezTo>
                      <a:pt x="-1653" y="2346"/>
                      <a:pt x="2892" y="-2203"/>
                      <a:pt x="5164" y="1208"/>
                    </a:cubicBezTo>
                    <a:lnTo>
                      <a:pt x="5164" y="12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33"/>
              <p:cNvSpPr/>
              <p:nvPr/>
            </p:nvSpPr>
            <p:spPr>
              <a:xfrm>
                <a:off x="9705538" y="4546038"/>
                <a:ext cx="15121" cy="21708"/>
              </a:xfrm>
              <a:custGeom>
                <a:avLst/>
                <a:gdLst/>
                <a:ahLst/>
                <a:cxnLst/>
                <a:rect l="l" t="t" r="r" b="b"/>
                <a:pathLst>
                  <a:path w="15121" h="21708" extrusionOk="0">
                    <a:moveTo>
                      <a:pt x="15025" y="3140"/>
                    </a:moveTo>
                    <a:cubicBezTo>
                      <a:pt x="16161" y="8827"/>
                      <a:pt x="7071" y="27022"/>
                      <a:pt x="254" y="20199"/>
                    </a:cubicBezTo>
                    <a:cubicBezTo>
                      <a:pt x="-2019" y="14513"/>
                      <a:pt x="11616" y="-8232"/>
                      <a:pt x="15025" y="3140"/>
                    </a:cubicBezTo>
                    <a:lnTo>
                      <a:pt x="15025" y="314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33"/>
              <p:cNvSpPr/>
              <p:nvPr/>
            </p:nvSpPr>
            <p:spPr>
              <a:xfrm>
                <a:off x="9731925" y="4572568"/>
                <a:ext cx="18179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18179" h="24981" extrusionOk="0">
                    <a:moveTo>
                      <a:pt x="18179" y="3904"/>
                    </a:moveTo>
                    <a:cubicBezTo>
                      <a:pt x="18179" y="9590"/>
                      <a:pt x="3409" y="34609"/>
                      <a:pt x="0" y="20962"/>
                    </a:cubicBezTo>
                    <a:cubicBezTo>
                      <a:pt x="0" y="16414"/>
                      <a:pt x="14771" y="-9743"/>
                      <a:pt x="18179" y="3904"/>
                    </a:cubicBezTo>
                    <a:lnTo>
                      <a:pt x="18179" y="390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33"/>
              <p:cNvSpPr/>
              <p:nvPr/>
            </p:nvSpPr>
            <p:spPr>
              <a:xfrm>
                <a:off x="9761466" y="4605738"/>
                <a:ext cx="17269" cy="23221"/>
              </a:xfrm>
              <a:custGeom>
                <a:avLst/>
                <a:gdLst/>
                <a:ahLst/>
                <a:cxnLst/>
                <a:rect l="l" t="t" r="r" b="b"/>
                <a:pathLst>
                  <a:path w="17269" h="23221" extrusionOk="0">
                    <a:moveTo>
                      <a:pt x="17043" y="3714"/>
                    </a:moveTo>
                    <a:cubicBezTo>
                      <a:pt x="15907" y="8263"/>
                      <a:pt x="3409" y="32145"/>
                      <a:pt x="0" y="19636"/>
                    </a:cubicBezTo>
                    <a:cubicBezTo>
                      <a:pt x="1137" y="11675"/>
                      <a:pt x="5681" y="4851"/>
                      <a:pt x="12499" y="303"/>
                    </a:cubicBezTo>
                    <a:cubicBezTo>
                      <a:pt x="14772" y="-835"/>
                      <a:pt x="18180" y="1440"/>
                      <a:pt x="17043" y="3714"/>
                    </a:cubicBezTo>
                    <a:lnTo>
                      <a:pt x="17043" y="371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33"/>
              <p:cNvSpPr/>
              <p:nvPr/>
            </p:nvSpPr>
            <p:spPr>
              <a:xfrm>
                <a:off x="9795837" y="4638146"/>
                <a:ext cx="15623" cy="22784"/>
              </a:xfrm>
              <a:custGeom>
                <a:avLst/>
                <a:gdLst/>
                <a:ahLst/>
                <a:cxnLst/>
                <a:rect l="l" t="t" r="r" b="b"/>
                <a:pathLst>
                  <a:path w="15623" h="22784" extrusionOk="0">
                    <a:moveTo>
                      <a:pt x="15623" y="3149"/>
                    </a:moveTo>
                    <a:cubicBezTo>
                      <a:pt x="15623" y="8835"/>
                      <a:pt x="6534" y="28168"/>
                      <a:pt x="852" y="21345"/>
                    </a:cubicBezTo>
                    <a:cubicBezTo>
                      <a:pt x="-284" y="20207"/>
                      <a:pt x="-284" y="19070"/>
                      <a:pt x="852" y="19070"/>
                    </a:cubicBezTo>
                    <a:cubicBezTo>
                      <a:pt x="-1420" y="14521"/>
                      <a:pt x="12215" y="-8223"/>
                      <a:pt x="15623" y="3149"/>
                    </a:cubicBezTo>
                    <a:lnTo>
                      <a:pt x="15623" y="31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33"/>
              <p:cNvSpPr/>
              <p:nvPr/>
            </p:nvSpPr>
            <p:spPr>
              <a:xfrm>
                <a:off x="9835321" y="4677273"/>
                <a:ext cx="17043" cy="19498"/>
              </a:xfrm>
              <a:custGeom>
                <a:avLst/>
                <a:gdLst/>
                <a:ahLst/>
                <a:cxnLst/>
                <a:rect l="l" t="t" r="r" b="b"/>
                <a:pathLst>
                  <a:path w="17043" h="19498" extrusionOk="0">
                    <a:moveTo>
                      <a:pt x="17043" y="3825"/>
                    </a:moveTo>
                    <a:cubicBezTo>
                      <a:pt x="17043" y="9512"/>
                      <a:pt x="2273" y="27708"/>
                      <a:pt x="0" y="15198"/>
                    </a:cubicBezTo>
                    <a:cubicBezTo>
                      <a:pt x="0" y="9512"/>
                      <a:pt x="15907" y="-7547"/>
                      <a:pt x="17043" y="3825"/>
                    </a:cubicBezTo>
                    <a:lnTo>
                      <a:pt x="17043" y="382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33"/>
              <p:cNvSpPr/>
              <p:nvPr/>
            </p:nvSpPr>
            <p:spPr>
              <a:xfrm>
                <a:off x="9864387" y="4707081"/>
                <a:ext cx="15247" cy="21092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1092" extrusionOk="0">
                    <a:moveTo>
                      <a:pt x="15248" y="3586"/>
                    </a:moveTo>
                    <a:cubicBezTo>
                      <a:pt x="15248" y="9272"/>
                      <a:pt x="6158" y="26330"/>
                      <a:pt x="477" y="19507"/>
                    </a:cubicBezTo>
                    <a:cubicBezTo>
                      <a:pt x="-2932" y="14958"/>
                      <a:pt x="12975" y="-8924"/>
                      <a:pt x="15248" y="3586"/>
                    </a:cubicBezTo>
                    <a:lnTo>
                      <a:pt x="15248" y="35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1" name="Google Shape;1231;p33"/>
            <p:cNvSpPr/>
            <p:nvPr/>
          </p:nvSpPr>
          <p:spPr>
            <a:xfrm>
              <a:off x="7190586" y="4588232"/>
              <a:ext cx="187688" cy="185602"/>
            </a:xfrm>
            <a:custGeom>
              <a:avLst/>
              <a:gdLst/>
              <a:ahLst/>
              <a:cxnLst/>
              <a:rect l="l" t="t" r="r" b="b"/>
              <a:pathLst>
                <a:path w="187688" h="185602" extrusionOk="0">
                  <a:moveTo>
                    <a:pt x="187077" y="4162"/>
                  </a:moveTo>
                  <a:cubicBezTo>
                    <a:pt x="134811" y="71259"/>
                    <a:pt x="73454" y="132670"/>
                    <a:pt x="5281" y="184983"/>
                  </a:cubicBezTo>
                  <a:cubicBezTo>
                    <a:pt x="1872" y="187257"/>
                    <a:pt x="-1537" y="182708"/>
                    <a:pt x="736" y="180434"/>
                  </a:cubicBezTo>
                  <a:cubicBezTo>
                    <a:pt x="48457" y="138356"/>
                    <a:pt x="95043" y="94004"/>
                    <a:pt x="138219" y="47377"/>
                  </a:cubicBezTo>
                  <a:cubicBezTo>
                    <a:pt x="152990" y="31456"/>
                    <a:pt x="167761" y="16671"/>
                    <a:pt x="181396" y="750"/>
                  </a:cubicBezTo>
                  <a:cubicBezTo>
                    <a:pt x="184805" y="-1524"/>
                    <a:pt x="189349" y="1887"/>
                    <a:pt x="187077" y="4162"/>
                  </a:cubicBezTo>
                  <a:lnTo>
                    <a:pt x="187077" y="41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7329942" y="4563020"/>
              <a:ext cx="17489" cy="19234"/>
            </a:xfrm>
            <a:custGeom>
              <a:avLst/>
              <a:gdLst/>
              <a:ahLst/>
              <a:cxnLst/>
              <a:rect l="l" t="t" r="r" b="b"/>
              <a:pathLst>
                <a:path w="17489" h="19234" extrusionOk="0">
                  <a:moveTo>
                    <a:pt x="5681" y="942"/>
                  </a:moveTo>
                  <a:cubicBezTo>
                    <a:pt x="10226" y="5491"/>
                    <a:pt x="13635" y="8903"/>
                    <a:pt x="17043" y="14589"/>
                  </a:cubicBezTo>
                  <a:cubicBezTo>
                    <a:pt x="18180" y="16864"/>
                    <a:pt x="17043" y="19138"/>
                    <a:pt x="14771" y="19138"/>
                  </a:cubicBezTo>
                  <a:cubicBezTo>
                    <a:pt x="6817" y="20275"/>
                    <a:pt x="1136" y="11177"/>
                    <a:pt x="0" y="3217"/>
                  </a:cubicBezTo>
                  <a:cubicBezTo>
                    <a:pt x="0" y="942"/>
                    <a:pt x="3409" y="-1332"/>
                    <a:pt x="5681" y="942"/>
                  </a:cubicBezTo>
                  <a:lnTo>
                    <a:pt x="5681" y="9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3"/>
            <p:cNvSpPr/>
            <p:nvPr/>
          </p:nvSpPr>
          <p:spPr>
            <a:xfrm>
              <a:off x="7296778" y="4595540"/>
              <a:ext cx="19974" cy="25404"/>
            </a:xfrm>
            <a:custGeom>
              <a:avLst/>
              <a:gdLst/>
              <a:ahLst/>
              <a:cxnLst/>
              <a:rect l="l" t="t" r="r" b="b"/>
              <a:pathLst>
                <a:path w="19974" h="25404" extrusionOk="0">
                  <a:moveTo>
                    <a:pt x="4758" y="265"/>
                  </a:moveTo>
                  <a:cubicBezTo>
                    <a:pt x="11575" y="5951"/>
                    <a:pt x="16120" y="12775"/>
                    <a:pt x="19529" y="20735"/>
                  </a:cubicBezTo>
                  <a:cubicBezTo>
                    <a:pt x="20665" y="23010"/>
                    <a:pt x="19529" y="24147"/>
                    <a:pt x="17257" y="25284"/>
                  </a:cubicBezTo>
                  <a:cubicBezTo>
                    <a:pt x="10439" y="27559"/>
                    <a:pt x="-8877" y="-3147"/>
                    <a:pt x="4758" y="265"/>
                  </a:cubicBezTo>
                  <a:lnTo>
                    <a:pt x="4758" y="2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3"/>
            <p:cNvSpPr/>
            <p:nvPr/>
          </p:nvSpPr>
          <p:spPr>
            <a:xfrm>
              <a:off x="7262724" y="4628359"/>
              <a:ext cx="18805" cy="25445"/>
            </a:xfrm>
            <a:custGeom>
              <a:avLst/>
              <a:gdLst/>
              <a:ahLst/>
              <a:cxnLst/>
              <a:rect l="l" t="t" r="r" b="b"/>
              <a:pathLst>
                <a:path w="18805" h="25445" extrusionOk="0">
                  <a:moveTo>
                    <a:pt x="4726" y="426"/>
                  </a:moveTo>
                  <a:cubicBezTo>
                    <a:pt x="10407" y="7250"/>
                    <a:pt x="14952" y="12936"/>
                    <a:pt x="18360" y="20897"/>
                  </a:cubicBezTo>
                  <a:cubicBezTo>
                    <a:pt x="19496" y="23171"/>
                    <a:pt x="18360" y="24309"/>
                    <a:pt x="16088" y="25446"/>
                  </a:cubicBezTo>
                  <a:cubicBezTo>
                    <a:pt x="14952" y="25446"/>
                    <a:pt x="13815" y="25446"/>
                    <a:pt x="13815" y="25446"/>
                  </a:cubicBezTo>
                  <a:cubicBezTo>
                    <a:pt x="5862" y="20897"/>
                    <a:pt x="1317" y="12936"/>
                    <a:pt x="181" y="3838"/>
                  </a:cubicBezTo>
                  <a:cubicBezTo>
                    <a:pt x="-955" y="426"/>
                    <a:pt x="3589" y="-711"/>
                    <a:pt x="4726" y="426"/>
                  </a:cubicBezTo>
                  <a:lnTo>
                    <a:pt x="4726" y="4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7227609" y="4664912"/>
              <a:ext cx="22105" cy="25404"/>
            </a:xfrm>
            <a:custGeom>
              <a:avLst/>
              <a:gdLst/>
              <a:ahLst/>
              <a:cxnLst/>
              <a:rect l="l" t="t" r="r" b="b"/>
              <a:pathLst>
                <a:path w="22105" h="25404" extrusionOk="0">
                  <a:moveTo>
                    <a:pt x="4617" y="265"/>
                  </a:moveTo>
                  <a:cubicBezTo>
                    <a:pt x="12570" y="5951"/>
                    <a:pt x="18252" y="11637"/>
                    <a:pt x="21660" y="20735"/>
                  </a:cubicBezTo>
                  <a:cubicBezTo>
                    <a:pt x="22796" y="21872"/>
                    <a:pt x="21660" y="24147"/>
                    <a:pt x="19388" y="25284"/>
                  </a:cubicBezTo>
                  <a:cubicBezTo>
                    <a:pt x="14843" y="27559"/>
                    <a:pt x="-10154" y="-3147"/>
                    <a:pt x="4617" y="265"/>
                  </a:cubicBezTo>
                  <a:lnTo>
                    <a:pt x="4617" y="2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7183616" y="4703558"/>
              <a:ext cx="18417" cy="24199"/>
            </a:xfrm>
            <a:custGeom>
              <a:avLst/>
              <a:gdLst/>
              <a:ahLst/>
              <a:cxnLst/>
              <a:rect l="l" t="t" r="r" b="b"/>
              <a:pathLst>
                <a:path w="18417" h="24199" extrusionOk="0">
                  <a:moveTo>
                    <a:pt x="4297" y="284"/>
                  </a:moveTo>
                  <a:cubicBezTo>
                    <a:pt x="8842" y="2559"/>
                    <a:pt x="24749" y="20755"/>
                    <a:pt x="15659" y="24167"/>
                  </a:cubicBezTo>
                  <a:cubicBezTo>
                    <a:pt x="9978" y="25303"/>
                    <a:pt x="-8201" y="-3127"/>
                    <a:pt x="4297" y="284"/>
                  </a:cubicBezTo>
                  <a:lnTo>
                    <a:pt x="4297" y="2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3"/>
            <p:cNvSpPr/>
            <p:nvPr/>
          </p:nvSpPr>
          <p:spPr>
            <a:xfrm>
              <a:off x="7878398" y="4103381"/>
              <a:ext cx="240084" cy="446934"/>
            </a:xfrm>
            <a:custGeom>
              <a:avLst/>
              <a:gdLst/>
              <a:ahLst/>
              <a:cxnLst/>
              <a:rect l="l" t="t" r="r" b="b"/>
              <a:pathLst>
                <a:path w="240084" h="446934" extrusionOk="0">
                  <a:moveTo>
                    <a:pt x="2613" y="446935"/>
                  </a:moveTo>
                  <a:cubicBezTo>
                    <a:pt x="-16702" y="269525"/>
                    <a:pt x="71923" y="73920"/>
                    <a:pt x="240085" y="0"/>
                  </a:cubicBezTo>
                  <a:cubicBezTo>
                    <a:pt x="79877" y="85293"/>
                    <a:pt x="-4204" y="270663"/>
                    <a:pt x="2613" y="446935"/>
                  </a:cubicBezTo>
                  <a:lnTo>
                    <a:pt x="2613" y="446935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3"/>
            <p:cNvSpPr/>
            <p:nvPr/>
          </p:nvSpPr>
          <p:spPr>
            <a:xfrm>
              <a:off x="8869529" y="4103381"/>
              <a:ext cx="240343" cy="446934"/>
            </a:xfrm>
            <a:custGeom>
              <a:avLst/>
              <a:gdLst/>
              <a:ahLst/>
              <a:cxnLst/>
              <a:rect l="l" t="t" r="r" b="b"/>
              <a:pathLst>
                <a:path w="240343" h="446934" extrusionOk="0">
                  <a:moveTo>
                    <a:pt x="237472" y="446935"/>
                  </a:moveTo>
                  <a:cubicBezTo>
                    <a:pt x="244289" y="270663"/>
                    <a:pt x="161344" y="84156"/>
                    <a:pt x="0" y="0"/>
                  </a:cubicBezTo>
                  <a:cubicBezTo>
                    <a:pt x="168162" y="75058"/>
                    <a:pt x="257924" y="270663"/>
                    <a:pt x="237472" y="446935"/>
                  </a:cubicBezTo>
                  <a:lnTo>
                    <a:pt x="237472" y="446935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33"/>
          <p:cNvGrpSpPr/>
          <p:nvPr/>
        </p:nvGrpSpPr>
        <p:grpSpPr>
          <a:xfrm rot="-4679149">
            <a:off x="6903420" y="2779593"/>
            <a:ext cx="697149" cy="865394"/>
            <a:chOff x="3962166" y="4877840"/>
            <a:chExt cx="988516" cy="1227078"/>
          </a:xfrm>
        </p:grpSpPr>
        <p:sp>
          <p:nvSpPr>
            <p:cNvPr id="1240" name="Google Shape;1240;p33"/>
            <p:cNvSpPr/>
            <p:nvPr/>
          </p:nvSpPr>
          <p:spPr>
            <a:xfrm>
              <a:off x="3962166" y="4983603"/>
              <a:ext cx="922616" cy="1121315"/>
            </a:xfrm>
            <a:custGeom>
              <a:avLst/>
              <a:gdLst/>
              <a:ahLst/>
              <a:cxnLst/>
              <a:rect l="l" t="t" r="r" b="b"/>
              <a:pathLst>
                <a:path w="922616" h="1121315" extrusionOk="0">
                  <a:moveTo>
                    <a:pt x="922616" y="133057"/>
                  </a:moveTo>
                  <a:cubicBezTo>
                    <a:pt x="610154" y="545874"/>
                    <a:pt x="561296" y="605010"/>
                    <a:pt x="163617" y="1121316"/>
                  </a:cubicBezTo>
                  <a:lnTo>
                    <a:pt x="0" y="988259"/>
                  </a:lnTo>
                  <a:cubicBezTo>
                    <a:pt x="396543" y="471954"/>
                    <a:pt x="445401" y="412817"/>
                    <a:pt x="758999" y="0"/>
                  </a:cubicBezTo>
                  <a:lnTo>
                    <a:pt x="922616" y="1330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4721165" y="4877840"/>
              <a:ext cx="229517" cy="238819"/>
            </a:xfrm>
            <a:custGeom>
              <a:avLst/>
              <a:gdLst/>
              <a:ahLst/>
              <a:cxnLst/>
              <a:rect l="l" t="t" r="r" b="b"/>
              <a:pathLst>
                <a:path w="229517" h="238819" extrusionOk="0">
                  <a:moveTo>
                    <a:pt x="0" y="105763"/>
                  </a:moveTo>
                  <a:lnTo>
                    <a:pt x="229518" y="0"/>
                  </a:lnTo>
                  <a:lnTo>
                    <a:pt x="163617" y="23882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4862057" y="4877840"/>
              <a:ext cx="88625" cy="92116"/>
            </a:xfrm>
            <a:custGeom>
              <a:avLst/>
              <a:gdLst/>
              <a:ahLst/>
              <a:cxnLst/>
              <a:rect l="l" t="t" r="r" b="b"/>
              <a:pathLst>
                <a:path w="88625" h="92116" extrusionOk="0">
                  <a:moveTo>
                    <a:pt x="63629" y="92116"/>
                  </a:moveTo>
                  <a:lnTo>
                    <a:pt x="0" y="40941"/>
                  </a:lnTo>
                  <a:lnTo>
                    <a:pt x="88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4086015" y="5085955"/>
              <a:ext cx="761271" cy="985984"/>
            </a:xfrm>
            <a:custGeom>
              <a:avLst/>
              <a:gdLst/>
              <a:ahLst/>
              <a:cxnLst/>
              <a:rect l="l" t="t" r="r" b="b"/>
              <a:pathLst>
                <a:path w="761271" h="985984" extrusionOk="0">
                  <a:moveTo>
                    <a:pt x="761272" y="0"/>
                  </a:moveTo>
                  <a:lnTo>
                    <a:pt x="0" y="985985"/>
                  </a:lnTo>
                </a:path>
              </a:pathLst>
            </a:custGeom>
            <a:noFill/>
            <a:ln w="113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4021250" y="5030230"/>
              <a:ext cx="757863" cy="989396"/>
            </a:xfrm>
            <a:custGeom>
              <a:avLst/>
              <a:gdLst/>
              <a:ahLst/>
              <a:cxnLst/>
              <a:rect l="l" t="t" r="r" b="b"/>
              <a:pathLst>
                <a:path w="757863" h="989396" extrusionOk="0">
                  <a:moveTo>
                    <a:pt x="757863" y="0"/>
                  </a:moveTo>
                  <a:lnTo>
                    <a:pt x="0" y="989397"/>
                  </a:lnTo>
                </a:path>
              </a:pathLst>
            </a:custGeom>
            <a:noFill/>
            <a:ln w="113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33"/>
          <p:cNvGrpSpPr/>
          <p:nvPr/>
        </p:nvGrpSpPr>
        <p:grpSpPr>
          <a:xfrm>
            <a:off x="372488" y="3643288"/>
            <a:ext cx="1047692" cy="1200611"/>
            <a:chOff x="5683549" y="4745921"/>
            <a:chExt cx="1448689" cy="1660366"/>
          </a:xfrm>
        </p:grpSpPr>
        <p:sp>
          <p:nvSpPr>
            <p:cNvPr id="1246" name="Google Shape;1246;p33"/>
            <p:cNvSpPr/>
            <p:nvPr/>
          </p:nvSpPr>
          <p:spPr>
            <a:xfrm>
              <a:off x="5724453" y="4745921"/>
              <a:ext cx="1406648" cy="1575074"/>
            </a:xfrm>
            <a:custGeom>
              <a:avLst/>
              <a:gdLst/>
              <a:ahLst/>
              <a:cxnLst/>
              <a:rect l="l" t="t" r="r" b="b"/>
              <a:pathLst>
                <a:path w="1406648" h="1575074" extrusionOk="0">
                  <a:moveTo>
                    <a:pt x="484033" y="1575074"/>
                  </a:moveTo>
                  <a:cubicBezTo>
                    <a:pt x="793086" y="1474997"/>
                    <a:pt x="1104413" y="1352176"/>
                    <a:pt x="1406649" y="1233903"/>
                  </a:cubicBezTo>
                  <a:cubicBezTo>
                    <a:pt x="1255531" y="816537"/>
                    <a:pt x="1089642" y="404857"/>
                    <a:pt x="910118" y="0"/>
                  </a:cubicBezTo>
                  <a:cubicBezTo>
                    <a:pt x="603336" y="110312"/>
                    <a:pt x="294283" y="229722"/>
                    <a:pt x="0" y="373014"/>
                  </a:cubicBezTo>
                  <a:lnTo>
                    <a:pt x="484033" y="15750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5683549" y="5117797"/>
              <a:ext cx="62492" cy="85292"/>
            </a:xfrm>
            <a:custGeom>
              <a:avLst/>
              <a:gdLst/>
              <a:ahLst/>
              <a:cxnLst/>
              <a:rect l="l" t="t" r="r" b="b"/>
              <a:pathLst>
                <a:path w="62492" h="85292" extrusionOk="0">
                  <a:moveTo>
                    <a:pt x="0" y="85293"/>
                  </a:moveTo>
                  <a:lnTo>
                    <a:pt x="40904" y="0"/>
                  </a:lnTo>
                  <a:lnTo>
                    <a:pt x="62492" y="557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5724453" y="4777763"/>
              <a:ext cx="1407785" cy="1593269"/>
            </a:xfrm>
            <a:custGeom>
              <a:avLst/>
              <a:gdLst/>
              <a:ahLst/>
              <a:cxnLst/>
              <a:rect l="l" t="t" r="r" b="b"/>
              <a:pathLst>
                <a:path w="1407785" h="1593269" extrusionOk="0">
                  <a:moveTo>
                    <a:pt x="0" y="405994"/>
                  </a:moveTo>
                  <a:lnTo>
                    <a:pt x="22725" y="349132"/>
                  </a:lnTo>
                  <a:cubicBezTo>
                    <a:pt x="22725" y="349132"/>
                    <a:pt x="685145" y="63685"/>
                    <a:pt x="897619" y="0"/>
                  </a:cubicBezTo>
                  <a:cubicBezTo>
                    <a:pt x="897619" y="0"/>
                    <a:pt x="1298707" y="972338"/>
                    <a:pt x="1407785" y="1248687"/>
                  </a:cubicBezTo>
                  <a:lnTo>
                    <a:pt x="457900" y="1593270"/>
                  </a:lnTo>
                  <a:lnTo>
                    <a:pt x="0" y="4059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5683549" y="4831213"/>
              <a:ext cx="1406648" cy="1575074"/>
            </a:xfrm>
            <a:custGeom>
              <a:avLst/>
              <a:gdLst/>
              <a:ahLst/>
              <a:cxnLst/>
              <a:rect l="l" t="t" r="r" b="b"/>
              <a:pathLst>
                <a:path w="1406648" h="1575074" extrusionOk="0">
                  <a:moveTo>
                    <a:pt x="484032" y="1575074"/>
                  </a:moveTo>
                  <a:cubicBezTo>
                    <a:pt x="793086" y="1474997"/>
                    <a:pt x="1104412" y="1352176"/>
                    <a:pt x="1406649" y="1233903"/>
                  </a:cubicBezTo>
                  <a:cubicBezTo>
                    <a:pt x="1255531" y="816537"/>
                    <a:pt x="1089641" y="404857"/>
                    <a:pt x="910117" y="0"/>
                  </a:cubicBezTo>
                  <a:cubicBezTo>
                    <a:pt x="603336" y="110312"/>
                    <a:pt x="294283" y="229722"/>
                    <a:pt x="0" y="373014"/>
                  </a:cubicBezTo>
                  <a:lnTo>
                    <a:pt x="484032" y="15750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5760813" y="4793685"/>
              <a:ext cx="854442" cy="345720"/>
            </a:xfrm>
            <a:custGeom>
              <a:avLst/>
              <a:gdLst/>
              <a:ahLst/>
              <a:cxnLst/>
              <a:rect l="l" t="t" r="r" b="b"/>
              <a:pathLst>
                <a:path w="854442" h="345720" extrusionOk="0">
                  <a:moveTo>
                    <a:pt x="0" y="345720"/>
                  </a:moveTo>
                  <a:cubicBezTo>
                    <a:pt x="0" y="345720"/>
                    <a:pt x="503348" y="122822"/>
                    <a:pt x="854443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5765357" y="4819841"/>
              <a:ext cx="831718" cy="332073"/>
            </a:xfrm>
            <a:custGeom>
              <a:avLst/>
              <a:gdLst/>
              <a:ahLst/>
              <a:cxnLst/>
              <a:rect l="l" t="t" r="r" b="b"/>
              <a:pathLst>
                <a:path w="831718" h="332073" extrusionOk="0">
                  <a:moveTo>
                    <a:pt x="0" y="332074"/>
                  </a:moveTo>
                  <a:cubicBezTo>
                    <a:pt x="0" y="332074"/>
                    <a:pt x="614699" y="56862"/>
                    <a:pt x="831718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6623209" y="4820978"/>
              <a:ext cx="488577" cy="1187276"/>
            </a:xfrm>
            <a:custGeom>
              <a:avLst/>
              <a:gdLst/>
              <a:ahLst/>
              <a:cxnLst/>
              <a:rect l="l" t="t" r="r" b="b"/>
              <a:pathLst>
                <a:path w="488577" h="1187276" extrusionOk="0">
                  <a:moveTo>
                    <a:pt x="488577" y="1187276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6614119" y="4842586"/>
              <a:ext cx="484032" cy="1185001"/>
            </a:xfrm>
            <a:custGeom>
              <a:avLst/>
              <a:gdLst/>
              <a:ahLst/>
              <a:cxnLst/>
              <a:rect l="l" t="t" r="r" b="b"/>
              <a:pathLst>
                <a:path w="484032" h="1185001" extrusionOk="0">
                  <a:moveTo>
                    <a:pt x="0" y="0"/>
                  </a:moveTo>
                  <a:cubicBezTo>
                    <a:pt x="0" y="0"/>
                    <a:pt x="374955" y="868850"/>
                    <a:pt x="484033" y="118500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6062923" y="5098388"/>
              <a:ext cx="404216" cy="318115"/>
            </a:xfrm>
            <a:custGeom>
              <a:avLst/>
              <a:gdLst/>
              <a:ahLst/>
              <a:cxnLst/>
              <a:rect l="l" t="t" r="r" b="b"/>
              <a:pathLst>
                <a:path w="404216" h="318115" extrusionOk="0">
                  <a:moveTo>
                    <a:pt x="402350" y="164975"/>
                  </a:moveTo>
                  <a:cubicBezTo>
                    <a:pt x="394397" y="193406"/>
                    <a:pt x="364855" y="209328"/>
                    <a:pt x="337585" y="221837"/>
                  </a:cubicBezTo>
                  <a:cubicBezTo>
                    <a:pt x="283047" y="246856"/>
                    <a:pt x="227372" y="271876"/>
                    <a:pt x="172833" y="296895"/>
                  </a:cubicBezTo>
                  <a:cubicBezTo>
                    <a:pt x="135337" y="313953"/>
                    <a:pt x="89888" y="329875"/>
                    <a:pt x="55801" y="305993"/>
                  </a:cubicBezTo>
                  <a:cubicBezTo>
                    <a:pt x="37622" y="293483"/>
                    <a:pt x="28532" y="271876"/>
                    <a:pt x="21715" y="251405"/>
                  </a:cubicBezTo>
                  <a:cubicBezTo>
                    <a:pt x="12625" y="228661"/>
                    <a:pt x="4671" y="204779"/>
                    <a:pt x="1263" y="179760"/>
                  </a:cubicBezTo>
                  <a:cubicBezTo>
                    <a:pt x="-1010" y="162701"/>
                    <a:pt x="-1010" y="143368"/>
                    <a:pt x="8080" y="129721"/>
                  </a:cubicBezTo>
                  <a:cubicBezTo>
                    <a:pt x="13761" y="121760"/>
                    <a:pt x="21715" y="114937"/>
                    <a:pt x="29668" y="109251"/>
                  </a:cubicBezTo>
                  <a:cubicBezTo>
                    <a:pt x="103523" y="56938"/>
                    <a:pt x="191012" y="18272"/>
                    <a:pt x="280774" y="2350"/>
                  </a:cubicBezTo>
                  <a:cubicBezTo>
                    <a:pt x="311452" y="-3336"/>
                    <a:pt x="336449" y="76"/>
                    <a:pt x="355765" y="26232"/>
                  </a:cubicBezTo>
                  <a:cubicBezTo>
                    <a:pt x="378490" y="55801"/>
                    <a:pt x="412576" y="127447"/>
                    <a:pt x="402350" y="1649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5" name="Google Shape;1255;p33"/>
          <p:cNvGrpSpPr/>
          <p:nvPr/>
        </p:nvGrpSpPr>
        <p:grpSpPr>
          <a:xfrm>
            <a:off x="1980575" y="425339"/>
            <a:ext cx="413382" cy="592494"/>
            <a:chOff x="4541362" y="1315866"/>
            <a:chExt cx="816637" cy="1170474"/>
          </a:xfrm>
        </p:grpSpPr>
        <p:sp>
          <p:nvSpPr>
            <p:cNvPr id="1256" name="Google Shape;1256;p33"/>
            <p:cNvSpPr/>
            <p:nvPr/>
          </p:nvSpPr>
          <p:spPr>
            <a:xfrm>
              <a:off x="4655072" y="1427237"/>
              <a:ext cx="611404" cy="838368"/>
            </a:xfrm>
            <a:custGeom>
              <a:avLst/>
              <a:gdLst/>
              <a:ahLst/>
              <a:cxnLst/>
              <a:rect l="l" t="t" r="r" b="b"/>
              <a:pathLst>
                <a:path w="611404" h="838368" extrusionOk="0">
                  <a:moveTo>
                    <a:pt x="49050" y="768997"/>
                  </a:moveTo>
                  <a:cubicBezTo>
                    <a:pt x="63821" y="712135"/>
                    <a:pt x="76320" y="652998"/>
                    <a:pt x="66094" y="594999"/>
                  </a:cubicBezTo>
                  <a:cubicBezTo>
                    <a:pt x="59276" y="555196"/>
                    <a:pt x="41097" y="518804"/>
                    <a:pt x="27462" y="480138"/>
                  </a:cubicBezTo>
                  <a:cubicBezTo>
                    <a:pt x="-11170" y="374375"/>
                    <a:pt x="-11170" y="253828"/>
                    <a:pt x="41097" y="153751"/>
                  </a:cubicBezTo>
                  <a:cubicBezTo>
                    <a:pt x="82001" y="76419"/>
                    <a:pt x="153583" y="11596"/>
                    <a:pt x="239936" y="1361"/>
                  </a:cubicBezTo>
                  <a:cubicBezTo>
                    <a:pt x="271751" y="-2050"/>
                    <a:pt x="303565" y="1361"/>
                    <a:pt x="334243" y="7047"/>
                  </a:cubicBezTo>
                  <a:cubicBezTo>
                    <a:pt x="418324" y="21831"/>
                    <a:pt x="502405" y="54811"/>
                    <a:pt x="555807" y="120771"/>
                  </a:cubicBezTo>
                  <a:cubicBezTo>
                    <a:pt x="598984" y="175359"/>
                    <a:pt x="616027" y="247004"/>
                    <a:pt x="610346" y="316376"/>
                  </a:cubicBezTo>
                  <a:cubicBezTo>
                    <a:pt x="603529" y="385748"/>
                    <a:pt x="573987" y="450570"/>
                    <a:pt x="533083" y="507432"/>
                  </a:cubicBezTo>
                  <a:cubicBezTo>
                    <a:pt x="508086" y="541549"/>
                    <a:pt x="479680" y="572255"/>
                    <a:pt x="452411" y="604097"/>
                  </a:cubicBezTo>
                  <a:cubicBezTo>
                    <a:pt x="395599" y="672331"/>
                    <a:pt x="339924" y="757624"/>
                    <a:pt x="301293" y="838368"/>
                  </a:cubicBezTo>
                  <a:lnTo>
                    <a:pt x="49050" y="76899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668226" y="2195097"/>
              <a:ext cx="285865" cy="291243"/>
            </a:xfrm>
            <a:custGeom>
              <a:avLst/>
              <a:gdLst/>
              <a:ahLst/>
              <a:cxnLst/>
              <a:rect l="l" t="t" r="r" b="b"/>
              <a:pathLst>
                <a:path w="285865" h="291243" extrusionOk="0">
                  <a:moveTo>
                    <a:pt x="34759" y="0"/>
                  </a:moveTo>
                  <a:cubicBezTo>
                    <a:pt x="27942" y="34117"/>
                    <a:pt x="15443" y="65960"/>
                    <a:pt x="7490" y="100077"/>
                  </a:cubicBezTo>
                  <a:cubicBezTo>
                    <a:pt x="-464" y="134194"/>
                    <a:pt x="-3872" y="169448"/>
                    <a:pt x="6354" y="202428"/>
                  </a:cubicBezTo>
                  <a:cubicBezTo>
                    <a:pt x="19988" y="243369"/>
                    <a:pt x="55211" y="277486"/>
                    <a:pt x="97252" y="287721"/>
                  </a:cubicBezTo>
                  <a:cubicBezTo>
                    <a:pt x="139292" y="297956"/>
                    <a:pt x="185878" y="285447"/>
                    <a:pt x="217692" y="255878"/>
                  </a:cubicBezTo>
                  <a:cubicBezTo>
                    <a:pt x="241553" y="233134"/>
                    <a:pt x="255187" y="201291"/>
                    <a:pt x="264277" y="169448"/>
                  </a:cubicBezTo>
                  <a:cubicBezTo>
                    <a:pt x="273367" y="137606"/>
                    <a:pt x="277912" y="104626"/>
                    <a:pt x="285865" y="71646"/>
                  </a:cubicBezTo>
                  <a:lnTo>
                    <a:pt x="347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791611" y="1843499"/>
              <a:ext cx="223552" cy="393675"/>
            </a:xfrm>
            <a:custGeom>
              <a:avLst/>
              <a:gdLst/>
              <a:ahLst/>
              <a:cxnLst/>
              <a:rect l="l" t="t" r="r" b="b"/>
              <a:pathLst>
                <a:path w="223552" h="393675" extrusionOk="0">
                  <a:moveTo>
                    <a:pt x="73855" y="393675"/>
                  </a:moveTo>
                  <a:cubicBezTo>
                    <a:pt x="80672" y="269717"/>
                    <a:pt x="122712" y="148032"/>
                    <a:pt x="192022" y="44544"/>
                  </a:cubicBezTo>
                  <a:cubicBezTo>
                    <a:pt x="196567" y="37720"/>
                    <a:pt x="202248" y="30897"/>
                    <a:pt x="209066" y="26348"/>
                  </a:cubicBezTo>
                  <a:cubicBezTo>
                    <a:pt x="212474" y="24073"/>
                    <a:pt x="217019" y="24073"/>
                    <a:pt x="220428" y="26348"/>
                  </a:cubicBezTo>
                  <a:cubicBezTo>
                    <a:pt x="224973" y="29759"/>
                    <a:pt x="223836" y="36583"/>
                    <a:pt x="221564" y="42269"/>
                  </a:cubicBezTo>
                  <a:cubicBezTo>
                    <a:pt x="210202" y="70700"/>
                    <a:pt x="192022" y="95719"/>
                    <a:pt x="168161" y="113915"/>
                  </a:cubicBezTo>
                  <a:cubicBezTo>
                    <a:pt x="151118" y="127562"/>
                    <a:pt x="131802" y="137797"/>
                    <a:pt x="111350" y="141209"/>
                  </a:cubicBezTo>
                  <a:cubicBezTo>
                    <a:pt x="90898" y="144620"/>
                    <a:pt x="67037" y="140072"/>
                    <a:pt x="51130" y="127562"/>
                  </a:cubicBezTo>
                  <a:cubicBezTo>
                    <a:pt x="40904" y="118464"/>
                    <a:pt x="32951" y="107092"/>
                    <a:pt x="27269" y="94582"/>
                  </a:cubicBezTo>
                  <a:cubicBezTo>
                    <a:pt x="18179" y="71837"/>
                    <a:pt x="18179" y="44544"/>
                    <a:pt x="27269" y="21799"/>
                  </a:cubicBezTo>
                  <a:cubicBezTo>
                    <a:pt x="31814" y="9289"/>
                    <a:pt x="45449" y="-4358"/>
                    <a:pt x="57947" y="1328"/>
                  </a:cubicBezTo>
                  <a:cubicBezTo>
                    <a:pt x="65901" y="5877"/>
                    <a:pt x="68174" y="16113"/>
                    <a:pt x="69310" y="25211"/>
                  </a:cubicBezTo>
                  <a:cubicBezTo>
                    <a:pt x="74991" y="75249"/>
                    <a:pt x="65901" y="124150"/>
                    <a:pt x="56811" y="173051"/>
                  </a:cubicBezTo>
                  <a:cubicBezTo>
                    <a:pt x="44313" y="242423"/>
                    <a:pt x="31814" y="311794"/>
                    <a:pt x="0" y="374342"/>
                  </a:cubicBezTo>
                </a:path>
              </a:pathLst>
            </a:custGeom>
            <a:noFill/>
            <a:ln w="180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679125" y="2282664"/>
              <a:ext cx="259059" cy="60273"/>
            </a:xfrm>
            <a:custGeom>
              <a:avLst/>
              <a:gdLst/>
              <a:ahLst/>
              <a:cxnLst/>
              <a:rect l="l" t="t" r="r" b="b"/>
              <a:pathLst>
                <a:path w="259059" h="60273" extrusionOk="0">
                  <a:moveTo>
                    <a:pt x="259060" y="60274"/>
                  </a:moveTo>
                  <a:lnTo>
                    <a:pt x="0" y="0"/>
                  </a:lnTo>
                </a:path>
              </a:pathLst>
            </a:custGeom>
            <a:noFill/>
            <a:ln w="180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668899" y="2357722"/>
              <a:ext cx="239743" cy="65959"/>
            </a:xfrm>
            <a:custGeom>
              <a:avLst/>
              <a:gdLst/>
              <a:ahLst/>
              <a:cxnLst/>
              <a:rect l="l" t="t" r="r" b="b"/>
              <a:pathLst>
                <a:path w="239743" h="65959" extrusionOk="0">
                  <a:moveTo>
                    <a:pt x="239744" y="65960"/>
                  </a:moveTo>
                  <a:lnTo>
                    <a:pt x="0" y="0"/>
                  </a:lnTo>
                </a:path>
              </a:pathLst>
            </a:custGeom>
            <a:noFill/>
            <a:ln w="180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1" name="Google Shape;1261;p33"/>
            <p:cNvGrpSpPr/>
            <p:nvPr/>
          </p:nvGrpSpPr>
          <p:grpSpPr>
            <a:xfrm>
              <a:off x="4541362" y="1315866"/>
              <a:ext cx="816637" cy="549111"/>
              <a:chOff x="4541362" y="1315866"/>
              <a:chExt cx="816637" cy="549111"/>
            </a:xfrm>
          </p:grpSpPr>
          <p:sp>
            <p:nvSpPr>
              <p:cNvPr id="1262" name="Google Shape;1262;p33"/>
              <p:cNvSpPr/>
              <p:nvPr/>
            </p:nvSpPr>
            <p:spPr>
              <a:xfrm>
                <a:off x="5052944" y="1322606"/>
                <a:ext cx="34510" cy="75571"/>
              </a:xfrm>
              <a:custGeom>
                <a:avLst/>
                <a:gdLst/>
                <a:ahLst/>
                <a:cxnLst/>
                <a:rect l="l" t="t" r="r" b="b"/>
                <a:pathLst>
                  <a:path w="34510" h="75571" extrusionOk="0">
                    <a:moveTo>
                      <a:pt x="34087" y="5915"/>
                    </a:moveTo>
                    <a:cubicBezTo>
                      <a:pt x="36359" y="29797"/>
                      <a:pt x="29542" y="54816"/>
                      <a:pt x="12498" y="73012"/>
                    </a:cubicBezTo>
                    <a:cubicBezTo>
                      <a:pt x="9090" y="76424"/>
                      <a:pt x="4545" y="76424"/>
                      <a:pt x="2272" y="73012"/>
                    </a:cubicBezTo>
                    <a:cubicBezTo>
                      <a:pt x="0" y="70738"/>
                      <a:pt x="0" y="68463"/>
                      <a:pt x="0" y="66189"/>
                    </a:cubicBezTo>
                    <a:cubicBezTo>
                      <a:pt x="2272" y="54816"/>
                      <a:pt x="5681" y="44581"/>
                      <a:pt x="9090" y="34346"/>
                    </a:cubicBezTo>
                    <a:cubicBezTo>
                      <a:pt x="12498" y="24111"/>
                      <a:pt x="15907" y="13876"/>
                      <a:pt x="21588" y="3641"/>
                    </a:cubicBezTo>
                    <a:cubicBezTo>
                      <a:pt x="23860" y="-2045"/>
                      <a:pt x="34087" y="-908"/>
                      <a:pt x="34087" y="5915"/>
                    </a:cubicBezTo>
                    <a:lnTo>
                      <a:pt x="34087" y="59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33"/>
              <p:cNvSpPr/>
              <p:nvPr/>
            </p:nvSpPr>
            <p:spPr>
              <a:xfrm>
                <a:off x="4934776" y="1315866"/>
                <a:ext cx="22724" cy="62739"/>
              </a:xfrm>
              <a:custGeom>
                <a:avLst/>
                <a:gdLst/>
                <a:ahLst/>
                <a:cxnLst/>
                <a:rect l="l" t="t" r="r" b="b"/>
                <a:pathLst>
                  <a:path w="22724" h="62739" extrusionOk="0">
                    <a:moveTo>
                      <a:pt x="15907" y="4695"/>
                    </a:moveTo>
                    <a:cubicBezTo>
                      <a:pt x="24997" y="21753"/>
                      <a:pt x="24997" y="42223"/>
                      <a:pt x="15907" y="59282"/>
                    </a:cubicBezTo>
                    <a:cubicBezTo>
                      <a:pt x="13635" y="62694"/>
                      <a:pt x="9090" y="63831"/>
                      <a:pt x="5681" y="61556"/>
                    </a:cubicBezTo>
                    <a:cubicBezTo>
                      <a:pt x="3409" y="60419"/>
                      <a:pt x="2273" y="59282"/>
                      <a:pt x="2273" y="57007"/>
                    </a:cubicBezTo>
                    <a:cubicBezTo>
                      <a:pt x="0" y="47910"/>
                      <a:pt x="0" y="39949"/>
                      <a:pt x="0" y="30851"/>
                    </a:cubicBezTo>
                    <a:cubicBezTo>
                      <a:pt x="1136" y="22890"/>
                      <a:pt x="-1136" y="-2129"/>
                      <a:pt x="11362" y="146"/>
                    </a:cubicBezTo>
                    <a:cubicBezTo>
                      <a:pt x="13635" y="2420"/>
                      <a:pt x="14771" y="3557"/>
                      <a:pt x="15907" y="4695"/>
                    </a:cubicBezTo>
                    <a:lnTo>
                      <a:pt x="15907" y="46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33"/>
              <p:cNvSpPr/>
              <p:nvPr/>
            </p:nvSpPr>
            <p:spPr>
              <a:xfrm>
                <a:off x="4786636" y="1345769"/>
                <a:ext cx="31684" cy="63496"/>
              </a:xfrm>
              <a:custGeom>
                <a:avLst/>
                <a:gdLst/>
                <a:ahLst/>
                <a:cxnLst/>
                <a:rect l="l" t="t" r="r" b="b"/>
                <a:pathLst>
                  <a:path w="31684" h="63496" extrusionOk="0">
                    <a:moveTo>
                      <a:pt x="12929" y="3223"/>
                    </a:moveTo>
                    <a:cubicBezTo>
                      <a:pt x="19747" y="12321"/>
                      <a:pt x="43607" y="61222"/>
                      <a:pt x="24291" y="63496"/>
                    </a:cubicBezTo>
                    <a:cubicBezTo>
                      <a:pt x="22019" y="63496"/>
                      <a:pt x="19747" y="62359"/>
                      <a:pt x="18610" y="61222"/>
                    </a:cubicBezTo>
                    <a:cubicBezTo>
                      <a:pt x="4976" y="46438"/>
                      <a:pt x="-1842" y="27105"/>
                      <a:pt x="431" y="6635"/>
                    </a:cubicBezTo>
                    <a:cubicBezTo>
                      <a:pt x="431" y="-189"/>
                      <a:pt x="9521" y="-2463"/>
                      <a:pt x="12929" y="3223"/>
                    </a:cubicBezTo>
                    <a:lnTo>
                      <a:pt x="12929" y="32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33"/>
              <p:cNvSpPr/>
              <p:nvPr/>
            </p:nvSpPr>
            <p:spPr>
              <a:xfrm>
                <a:off x="4656009" y="1453618"/>
                <a:ext cx="43004" cy="40306"/>
              </a:xfrm>
              <a:custGeom>
                <a:avLst/>
                <a:gdLst/>
                <a:ahLst/>
                <a:cxnLst/>
                <a:rect l="l" t="t" r="r" b="b"/>
                <a:pathLst>
                  <a:path w="43004" h="40306" extrusionOk="0">
                    <a:moveTo>
                      <a:pt x="9481" y="0"/>
                    </a:moveTo>
                    <a:cubicBezTo>
                      <a:pt x="20843" y="2274"/>
                      <a:pt x="56066" y="29568"/>
                      <a:pt x="37887" y="39803"/>
                    </a:cubicBezTo>
                    <a:cubicBezTo>
                      <a:pt x="24252" y="45490"/>
                      <a:pt x="-18925" y="1137"/>
                      <a:pt x="9481" y="0"/>
                    </a:cubicBezTo>
                    <a:lnTo>
                      <a:pt x="94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33"/>
              <p:cNvSpPr/>
              <p:nvPr/>
            </p:nvSpPr>
            <p:spPr>
              <a:xfrm>
                <a:off x="4575951" y="1578821"/>
                <a:ext cx="53331" cy="34345"/>
              </a:xfrm>
              <a:custGeom>
                <a:avLst/>
                <a:gdLst/>
                <a:ahLst/>
                <a:cxnLst/>
                <a:rect l="l" t="t" r="r" b="b"/>
                <a:pathLst>
                  <a:path w="53331" h="34345" extrusionOk="0">
                    <a:moveTo>
                      <a:pt x="10004" y="1030"/>
                    </a:moveTo>
                    <a:cubicBezTo>
                      <a:pt x="24774" y="7853"/>
                      <a:pt x="35001" y="11265"/>
                      <a:pt x="48635" y="19226"/>
                    </a:cubicBezTo>
                    <a:cubicBezTo>
                      <a:pt x="55453" y="21500"/>
                      <a:pt x="54316" y="31735"/>
                      <a:pt x="48635" y="32873"/>
                    </a:cubicBezTo>
                    <a:cubicBezTo>
                      <a:pt x="29319" y="38559"/>
                      <a:pt x="7731" y="27186"/>
                      <a:pt x="914" y="8991"/>
                    </a:cubicBezTo>
                    <a:cubicBezTo>
                      <a:pt x="-2495" y="3304"/>
                      <a:pt x="4323" y="-2382"/>
                      <a:pt x="10004" y="1030"/>
                    </a:cubicBezTo>
                    <a:lnTo>
                      <a:pt x="10004" y="103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5181305" y="1386938"/>
                <a:ext cx="36391" cy="58740"/>
              </a:xfrm>
              <a:custGeom>
                <a:avLst/>
                <a:gdLst/>
                <a:ahLst/>
                <a:cxnLst/>
                <a:rect l="l" t="t" r="r" b="b"/>
                <a:pathLst>
                  <a:path w="36391" h="58740" extrusionOk="0">
                    <a:moveTo>
                      <a:pt x="36391" y="7544"/>
                    </a:moveTo>
                    <a:cubicBezTo>
                      <a:pt x="36391" y="18916"/>
                      <a:pt x="18212" y="70092"/>
                      <a:pt x="2304" y="56445"/>
                    </a:cubicBezTo>
                    <a:cubicBezTo>
                      <a:pt x="1168" y="55308"/>
                      <a:pt x="32" y="53033"/>
                      <a:pt x="32" y="50759"/>
                    </a:cubicBezTo>
                    <a:cubicBezTo>
                      <a:pt x="-1104" y="39387"/>
                      <a:pt x="28438" y="-20887"/>
                      <a:pt x="36391" y="7544"/>
                    </a:cubicBezTo>
                    <a:lnTo>
                      <a:pt x="36391" y="75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5294960" y="1520185"/>
                <a:ext cx="60219" cy="32705"/>
              </a:xfrm>
              <a:custGeom>
                <a:avLst/>
                <a:gdLst/>
                <a:ahLst/>
                <a:cxnLst/>
                <a:rect l="l" t="t" r="r" b="b"/>
                <a:pathLst>
                  <a:path w="60219" h="32705" extrusionOk="0">
                    <a:moveTo>
                      <a:pt x="57948" y="13040"/>
                    </a:moveTo>
                    <a:cubicBezTo>
                      <a:pt x="49994" y="22137"/>
                      <a:pt x="1136" y="44882"/>
                      <a:pt x="0" y="24412"/>
                    </a:cubicBezTo>
                    <a:cubicBezTo>
                      <a:pt x="0" y="22137"/>
                      <a:pt x="1136" y="19863"/>
                      <a:pt x="2273" y="18726"/>
                    </a:cubicBezTo>
                    <a:cubicBezTo>
                      <a:pt x="9090" y="11902"/>
                      <a:pt x="18180" y="8491"/>
                      <a:pt x="26133" y="5079"/>
                    </a:cubicBezTo>
                    <a:cubicBezTo>
                      <a:pt x="34087" y="2804"/>
                      <a:pt x="59084" y="-6293"/>
                      <a:pt x="60220" y="7353"/>
                    </a:cubicBezTo>
                    <a:cubicBezTo>
                      <a:pt x="60220" y="9628"/>
                      <a:pt x="59084" y="11902"/>
                      <a:pt x="57948" y="13040"/>
                    </a:cubicBezTo>
                    <a:lnTo>
                      <a:pt x="57948" y="1304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5314312" y="1675783"/>
                <a:ext cx="43687" cy="22377"/>
              </a:xfrm>
              <a:custGeom>
                <a:avLst/>
                <a:gdLst/>
                <a:ahLst/>
                <a:cxnLst/>
                <a:rect l="l" t="t" r="r" b="b"/>
                <a:pathLst>
                  <a:path w="43687" h="22377" extrusionOk="0">
                    <a:moveTo>
                      <a:pt x="39732" y="17792"/>
                    </a:moveTo>
                    <a:cubicBezTo>
                      <a:pt x="30641" y="24615"/>
                      <a:pt x="-6854" y="25753"/>
                      <a:pt x="1100" y="7557"/>
                    </a:cubicBezTo>
                    <a:cubicBezTo>
                      <a:pt x="7917" y="-6090"/>
                      <a:pt x="57911" y="-404"/>
                      <a:pt x="39732" y="17792"/>
                    </a:cubicBezTo>
                    <a:lnTo>
                      <a:pt x="39732" y="177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5299467" y="1839141"/>
                <a:ext cx="47244" cy="25836"/>
              </a:xfrm>
              <a:custGeom>
                <a:avLst/>
                <a:gdLst/>
                <a:ahLst/>
                <a:cxnLst/>
                <a:rect l="l" t="t" r="r" b="b"/>
                <a:pathLst>
                  <a:path w="47244" h="25836" extrusionOk="0">
                    <a:moveTo>
                      <a:pt x="44351" y="21608"/>
                    </a:moveTo>
                    <a:cubicBezTo>
                      <a:pt x="30716" y="29568"/>
                      <a:pt x="10264" y="26157"/>
                      <a:pt x="1174" y="12510"/>
                    </a:cubicBezTo>
                    <a:cubicBezTo>
                      <a:pt x="-2234" y="7961"/>
                      <a:pt x="2310" y="0"/>
                      <a:pt x="7992" y="0"/>
                    </a:cubicBezTo>
                    <a:cubicBezTo>
                      <a:pt x="21626" y="0"/>
                      <a:pt x="30716" y="3412"/>
                      <a:pt x="43215" y="9098"/>
                    </a:cubicBezTo>
                    <a:cubicBezTo>
                      <a:pt x="47759" y="11372"/>
                      <a:pt x="48896" y="19333"/>
                      <a:pt x="44351" y="21608"/>
                    </a:cubicBezTo>
                    <a:lnTo>
                      <a:pt x="44351" y="216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33"/>
              <p:cNvSpPr/>
              <p:nvPr/>
            </p:nvSpPr>
            <p:spPr>
              <a:xfrm>
                <a:off x="4541362" y="1716604"/>
                <a:ext cx="54129" cy="36719"/>
              </a:xfrm>
              <a:custGeom>
                <a:avLst/>
                <a:gdLst/>
                <a:ahLst/>
                <a:cxnLst/>
                <a:rect l="l" t="t" r="r" b="b"/>
                <a:pathLst>
                  <a:path w="54129" h="36719" extrusionOk="0">
                    <a:moveTo>
                      <a:pt x="8232" y="853"/>
                    </a:moveTo>
                    <a:cubicBezTo>
                      <a:pt x="25276" y="5402"/>
                      <a:pt x="37774" y="12225"/>
                      <a:pt x="51409" y="22460"/>
                    </a:cubicBezTo>
                    <a:cubicBezTo>
                      <a:pt x="54818" y="24735"/>
                      <a:pt x="54818" y="30421"/>
                      <a:pt x="52545" y="33833"/>
                    </a:cubicBezTo>
                    <a:cubicBezTo>
                      <a:pt x="43456" y="40656"/>
                      <a:pt x="29821" y="33833"/>
                      <a:pt x="20731" y="29284"/>
                    </a:cubicBezTo>
                    <a:cubicBezTo>
                      <a:pt x="13914" y="24735"/>
                      <a:pt x="-8811" y="9951"/>
                      <a:pt x="3688" y="853"/>
                    </a:cubicBezTo>
                    <a:cubicBezTo>
                      <a:pt x="4824" y="-284"/>
                      <a:pt x="7096" y="-284"/>
                      <a:pt x="8232" y="853"/>
                    </a:cubicBezTo>
                    <a:lnTo>
                      <a:pt x="8232" y="8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2" name="Google Shape;1272;p33"/>
            <p:cNvSpPr/>
            <p:nvPr/>
          </p:nvSpPr>
          <p:spPr>
            <a:xfrm>
              <a:off x="4720668" y="1509900"/>
              <a:ext cx="304797" cy="461526"/>
            </a:xfrm>
            <a:custGeom>
              <a:avLst/>
              <a:gdLst/>
              <a:ahLst/>
              <a:cxnLst/>
              <a:rect l="l" t="t" r="r" b="b"/>
              <a:pathLst>
                <a:path w="304797" h="461526" extrusionOk="0">
                  <a:moveTo>
                    <a:pt x="298189" y="71089"/>
                  </a:moveTo>
                  <a:cubicBezTo>
                    <a:pt x="311823" y="108618"/>
                    <a:pt x="303870" y="152970"/>
                    <a:pt x="278873" y="182538"/>
                  </a:cubicBezTo>
                  <a:cubicBezTo>
                    <a:pt x="261829" y="201871"/>
                    <a:pt x="239105" y="215518"/>
                    <a:pt x="217516" y="229165"/>
                  </a:cubicBezTo>
                  <a:cubicBezTo>
                    <a:pt x="190247" y="247361"/>
                    <a:pt x="161841" y="267831"/>
                    <a:pt x="148207" y="297399"/>
                  </a:cubicBezTo>
                  <a:cubicBezTo>
                    <a:pt x="134572" y="326967"/>
                    <a:pt x="134572" y="359947"/>
                    <a:pt x="136844" y="392927"/>
                  </a:cubicBezTo>
                  <a:cubicBezTo>
                    <a:pt x="139117" y="414535"/>
                    <a:pt x="140253" y="438417"/>
                    <a:pt x="124346" y="453201"/>
                  </a:cubicBezTo>
                  <a:cubicBezTo>
                    <a:pt x="108439" y="466848"/>
                    <a:pt x="82305" y="462299"/>
                    <a:pt x="65262" y="449789"/>
                  </a:cubicBezTo>
                  <a:cubicBezTo>
                    <a:pt x="32311" y="425907"/>
                    <a:pt x="19813" y="382692"/>
                    <a:pt x="11859" y="342889"/>
                  </a:cubicBezTo>
                  <a:cubicBezTo>
                    <a:pt x="2769" y="292850"/>
                    <a:pt x="-4048" y="241674"/>
                    <a:pt x="2769" y="191636"/>
                  </a:cubicBezTo>
                  <a:cubicBezTo>
                    <a:pt x="8451" y="141598"/>
                    <a:pt x="27766" y="91559"/>
                    <a:pt x="62990" y="55167"/>
                  </a:cubicBezTo>
                  <a:cubicBezTo>
                    <a:pt x="125482" y="-10792"/>
                    <a:pt x="260693" y="-31263"/>
                    <a:pt x="298189" y="710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5090232" y="1580076"/>
              <a:ext cx="126345" cy="312799"/>
            </a:xfrm>
            <a:custGeom>
              <a:avLst/>
              <a:gdLst/>
              <a:ahLst/>
              <a:cxnLst/>
              <a:rect l="l" t="t" r="r" b="b"/>
              <a:pathLst>
                <a:path w="126345" h="312799" extrusionOk="0">
                  <a:moveTo>
                    <a:pt x="96786" y="267026"/>
                  </a:moveTo>
                  <a:cubicBezTo>
                    <a:pt x="88832" y="282947"/>
                    <a:pt x="77470" y="297731"/>
                    <a:pt x="62699" y="305692"/>
                  </a:cubicBezTo>
                  <a:cubicBezTo>
                    <a:pt x="47928" y="314790"/>
                    <a:pt x="27476" y="315927"/>
                    <a:pt x="13842" y="304555"/>
                  </a:cubicBezTo>
                  <a:cubicBezTo>
                    <a:pt x="2479" y="295457"/>
                    <a:pt x="-929" y="278398"/>
                    <a:pt x="207" y="263614"/>
                  </a:cubicBezTo>
                  <a:cubicBezTo>
                    <a:pt x="3615" y="240869"/>
                    <a:pt x="18387" y="220399"/>
                    <a:pt x="27476" y="199929"/>
                  </a:cubicBezTo>
                  <a:cubicBezTo>
                    <a:pt x="41111" y="168086"/>
                    <a:pt x="43383" y="129420"/>
                    <a:pt x="30885" y="96440"/>
                  </a:cubicBezTo>
                  <a:cubicBezTo>
                    <a:pt x="22931" y="73696"/>
                    <a:pt x="9297" y="50951"/>
                    <a:pt x="16114" y="28206"/>
                  </a:cubicBezTo>
                  <a:cubicBezTo>
                    <a:pt x="20659" y="14559"/>
                    <a:pt x="33157" y="3187"/>
                    <a:pt x="46792" y="912"/>
                  </a:cubicBezTo>
                  <a:cubicBezTo>
                    <a:pt x="99059" y="-9323"/>
                    <a:pt x="117238" y="69147"/>
                    <a:pt x="122919" y="106675"/>
                  </a:cubicBezTo>
                  <a:cubicBezTo>
                    <a:pt x="132009" y="161263"/>
                    <a:pt x="122919" y="218125"/>
                    <a:pt x="96786" y="2670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33"/>
          <p:cNvGrpSpPr/>
          <p:nvPr/>
        </p:nvGrpSpPr>
        <p:grpSpPr>
          <a:xfrm rot="779372">
            <a:off x="5195040" y="219843"/>
            <a:ext cx="4242027" cy="1003486"/>
            <a:chOff x="6588852" y="-559632"/>
            <a:chExt cx="2787993" cy="659565"/>
          </a:xfrm>
        </p:grpSpPr>
        <p:sp>
          <p:nvSpPr>
            <p:cNvPr id="1275" name="Google Shape;1275;p33"/>
            <p:cNvSpPr/>
            <p:nvPr/>
          </p:nvSpPr>
          <p:spPr>
            <a:xfrm>
              <a:off x="6879535" y="-464341"/>
              <a:ext cx="291743" cy="258602"/>
            </a:xfrm>
            <a:custGeom>
              <a:avLst/>
              <a:gdLst/>
              <a:ahLst/>
              <a:cxnLst/>
              <a:rect l="l" t="t" r="r" b="b"/>
              <a:pathLst>
                <a:path w="655602" h="581128" extrusionOk="0">
                  <a:moveTo>
                    <a:pt x="655603" y="162625"/>
                  </a:moveTo>
                  <a:lnTo>
                    <a:pt x="193159" y="581128"/>
                  </a:lnTo>
                  <a:lnTo>
                    <a:pt x="0" y="0"/>
                  </a:lnTo>
                  <a:cubicBezTo>
                    <a:pt x="0" y="0"/>
                    <a:pt x="312462" y="83018"/>
                    <a:pt x="655603" y="1626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7270995" y="-371078"/>
              <a:ext cx="293765" cy="255565"/>
            </a:xfrm>
            <a:custGeom>
              <a:avLst/>
              <a:gdLst/>
              <a:ahLst/>
              <a:cxnLst/>
              <a:rect l="l" t="t" r="r" b="b"/>
              <a:pathLst>
                <a:path w="660147" h="574304" extrusionOk="0">
                  <a:moveTo>
                    <a:pt x="660148" y="142155"/>
                  </a:moveTo>
                  <a:lnTo>
                    <a:pt x="211338" y="574305"/>
                  </a:lnTo>
                  <a:lnTo>
                    <a:pt x="0" y="0"/>
                  </a:lnTo>
                  <a:cubicBezTo>
                    <a:pt x="0" y="1137"/>
                    <a:pt x="315871" y="73920"/>
                    <a:pt x="660148" y="142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7664987" y="-286938"/>
              <a:ext cx="296799" cy="251011"/>
            </a:xfrm>
            <a:custGeom>
              <a:avLst/>
              <a:gdLst/>
              <a:ahLst/>
              <a:cxnLst/>
              <a:rect l="l" t="t" r="r" b="b"/>
              <a:pathLst>
                <a:path w="666964" h="564069" extrusionOk="0">
                  <a:moveTo>
                    <a:pt x="666965" y="111449"/>
                  </a:moveTo>
                  <a:lnTo>
                    <a:pt x="237471" y="564070"/>
                  </a:lnTo>
                  <a:lnTo>
                    <a:pt x="0" y="0"/>
                  </a:lnTo>
                  <a:cubicBezTo>
                    <a:pt x="0" y="0"/>
                    <a:pt x="319280" y="59136"/>
                    <a:pt x="666965" y="1114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8058472" y="-224096"/>
              <a:ext cx="298316" cy="246465"/>
            </a:xfrm>
            <a:custGeom>
              <a:avLst/>
              <a:gdLst/>
              <a:ahLst/>
              <a:cxnLst/>
              <a:rect l="l" t="t" r="r" b="b"/>
              <a:pathLst>
                <a:path w="670373" h="553855" extrusionOk="0">
                  <a:moveTo>
                    <a:pt x="670374" y="84177"/>
                  </a:moveTo>
                  <a:lnTo>
                    <a:pt x="260196" y="553856"/>
                  </a:lnTo>
                  <a:lnTo>
                    <a:pt x="0" y="21"/>
                  </a:lnTo>
                  <a:cubicBezTo>
                    <a:pt x="0" y="-1116"/>
                    <a:pt x="320416" y="44373"/>
                    <a:pt x="670374" y="84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8458541" y="-176441"/>
              <a:ext cx="299327" cy="242914"/>
            </a:xfrm>
            <a:custGeom>
              <a:avLst/>
              <a:gdLst/>
              <a:ahLst/>
              <a:cxnLst/>
              <a:rect l="l" t="t" r="r" b="b"/>
              <a:pathLst>
                <a:path w="672646" h="545874" extrusionOk="0">
                  <a:moveTo>
                    <a:pt x="672646" y="63685"/>
                  </a:moveTo>
                  <a:lnTo>
                    <a:pt x="277240" y="545874"/>
                  </a:lnTo>
                  <a:lnTo>
                    <a:pt x="0" y="0"/>
                  </a:lnTo>
                  <a:cubicBezTo>
                    <a:pt x="0" y="0"/>
                    <a:pt x="321552" y="35254"/>
                    <a:pt x="672646" y="63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8846455" y="-138933"/>
              <a:ext cx="299834" cy="238865"/>
            </a:xfrm>
            <a:custGeom>
              <a:avLst/>
              <a:gdLst/>
              <a:ahLst/>
              <a:cxnLst/>
              <a:rect l="l" t="t" r="r" b="b"/>
              <a:pathLst>
                <a:path w="673785" h="536776" extrusionOk="0">
                  <a:moveTo>
                    <a:pt x="673785" y="42078"/>
                  </a:moveTo>
                  <a:lnTo>
                    <a:pt x="294285" y="536776"/>
                  </a:lnTo>
                  <a:lnTo>
                    <a:pt x="3" y="0"/>
                  </a:lnTo>
                  <a:cubicBezTo>
                    <a:pt x="-1134" y="0"/>
                    <a:pt x="321555" y="25019"/>
                    <a:pt x="673785" y="420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6588852" y="-559632"/>
              <a:ext cx="2787993" cy="448378"/>
            </a:xfrm>
            <a:custGeom>
              <a:avLst/>
              <a:gdLst/>
              <a:ahLst/>
              <a:cxnLst/>
              <a:rect l="l" t="t" r="r" b="b"/>
              <a:pathLst>
                <a:path w="6265153" h="1007592" extrusionOk="0">
                  <a:moveTo>
                    <a:pt x="6265154" y="1007593"/>
                  </a:moveTo>
                  <a:cubicBezTo>
                    <a:pt x="6265154" y="1007593"/>
                    <a:pt x="2679222" y="935947"/>
                    <a:pt x="0" y="0"/>
                  </a:cubicBezTo>
                </a:path>
              </a:pathLst>
            </a:custGeom>
            <a:noFill/>
            <a:ln w="152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33"/>
          <p:cNvGrpSpPr/>
          <p:nvPr/>
        </p:nvGrpSpPr>
        <p:grpSpPr>
          <a:xfrm>
            <a:off x="4090392" y="2359658"/>
            <a:ext cx="438741" cy="538047"/>
            <a:chOff x="3432305" y="444783"/>
            <a:chExt cx="438741" cy="538047"/>
          </a:xfrm>
        </p:grpSpPr>
        <p:sp>
          <p:nvSpPr>
            <p:cNvPr id="1283" name="Google Shape;1283;p33"/>
            <p:cNvSpPr/>
            <p:nvPr/>
          </p:nvSpPr>
          <p:spPr>
            <a:xfrm rot="-1062491">
              <a:off x="3478282" y="604714"/>
              <a:ext cx="272761" cy="344802"/>
            </a:xfrm>
            <a:custGeom>
              <a:avLst/>
              <a:gdLst/>
              <a:ahLst/>
              <a:cxnLst/>
              <a:rect l="l" t="t" r="r" b="b"/>
              <a:pathLst>
                <a:path w="364683" h="461003" extrusionOk="0">
                  <a:moveTo>
                    <a:pt x="348249" y="139086"/>
                  </a:moveTo>
                  <a:cubicBezTo>
                    <a:pt x="351658" y="107243"/>
                    <a:pt x="352795" y="70851"/>
                    <a:pt x="335751" y="43558"/>
                  </a:cubicBezTo>
                  <a:cubicBezTo>
                    <a:pt x="319844" y="18539"/>
                    <a:pt x="281212" y="1480"/>
                    <a:pt x="256215" y="21950"/>
                  </a:cubicBezTo>
                  <a:cubicBezTo>
                    <a:pt x="231218" y="43558"/>
                    <a:pt x="228946" y="81087"/>
                    <a:pt x="219856" y="111792"/>
                  </a:cubicBezTo>
                  <a:cubicBezTo>
                    <a:pt x="219856" y="111792"/>
                    <a:pt x="195995" y="211869"/>
                    <a:pt x="195995" y="211869"/>
                  </a:cubicBezTo>
                  <a:cubicBezTo>
                    <a:pt x="193723" y="220967"/>
                    <a:pt x="180088" y="218692"/>
                    <a:pt x="180088" y="209594"/>
                  </a:cubicBezTo>
                  <a:cubicBezTo>
                    <a:pt x="180088" y="148184"/>
                    <a:pt x="146001" y="74263"/>
                    <a:pt x="85781" y="54930"/>
                  </a:cubicBezTo>
                  <a:cubicBezTo>
                    <a:pt x="3973" y="41283"/>
                    <a:pt x="24425" y="144772"/>
                    <a:pt x="36924" y="193673"/>
                  </a:cubicBezTo>
                  <a:cubicBezTo>
                    <a:pt x="59648" y="277829"/>
                    <a:pt x="99416" y="377906"/>
                    <a:pt x="181224" y="419983"/>
                  </a:cubicBezTo>
                  <a:cubicBezTo>
                    <a:pt x="276667" y="472296"/>
                    <a:pt x="341432" y="203908"/>
                    <a:pt x="348249" y="139086"/>
                  </a:cubicBezTo>
                  <a:lnTo>
                    <a:pt x="348249" y="139086"/>
                  </a:lnTo>
                  <a:close/>
                  <a:moveTo>
                    <a:pt x="363020" y="140223"/>
                  </a:moveTo>
                  <a:cubicBezTo>
                    <a:pt x="351658" y="231202"/>
                    <a:pt x="317571" y="488218"/>
                    <a:pt x="185769" y="458649"/>
                  </a:cubicBezTo>
                  <a:cubicBezTo>
                    <a:pt x="125549" y="439316"/>
                    <a:pt x="84645" y="385866"/>
                    <a:pt x="56239" y="333553"/>
                  </a:cubicBezTo>
                  <a:cubicBezTo>
                    <a:pt x="23289" y="271005"/>
                    <a:pt x="-49430" y="61753"/>
                    <a:pt x="51694" y="35597"/>
                  </a:cubicBezTo>
                  <a:cubicBezTo>
                    <a:pt x="141456" y="17401"/>
                    <a:pt x="199404" y="135674"/>
                    <a:pt x="195995" y="210732"/>
                  </a:cubicBezTo>
                  <a:cubicBezTo>
                    <a:pt x="195995" y="210732"/>
                    <a:pt x="180088" y="208457"/>
                    <a:pt x="180088" y="208457"/>
                  </a:cubicBezTo>
                  <a:lnTo>
                    <a:pt x="205085" y="108380"/>
                  </a:lnTo>
                  <a:cubicBezTo>
                    <a:pt x="215311" y="75400"/>
                    <a:pt x="217583" y="35597"/>
                    <a:pt x="247126" y="11715"/>
                  </a:cubicBezTo>
                  <a:cubicBezTo>
                    <a:pt x="278940" y="-13304"/>
                    <a:pt x="325525" y="4892"/>
                    <a:pt x="344841" y="36734"/>
                  </a:cubicBezTo>
                  <a:cubicBezTo>
                    <a:pt x="366429" y="66303"/>
                    <a:pt x="366429" y="104969"/>
                    <a:pt x="363020" y="140223"/>
                  </a:cubicBezTo>
                  <a:lnTo>
                    <a:pt x="363020" y="1402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33"/>
            <p:cNvSpPr/>
            <p:nvPr/>
          </p:nvSpPr>
          <p:spPr>
            <a:xfrm rot="-1429592">
              <a:off x="3721561" y="465216"/>
              <a:ext cx="128648" cy="130302"/>
            </a:xfrm>
            <a:custGeom>
              <a:avLst/>
              <a:gdLst/>
              <a:ahLst/>
              <a:cxnLst/>
              <a:rect l="l" t="t" r="r" b="b"/>
              <a:pathLst>
                <a:path w="171801" h="174010" extrusionOk="0">
                  <a:moveTo>
                    <a:pt x="167543" y="19948"/>
                  </a:moveTo>
                  <a:cubicBezTo>
                    <a:pt x="162998" y="8576"/>
                    <a:pt x="151635" y="-2796"/>
                    <a:pt x="140273" y="615"/>
                  </a:cubicBezTo>
                  <a:cubicBezTo>
                    <a:pt x="135728" y="1753"/>
                    <a:pt x="132319" y="5164"/>
                    <a:pt x="128911" y="9713"/>
                  </a:cubicBezTo>
                  <a:cubicBezTo>
                    <a:pt x="110731" y="30184"/>
                    <a:pt x="100505" y="56340"/>
                    <a:pt x="98232" y="83634"/>
                  </a:cubicBezTo>
                  <a:cubicBezTo>
                    <a:pt x="85734" y="73399"/>
                    <a:pt x="78917" y="58615"/>
                    <a:pt x="69827" y="46105"/>
                  </a:cubicBezTo>
                  <a:cubicBezTo>
                    <a:pt x="60737" y="33595"/>
                    <a:pt x="45966" y="22223"/>
                    <a:pt x="30059" y="25635"/>
                  </a:cubicBezTo>
                  <a:cubicBezTo>
                    <a:pt x="-35842" y="38144"/>
                    <a:pt x="19833" y="167789"/>
                    <a:pt x="70963" y="173476"/>
                  </a:cubicBezTo>
                  <a:cubicBezTo>
                    <a:pt x="138000" y="182573"/>
                    <a:pt x="186859" y="73399"/>
                    <a:pt x="167543" y="199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530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36"/>
          <p:cNvSpPr txBox="1">
            <a:spLocks noGrp="1"/>
          </p:cNvSpPr>
          <p:nvPr>
            <p:ph type="title"/>
          </p:nvPr>
        </p:nvSpPr>
        <p:spPr>
          <a:xfrm>
            <a:off x="4775150" y="2152101"/>
            <a:ext cx="3660300" cy="8448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W</a:t>
            </a:r>
            <a:r>
              <a:rPr lang="en" sz="4400" dirty="0"/>
              <a:t>arm up</a:t>
            </a:r>
            <a:endParaRPr sz="4400" dirty="0"/>
          </a:p>
        </p:txBody>
      </p:sp>
      <p:sp>
        <p:nvSpPr>
          <p:cNvPr id="1319" name="Google Shape;1319;p36"/>
          <p:cNvSpPr txBox="1">
            <a:spLocks noGrp="1"/>
          </p:cNvSpPr>
          <p:nvPr>
            <p:ph type="subTitle" idx="1"/>
          </p:nvPr>
        </p:nvSpPr>
        <p:spPr>
          <a:xfrm>
            <a:off x="4775153" y="2935750"/>
            <a:ext cx="3660300" cy="9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https://www.youtube.com/watch?v=FaoevMkMu1M</a:t>
            </a:r>
            <a:endParaRPr dirty="0"/>
          </a:p>
        </p:txBody>
      </p:sp>
      <p:grpSp>
        <p:nvGrpSpPr>
          <p:cNvPr id="1320" name="Google Shape;1320;p36"/>
          <p:cNvGrpSpPr/>
          <p:nvPr/>
        </p:nvGrpSpPr>
        <p:grpSpPr>
          <a:xfrm rot="506756">
            <a:off x="7137283" y="354658"/>
            <a:ext cx="1600940" cy="1368796"/>
            <a:chOff x="9174930" y="3035659"/>
            <a:chExt cx="1339065" cy="1144894"/>
          </a:xfrm>
        </p:grpSpPr>
        <p:grpSp>
          <p:nvGrpSpPr>
            <p:cNvPr id="1321" name="Google Shape;1321;p36"/>
            <p:cNvGrpSpPr/>
            <p:nvPr/>
          </p:nvGrpSpPr>
          <p:grpSpPr>
            <a:xfrm>
              <a:off x="9174930" y="3035659"/>
              <a:ext cx="1339065" cy="1144894"/>
              <a:chOff x="9174930" y="3035659"/>
              <a:chExt cx="1339065" cy="1144894"/>
            </a:xfrm>
          </p:grpSpPr>
          <p:sp>
            <p:nvSpPr>
              <p:cNvPr id="1322" name="Google Shape;1322;p36"/>
              <p:cNvSpPr/>
              <p:nvPr/>
            </p:nvSpPr>
            <p:spPr>
              <a:xfrm>
                <a:off x="9639477" y="3494125"/>
                <a:ext cx="874518" cy="686428"/>
              </a:xfrm>
              <a:custGeom>
                <a:avLst/>
                <a:gdLst/>
                <a:ahLst/>
                <a:cxnLst/>
                <a:rect l="l" t="t" r="r" b="b"/>
                <a:pathLst>
                  <a:path w="874518" h="686428" extrusionOk="0">
                    <a:moveTo>
                      <a:pt x="744642" y="473925"/>
                    </a:moveTo>
                    <a:cubicBezTo>
                      <a:pt x="784410" y="502356"/>
                      <a:pt x="825314" y="531924"/>
                      <a:pt x="853720" y="571728"/>
                    </a:cubicBezTo>
                    <a:cubicBezTo>
                      <a:pt x="873036" y="600158"/>
                      <a:pt x="884398" y="639962"/>
                      <a:pt x="862809" y="666118"/>
                    </a:cubicBezTo>
                    <a:cubicBezTo>
                      <a:pt x="848039" y="684314"/>
                      <a:pt x="820769" y="690000"/>
                      <a:pt x="796908" y="684314"/>
                    </a:cubicBezTo>
                    <a:cubicBezTo>
                      <a:pt x="773048" y="678628"/>
                      <a:pt x="753732" y="664981"/>
                      <a:pt x="733280" y="651334"/>
                    </a:cubicBezTo>
                    <a:cubicBezTo>
                      <a:pt x="493536" y="485297"/>
                      <a:pt x="268563" y="297653"/>
                      <a:pt x="45863" y="110009"/>
                    </a:cubicBezTo>
                    <a:cubicBezTo>
                      <a:pt x="27683" y="95225"/>
                      <a:pt x="9503" y="79304"/>
                      <a:pt x="2686" y="57696"/>
                    </a:cubicBezTo>
                    <a:cubicBezTo>
                      <a:pt x="-5267" y="36089"/>
                      <a:pt x="4958" y="6520"/>
                      <a:pt x="26547" y="834"/>
                    </a:cubicBezTo>
                    <a:cubicBezTo>
                      <a:pt x="59497" y="-7126"/>
                      <a:pt x="132216" y="44049"/>
                      <a:pt x="160621" y="62245"/>
                    </a:cubicBezTo>
                    <a:cubicBezTo>
                      <a:pt x="228795" y="104323"/>
                      <a:pt x="293560" y="156636"/>
                      <a:pt x="359461" y="202125"/>
                    </a:cubicBezTo>
                    <a:cubicBezTo>
                      <a:pt x="488991" y="294242"/>
                      <a:pt x="617385" y="384083"/>
                      <a:pt x="744642" y="4739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36"/>
              <p:cNvSpPr/>
              <p:nvPr/>
            </p:nvSpPr>
            <p:spPr>
              <a:xfrm>
                <a:off x="9640613" y="3496399"/>
                <a:ext cx="359460" cy="295378"/>
              </a:xfrm>
              <a:custGeom>
                <a:avLst/>
                <a:gdLst/>
                <a:ahLst/>
                <a:cxnLst/>
                <a:rect l="l" t="t" r="r" b="b"/>
                <a:pathLst>
                  <a:path w="359460" h="295378" extrusionOk="0">
                    <a:moveTo>
                      <a:pt x="268563" y="295379"/>
                    </a:moveTo>
                    <a:cubicBezTo>
                      <a:pt x="193572" y="233968"/>
                      <a:pt x="119717" y="171420"/>
                      <a:pt x="45862" y="110009"/>
                    </a:cubicBezTo>
                    <a:cubicBezTo>
                      <a:pt x="27683" y="95225"/>
                      <a:pt x="9503" y="79304"/>
                      <a:pt x="2686" y="57696"/>
                    </a:cubicBezTo>
                    <a:cubicBezTo>
                      <a:pt x="-5268" y="36089"/>
                      <a:pt x="4959" y="6520"/>
                      <a:pt x="26546" y="834"/>
                    </a:cubicBezTo>
                    <a:cubicBezTo>
                      <a:pt x="59497" y="-7126"/>
                      <a:pt x="132215" y="44049"/>
                      <a:pt x="160621" y="62245"/>
                    </a:cubicBezTo>
                    <a:cubicBezTo>
                      <a:pt x="228795" y="104323"/>
                      <a:pt x="293560" y="156636"/>
                      <a:pt x="359461" y="202125"/>
                    </a:cubicBezTo>
                    <a:cubicBezTo>
                      <a:pt x="359461" y="202125"/>
                      <a:pt x="348098" y="231693"/>
                      <a:pt x="331055" y="257850"/>
                    </a:cubicBezTo>
                    <a:cubicBezTo>
                      <a:pt x="314012" y="282869"/>
                      <a:pt x="268563" y="295379"/>
                      <a:pt x="268563" y="2953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36"/>
              <p:cNvSpPr/>
              <p:nvPr/>
            </p:nvSpPr>
            <p:spPr>
              <a:xfrm rot="-3929096">
                <a:off x="9283343" y="3143628"/>
                <a:ext cx="665935" cy="666528"/>
              </a:xfrm>
              <a:custGeom>
                <a:avLst/>
                <a:gdLst/>
                <a:ahLst/>
                <a:cxnLst/>
                <a:rect l="l" t="t" r="r" b="b"/>
                <a:pathLst>
                  <a:path w="665827" h="666420" extrusionOk="0">
                    <a:moveTo>
                      <a:pt x="665828" y="333210"/>
                    </a:moveTo>
                    <a:cubicBezTo>
                      <a:pt x="665828" y="517237"/>
                      <a:pt x="516777" y="666420"/>
                      <a:pt x="332914" y="666420"/>
                    </a:cubicBezTo>
                    <a:cubicBezTo>
                      <a:pt x="149050" y="666420"/>
                      <a:pt x="0" y="517237"/>
                      <a:pt x="0" y="333210"/>
                    </a:cubicBezTo>
                    <a:cubicBezTo>
                      <a:pt x="0" y="149183"/>
                      <a:pt x="149050" y="0"/>
                      <a:pt x="332914" y="0"/>
                    </a:cubicBezTo>
                    <a:cubicBezTo>
                      <a:pt x="516777" y="0"/>
                      <a:pt x="665828" y="149183"/>
                      <a:pt x="665828" y="3332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36"/>
              <p:cNvSpPr/>
              <p:nvPr/>
            </p:nvSpPr>
            <p:spPr>
              <a:xfrm rot="-4002436">
                <a:off x="9359379" y="3220920"/>
                <a:ext cx="513006" cy="513462"/>
              </a:xfrm>
              <a:custGeom>
                <a:avLst/>
                <a:gdLst/>
                <a:ahLst/>
                <a:cxnLst/>
                <a:rect l="l" t="t" r="r" b="b"/>
                <a:pathLst>
                  <a:path w="513563" h="514020" extrusionOk="0">
                    <a:moveTo>
                      <a:pt x="513563" y="257010"/>
                    </a:moveTo>
                    <a:cubicBezTo>
                      <a:pt x="513563" y="398953"/>
                      <a:pt x="398599" y="514020"/>
                      <a:pt x="256782" y="514020"/>
                    </a:cubicBezTo>
                    <a:cubicBezTo>
                      <a:pt x="114966" y="514020"/>
                      <a:pt x="1" y="398952"/>
                      <a:pt x="1" y="257010"/>
                    </a:cubicBezTo>
                    <a:cubicBezTo>
                      <a:pt x="1" y="115067"/>
                      <a:pt x="114966" y="0"/>
                      <a:pt x="256782" y="0"/>
                    </a:cubicBezTo>
                    <a:cubicBezTo>
                      <a:pt x="398599" y="0"/>
                      <a:pt x="513563" y="115067"/>
                      <a:pt x="513563" y="2570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6" name="Google Shape;1326;p36"/>
            <p:cNvGrpSpPr/>
            <p:nvPr/>
          </p:nvGrpSpPr>
          <p:grpSpPr>
            <a:xfrm>
              <a:off x="9510772" y="3422176"/>
              <a:ext cx="205866" cy="109175"/>
              <a:chOff x="9510772" y="3422176"/>
              <a:chExt cx="205866" cy="109175"/>
            </a:xfrm>
          </p:grpSpPr>
          <p:sp>
            <p:nvSpPr>
              <p:cNvPr id="1327" name="Google Shape;1327;p36"/>
              <p:cNvSpPr/>
              <p:nvPr/>
            </p:nvSpPr>
            <p:spPr>
              <a:xfrm>
                <a:off x="9538338" y="3422176"/>
                <a:ext cx="104445" cy="18060"/>
              </a:xfrm>
              <a:custGeom>
                <a:avLst/>
                <a:gdLst/>
                <a:ahLst/>
                <a:cxnLst/>
                <a:rect l="l" t="t" r="r" b="b"/>
                <a:pathLst>
                  <a:path w="104445" h="18060" extrusionOk="0">
                    <a:moveTo>
                      <a:pt x="2701" y="11372"/>
                    </a:moveTo>
                    <a:cubicBezTo>
                      <a:pt x="34515" y="6823"/>
                      <a:pt x="67466" y="2275"/>
                      <a:pt x="100416" y="0"/>
                    </a:cubicBezTo>
                    <a:cubicBezTo>
                      <a:pt x="104961" y="0"/>
                      <a:pt x="106097" y="5686"/>
                      <a:pt x="101553" y="6823"/>
                    </a:cubicBezTo>
                    <a:cubicBezTo>
                      <a:pt x="95871" y="10235"/>
                      <a:pt x="-18888" y="27294"/>
                      <a:pt x="2701" y="11372"/>
                    </a:cubicBezTo>
                    <a:lnTo>
                      <a:pt x="2701" y="1137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36"/>
              <p:cNvSpPr/>
              <p:nvPr/>
            </p:nvSpPr>
            <p:spPr>
              <a:xfrm>
                <a:off x="9510772" y="3448205"/>
                <a:ext cx="205866" cy="34244"/>
              </a:xfrm>
              <a:custGeom>
                <a:avLst/>
                <a:gdLst/>
                <a:ahLst/>
                <a:cxnLst/>
                <a:rect l="l" t="t" r="r" b="b"/>
                <a:pathLst>
                  <a:path w="205866" h="34244" extrusionOk="0">
                    <a:moveTo>
                      <a:pt x="2997" y="28558"/>
                    </a:moveTo>
                    <a:cubicBezTo>
                      <a:pt x="67763" y="21735"/>
                      <a:pt x="138209" y="11500"/>
                      <a:pt x="201837" y="127"/>
                    </a:cubicBezTo>
                    <a:cubicBezTo>
                      <a:pt x="206382" y="-1010"/>
                      <a:pt x="207518" y="5814"/>
                      <a:pt x="202974" y="6951"/>
                    </a:cubicBezTo>
                    <a:cubicBezTo>
                      <a:pt x="170023" y="16049"/>
                      <a:pt x="137072" y="22872"/>
                      <a:pt x="104122" y="27421"/>
                    </a:cubicBezTo>
                    <a:cubicBezTo>
                      <a:pt x="71171" y="31970"/>
                      <a:pt x="37084" y="34244"/>
                      <a:pt x="2997" y="34244"/>
                    </a:cubicBezTo>
                    <a:cubicBezTo>
                      <a:pt x="-411" y="34244"/>
                      <a:pt x="-1547" y="28558"/>
                      <a:pt x="2997" y="28558"/>
                    </a:cubicBezTo>
                    <a:lnTo>
                      <a:pt x="2997" y="2855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36"/>
              <p:cNvSpPr/>
              <p:nvPr/>
            </p:nvSpPr>
            <p:spPr>
              <a:xfrm>
                <a:off x="9565415" y="3517420"/>
                <a:ext cx="83565" cy="13931"/>
              </a:xfrm>
              <a:custGeom>
                <a:avLst/>
                <a:gdLst/>
                <a:ahLst/>
                <a:cxnLst/>
                <a:rect l="l" t="t" r="r" b="b"/>
                <a:pathLst>
                  <a:path w="83565" h="13931" extrusionOk="0">
                    <a:moveTo>
                      <a:pt x="2893" y="7108"/>
                    </a:moveTo>
                    <a:cubicBezTo>
                      <a:pt x="29027" y="1422"/>
                      <a:pt x="54023" y="-853"/>
                      <a:pt x="80157" y="284"/>
                    </a:cubicBezTo>
                    <a:cubicBezTo>
                      <a:pt x="82429" y="284"/>
                      <a:pt x="83566" y="2559"/>
                      <a:pt x="83566" y="3696"/>
                    </a:cubicBezTo>
                    <a:cubicBezTo>
                      <a:pt x="83566" y="4833"/>
                      <a:pt x="82429" y="7108"/>
                      <a:pt x="81293" y="7108"/>
                    </a:cubicBezTo>
                    <a:cubicBezTo>
                      <a:pt x="68795" y="10520"/>
                      <a:pt x="55160" y="11657"/>
                      <a:pt x="42661" y="12794"/>
                    </a:cubicBezTo>
                    <a:cubicBezTo>
                      <a:pt x="30163" y="13931"/>
                      <a:pt x="16528" y="13931"/>
                      <a:pt x="4030" y="13931"/>
                    </a:cubicBezTo>
                    <a:cubicBezTo>
                      <a:pt x="-516" y="13931"/>
                      <a:pt x="-1651" y="8245"/>
                      <a:pt x="2893" y="7108"/>
                    </a:cubicBezTo>
                    <a:lnTo>
                      <a:pt x="2893" y="710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0" name="Google Shape;1330;p36"/>
            <p:cNvSpPr/>
            <p:nvPr/>
          </p:nvSpPr>
          <p:spPr>
            <a:xfrm>
              <a:off x="9480426" y="3256013"/>
              <a:ext cx="259923" cy="105125"/>
            </a:xfrm>
            <a:custGeom>
              <a:avLst/>
              <a:gdLst/>
              <a:ahLst/>
              <a:cxnLst/>
              <a:rect l="l" t="t" r="r" b="b"/>
              <a:pathLst>
                <a:path w="259923" h="105125" extrusionOk="0">
                  <a:moveTo>
                    <a:pt x="115152" y="1264"/>
                  </a:moveTo>
                  <a:cubicBezTo>
                    <a:pt x="143557" y="-1011"/>
                    <a:pt x="171963" y="-1011"/>
                    <a:pt x="199233" y="8087"/>
                  </a:cubicBezTo>
                  <a:cubicBezTo>
                    <a:pt x="225366" y="17185"/>
                    <a:pt x="249226" y="37655"/>
                    <a:pt x="258316" y="64949"/>
                  </a:cubicBezTo>
                  <a:cubicBezTo>
                    <a:pt x="259453" y="69498"/>
                    <a:pt x="260589" y="74047"/>
                    <a:pt x="259453" y="78596"/>
                  </a:cubicBezTo>
                  <a:cubicBezTo>
                    <a:pt x="256044" y="92243"/>
                    <a:pt x="237864" y="95654"/>
                    <a:pt x="224229" y="93380"/>
                  </a:cubicBezTo>
                  <a:cubicBezTo>
                    <a:pt x="185598" y="87694"/>
                    <a:pt x="146966" y="62675"/>
                    <a:pt x="110607" y="75184"/>
                  </a:cubicBezTo>
                  <a:cubicBezTo>
                    <a:pt x="94700" y="80870"/>
                    <a:pt x="82201" y="92243"/>
                    <a:pt x="67430" y="99066"/>
                  </a:cubicBezTo>
                  <a:cubicBezTo>
                    <a:pt x="48114" y="108164"/>
                    <a:pt x="20845" y="108164"/>
                    <a:pt x="7210" y="91105"/>
                  </a:cubicBezTo>
                  <a:cubicBezTo>
                    <a:pt x="-9833" y="69498"/>
                    <a:pt x="6074" y="39930"/>
                    <a:pt x="26526" y="27420"/>
                  </a:cubicBezTo>
                  <a:cubicBezTo>
                    <a:pt x="51523" y="11499"/>
                    <a:pt x="84473" y="3538"/>
                    <a:pt x="115152" y="1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1" name="Google Shape;1331;p36"/>
          <p:cNvGrpSpPr/>
          <p:nvPr/>
        </p:nvGrpSpPr>
        <p:grpSpPr>
          <a:xfrm>
            <a:off x="4634775" y="4163232"/>
            <a:ext cx="335111" cy="410960"/>
            <a:chOff x="3432305" y="444783"/>
            <a:chExt cx="438741" cy="538047"/>
          </a:xfrm>
        </p:grpSpPr>
        <p:sp>
          <p:nvSpPr>
            <p:cNvPr id="1332" name="Google Shape;1332;p36"/>
            <p:cNvSpPr/>
            <p:nvPr/>
          </p:nvSpPr>
          <p:spPr>
            <a:xfrm rot="-1062491">
              <a:off x="3478282" y="604714"/>
              <a:ext cx="272761" cy="344802"/>
            </a:xfrm>
            <a:custGeom>
              <a:avLst/>
              <a:gdLst/>
              <a:ahLst/>
              <a:cxnLst/>
              <a:rect l="l" t="t" r="r" b="b"/>
              <a:pathLst>
                <a:path w="364683" h="461003" extrusionOk="0">
                  <a:moveTo>
                    <a:pt x="348249" y="139086"/>
                  </a:moveTo>
                  <a:cubicBezTo>
                    <a:pt x="351658" y="107243"/>
                    <a:pt x="352795" y="70851"/>
                    <a:pt x="335751" y="43558"/>
                  </a:cubicBezTo>
                  <a:cubicBezTo>
                    <a:pt x="319844" y="18539"/>
                    <a:pt x="281212" y="1480"/>
                    <a:pt x="256215" y="21950"/>
                  </a:cubicBezTo>
                  <a:cubicBezTo>
                    <a:pt x="231218" y="43558"/>
                    <a:pt x="228946" y="81087"/>
                    <a:pt x="219856" y="111792"/>
                  </a:cubicBezTo>
                  <a:cubicBezTo>
                    <a:pt x="219856" y="111792"/>
                    <a:pt x="195995" y="211869"/>
                    <a:pt x="195995" y="211869"/>
                  </a:cubicBezTo>
                  <a:cubicBezTo>
                    <a:pt x="193723" y="220967"/>
                    <a:pt x="180088" y="218692"/>
                    <a:pt x="180088" y="209594"/>
                  </a:cubicBezTo>
                  <a:cubicBezTo>
                    <a:pt x="180088" y="148184"/>
                    <a:pt x="146001" y="74263"/>
                    <a:pt x="85781" y="54930"/>
                  </a:cubicBezTo>
                  <a:cubicBezTo>
                    <a:pt x="3973" y="41283"/>
                    <a:pt x="24425" y="144772"/>
                    <a:pt x="36924" y="193673"/>
                  </a:cubicBezTo>
                  <a:cubicBezTo>
                    <a:pt x="59648" y="277829"/>
                    <a:pt x="99416" y="377906"/>
                    <a:pt x="181224" y="419983"/>
                  </a:cubicBezTo>
                  <a:cubicBezTo>
                    <a:pt x="276667" y="472296"/>
                    <a:pt x="341432" y="203908"/>
                    <a:pt x="348249" y="139086"/>
                  </a:cubicBezTo>
                  <a:lnTo>
                    <a:pt x="348249" y="139086"/>
                  </a:lnTo>
                  <a:close/>
                  <a:moveTo>
                    <a:pt x="363020" y="140223"/>
                  </a:moveTo>
                  <a:cubicBezTo>
                    <a:pt x="351658" y="231202"/>
                    <a:pt x="317571" y="488218"/>
                    <a:pt x="185769" y="458649"/>
                  </a:cubicBezTo>
                  <a:cubicBezTo>
                    <a:pt x="125549" y="439316"/>
                    <a:pt x="84645" y="385866"/>
                    <a:pt x="56239" y="333553"/>
                  </a:cubicBezTo>
                  <a:cubicBezTo>
                    <a:pt x="23289" y="271005"/>
                    <a:pt x="-49430" y="61753"/>
                    <a:pt x="51694" y="35597"/>
                  </a:cubicBezTo>
                  <a:cubicBezTo>
                    <a:pt x="141456" y="17401"/>
                    <a:pt x="199404" y="135674"/>
                    <a:pt x="195995" y="210732"/>
                  </a:cubicBezTo>
                  <a:cubicBezTo>
                    <a:pt x="195995" y="210732"/>
                    <a:pt x="180088" y="208457"/>
                    <a:pt x="180088" y="208457"/>
                  </a:cubicBezTo>
                  <a:lnTo>
                    <a:pt x="205085" y="108380"/>
                  </a:lnTo>
                  <a:cubicBezTo>
                    <a:pt x="215311" y="75400"/>
                    <a:pt x="217583" y="35597"/>
                    <a:pt x="247126" y="11715"/>
                  </a:cubicBezTo>
                  <a:cubicBezTo>
                    <a:pt x="278940" y="-13304"/>
                    <a:pt x="325525" y="4892"/>
                    <a:pt x="344841" y="36734"/>
                  </a:cubicBezTo>
                  <a:cubicBezTo>
                    <a:pt x="366429" y="66303"/>
                    <a:pt x="366429" y="104969"/>
                    <a:pt x="363020" y="140223"/>
                  </a:cubicBezTo>
                  <a:lnTo>
                    <a:pt x="363020" y="1402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36"/>
            <p:cNvSpPr/>
            <p:nvPr/>
          </p:nvSpPr>
          <p:spPr>
            <a:xfrm rot="-1429592">
              <a:off x="3721561" y="465216"/>
              <a:ext cx="128648" cy="130302"/>
            </a:xfrm>
            <a:custGeom>
              <a:avLst/>
              <a:gdLst/>
              <a:ahLst/>
              <a:cxnLst/>
              <a:rect l="l" t="t" r="r" b="b"/>
              <a:pathLst>
                <a:path w="171801" h="174010" extrusionOk="0">
                  <a:moveTo>
                    <a:pt x="167543" y="19948"/>
                  </a:moveTo>
                  <a:cubicBezTo>
                    <a:pt x="162998" y="8576"/>
                    <a:pt x="151635" y="-2796"/>
                    <a:pt x="140273" y="615"/>
                  </a:cubicBezTo>
                  <a:cubicBezTo>
                    <a:pt x="135728" y="1753"/>
                    <a:pt x="132319" y="5164"/>
                    <a:pt x="128911" y="9713"/>
                  </a:cubicBezTo>
                  <a:cubicBezTo>
                    <a:pt x="110731" y="30184"/>
                    <a:pt x="100505" y="56340"/>
                    <a:pt x="98232" y="83634"/>
                  </a:cubicBezTo>
                  <a:cubicBezTo>
                    <a:pt x="85734" y="73399"/>
                    <a:pt x="78917" y="58615"/>
                    <a:pt x="69827" y="46105"/>
                  </a:cubicBezTo>
                  <a:cubicBezTo>
                    <a:pt x="60737" y="33595"/>
                    <a:pt x="45966" y="22223"/>
                    <a:pt x="30059" y="25635"/>
                  </a:cubicBezTo>
                  <a:cubicBezTo>
                    <a:pt x="-35842" y="38144"/>
                    <a:pt x="19833" y="167789"/>
                    <a:pt x="70963" y="173476"/>
                  </a:cubicBezTo>
                  <a:cubicBezTo>
                    <a:pt x="138000" y="182573"/>
                    <a:pt x="186859" y="73399"/>
                    <a:pt x="167543" y="199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36"/>
          <p:cNvGrpSpPr/>
          <p:nvPr/>
        </p:nvGrpSpPr>
        <p:grpSpPr>
          <a:xfrm>
            <a:off x="50424" y="358986"/>
            <a:ext cx="4663270" cy="5006455"/>
            <a:chOff x="50424" y="358986"/>
            <a:chExt cx="4663270" cy="5006455"/>
          </a:xfrm>
        </p:grpSpPr>
        <p:grpSp>
          <p:nvGrpSpPr>
            <p:cNvPr id="1335" name="Google Shape;1335;p36"/>
            <p:cNvGrpSpPr/>
            <p:nvPr/>
          </p:nvGrpSpPr>
          <p:grpSpPr>
            <a:xfrm>
              <a:off x="50424" y="358986"/>
              <a:ext cx="4663270" cy="5006455"/>
              <a:chOff x="50424" y="358986"/>
              <a:chExt cx="4663270" cy="5006455"/>
            </a:xfrm>
          </p:grpSpPr>
          <p:sp>
            <p:nvSpPr>
              <p:cNvPr id="1336" name="Google Shape;1336;p36"/>
              <p:cNvSpPr/>
              <p:nvPr/>
            </p:nvSpPr>
            <p:spPr>
              <a:xfrm rot="-548498">
                <a:off x="258852" y="2083669"/>
                <a:ext cx="4246415" cy="2963264"/>
              </a:xfrm>
              <a:custGeom>
                <a:avLst/>
                <a:gdLst/>
                <a:ahLst/>
                <a:cxnLst/>
                <a:rect l="l" t="t" r="r" b="b"/>
                <a:pathLst>
                  <a:path w="9637883" h="6725578" extrusionOk="0">
                    <a:moveTo>
                      <a:pt x="2016833" y="1873758"/>
                    </a:moveTo>
                    <a:cubicBezTo>
                      <a:pt x="2330431" y="1889680"/>
                      <a:pt x="2614488" y="1683840"/>
                      <a:pt x="2813328" y="1441608"/>
                    </a:cubicBezTo>
                    <a:cubicBezTo>
                      <a:pt x="3012167" y="1199376"/>
                      <a:pt x="3154196" y="913930"/>
                      <a:pt x="3358717" y="675110"/>
                    </a:cubicBezTo>
                    <a:cubicBezTo>
                      <a:pt x="3742761" y="225901"/>
                      <a:pt x="4343825" y="-24291"/>
                      <a:pt x="4934663" y="1865"/>
                    </a:cubicBezTo>
                    <a:cubicBezTo>
                      <a:pt x="5525501" y="28022"/>
                      <a:pt x="6095887" y="325978"/>
                      <a:pt x="6468569" y="785422"/>
                    </a:cubicBezTo>
                    <a:cubicBezTo>
                      <a:pt x="6641276" y="999222"/>
                      <a:pt x="6773078" y="1243729"/>
                      <a:pt x="6951465" y="1452980"/>
                    </a:cubicBezTo>
                    <a:cubicBezTo>
                      <a:pt x="7198027" y="1740701"/>
                      <a:pt x="7532077" y="1953365"/>
                      <a:pt x="7896806" y="2054579"/>
                    </a:cubicBezTo>
                    <a:cubicBezTo>
                      <a:pt x="8189952" y="2135323"/>
                      <a:pt x="8502415" y="2146695"/>
                      <a:pt x="8786471" y="2258145"/>
                    </a:cubicBezTo>
                    <a:cubicBezTo>
                      <a:pt x="9268232" y="2449201"/>
                      <a:pt x="9611371" y="2942762"/>
                      <a:pt x="9636369" y="3460205"/>
                    </a:cubicBezTo>
                    <a:cubicBezTo>
                      <a:pt x="9661366" y="3978785"/>
                      <a:pt x="9375036" y="4496228"/>
                      <a:pt x="8929635" y="4763479"/>
                    </a:cubicBezTo>
                    <a:cubicBezTo>
                      <a:pt x="8509232" y="5014809"/>
                      <a:pt x="7942255" y="5080768"/>
                      <a:pt x="7682059" y="5495860"/>
                    </a:cubicBezTo>
                    <a:cubicBezTo>
                      <a:pt x="7399139" y="5948481"/>
                      <a:pt x="7071905" y="6464786"/>
                      <a:pt x="6573102" y="6653568"/>
                    </a:cubicBezTo>
                    <a:cubicBezTo>
                      <a:pt x="6087933" y="6836663"/>
                      <a:pt x="5490278" y="6660391"/>
                      <a:pt x="5183497" y="6240751"/>
                    </a:cubicBezTo>
                    <a:cubicBezTo>
                      <a:pt x="5075555" y="6092910"/>
                      <a:pt x="5001700" y="5922324"/>
                      <a:pt x="4907394" y="5765386"/>
                    </a:cubicBezTo>
                    <a:cubicBezTo>
                      <a:pt x="4616520" y="5285471"/>
                      <a:pt x="4080220" y="4935202"/>
                      <a:pt x="3518924" y="4961358"/>
                    </a:cubicBezTo>
                    <a:cubicBezTo>
                      <a:pt x="2882637" y="4990927"/>
                      <a:pt x="2365654" y="5460606"/>
                      <a:pt x="1790724" y="5734680"/>
                    </a:cubicBezTo>
                    <a:cubicBezTo>
                      <a:pt x="1679373" y="5788130"/>
                      <a:pt x="1562342" y="5834757"/>
                      <a:pt x="1439630" y="5844992"/>
                    </a:cubicBezTo>
                    <a:cubicBezTo>
                      <a:pt x="1076037" y="5875697"/>
                      <a:pt x="762438" y="5587976"/>
                      <a:pt x="564735" y="5282060"/>
                    </a:cubicBezTo>
                    <a:cubicBezTo>
                      <a:pt x="323855" y="4909045"/>
                      <a:pt x="178418" y="4482581"/>
                      <a:pt x="81839" y="4049294"/>
                    </a:cubicBezTo>
                    <a:cubicBezTo>
                      <a:pt x="-7923" y="3646712"/>
                      <a:pt x="-54509" y="3211150"/>
                      <a:pt x="106836" y="2831312"/>
                    </a:cubicBezTo>
                    <a:cubicBezTo>
                      <a:pt x="253409" y="2485592"/>
                      <a:pt x="561326" y="2225165"/>
                      <a:pt x="909012" y="2084147"/>
                    </a:cubicBezTo>
                    <a:cubicBezTo>
                      <a:pt x="1256697" y="1943130"/>
                      <a:pt x="1641878" y="1854425"/>
                      <a:pt x="2016833" y="18737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37" name="Google Shape;1337;p36"/>
              <p:cNvGrpSpPr/>
              <p:nvPr/>
            </p:nvGrpSpPr>
            <p:grpSpPr>
              <a:xfrm flipH="1">
                <a:off x="2094931" y="2996809"/>
                <a:ext cx="1046641" cy="1299353"/>
                <a:chOff x="3962166" y="4877840"/>
                <a:chExt cx="988516" cy="1227078"/>
              </a:xfrm>
            </p:grpSpPr>
            <p:sp>
              <p:nvSpPr>
                <p:cNvPr id="1338" name="Google Shape;1338;p36"/>
                <p:cNvSpPr/>
                <p:nvPr/>
              </p:nvSpPr>
              <p:spPr>
                <a:xfrm>
                  <a:off x="3962166" y="4983603"/>
                  <a:ext cx="922616" cy="1121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616" h="1121315" extrusionOk="0">
                      <a:moveTo>
                        <a:pt x="922616" y="133057"/>
                      </a:moveTo>
                      <a:cubicBezTo>
                        <a:pt x="610154" y="545874"/>
                        <a:pt x="561296" y="605010"/>
                        <a:pt x="163617" y="1121316"/>
                      </a:cubicBezTo>
                      <a:lnTo>
                        <a:pt x="0" y="988259"/>
                      </a:lnTo>
                      <a:cubicBezTo>
                        <a:pt x="396543" y="471954"/>
                        <a:pt x="445401" y="412817"/>
                        <a:pt x="758999" y="0"/>
                      </a:cubicBezTo>
                      <a:lnTo>
                        <a:pt x="922616" y="13305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9" name="Google Shape;1339;p36"/>
                <p:cNvSpPr/>
                <p:nvPr/>
              </p:nvSpPr>
              <p:spPr>
                <a:xfrm>
                  <a:off x="4721165" y="4877840"/>
                  <a:ext cx="229517" cy="238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17" h="238819" extrusionOk="0">
                      <a:moveTo>
                        <a:pt x="0" y="105763"/>
                      </a:moveTo>
                      <a:lnTo>
                        <a:pt x="229518" y="0"/>
                      </a:lnTo>
                      <a:lnTo>
                        <a:pt x="163617" y="23882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0" name="Google Shape;1340;p36"/>
                <p:cNvSpPr/>
                <p:nvPr/>
              </p:nvSpPr>
              <p:spPr>
                <a:xfrm>
                  <a:off x="4862057" y="4877840"/>
                  <a:ext cx="88625" cy="92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25" h="92116" extrusionOk="0">
                      <a:moveTo>
                        <a:pt x="63629" y="92116"/>
                      </a:moveTo>
                      <a:lnTo>
                        <a:pt x="0" y="40941"/>
                      </a:lnTo>
                      <a:lnTo>
                        <a:pt x="8862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1" name="Google Shape;1341;p36"/>
                <p:cNvSpPr/>
                <p:nvPr/>
              </p:nvSpPr>
              <p:spPr>
                <a:xfrm>
                  <a:off x="4086015" y="5085955"/>
                  <a:ext cx="761271" cy="985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271" h="985984" extrusionOk="0">
                      <a:moveTo>
                        <a:pt x="761272" y="0"/>
                      </a:moveTo>
                      <a:lnTo>
                        <a:pt x="0" y="985985"/>
                      </a:lnTo>
                    </a:path>
                  </a:pathLst>
                </a:custGeom>
                <a:noFill/>
                <a:ln w="11350" cap="flat" cmpd="sng">
                  <a:solidFill>
                    <a:schemeClr val="dk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2" name="Google Shape;1342;p36"/>
                <p:cNvSpPr/>
                <p:nvPr/>
              </p:nvSpPr>
              <p:spPr>
                <a:xfrm>
                  <a:off x="4021250" y="5030230"/>
                  <a:ext cx="757863" cy="989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863" h="989396" extrusionOk="0">
                      <a:moveTo>
                        <a:pt x="757863" y="0"/>
                      </a:moveTo>
                      <a:lnTo>
                        <a:pt x="0" y="989397"/>
                      </a:lnTo>
                    </a:path>
                  </a:pathLst>
                </a:custGeom>
                <a:noFill/>
                <a:ln w="11350" cap="flat" cmpd="sng">
                  <a:solidFill>
                    <a:schemeClr val="dk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3" name="Google Shape;1343;p36"/>
              <p:cNvGrpSpPr/>
              <p:nvPr/>
            </p:nvGrpSpPr>
            <p:grpSpPr>
              <a:xfrm>
                <a:off x="989684" y="358986"/>
                <a:ext cx="2784763" cy="3533381"/>
                <a:chOff x="2448560" y="742008"/>
                <a:chExt cx="1837036" cy="2330880"/>
              </a:xfrm>
            </p:grpSpPr>
            <p:sp>
              <p:nvSpPr>
                <p:cNvPr id="1344" name="Google Shape;1344;p36"/>
                <p:cNvSpPr/>
                <p:nvPr/>
              </p:nvSpPr>
              <p:spPr>
                <a:xfrm>
                  <a:off x="3468941" y="2831083"/>
                  <a:ext cx="229776" cy="241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76" h="241805" extrusionOk="0">
                      <a:moveTo>
                        <a:pt x="43279" y="73650"/>
                      </a:moveTo>
                      <a:cubicBezTo>
                        <a:pt x="46688" y="86160"/>
                        <a:pt x="38734" y="98670"/>
                        <a:pt x="29644" y="106630"/>
                      </a:cubicBezTo>
                      <a:cubicBezTo>
                        <a:pt x="20555" y="114591"/>
                        <a:pt x="9192" y="121414"/>
                        <a:pt x="2375" y="132787"/>
                      </a:cubicBezTo>
                      <a:cubicBezTo>
                        <a:pt x="103" y="137336"/>
                        <a:pt x="-1034" y="141885"/>
                        <a:pt x="1239" y="146434"/>
                      </a:cubicBezTo>
                      <a:cubicBezTo>
                        <a:pt x="3511" y="148708"/>
                        <a:pt x="6920" y="149845"/>
                        <a:pt x="9192" y="149845"/>
                      </a:cubicBezTo>
                      <a:cubicBezTo>
                        <a:pt x="22827" y="150982"/>
                        <a:pt x="37598" y="146434"/>
                        <a:pt x="47824" y="135061"/>
                      </a:cubicBezTo>
                      <a:cubicBezTo>
                        <a:pt x="38734" y="143022"/>
                        <a:pt x="29644" y="150982"/>
                        <a:pt x="26236" y="162355"/>
                      </a:cubicBezTo>
                      <a:cubicBezTo>
                        <a:pt x="22827" y="173727"/>
                        <a:pt x="29644" y="187374"/>
                        <a:pt x="41007" y="188511"/>
                      </a:cubicBezTo>
                      <a:cubicBezTo>
                        <a:pt x="53505" y="189649"/>
                        <a:pt x="61459" y="176002"/>
                        <a:pt x="72821" y="173727"/>
                      </a:cubicBezTo>
                      <a:cubicBezTo>
                        <a:pt x="66004" y="179413"/>
                        <a:pt x="59186" y="186237"/>
                        <a:pt x="55778" y="194197"/>
                      </a:cubicBezTo>
                      <a:cubicBezTo>
                        <a:pt x="52369" y="202158"/>
                        <a:pt x="53505" y="213531"/>
                        <a:pt x="61459" y="218080"/>
                      </a:cubicBezTo>
                      <a:cubicBezTo>
                        <a:pt x="72821" y="224903"/>
                        <a:pt x="85320" y="214668"/>
                        <a:pt x="93273" y="205570"/>
                      </a:cubicBezTo>
                      <a:cubicBezTo>
                        <a:pt x="81911" y="213531"/>
                        <a:pt x="88728" y="234001"/>
                        <a:pt x="101227" y="239687"/>
                      </a:cubicBezTo>
                      <a:cubicBezTo>
                        <a:pt x="114861" y="245373"/>
                        <a:pt x="129632" y="238550"/>
                        <a:pt x="140995" y="231726"/>
                      </a:cubicBezTo>
                      <a:cubicBezTo>
                        <a:pt x="161447" y="218080"/>
                        <a:pt x="177354" y="197609"/>
                        <a:pt x="192125" y="177139"/>
                      </a:cubicBezTo>
                      <a:cubicBezTo>
                        <a:pt x="209168" y="153257"/>
                        <a:pt x="227348" y="127101"/>
                        <a:pt x="229620" y="97532"/>
                      </a:cubicBezTo>
                      <a:cubicBezTo>
                        <a:pt x="231893" y="62278"/>
                        <a:pt x="209168" y="29298"/>
                        <a:pt x="177354" y="13377"/>
                      </a:cubicBezTo>
                      <a:cubicBezTo>
                        <a:pt x="145540" y="-3682"/>
                        <a:pt x="100090" y="-4819"/>
                        <a:pt x="68276" y="12239"/>
                      </a:cubicBezTo>
                      <a:cubicBezTo>
                        <a:pt x="55778" y="19063"/>
                        <a:pt x="33053" y="36122"/>
                        <a:pt x="26236" y="46357"/>
                      </a:cubicBezTo>
                      <a:cubicBezTo>
                        <a:pt x="22827" y="55455"/>
                        <a:pt x="26236" y="92983"/>
                        <a:pt x="43279" y="73650"/>
                      </a:cubicBezTo>
                      <a:close/>
                    </a:path>
                  </a:pathLst>
                </a:custGeom>
                <a:solidFill>
                  <a:srgbClr val="F9C29B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5" name="Google Shape;1345;p36"/>
                <p:cNvSpPr/>
                <p:nvPr/>
              </p:nvSpPr>
              <p:spPr>
                <a:xfrm>
                  <a:off x="2564463" y="1772442"/>
                  <a:ext cx="1721133" cy="123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133" h="1239190" extrusionOk="0">
                      <a:moveTo>
                        <a:pt x="144" y="760414"/>
                      </a:moveTo>
                      <a:cubicBezTo>
                        <a:pt x="-992" y="746767"/>
                        <a:pt x="4689" y="673984"/>
                        <a:pt x="13779" y="626220"/>
                      </a:cubicBezTo>
                      <a:cubicBezTo>
                        <a:pt x="75135" y="330538"/>
                        <a:pt x="316015" y="106502"/>
                        <a:pt x="613706" y="59875"/>
                      </a:cubicBezTo>
                      <a:lnTo>
                        <a:pt x="946621" y="7563"/>
                      </a:lnTo>
                      <a:cubicBezTo>
                        <a:pt x="1047745" y="-8359"/>
                        <a:pt x="1151142" y="739"/>
                        <a:pt x="1247721" y="35994"/>
                      </a:cubicBezTo>
                      <a:cubicBezTo>
                        <a:pt x="1346573" y="71248"/>
                        <a:pt x="1443152" y="114463"/>
                        <a:pt x="1524960" y="178148"/>
                      </a:cubicBezTo>
                      <a:cubicBezTo>
                        <a:pt x="1651082" y="275951"/>
                        <a:pt x="1741980" y="434027"/>
                        <a:pt x="1716983" y="592103"/>
                      </a:cubicBezTo>
                      <a:cubicBezTo>
                        <a:pt x="1701075" y="687631"/>
                        <a:pt x="1645400" y="770649"/>
                        <a:pt x="1585180" y="845707"/>
                      </a:cubicBezTo>
                      <a:cubicBezTo>
                        <a:pt x="1459059" y="1001508"/>
                        <a:pt x="1305669" y="1135702"/>
                        <a:pt x="1134098" y="1239191"/>
                      </a:cubicBezTo>
                      <a:cubicBezTo>
                        <a:pt x="1088649" y="1172094"/>
                        <a:pt x="997751" y="1115232"/>
                        <a:pt x="940940" y="1058370"/>
                      </a:cubicBezTo>
                      <a:cubicBezTo>
                        <a:pt x="1069333" y="915078"/>
                        <a:pt x="1196591" y="694454"/>
                        <a:pt x="1351118" y="468144"/>
                      </a:cubicBezTo>
                      <a:lnTo>
                        <a:pt x="144" y="76041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6" name="Google Shape;1346;p36"/>
                <p:cNvSpPr/>
                <p:nvPr/>
              </p:nvSpPr>
              <p:spPr>
                <a:xfrm>
                  <a:off x="2985011" y="1778868"/>
                  <a:ext cx="527209" cy="20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209" h="206025" extrusionOk="0">
                      <a:moveTo>
                        <a:pt x="0" y="111449"/>
                      </a:moveTo>
                      <a:cubicBezTo>
                        <a:pt x="60220" y="83018"/>
                        <a:pt x="126121" y="63685"/>
                        <a:pt x="194295" y="52313"/>
                      </a:cubicBezTo>
                      <a:lnTo>
                        <a:pt x="527209" y="0"/>
                      </a:lnTo>
                      <a:cubicBezTo>
                        <a:pt x="527209" y="0"/>
                        <a:pt x="510166" y="152390"/>
                        <a:pt x="290874" y="195605"/>
                      </a:cubicBezTo>
                      <a:cubicBezTo>
                        <a:pt x="55675" y="243369"/>
                        <a:pt x="0" y="111449"/>
                        <a:pt x="0" y="111449"/>
                      </a:cubicBezTo>
                      <a:close/>
                    </a:path>
                  </a:pathLst>
                </a:custGeom>
                <a:solidFill>
                  <a:srgbClr val="D09D79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7" name="Google Shape;1347;p36"/>
                <p:cNvSpPr/>
                <p:nvPr/>
              </p:nvSpPr>
              <p:spPr>
                <a:xfrm>
                  <a:off x="3065683" y="1753848"/>
                  <a:ext cx="362456" cy="171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56" h="171032" extrusionOk="0">
                      <a:moveTo>
                        <a:pt x="0" y="63685"/>
                      </a:moveTo>
                      <a:cubicBezTo>
                        <a:pt x="2272" y="79607"/>
                        <a:pt x="4545" y="96665"/>
                        <a:pt x="6817" y="112587"/>
                      </a:cubicBezTo>
                      <a:cubicBezTo>
                        <a:pt x="6817" y="112587"/>
                        <a:pt x="47721" y="188782"/>
                        <a:pt x="189750" y="167174"/>
                      </a:cubicBezTo>
                      <a:cubicBezTo>
                        <a:pt x="331778" y="145566"/>
                        <a:pt x="362456" y="45490"/>
                        <a:pt x="362456" y="45490"/>
                      </a:cubicBezTo>
                      <a:cubicBezTo>
                        <a:pt x="359048" y="30705"/>
                        <a:pt x="356775" y="14784"/>
                        <a:pt x="353366" y="0"/>
                      </a:cubicBezTo>
                      <a:lnTo>
                        <a:pt x="0" y="63685"/>
                      </a:lnTo>
                      <a:close/>
                    </a:path>
                  </a:pathLst>
                </a:custGeom>
                <a:solidFill>
                  <a:srgbClr val="D09D79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8" name="Google Shape;1348;p36"/>
                <p:cNvSpPr/>
                <p:nvPr/>
              </p:nvSpPr>
              <p:spPr>
                <a:xfrm>
                  <a:off x="2597915" y="786055"/>
                  <a:ext cx="1085480" cy="1054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80" h="1054823" extrusionOk="0">
                      <a:moveTo>
                        <a:pt x="26912" y="681210"/>
                      </a:moveTo>
                      <a:cubicBezTo>
                        <a:pt x="71225" y="823365"/>
                        <a:pt x="222343" y="1107674"/>
                        <a:pt x="609796" y="1046263"/>
                      </a:cubicBezTo>
                      <a:cubicBezTo>
                        <a:pt x="997249" y="984853"/>
                        <a:pt x="1052924" y="725562"/>
                        <a:pt x="1052924" y="725562"/>
                      </a:cubicBezTo>
                      <a:cubicBezTo>
                        <a:pt x="1052924" y="725562"/>
                        <a:pt x="1097237" y="624348"/>
                        <a:pt x="1082466" y="483331"/>
                      </a:cubicBezTo>
                      <a:cubicBezTo>
                        <a:pt x="1067695" y="341176"/>
                        <a:pt x="937029" y="-77327"/>
                        <a:pt x="454133" y="12514"/>
                      </a:cubicBezTo>
                      <a:cubicBezTo>
                        <a:pt x="-160566" y="123964"/>
                        <a:pt x="26912" y="681210"/>
                        <a:pt x="26912" y="681210"/>
                      </a:cubicBezTo>
                      <a:close/>
                    </a:path>
                  </a:pathLst>
                </a:custGeom>
                <a:solidFill>
                  <a:srgbClr val="D09D79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9" name="Google Shape;1349;p36"/>
                <p:cNvSpPr/>
                <p:nvPr/>
              </p:nvSpPr>
              <p:spPr>
                <a:xfrm>
                  <a:off x="3069092" y="1765221"/>
                  <a:ext cx="354502" cy="8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502" h="87061" extrusionOk="0">
                      <a:moveTo>
                        <a:pt x="0" y="73920"/>
                      </a:moveTo>
                      <a:cubicBezTo>
                        <a:pt x="43177" y="76195"/>
                        <a:pt x="88626" y="73920"/>
                        <a:pt x="139756" y="65960"/>
                      </a:cubicBezTo>
                      <a:cubicBezTo>
                        <a:pt x="227245" y="52313"/>
                        <a:pt x="297691" y="28431"/>
                        <a:pt x="354503" y="0"/>
                      </a:cubicBezTo>
                      <a:cubicBezTo>
                        <a:pt x="354503" y="0"/>
                        <a:pt x="323825" y="43215"/>
                        <a:pt x="192022" y="73920"/>
                      </a:cubicBezTo>
                      <a:cubicBezTo>
                        <a:pt x="59084" y="103489"/>
                        <a:pt x="0" y="73920"/>
                        <a:pt x="0" y="739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0" name="Google Shape;1350;p36"/>
                <p:cNvSpPr/>
                <p:nvPr/>
              </p:nvSpPr>
              <p:spPr>
                <a:xfrm>
                  <a:off x="3354702" y="1344176"/>
                  <a:ext cx="52567" cy="6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67" h="66493" extrusionOk="0">
                      <a:moveTo>
                        <a:pt x="51849" y="28698"/>
                      </a:moveTo>
                      <a:cubicBezTo>
                        <a:pt x="55258" y="46894"/>
                        <a:pt x="46168" y="63952"/>
                        <a:pt x="32533" y="66227"/>
                      </a:cubicBezTo>
                      <a:cubicBezTo>
                        <a:pt x="17762" y="68501"/>
                        <a:pt x="4128" y="55991"/>
                        <a:pt x="719" y="37796"/>
                      </a:cubicBezTo>
                      <a:cubicBezTo>
                        <a:pt x="-2690" y="19600"/>
                        <a:pt x="6400" y="2541"/>
                        <a:pt x="20035" y="267"/>
                      </a:cubicBezTo>
                      <a:cubicBezTo>
                        <a:pt x="33669" y="-2008"/>
                        <a:pt x="48440" y="10502"/>
                        <a:pt x="51849" y="28698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1" name="Google Shape;1351;p36"/>
                <p:cNvSpPr/>
                <p:nvPr/>
              </p:nvSpPr>
              <p:spPr>
                <a:xfrm>
                  <a:off x="2909301" y="1428332"/>
                  <a:ext cx="52567" cy="6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67" h="66493" extrusionOk="0">
                      <a:moveTo>
                        <a:pt x="51849" y="28698"/>
                      </a:moveTo>
                      <a:cubicBezTo>
                        <a:pt x="55258" y="46893"/>
                        <a:pt x="46168" y="63952"/>
                        <a:pt x="32533" y="66227"/>
                      </a:cubicBezTo>
                      <a:cubicBezTo>
                        <a:pt x="17762" y="68501"/>
                        <a:pt x="4128" y="55991"/>
                        <a:pt x="719" y="37796"/>
                      </a:cubicBezTo>
                      <a:cubicBezTo>
                        <a:pt x="-2690" y="19600"/>
                        <a:pt x="6400" y="2541"/>
                        <a:pt x="20035" y="267"/>
                      </a:cubicBezTo>
                      <a:cubicBezTo>
                        <a:pt x="33669" y="-2008"/>
                        <a:pt x="48440" y="10502"/>
                        <a:pt x="51849" y="28698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36"/>
                <p:cNvSpPr/>
                <p:nvPr/>
              </p:nvSpPr>
              <p:spPr>
                <a:xfrm>
                  <a:off x="3385350" y="1414653"/>
                  <a:ext cx="141254" cy="108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54" h="108695" extrusionOk="0">
                      <a:moveTo>
                        <a:pt x="140505" y="41239"/>
                      </a:moveTo>
                      <a:cubicBezTo>
                        <a:pt x="146186" y="70807"/>
                        <a:pt x="118917" y="99238"/>
                        <a:pt x="80285" y="107199"/>
                      </a:cubicBezTo>
                      <a:cubicBezTo>
                        <a:pt x="41653" y="114022"/>
                        <a:pt x="6430" y="96964"/>
                        <a:pt x="749" y="67395"/>
                      </a:cubicBezTo>
                      <a:cubicBezTo>
                        <a:pt x="-4932" y="37827"/>
                        <a:pt x="22337" y="9396"/>
                        <a:pt x="60969" y="1436"/>
                      </a:cubicBezTo>
                      <a:cubicBezTo>
                        <a:pt x="99601" y="-5388"/>
                        <a:pt x="134824" y="12808"/>
                        <a:pt x="140505" y="41239"/>
                      </a:cubicBezTo>
                      <a:close/>
                    </a:path>
                  </a:pathLst>
                </a:custGeom>
                <a:solidFill>
                  <a:srgbClr val="C68D73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3" name="Google Shape;1353;p36"/>
                <p:cNvSpPr/>
                <p:nvPr/>
              </p:nvSpPr>
              <p:spPr>
                <a:xfrm>
                  <a:off x="2841097" y="1526103"/>
                  <a:ext cx="141254" cy="108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54" h="108695" extrusionOk="0">
                      <a:moveTo>
                        <a:pt x="140505" y="41239"/>
                      </a:moveTo>
                      <a:cubicBezTo>
                        <a:pt x="146186" y="70807"/>
                        <a:pt x="118917" y="99238"/>
                        <a:pt x="80285" y="107199"/>
                      </a:cubicBezTo>
                      <a:cubicBezTo>
                        <a:pt x="41653" y="114022"/>
                        <a:pt x="6430" y="96964"/>
                        <a:pt x="749" y="67395"/>
                      </a:cubicBezTo>
                      <a:cubicBezTo>
                        <a:pt x="-4932" y="37827"/>
                        <a:pt x="22337" y="9396"/>
                        <a:pt x="60969" y="1436"/>
                      </a:cubicBezTo>
                      <a:cubicBezTo>
                        <a:pt x="99601" y="-5388"/>
                        <a:pt x="134824" y="12808"/>
                        <a:pt x="140505" y="41239"/>
                      </a:cubicBezTo>
                      <a:close/>
                    </a:path>
                  </a:pathLst>
                </a:custGeom>
                <a:solidFill>
                  <a:srgbClr val="C68D73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4" name="Google Shape;1354;p36"/>
                <p:cNvSpPr/>
                <p:nvPr/>
              </p:nvSpPr>
              <p:spPr>
                <a:xfrm>
                  <a:off x="3157717" y="1422676"/>
                  <a:ext cx="50403" cy="4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03" h="45335" extrusionOk="0">
                      <a:moveTo>
                        <a:pt x="0" y="12746"/>
                      </a:moveTo>
                      <a:cubicBezTo>
                        <a:pt x="6817" y="236"/>
                        <a:pt x="24997" y="-4313"/>
                        <a:pt x="37495" y="4785"/>
                      </a:cubicBezTo>
                      <a:cubicBezTo>
                        <a:pt x="44313" y="9334"/>
                        <a:pt x="47721" y="16158"/>
                        <a:pt x="49994" y="22981"/>
                      </a:cubicBezTo>
                      <a:cubicBezTo>
                        <a:pt x="51130" y="29804"/>
                        <a:pt x="49994" y="37765"/>
                        <a:pt x="45449" y="43451"/>
                      </a:cubicBezTo>
                      <a:cubicBezTo>
                        <a:pt x="44313" y="45726"/>
                        <a:pt x="40904" y="45726"/>
                        <a:pt x="38632" y="44588"/>
                      </a:cubicBezTo>
                      <a:cubicBezTo>
                        <a:pt x="37495" y="43451"/>
                        <a:pt x="36359" y="41177"/>
                        <a:pt x="37495" y="40040"/>
                      </a:cubicBezTo>
                      <a:lnTo>
                        <a:pt x="37495" y="40040"/>
                      </a:lnTo>
                      <a:cubicBezTo>
                        <a:pt x="38632" y="35491"/>
                        <a:pt x="38632" y="30942"/>
                        <a:pt x="36359" y="27530"/>
                      </a:cubicBezTo>
                      <a:cubicBezTo>
                        <a:pt x="35223" y="24118"/>
                        <a:pt x="32951" y="20707"/>
                        <a:pt x="29542" y="18432"/>
                      </a:cubicBezTo>
                      <a:cubicBezTo>
                        <a:pt x="23861" y="13883"/>
                        <a:pt x="13635" y="15020"/>
                        <a:pt x="6817" y="19569"/>
                      </a:cubicBezTo>
                      <a:lnTo>
                        <a:pt x="6817" y="19569"/>
                      </a:lnTo>
                      <a:cubicBezTo>
                        <a:pt x="4545" y="20707"/>
                        <a:pt x="2272" y="20707"/>
                        <a:pt x="1136" y="18432"/>
                      </a:cubicBezTo>
                      <a:cubicBezTo>
                        <a:pt x="0" y="16158"/>
                        <a:pt x="0" y="13883"/>
                        <a:pt x="0" y="12746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5" name="Google Shape;1355;p36"/>
                <p:cNvSpPr/>
                <p:nvPr/>
              </p:nvSpPr>
              <p:spPr>
                <a:xfrm>
                  <a:off x="3147316" y="1531641"/>
                  <a:ext cx="97891" cy="46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91" h="46381" extrusionOk="0">
                      <a:moveTo>
                        <a:pt x="97891" y="4995"/>
                      </a:moveTo>
                      <a:cubicBezTo>
                        <a:pt x="96755" y="15230"/>
                        <a:pt x="91074" y="24328"/>
                        <a:pt x="83120" y="31152"/>
                      </a:cubicBezTo>
                      <a:cubicBezTo>
                        <a:pt x="75167" y="37975"/>
                        <a:pt x="66077" y="41387"/>
                        <a:pt x="56987" y="43661"/>
                      </a:cubicBezTo>
                      <a:cubicBezTo>
                        <a:pt x="47897" y="45936"/>
                        <a:pt x="37671" y="47073"/>
                        <a:pt x="28581" y="45936"/>
                      </a:cubicBezTo>
                      <a:cubicBezTo>
                        <a:pt x="18355" y="44798"/>
                        <a:pt x="9266" y="41387"/>
                        <a:pt x="1312" y="33426"/>
                      </a:cubicBezTo>
                      <a:cubicBezTo>
                        <a:pt x="-960" y="31152"/>
                        <a:pt x="176" y="28877"/>
                        <a:pt x="1312" y="26603"/>
                      </a:cubicBezTo>
                      <a:cubicBezTo>
                        <a:pt x="2448" y="25465"/>
                        <a:pt x="4721" y="25465"/>
                        <a:pt x="6993" y="25465"/>
                      </a:cubicBezTo>
                      <a:lnTo>
                        <a:pt x="6993" y="25465"/>
                      </a:lnTo>
                      <a:cubicBezTo>
                        <a:pt x="13810" y="28877"/>
                        <a:pt x="21764" y="31152"/>
                        <a:pt x="29718" y="31152"/>
                      </a:cubicBezTo>
                      <a:cubicBezTo>
                        <a:pt x="37671" y="31152"/>
                        <a:pt x="45625" y="30014"/>
                        <a:pt x="53578" y="28877"/>
                      </a:cubicBezTo>
                      <a:cubicBezTo>
                        <a:pt x="61532" y="26603"/>
                        <a:pt x="69486" y="24328"/>
                        <a:pt x="75167" y="19779"/>
                      </a:cubicBezTo>
                      <a:cubicBezTo>
                        <a:pt x="81984" y="15230"/>
                        <a:pt x="86529" y="9544"/>
                        <a:pt x="89938" y="2721"/>
                      </a:cubicBezTo>
                      <a:lnTo>
                        <a:pt x="89938" y="2721"/>
                      </a:lnTo>
                      <a:cubicBezTo>
                        <a:pt x="91074" y="446"/>
                        <a:pt x="93346" y="-691"/>
                        <a:pt x="95619" y="446"/>
                      </a:cubicBezTo>
                      <a:cubicBezTo>
                        <a:pt x="96755" y="1583"/>
                        <a:pt x="97891" y="2721"/>
                        <a:pt x="97891" y="4995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6" name="Google Shape;1356;p36"/>
                <p:cNvSpPr/>
                <p:nvPr/>
              </p:nvSpPr>
              <p:spPr>
                <a:xfrm>
                  <a:off x="2554934" y="742008"/>
                  <a:ext cx="1112949" cy="672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49" h="672944" extrusionOk="0">
                      <a:moveTo>
                        <a:pt x="1112949" y="437536"/>
                      </a:moveTo>
                      <a:cubicBezTo>
                        <a:pt x="1036822" y="402282"/>
                        <a:pt x="974330" y="339734"/>
                        <a:pt x="937970" y="263539"/>
                      </a:cubicBezTo>
                      <a:cubicBezTo>
                        <a:pt x="932289" y="331773"/>
                        <a:pt x="897066" y="394321"/>
                        <a:pt x="860707" y="452320"/>
                      </a:cubicBezTo>
                      <a:cubicBezTo>
                        <a:pt x="817530" y="520554"/>
                        <a:pt x="758447" y="594475"/>
                        <a:pt x="677775" y="595612"/>
                      </a:cubicBezTo>
                      <a:cubicBezTo>
                        <a:pt x="648233" y="595612"/>
                        <a:pt x="616418" y="584240"/>
                        <a:pt x="602784" y="558083"/>
                      </a:cubicBezTo>
                      <a:cubicBezTo>
                        <a:pt x="595966" y="545574"/>
                        <a:pt x="594830" y="531927"/>
                        <a:pt x="593694" y="517143"/>
                      </a:cubicBezTo>
                      <a:cubicBezTo>
                        <a:pt x="589149" y="475065"/>
                        <a:pt x="586876" y="432987"/>
                        <a:pt x="585740" y="390909"/>
                      </a:cubicBezTo>
                      <a:cubicBezTo>
                        <a:pt x="574378" y="431850"/>
                        <a:pt x="560743" y="473928"/>
                        <a:pt x="532338" y="505770"/>
                      </a:cubicBezTo>
                      <a:cubicBezTo>
                        <a:pt x="503932" y="537613"/>
                        <a:pt x="453938" y="553534"/>
                        <a:pt x="417579" y="531927"/>
                      </a:cubicBezTo>
                      <a:cubicBezTo>
                        <a:pt x="375538" y="506908"/>
                        <a:pt x="372130" y="447771"/>
                        <a:pt x="382356" y="400007"/>
                      </a:cubicBezTo>
                      <a:cubicBezTo>
                        <a:pt x="375538" y="423889"/>
                        <a:pt x="353950" y="446634"/>
                        <a:pt x="348269" y="470516"/>
                      </a:cubicBezTo>
                      <a:cubicBezTo>
                        <a:pt x="340315" y="500084"/>
                        <a:pt x="333498" y="529652"/>
                        <a:pt x="317591" y="554672"/>
                      </a:cubicBezTo>
                      <a:cubicBezTo>
                        <a:pt x="301684" y="579691"/>
                        <a:pt x="275550" y="601298"/>
                        <a:pt x="246008" y="603573"/>
                      </a:cubicBezTo>
                      <a:cubicBezTo>
                        <a:pt x="218739" y="605847"/>
                        <a:pt x="191469" y="592200"/>
                        <a:pt x="172154" y="572867"/>
                      </a:cubicBezTo>
                      <a:cubicBezTo>
                        <a:pt x="152838" y="553534"/>
                        <a:pt x="139203" y="529652"/>
                        <a:pt x="125568" y="504633"/>
                      </a:cubicBezTo>
                      <a:cubicBezTo>
                        <a:pt x="119887" y="559220"/>
                        <a:pt x="96027" y="609259"/>
                        <a:pt x="73302" y="659297"/>
                      </a:cubicBezTo>
                      <a:cubicBezTo>
                        <a:pt x="71029" y="664984"/>
                        <a:pt x="66485" y="672944"/>
                        <a:pt x="59667" y="672944"/>
                      </a:cubicBezTo>
                      <a:cubicBezTo>
                        <a:pt x="56259" y="672944"/>
                        <a:pt x="52850" y="670670"/>
                        <a:pt x="50577" y="669533"/>
                      </a:cubicBezTo>
                      <a:cubicBezTo>
                        <a:pt x="13082" y="642239"/>
                        <a:pt x="2856" y="591063"/>
                        <a:pt x="583" y="544436"/>
                      </a:cubicBezTo>
                      <a:cubicBezTo>
                        <a:pt x="-3961" y="435262"/>
                        <a:pt x="17627" y="321538"/>
                        <a:pt x="80119" y="230559"/>
                      </a:cubicBezTo>
                      <a:cubicBezTo>
                        <a:pt x="141476" y="139580"/>
                        <a:pt x="244872" y="74757"/>
                        <a:pt x="355086" y="73620"/>
                      </a:cubicBezTo>
                      <a:cubicBezTo>
                        <a:pt x="498251" y="-50339"/>
                        <a:pt x="1106132" y="-69672"/>
                        <a:pt x="1112949" y="437536"/>
                      </a:cubicBezTo>
                      <a:close/>
                    </a:path>
                  </a:pathLst>
                </a:custGeom>
                <a:solidFill>
                  <a:srgbClr val="4C1130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7" name="Google Shape;1357;p36"/>
                <p:cNvSpPr/>
                <p:nvPr/>
              </p:nvSpPr>
              <p:spPr>
                <a:xfrm>
                  <a:off x="3630388" y="1098727"/>
                  <a:ext cx="197396" cy="25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96" h="258225" extrusionOk="0">
                      <a:moveTo>
                        <a:pt x="0" y="78542"/>
                      </a:moveTo>
                      <a:cubicBezTo>
                        <a:pt x="3409" y="62621"/>
                        <a:pt x="14771" y="48974"/>
                        <a:pt x="26133" y="37602"/>
                      </a:cubicBezTo>
                      <a:cubicBezTo>
                        <a:pt x="39768" y="23955"/>
                        <a:pt x="55675" y="11445"/>
                        <a:pt x="74991" y="4622"/>
                      </a:cubicBezTo>
                      <a:cubicBezTo>
                        <a:pt x="106805" y="-6750"/>
                        <a:pt x="144301" y="3485"/>
                        <a:pt x="167025" y="28504"/>
                      </a:cubicBezTo>
                      <a:cubicBezTo>
                        <a:pt x="181796" y="45562"/>
                        <a:pt x="189750" y="68307"/>
                        <a:pt x="194295" y="91052"/>
                      </a:cubicBezTo>
                      <a:cubicBezTo>
                        <a:pt x="201112" y="129718"/>
                        <a:pt x="197703" y="172933"/>
                        <a:pt x="173843" y="203638"/>
                      </a:cubicBezTo>
                      <a:cubicBezTo>
                        <a:pt x="155663" y="227520"/>
                        <a:pt x="127257" y="242305"/>
                        <a:pt x="98852" y="249128"/>
                      </a:cubicBezTo>
                      <a:cubicBezTo>
                        <a:pt x="70446" y="257089"/>
                        <a:pt x="39768" y="257089"/>
                        <a:pt x="10226" y="258226"/>
                      </a:cubicBezTo>
                    </a:path>
                  </a:pathLst>
                </a:custGeom>
                <a:solidFill>
                  <a:srgbClr val="D09D79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58" name="Google Shape;1358;p36"/>
                <p:cNvGrpSpPr/>
                <p:nvPr/>
              </p:nvGrpSpPr>
              <p:grpSpPr>
                <a:xfrm>
                  <a:off x="3694300" y="1177269"/>
                  <a:ext cx="73571" cy="114026"/>
                  <a:chOff x="3694300" y="1177269"/>
                  <a:chExt cx="73571" cy="114026"/>
                </a:xfrm>
              </p:grpSpPr>
              <p:sp>
                <p:nvSpPr>
                  <p:cNvPr id="1359" name="Google Shape;1359;p36"/>
                  <p:cNvSpPr/>
                  <p:nvPr/>
                </p:nvSpPr>
                <p:spPr>
                  <a:xfrm>
                    <a:off x="3711450" y="1177269"/>
                    <a:ext cx="56421" cy="101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421" h="101660" extrusionOk="0">
                        <a:moveTo>
                          <a:pt x="5291" y="0"/>
                        </a:moveTo>
                        <a:cubicBezTo>
                          <a:pt x="24607" y="5686"/>
                          <a:pt x="41650" y="20470"/>
                          <a:pt x="49604" y="39803"/>
                        </a:cubicBezTo>
                        <a:cubicBezTo>
                          <a:pt x="54149" y="48901"/>
                          <a:pt x="56421" y="59136"/>
                          <a:pt x="56421" y="69371"/>
                        </a:cubicBezTo>
                        <a:cubicBezTo>
                          <a:pt x="56421" y="79607"/>
                          <a:pt x="55285" y="89842"/>
                          <a:pt x="50740" y="98940"/>
                        </a:cubicBezTo>
                        <a:cubicBezTo>
                          <a:pt x="49604" y="101214"/>
                          <a:pt x="47332" y="102351"/>
                          <a:pt x="45059" y="101214"/>
                        </a:cubicBezTo>
                        <a:cubicBezTo>
                          <a:pt x="42787" y="100077"/>
                          <a:pt x="41650" y="98940"/>
                          <a:pt x="42787" y="96665"/>
                        </a:cubicBezTo>
                        <a:lnTo>
                          <a:pt x="42787" y="96665"/>
                        </a:lnTo>
                        <a:cubicBezTo>
                          <a:pt x="43923" y="87567"/>
                          <a:pt x="45059" y="78469"/>
                          <a:pt x="43923" y="70509"/>
                        </a:cubicBezTo>
                        <a:cubicBezTo>
                          <a:pt x="42787" y="61411"/>
                          <a:pt x="40514" y="53450"/>
                          <a:pt x="37105" y="45490"/>
                        </a:cubicBezTo>
                        <a:cubicBezTo>
                          <a:pt x="30288" y="29568"/>
                          <a:pt x="17790" y="15921"/>
                          <a:pt x="1883" y="6823"/>
                        </a:cubicBezTo>
                        <a:lnTo>
                          <a:pt x="1883" y="6823"/>
                        </a:lnTo>
                        <a:cubicBezTo>
                          <a:pt x="-390" y="5686"/>
                          <a:pt x="-390" y="3412"/>
                          <a:pt x="746" y="1137"/>
                        </a:cubicBezTo>
                        <a:cubicBezTo>
                          <a:pt x="1883" y="0"/>
                          <a:pt x="4155" y="0"/>
                          <a:pt x="5291" y="0"/>
                        </a:cubicBez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36"/>
                  <p:cNvSpPr/>
                  <p:nvPr/>
                </p:nvSpPr>
                <p:spPr>
                  <a:xfrm>
                    <a:off x="3694300" y="1212234"/>
                    <a:ext cx="61072" cy="79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72" h="79061" extrusionOk="0">
                        <a:moveTo>
                          <a:pt x="56527" y="8250"/>
                        </a:moveTo>
                        <a:cubicBezTo>
                          <a:pt x="41756" y="10525"/>
                          <a:pt x="29258" y="19623"/>
                          <a:pt x="21304" y="32132"/>
                        </a:cubicBezTo>
                        <a:cubicBezTo>
                          <a:pt x="16759" y="37819"/>
                          <a:pt x="14487" y="44642"/>
                          <a:pt x="12214" y="52603"/>
                        </a:cubicBezTo>
                        <a:cubicBezTo>
                          <a:pt x="9942" y="59426"/>
                          <a:pt x="8806" y="67387"/>
                          <a:pt x="8806" y="75348"/>
                        </a:cubicBezTo>
                        <a:lnTo>
                          <a:pt x="8806" y="75348"/>
                        </a:lnTo>
                        <a:cubicBezTo>
                          <a:pt x="8806" y="77622"/>
                          <a:pt x="6533" y="79896"/>
                          <a:pt x="4261" y="78759"/>
                        </a:cubicBezTo>
                        <a:cubicBezTo>
                          <a:pt x="1988" y="78759"/>
                          <a:pt x="852" y="77622"/>
                          <a:pt x="852" y="75348"/>
                        </a:cubicBezTo>
                        <a:cubicBezTo>
                          <a:pt x="-284" y="66250"/>
                          <a:pt x="-284" y="58289"/>
                          <a:pt x="852" y="49191"/>
                        </a:cubicBezTo>
                        <a:cubicBezTo>
                          <a:pt x="1988" y="40093"/>
                          <a:pt x="5397" y="32132"/>
                          <a:pt x="11078" y="24172"/>
                        </a:cubicBezTo>
                        <a:cubicBezTo>
                          <a:pt x="16759" y="16211"/>
                          <a:pt x="23577" y="10525"/>
                          <a:pt x="31530" y="5976"/>
                        </a:cubicBezTo>
                        <a:cubicBezTo>
                          <a:pt x="39484" y="1427"/>
                          <a:pt x="48574" y="-847"/>
                          <a:pt x="57663" y="290"/>
                        </a:cubicBezTo>
                        <a:cubicBezTo>
                          <a:pt x="59936" y="290"/>
                          <a:pt x="61072" y="2564"/>
                          <a:pt x="61072" y="4839"/>
                        </a:cubicBezTo>
                        <a:cubicBezTo>
                          <a:pt x="59936" y="5976"/>
                          <a:pt x="58800" y="7113"/>
                          <a:pt x="56527" y="8250"/>
                        </a:cubicBezTo>
                        <a:lnTo>
                          <a:pt x="56527" y="8250"/>
                        </a:ln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61" name="Google Shape;1361;p36"/>
                <p:cNvSpPr/>
                <p:nvPr/>
              </p:nvSpPr>
              <p:spPr>
                <a:xfrm>
                  <a:off x="2448560" y="1331788"/>
                  <a:ext cx="236486" cy="238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486" h="238059" extrusionOk="0">
                      <a:moveTo>
                        <a:pt x="206945" y="51321"/>
                      </a:moveTo>
                      <a:cubicBezTo>
                        <a:pt x="197855" y="37674"/>
                        <a:pt x="153542" y="19478"/>
                        <a:pt x="138771" y="12654"/>
                      </a:cubicBezTo>
                      <a:cubicBezTo>
                        <a:pt x="120592" y="4694"/>
                        <a:pt x="101276" y="-992"/>
                        <a:pt x="81960" y="145"/>
                      </a:cubicBezTo>
                      <a:cubicBezTo>
                        <a:pt x="49010" y="1282"/>
                        <a:pt x="17195" y="24027"/>
                        <a:pt x="5833" y="55870"/>
                      </a:cubicBezTo>
                      <a:cubicBezTo>
                        <a:pt x="-2121" y="77477"/>
                        <a:pt x="-984" y="101359"/>
                        <a:pt x="3560" y="124104"/>
                      </a:cubicBezTo>
                      <a:cubicBezTo>
                        <a:pt x="11514" y="162770"/>
                        <a:pt x="30830" y="201436"/>
                        <a:pt x="63780" y="221906"/>
                      </a:cubicBezTo>
                      <a:cubicBezTo>
                        <a:pt x="88777" y="237828"/>
                        <a:pt x="120592" y="240102"/>
                        <a:pt x="150134" y="236690"/>
                      </a:cubicBezTo>
                      <a:cubicBezTo>
                        <a:pt x="179676" y="233279"/>
                        <a:pt x="208081" y="223043"/>
                        <a:pt x="236487" y="212808"/>
                      </a:cubicBezTo>
                    </a:path>
                  </a:pathLst>
                </a:custGeom>
                <a:solidFill>
                  <a:srgbClr val="D09D79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62" name="Google Shape;1362;p36"/>
                <p:cNvGrpSpPr/>
                <p:nvPr/>
              </p:nvGrpSpPr>
              <p:grpSpPr>
                <a:xfrm>
                  <a:off x="2513477" y="1397146"/>
                  <a:ext cx="89761" cy="112943"/>
                  <a:chOff x="2513477" y="1397146"/>
                  <a:chExt cx="89761" cy="112943"/>
                </a:xfrm>
              </p:grpSpPr>
              <p:sp>
                <p:nvSpPr>
                  <p:cNvPr id="1363" name="Google Shape;1363;p36"/>
                  <p:cNvSpPr/>
                  <p:nvPr/>
                </p:nvSpPr>
                <p:spPr>
                  <a:xfrm>
                    <a:off x="2513477" y="1397146"/>
                    <a:ext cx="34833" cy="1129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33" h="112943" extrusionOk="0">
                        <a:moveTo>
                          <a:pt x="34087" y="7570"/>
                        </a:moveTo>
                        <a:cubicBezTo>
                          <a:pt x="22725" y="22355"/>
                          <a:pt x="15907" y="38276"/>
                          <a:pt x="14771" y="56472"/>
                        </a:cubicBezTo>
                        <a:cubicBezTo>
                          <a:pt x="14771" y="65570"/>
                          <a:pt x="14771" y="73530"/>
                          <a:pt x="17043" y="82628"/>
                        </a:cubicBezTo>
                        <a:cubicBezTo>
                          <a:pt x="19316" y="90589"/>
                          <a:pt x="22725" y="99687"/>
                          <a:pt x="27269" y="106510"/>
                        </a:cubicBezTo>
                        <a:lnTo>
                          <a:pt x="27269" y="106510"/>
                        </a:lnTo>
                        <a:cubicBezTo>
                          <a:pt x="28406" y="108785"/>
                          <a:pt x="28406" y="111059"/>
                          <a:pt x="26133" y="112196"/>
                        </a:cubicBezTo>
                        <a:cubicBezTo>
                          <a:pt x="23861" y="113334"/>
                          <a:pt x="21588" y="113334"/>
                          <a:pt x="20452" y="111059"/>
                        </a:cubicBezTo>
                        <a:cubicBezTo>
                          <a:pt x="13635" y="104236"/>
                          <a:pt x="7954" y="95138"/>
                          <a:pt x="4545" y="84903"/>
                        </a:cubicBezTo>
                        <a:cubicBezTo>
                          <a:pt x="1136" y="74667"/>
                          <a:pt x="0" y="64432"/>
                          <a:pt x="0" y="54197"/>
                        </a:cubicBezTo>
                        <a:cubicBezTo>
                          <a:pt x="1136" y="33727"/>
                          <a:pt x="11362" y="13257"/>
                          <a:pt x="27269" y="747"/>
                        </a:cubicBezTo>
                        <a:cubicBezTo>
                          <a:pt x="29542" y="-390"/>
                          <a:pt x="31814" y="-390"/>
                          <a:pt x="32951" y="1884"/>
                        </a:cubicBezTo>
                        <a:cubicBezTo>
                          <a:pt x="35223" y="4159"/>
                          <a:pt x="35223" y="6433"/>
                          <a:pt x="34087" y="7570"/>
                        </a:cubicBezTo>
                        <a:lnTo>
                          <a:pt x="34087" y="7570"/>
                        </a:ln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36"/>
                  <p:cNvSpPr/>
                  <p:nvPr/>
                </p:nvSpPr>
                <p:spPr>
                  <a:xfrm>
                    <a:off x="2520294" y="1438424"/>
                    <a:ext cx="82944" cy="60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44" h="60683" extrusionOk="0">
                        <a:moveTo>
                          <a:pt x="2272" y="4959"/>
                        </a:moveTo>
                        <a:cubicBezTo>
                          <a:pt x="10226" y="410"/>
                          <a:pt x="20452" y="-727"/>
                          <a:pt x="29542" y="410"/>
                        </a:cubicBezTo>
                        <a:cubicBezTo>
                          <a:pt x="38632" y="1547"/>
                          <a:pt x="47722" y="4959"/>
                          <a:pt x="55675" y="10645"/>
                        </a:cubicBezTo>
                        <a:cubicBezTo>
                          <a:pt x="63629" y="16332"/>
                          <a:pt x="69310" y="23155"/>
                          <a:pt x="73855" y="29978"/>
                        </a:cubicBezTo>
                        <a:cubicBezTo>
                          <a:pt x="78400" y="37939"/>
                          <a:pt x="81808" y="45900"/>
                          <a:pt x="82945" y="54998"/>
                        </a:cubicBezTo>
                        <a:cubicBezTo>
                          <a:pt x="82945" y="57272"/>
                          <a:pt x="81808" y="59546"/>
                          <a:pt x="79536" y="60684"/>
                        </a:cubicBezTo>
                        <a:cubicBezTo>
                          <a:pt x="77263" y="60684"/>
                          <a:pt x="76127" y="59546"/>
                          <a:pt x="74991" y="58409"/>
                        </a:cubicBezTo>
                        <a:lnTo>
                          <a:pt x="74991" y="58409"/>
                        </a:lnTo>
                        <a:cubicBezTo>
                          <a:pt x="71582" y="51586"/>
                          <a:pt x="67037" y="44762"/>
                          <a:pt x="62493" y="39076"/>
                        </a:cubicBezTo>
                        <a:cubicBezTo>
                          <a:pt x="57948" y="33390"/>
                          <a:pt x="52266" y="27704"/>
                          <a:pt x="46585" y="23155"/>
                        </a:cubicBezTo>
                        <a:cubicBezTo>
                          <a:pt x="35223" y="14057"/>
                          <a:pt x="19316" y="10645"/>
                          <a:pt x="4545" y="14057"/>
                        </a:cubicBezTo>
                        <a:lnTo>
                          <a:pt x="4545" y="14057"/>
                        </a:lnTo>
                        <a:cubicBezTo>
                          <a:pt x="2272" y="14057"/>
                          <a:pt x="0" y="12920"/>
                          <a:pt x="0" y="10645"/>
                        </a:cubicBezTo>
                        <a:cubicBezTo>
                          <a:pt x="0" y="7234"/>
                          <a:pt x="1136" y="6096"/>
                          <a:pt x="2272" y="4959"/>
                        </a:cubicBez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65" name="Google Shape;1365;p36"/>
                <p:cNvSpPr/>
                <p:nvPr/>
              </p:nvSpPr>
              <p:spPr>
                <a:xfrm>
                  <a:off x="3496313" y="2212155"/>
                  <a:ext cx="277239" cy="11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239" h="114861" extrusionOk="0">
                      <a:moveTo>
                        <a:pt x="277239" y="57999"/>
                      </a:moveTo>
                      <a:lnTo>
                        <a:pt x="14771" y="114861"/>
                      </a:lnTo>
                      <a:lnTo>
                        <a:pt x="0" y="57999"/>
                      </a:lnTo>
                      <a:lnTo>
                        <a:pt x="26474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66" name="Google Shape;1366;p36"/>
                <p:cNvGrpSpPr/>
                <p:nvPr/>
              </p:nvGrpSpPr>
              <p:grpSpPr>
                <a:xfrm>
                  <a:off x="2633924" y="1109067"/>
                  <a:ext cx="1056534" cy="598870"/>
                  <a:chOff x="2633924" y="1109067"/>
                  <a:chExt cx="1056534" cy="598870"/>
                </a:xfrm>
              </p:grpSpPr>
              <p:sp>
                <p:nvSpPr>
                  <p:cNvPr id="1367" name="Google Shape;1367;p36"/>
                  <p:cNvSpPr/>
                  <p:nvPr/>
                </p:nvSpPr>
                <p:spPr>
                  <a:xfrm>
                    <a:off x="3234988" y="1109067"/>
                    <a:ext cx="455470" cy="458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470" h="458990" extrusionOk="0">
                        <a:moveTo>
                          <a:pt x="448802" y="178514"/>
                        </a:moveTo>
                        <a:cubicBezTo>
                          <a:pt x="463573" y="235376"/>
                          <a:pt x="453347" y="299061"/>
                          <a:pt x="422669" y="350237"/>
                        </a:cubicBezTo>
                        <a:cubicBezTo>
                          <a:pt x="391991" y="401413"/>
                          <a:pt x="339724" y="438942"/>
                          <a:pt x="281777" y="452588"/>
                        </a:cubicBezTo>
                        <a:cubicBezTo>
                          <a:pt x="223829" y="467372"/>
                          <a:pt x="159064" y="456000"/>
                          <a:pt x="107934" y="424158"/>
                        </a:cubicBezTo>
                        <a:cubicBezTo>
                          <a:pt x="56804" y="392315"/>
                          <a:pt x="19308" y="340002"/>
                          <a:pt x="5674" y="280866"/>
                        </a:cubicBezTo>
                        <a:cubicBezTo>
                          <a:pt x="-7961" y="221729"/>
                          <a:pt x="3401" y="158044"/>
                          <a:pt x="35216" y="106868"/>
                        </a:cubicBezTo>
                        <a:cubicBezTo>
                          <a:pt x="67030" y="55692"/>
                          <a:pt x="120433" y="18164"/>
                          <a:pt x="178380" y="5654"/>
                        </a:cubicBezTo>
                        <a:cubicBezTo>
                          <a:pt x="237464" y="-7993"/>
                          <a:pt x="299956" y="3380"/>
                          <a:pt x="349950" y="36359"/>
                        </a:cubicBezTo>
                        <a:cubicBezTo>
                          <a:pt x="401081" y="68202"/>
                          <a:pt x="437440" y="120515"/>
                          <a:pt x="448802" y="178514"/>
                        </a:cubicBezTo>
                        <a:lnTo>
                          <a:pt x="448802" y="178514"/>
                        </a:lnTo>
                        <a:close/>
                        <a:moveTo>
                          <a:pt x="434031" y="181926"/>
                        </a:moveTo>
                        <a:cubicBezTo>
                          <a:pt x="421533" y="128476"/>
                          <a:pt x="386310" y="80712"/>
                          <a:pt x="339724" y="52281"/>
                        </a:cubicBezTo>
                        <a:cubicBezTo>
                          <a:pt x="293139" y="23850"/>
                          <a:pt x="236328" y="14752"/>
                          <a:pt x="182925" y="27262"/>
                        </a:cubicBezTo>
                        <a:cubicBezTo>
                          <a:pt x="130659" y="39771"/>
                          <a:pt x="84073" y="73888"/>
                          <a:pt x="55668" y="119378"/>
                        </a:cubicBezTo>
                        <a:cubicBezTo>
                          <a:pt x="27262" y="164867"/>
                          <a:pt x="18172" y="221729"/>
                          <a:pt x="30671" y="274042"/>
                        </a:cubicBezTo>
                        <a:cubicBezTo>
                          <a:pt x="42033" y="326355"/>
                          <a:pt x="76120" y="374119"/>
                          <a:pt x="121569" y="402550"/>
                        </a:cubicBezTo>
                        <a:cubicBezTo>
                          <a:pt x="167018" y="430981"/>
                          <a:pt x="223829" y="441216"/>
                          <a:pt x="277232" y="429844"/>
                        </a:cubicBezTo>
                        <a:cubicBezTo>
                          <a:pt x="330635" y="418471"/>
                          <a:pt x="378356" y="385491"/>
                          <a:pt x="406762" y="338865"/>
                        </a:cubicBezTo>
                        <a:cubicBezTo>
                          <a:pt x="436304" y="294512"/>
                          <a:pt x="446530" y="236513"/>
                          <a:pt x="434031" y="181926"/>
                        </a:cubicBezTo>
                        <a:lnTo>
                          <a:pt x="434031" y="181926"/>
                        </a:ln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8" name="Google Shape;1368;p36"/>
                  <p:cNvSpPr/>
                  <p:nvPr/>
                </p:nvSpPr>
                <p:spPr>
                  <a:xfrm>
                    <a:off x="2633924" y="1248947"/>
                    <a:ext cx="455470" cy="458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470" h="458990" extrusionOk="0">
                        <a:moveTo>
                          <a:pt x="448802" y="178514"/>
                        </a:moveTo>
                        <a:cubicBezTo>
                          <a:pt x="463573" y="235376"/>
                          <a:pt x="453347" y="299061"/>
                          <a:pt x="422669" y="350237"/>
                        </a:cubicBezTo>
                        <a:cubicBezTo>
                          <a:pt x="391991" y="401413"/>
                          <a:pt x="339724" y="438942"/>
                          <a:pt x="281777" y="452588"/>
                        </a:cubicBezTo>
                        <a:cubicBezTo>
                          <a:pt x="223829" y="467373"/>
                          <a:pt x="159064" y="456000"/>
                          <a:pt x="107934" y="424157"/>
                        </a:cubicBezTo>
                        <a:cubicBezTo>
                          <a:pt x="56804" y="392315"/>
                          <a:pt x="19308" y="340002"/>
                          <a:pt x="5674" y="280866"/>
                        </a:cubicBezTo>
                        <a:cubicBezTo>
                          <a:pt x="-7961" y="221729"/>
                          <a:pt x="3401" y="158044"/>
                          <a:pt x="35216" y="106868"/>
                        </a:cubicBezTo>
                        <a:cubicBezTo>
                          <a:pt x="67030" y="55692"/>
                          <a:pt x="120433" y="18164"/>
                          <a:pt x="178380" y="5654"/>
                        </a:cubicBezTo>
                        <a:cubicBezTo>
                          <a:pt x="237464" y="-7993"/>
                          <a:pt x="299956" y="3380"/>
                          <a:pt x="349950" y="36359"/>
                        </a:cubicBezTo>
                        <a:cubicBezTo>
                          <a:pt x="401081" y="67065"/>
                          <a:pt x="437440" y="120515"/>
                          <a:pt x="448802" y="178514"/>
                        </a:cubicBezTo>
                        <a:lnTo>
                          <a:pt x="448802" y="178514"/>
                        </a:lnTo>
                        <a:close/>
                        <a:moveTo>
                          <a:pt x="434031" y="181926"/>
                        </a:moveTo>
                        <a:cubicBezTo>
                          <a:pt x="421533" y="128476"/>
                          <a:pt x="386310" y="80712"/>
                          <a:pt x="339724" y="52281"/>
                        </a:cubicBezTo>
                        <a:cubicBezTo>
                          <a:pt x="293139" y="23850"/>
                          <a:pt x="236328" y="14752"/>
                          <a:pt x="182925" y="27262"/>
                        </a:cubicBezTo>
                        <a:cubicBezTo>
                          <a:pt x="130659" y="39771"/>
                          <a:pt x="84073" y="73888"/>
                          <a:pt x="55668" y="119378"/>
                        </a:cubicBezTo>
                        <a:cubicBezTo>
                          <a:pt x="27262" y="164867"/>
                          <a:pt x="18172" y="221729"/>
                          <a:pt x="30671" y="274042"/>
                        </a:cubicBezTo>
                        <a:cubicBezTo>
                          <a:pt x="42033" y="326355"/>
                          <a:pt x="76120" y="374119"/>
                          <a:pt x="121569" y="402550"/>
                        </a:cubicBezTo>
                        <a:cubicBezTo>
                          <a:pt x="167018" y="430981"/>
                          <a:pt x="223829" y="441216"/>
                          <a:pt x="277232" y="429844"/>
                        </a:cubicBezTo>
                        <a:cubicBezTo>
                          <a:pt x="330635" y="418471"/>
                          <a:pt x="378356" y="385491"/>
                          <a:pt x="406762" y="338865"/>
                        </a:cubicBezTo>
                        <a:cubicBezTo>
                          <a:pt x="435167" y="293375"/>
                          <a:pt x="446530" y="235376"/>
                          <a:pt x="434031" y="181926"/>
                        </a:cubicBezTo>
                        <a:lnTo>
                          <a:pt x="434031" y="181926"/>
                        </a:lnTo>
                        <a:close/>
                      </a:path>
                    </a:pathLst>
                  </a:custGeom>
                  <a:solidFill>
                    <a:srgbClr val="3C3C3B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9" name="Google Shape;1369;p36"/>
                  <p:cNvSpPr/>
                  <p:nvPr/>
                </p:nvSpPr>
                <p:spPr>
                  <a:xfrm>
                    <a:off x="3070228" y="1335544"/>
                    <a:ext cx="180660" cy="70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60" h="70309" extrusionOk="0">
                        <a:moveTo>
                          <a:pt x="0" y="70309"/>
                        </a:moveTo>
                        <a:cubicBezTo>
                          <a:pt x="0" y="70309"/>
                          <a:pt x="77263" y="-40003"/>
                          <a:pt x="180660" y="15722"/>
                        </a:cubicBezTo>
                      </a:path>
                    </a:pathLst>
                  </a:custGeom>
                  <a:noFill/>
                  <a:ln w="17300" cap="rnd" cmpd="sng">
                    <a:solidFill>
                      <a:srgbClr val="3C3C3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370" name="Google Shape;1370;p36"/>
            <p:cNvGrpSpPr/>
            <p:nvPr/>
          </p:nvGrpSpPr>
          <p:grpSpPr>
            <a:xfrm>
              <a:off x="3518847" y="819637"/>
              <a:ext cx="612478" cy="877856"/>
              <a:chOff x="4541362" y="1315866"/>
              <a:chExt cx="816637" cy="1170474"/>
            </a:xfrm>
          </p:grpSpPr>
          <p:sp>
            <p:nvSpPr>
              <p:cNvPr id="1371" name="Google Shape;1371;p36"/>
              <p:cNvSpPr/>
              <p:nvPr/>
            </p:nvSpPr>
            <p:spPr>
              <a:xfrm>
                <a:off x="4655072" y="1427237"/>
                <a:ext cx="611404" cy="838368"/>
              </a:xfrm>
              <a:custGeom>
                <a:avLst/>
                <a:gdLst/>
                <a:ahLst/>
                <a:cxnLst/>
                <a:rect l="l" t="t" r="r" b="b"/>
                <a:pathLst>
                  <a:path w="611404" h="838368" extrusionOk="0">
                    <a:moveTo>
                      <a:pt x="49050" y="768997"/>
                    </a:moveTo>
                    <a:cubicBezTo>
                      <a:pt x="63821" y="712135"/>
                      <a:pt x="76320" y="652998"/>
                      <a:pt x="66094" y="594999"/>
                    </a:cubicBezTo>
                    <a:cubicBezTo>
                      <a:pt x="59276" y="555196"/>
                      <a:pt x="41097" y="518804"/>
                      <a:pt x="27462" y="480138"/>
                    </a:cubicBezTo>
                    <a:cubicBezTo>
                      <a:pt x="-11170" y="374375"/>
                      <a:pt x="-11170" y="253828"/>
                      <a:pt x="41097" y="153751"/>
                    </a:cubicBezTo>
                    <a:cubicBezTo>
                      <a:pt x="82001" y="76419"/>
                      <a:pt x="153583" y="11596"/>
                      <a:pt x="239936" y="1361"/>
                    </a:cubicBezTo>
                    <a:cubicBezTo>
                      <a:pt x="271751" y="-2050"/>
                      <a:pt x="303565" y="1361"/>
                      <a:pt x="334243" y="7047"/>
                    </a:cubicBezTo>
                    <a:cubicBezTo>
                      <a:pt x="418324" y="21831"/>
                      <a:pt x="502405" y="54811"/>
                      <a:pt x="555807" y="120771"/>
                    </a:cubicBezTo>
                    <a:cubicBezTo>
                      <a:pt x="598984" y="175359"/>
                      <a:pt x="616027" y="247004"/>
                      <a:pt x="610346" y="316376"/>
                    </a:cubicBezTo>
                    <a:cubicBezTo>
                      <a:pt x="603529" y="385748"/>
                      <a:pt x="573987" y="450570"/>
                      <a:pt x="533083" y="507432"/>
                    </a:cubicBezTo>
                    <a:cubicBezTo>
                      <a:pt x="508086" y="541549"/>
                      <a:pt x="479680" y="572255"/>
                      <a:pt x="452411" y="604097"/>
                    </a:cubicBezTo>
                    <a:cubicBezTo>
                      <a:pt x="395599" y="672331"/>
                      <a:pt x="339924" y="757624"/>
                      <a:pt x="301293" y="838368"/>
                    </a:cubicBezTo>
                    <a:lnTo>
                      <a:pt x="49050" y="76899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36"/>
              <p:cNvSpPr/>
              <p:nvPr/>
            </p:nvSpPr>
            <p:spPr>
              <a:xfrm>
                <a:off x="4668226" y="2195097"/>
                <a:ext cx="285865" cy="291243"/>
              </a:xfrm>
              <a:custGeom>
                <a:avLst/>
                <a:gdLst/>
                <a:ahLst/>
                <a:cxnLst/>
                <a:rect l="l" t="t" r="r" b="b"/>
                <a:pathLst>
                  <a:path w="285865" h="291243" extrusionOk="0">
                    <a:moveTo>
                      <a:pt x="34759" y="0"/>
                    </a:moveTo>
                    <a:cubicBezTo>
                      <a:pt x="27942" y="34117"/>
                      <a:pt x="15443" y="65960"/>
                      <a:pt x="7490" y="100077"/>
                    </a:cubicBezTo>
                    <a:cubicBezTo>
                      <a:pt x="-464" y="134194"/>
                      <a:pt x="-3872" y="169448"/>
                      <a:pt x="6354" y="202428"/>
                    </a:cubicBezTo>
                    <a:cubicBezTo>
                      <a:pt x="19988" y="243369"/>
                      <a:pt x="55211" y="277486"/>
                      <a:pt x="97252" y="287721"/>
                    </a:cubicBezTo>
                    <a:cubicBezTo>
                      <a:pt x="139292" y="297956"/>
                      <a:pt x="185878" y="285447"/>
                      <a:pt x="217692" y="255878"/>
                    </a:cubicBezTo>
                    <a:cubicBezTo>
                      <a:pt x="241553" y="233134"/>
                      <a:pt x="255187" y="201291"/>
                      <a:pt x="264277" y="169448"/>
                    </a:cubicBezTo>
                    <a:cubicBezTo>
                      <a:pt x="273367" y="137606"/>
                      <a:pt x="277912" y="104626"/>
                      <a:pt x="285865" y="71646"/>
                    </a:cubicBezTo>
                    <a:lnTo>
                      <a:pt x="347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36"/>
              <p:cNvSpPr/>
              <p:nvPr/>
            </p:nvSpPr>
            <p:spPr>
              <a:xfrm>
                <a:off x="4791611" y="1843499"/>
                <a:ext cx="223552" cy="393675"/>
              </a:xfrm>
              <a:custGeom>
                <a:avLst/>
                <a:gdLst/>
                <a:ahLst/>
                <a:cxnLst/>
                <a:rect l="l" t="t" r="r" b="b"/>
                <a:pathLst>
                  <a:path w="223552" h="393675" extrusionOk="0">
                    <a:moveTo>
                      <a:pt x="73855" y="393675"/>
                    </a:moveTo>
                    <a:cubicBezTo>
                      <a:pt x="80672" y="269717"/>
                      <a:pt x="122712" y="148032"/>
                      <a:pt x="192022" y="44544"/>
                    </a:cubicBezTo>
                    <a:cubicBezTo>
                      <a:pt x="196567" y="37720"/>
                      <a:pt x="202248" y="30897"/>
                      <a:pt x="209066" y="26348"/>
                    </a:cubicBezTo>
                    <a:cubicBezTo>
                      <a:pt x="212474" y="24073"/>
                      <a:pt x="217019" y="24073"/>
                      <a:pt x="220428" y="26348"/>
                    </a:cubicBezTo>
                    <a:cubicBezTo>
                      <a:pt x="224973" y="29759"/>
                      <a:pt x="223836" y="36583"/>
                      <a:pt x="221564" y="42269"/>
                    </a:cubicBezTo>
                    <a:cubicBezTo>
                      <a:pt x="210202" y="70700"/>
                      <a:pt x="192022" y="95719"/>
                      <a:pt x="168161" y="113915"/>
                    </a:cubicBezTo>
                    <a:cubicBezTo>
                      <a:pt x="151118" y="127562"/>
                      <a:pt x="131802" y="137797"/>
                      <a:pt x="111350" y="141209"/>
                    </a:cubicBezTo>
                    <a:cubicBezTo>
                      <a:pt x="90898" y="144620"/>
                      <a:pt x="67037" y="140072"/>
                      <a:pt x="51130" y="127562"/>
                    </a:cubicBezTo>
                    <a:cubicBezTo>
                      <a:pt x="40904" y="118464"/>
                      <a:pt x="32951" y="107092"/>
                      <a:pt x="27269" y="94582"/>
                    </a:cubicBezTo>
                    <a:cubicBezTo>
                      <a:pt x="18179" y="71837"/>
                      <a:pt x="18179" y="44544"/>
                      <a:pt x="27269" y="21799"/>
                    </a:cubicBezTo>
                    <a:cubicBezTo>
                      <a:pt x="31814" y="9289"/>
                      <a:pt x="45449" y="-4358"/>
                      <a:pt x="57947" y="1328"/>
                    </a:cubicBezTo>
                    <a:cubicBezTo>
                      <a:pt x="65901" y="5877"/>
                      <a:pt x="68174" y="16113"/>
                      <a:pt x="69310" y="25211"/>
                    </a:cubicBezTo>
                    <a:cubicBezTo>
                      <a:pt x="74991" y="75249"/>
                      <a:pt x="65901" y="124150"/>
                      <a:pt x="56811" y="173051"/>
                    </a:cubicBezTo>
                    <a:cubicBezTo>
                      <a:pt x="44313" y="242423"/>
                      <a:pt x="31814" y="311794"/>
                      <a:pt x="0" y="374342"/>
                    </a:cubicBezTo>
                  </a:path>
                </a:pathLst>
              </a:custGeom>
              <a:noFill/>
              <a:ln w="180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36"/>
              <p:cNvSpPr/>
              <p:nvPr/>
            </p:nvSpPr>
            <p:spPr>
              <a:xfrm>
                <a:off x="4679125" y="2282664"/>
                <a:ext cx="259059" cy="60273"/>
              </a:xfrm>
              <a:custGeom>
                <a:avLst/>
                <a:gdLst/>
                <a:ahLst/>
                <a:cxnLst/>
                <a:rect l="l" t="t" r="r" b="b"/>
                <a:pathLst>
                  <a:path w="259059" h="60273" extrusionOk="0">
                    <a:moveTo>
                      <a:pt x="259060" y="60274"/>
                    </a:moveTo>
                    <a:lnTo>
                      <a:pt x="0" y="0"/>
                    </a:lnTo>
                  </a:path>
                </a:pathLst>
              </a:custGeom>
              <a:noFill/>
              <a:ln w="180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36"/>
              <p:cNvSpPr/>
              <p:nvPr/>
            </p:nvSpPr>
            <p:spPr>
              <a:xfrm>
                <a:off x="4668899" y="2357722"/>
                <a:ext cx="239743" cy="65959"/>
              </a:xfrm>
              <a:custGeom>
                <a:avLst/>
                <a:gdLst/>
                <a:ahLst/>
                <a:cxnLst/>
                <a:rect l="l" t="t" r="r" b="b"/>
                <a:pathLst>
                  <a:path w="239743" h="65959" extrusionOk="0">
                    <a:moveTo>
                      <a:pt x="239744" y="65960"/>
                    </a:moveTo>
                    <a:lnTo>
                      <a:pt x="0" y="0"/>
                    </a:lnTo>
                  </a:path>
                </a:pathLst>
              </a:custGeom>
              <a:noFill/>
              <a:ln w="180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76" name="Google Shape;1376;p36"/>
              <p:cNvGrpSpPr/>
              <p:nvPr/>
            </p:nvGrpSpPr>
            <p:grpSpPr>
              <a:xfrm>
                <a:off x="4541362" y="1315866"/>
                <a:ext cx="816637" cy="549111"/>
                <a:chOff x="4541362" y="1315866"/>
                <a:chExt cx="816637" cy="549111"/>
              </a:xfrm>
            </p:grpSpPr>
            <p:sp>
              <p:nvSpPr>
                <p:cNvPr id="1377" name="Google Shape;1377;p36"/>
                <p:cNvSpPr/>
                <p:nvPr/>
              </p:nvSpPr>
              <p:spPr>
                <a:xfrm>
                  <a:off x="5052944" y="1322606"/>
                  <a:ext cx="34510" cy="75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10" h="75571" extrusionOk="0">
                      <a:moveTo>
                        <a:pt x="34087" y="5915"/>
                      </a:moveTo>
                      <a:cubicBezTo>
                        <a:pt x="36359" y="29797"/>
                        <a:pt x="29542" y="54816"/>
                        <a:pt x="12498" y="73012"/>
                      </a:cubicBezTo>
                      <a:cubicBezTo>
                        <a:pt x="9090" y="76424"/>
                        <a:pt x="4545" y="76424"/>
                        <a:pt x="2272" y="73012"/>
                      </a:cubicBezTo>
                      <a:cubicBezTo>
                        <a:pt x="0" y="70738"/>
                        <a:pt x="0" y="68463"/>
                        <a:pt x="0" y="66189"/>
                      </a:cubicBezTo>
                      <a:cubicBezTo>
                        <a:pt x="2272" y="54816"/>
                        <a:pt x="5681" y="44581"/>
                        <a:pt x="9090" y="34346"/>
                      </a:cubicBezTo>
                      <a:cubicBezTo>
                        <a:pt x="12498" y="24111"/>
                        <a:pt x="15907" y="13876"/>
                        <a:pt x="21588" y="3641"/>
                      </a:cubicBezTo>
                      <a:cubicBezTo>
                        <a:pt x="23860" y="-2045"/>
                        <a:pt x="34087" y="-908"/>
                        <a:pt x="34087" y="5915"/>
                      </a:cubicBezTo>
                      <a:lnTo>
                        <a:pt x="34087" y="591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8" name="Google Shape;1378;p36"/>
                <p:cNvSpPr/>
                <p:nvPr/>
              </p:nvSpPr>
              <p:spPr>
                <a:xfrm>
                  <a:off x="4934776" y="1315866"/>
                  <a:ext cx="22724" cy="62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24" h="62739" extrusionOk="0">
                      <a:moveTo>
                        <a:pt x="15907" y="4695"/>
                      </a:moveTo>
                      <a:cubicBezTo>
                        <a:pt x="24997" y="21753"/>
                        <a:pt x="24997" y="42223"/>
                        <a:pt x="15907" y="59282"/>
                      </a:cubicBezTo>
                      <a:cubicBezTo>
                        <a:pt x="13635" y="62694"/>
                        <a:pt x="9090" y="63831"/>
                        <a:pt x="5681" y="61556"/>
                      </a:cubicBezTo>
                      <a:cubicBezTo>
                        <a:pt x="3409" y="60419"/>
                        <a:pt x="2273" y="59282"/>
                        <a:pt x="2273" y="57007"/>
                      </a:cubicBezTo>
                      <a:cubicBezTo>
                        <a:pt x="0" y="47910"/>
                        <a:pt x="0" y="39949"/>
                        <a:pt x="0" y="30851"/>
                      </a:cubicBezTo>
                      <a:cubicBezTo>
                        <a:pt x="1136" y="22890"/>
                        <a:pt x="-1136" y="-2129"/>
                        <a:pt x="11362" y="146"/>
                      </a:cubicBezTo>
                      <a:cubicBezTo>
                        <a:pt x="13635" y="2420"/>
                        <a:pt x="14771" y="3557"/>
                        <a:pt x="15907" y="4695"/>
                      </a:cubicBezTo>
                      <a:lnTo>
                        <a:pt x="15907" y="46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9" name="Google Shape;1379;p36"/>
                <p:cNvSpPr/>
                <p:nvPr/>
              </p:nvSpPr>
              <p:spPr>
                <a:xfrm>
                  <a:off x="4786636" y="1345769"/>
                  <a:ext cx="31684" cy="6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4" h="63496" extrusionOk="0">
                      <a:moveTo>
                        <a:pt x="12929" y="3223"/>
                      </a:moveTo>
                      <a:cubicBezTo>
                        <a:pt x="19747" y="12321"/>
                        <a:pt x="43607" y="61222"/>
                        <a:pt x="24291" y="63496"/>
                      </a:cubicBezTo>
                      <a:cubicBezTo>
                        <a:pt x="22019" y="63496"/>
                        <a:pt x="19747" y="62359"/>
                        <a:pt x="18610" y="61222"/>
                      </a:cubicBezTo>
                      <a:cubicBezTo>
                        <a:pt x="4976" y="46438"/>
                        <a:pt x="-1842" y="27105"/>
                        <a:pt x="431" y="6635"/>
                      </a:cubicBezTo>
                      <a:cubicBezTo>
                        <a:pt x="431" y="-189"/>
                        <a:pt x="9521" y="-2463"/>
                        <a:pt x="12929" y="3223"/>
                      </a:cubicBezTo>
                      <a:lnTo>
                        <a:pt x="12929" y="32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0" name="Google Shape;1380;p36"/>
                <p:cNvSpPr/>
                <p:nvPr/>
              </p:nvSpPr>
              <p:spPr>
                <a:xfrm>
                  <a:off x="4656009" y="1453618"/>
                  <a:ext cx="43004" cy="40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4" h="40306" extrusionOk="0">
                      <a:moveTo>
                        <a:pt x="9481" y="0"/>
                      </a:moveTo>
                      <a:cubicBezTo>
                        <a:pt x="20843" y="2274"/>
                        <a:pt x="56066" y="29568"/>
                        <a:pt x="37887" y="39803"/>
                      </a:cubicBezTo>
                      <a:cubicBezTo>
                        <a:pt x="24252" y="45490"/>
                        <a:pt x="-18925" y="1137"/>
                        <a:pt x="9481" y="0"/>
                      </a:cubicBezTo>
                      <a:lnTo>
                        <a:pt x="948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1" name="Google Shape;1381;p36"/>
                <p:cNvSpPr/>
                <p:nvPr/>
              </p:nvSpPr>
              <p:spPr>
                <a:xfrm>
                  <a:off x="4575951" y="1578821"/>
                  <a:ext cx="53331" cy="34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31" h="34345" extrusionOk="0">
                      <a:moveTo>
                        <a:pt x="10004" y="1030"/>
                      </a:moveTo>
                      <a:cubicBezTo>
                        <a:pt x="24774" y="7853"/>
                        <a:pt x="35001" y="11265"/>
                        <a:pt x="48635" y="19226"/>
                      </a:cubicBezTo>
                      <a:cubicBezTo>
                        <a:pt x="55453" y="21500"/>
                        <a:pt x="54316" y="31735"/>
                        <a:pt x="48635" y="32873"/>
                      </a:cubicBezTo>
                      <a:cubicBezTo>
                        <a:pt x="29319" y="38559"/>
                        <a:pt x="7731" y="27186"/>
                        <a:pt x="914" y="8991"/>
                      </a:cubicBezTo>
                      <a:cubicBezTo>
                        <a:pt x="-2495" y="3304"/>
                        <a:pt x="4323" y="-2382"/>
                        <a:pt x="10004" y="1030"/>
                      </a:cubicBezTo>
                      <a:lnTo>
                        <a:pt x="10004" y="103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2" name="Google Shape;1382;p36"/>
                <p:cNvSpPr/>
                <p:nvPr/>
              </p:nvSpPr>
              <p:spPr>
                <a:xfrm>
                  <a:off x="5181305" y="1386938"/>
                  <a:ext cx="36391" cy="58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91" h="58740" extrusionOk="0">
                      <a:moveTo>
                        <a:pt x="36391" y="7544"/>
                      </a:moveTo>
                      <a:cubicBezTo>
                        <a:pt x="36391" y="18916"/>
                        <a:pt x="18212" y="70092"/>
                        <a:pt x="2304" y="56445"/>
                      </a:cubicBezTo>
                      <a:cubicBezTo>
                        <a:pt x="1168" y="55308"/>
                        <a:pt x="32" y="53033"/>
                        <a:pt x="32" y="50759"/>
                      </a:cubicBezTo>
                      <a:cubicBezTo>
                        <a:pt x="-1104" y="39387"/>
                        <a:pt x="28438" y="-20887"/>
                        <a:pt x="36391" y="7544"/>
                      </a:cubicBezTo>
                      <a:lnTo>
                        <a:pt x="36391" y="754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3" name="Google Shape;1383;p36"/>
                <p:cNvSpPr/>
                <p:nvPr/>
              </p:nvSpPr>
              <p:spPr>
                <a:xfrm>
                  <a:off x="5294960" y="1520185"/>
                  <a:ext cx="60219" cy="32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19" h="32705" extrusionOk="0">
                      <a:moveTo>
                        <a:pt x="57948" y="13040"/>
                      </a:moveTo>
                      <a:cubicBezTo>
                        <a:pt x="49994" y="22137"/>
                        <a:pt x="1136" y="44882"/>
                        <a:pt x="0" y="24412"/>
                      </a:cubicBezTo>
                      <a:cubicBezTo>
                        <a:pt x="0" y="22137"/>
                        <a:pt x="1136" y="19863"/>
                        <a:pt x="2273" y="18726"/>
                      </a:cubicBezTo>
                      <a:cubicBezTo>
                        <a:pt x="9090" y="11902"/>
                        <a:pt x="18180" y="8491"/>
                        <a:pt x="26133" y="5079"/>
                      </a:cubicBezTo>
                      <a:cubicBezTo>
                        <a:pt x="34087" y="2804"/>
                        <a:pt x="59084" y="-6293"/>
                        <a:pt x="60220" y="7353"/>
                      </a:cubicBezTo>
                      <a:cubicBezTo>
                        <a:pt x="60220" y="9628"/>
                        <a:pt x="59084" y="11902"/>
                        <a:pt x="57948" y="13040"/>
                      </a:cubicBezTo>
                      <a:lnTo>
                        <a:pt x="57948" y="1304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4" name="Google Shape;1384;p36"/>
                <p:cNvSpPr/>
                <p:nvPr/>
              </p:nvSpPr>
              <p:spPr>
                <a:xfrm>
                  <a:off x="5314312" y="1675783"/>
                  <a:ext cx="43687" cy="2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7" h="22377" extrusionOk="0">
                      <a:moveTo>
                        <a:pt x="39732" y="17792"/>
                      </a:moveTo>
                      <a:cubicBezTo>
                        <a:pt x="30641" y="24615"/>
                        <a:pt x="-6854" y="25753"/>
                        <a:pt x="1100" y="7557"/>
                      </a:cubicBezTo>
                      <a:cubicBezTo>
                        <a:pt x="7917" y="-6090"/>
                        <a:pt x="57911" y="-404"/>
                        <a:pt x="39732" y="17792"/>
                      </a:cubicBezTo>
                      <a:lnTo>
                        <a:pt x="39732" y="177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5" name="Google Shape;1385;p36"/>
                <p:cNvSpPr/>
                <p:nvPr/>
              </p:nvSpPr>
              <p:spPr>
                <a:xfrm>
                  <a:off x="5299467" y="1839141"/>
                  <a:ext cx="47244" cy="25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4" h="25836" extrusionOk="0">
                      <a:moveTo>
                        <a:pt x="44351" y="21608"/>
                      </a:moveTo>
                      <a:cubicBezTo>
                        <a:pt x="30716" y="29568"/>
                        <a:pt x="10264" y="26157"/>
                        <a:pt x="1174" y="12510"/>
                      </a:cubicBezTo>
                      <a:cubicBezTo>
                        <a:pt x="-2234" y="7961"/>
                        <a:pt x="2310" y="0"/>
                        <a:pt x="7992" y="0"/>
                      </a:cubicBezTo>
                      <a:cubicBezTo>
                        <a:pt x="21626" y="0"/>
                        <a:pt x="30716" y="3412"/>
                        <a:pt x="43215" y="9098"/>
                      </a:cubicBezTo>
                      <a:cubicBezTo>
                        <a:pt x="47759" y="11372"/>
                        <a:pt x="48896" y="19333"/>
                        <a:pt x="44351" y="21608"/>
                      </a:cubicBezTo>
                      <a:lnTo>
                        <a:pt x="44351" y="2160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6" name="Google Shape;1386;p36"/>
                <p:cNvSpPr/>
                <p:nvPr/>
              </p:nvSpPr>
              <p:spPr>
                <a:xfrm>
                  <a:off x="4541362" y="1716604"/>
                  <a:ext cx="54129" cy="36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29" h="36719" extrusionOk="0">
                      <a:moveTo>
                        <a:pt x="8232" y="853"/>
                      </a:moveTo>
                      <a:cubicBezTo>
                        <a:pt x="25276" y="5402"/>
                        <a:pt x="37774" y="12225"/>
                        <a:pt x="51409" y="22460"/>
                      </a:cubicBezTo>
                      <a:cubicBezTo>
                        <a:pt x="54818" y="24735"/>
                        <a:pt x="54818" y="30421"/>
                        <a:pt x="52545" y="33833"/>
                      </a:cubicBezTo>
                      <a:cubicBezTo>
                        <a:pt x="43456" y="40656"/>
                        <a:pt x="29821" y="33833"/>
                        <a:pt x="20731" y="29284"/>
                      </a:cubicBezTo>
                      <a:cubicBezTo>
                        <a:pt x="13914" y="24735"/>
                        <a:pt x="-8811" y="9951"/>
                        <a:pt x="3688" y="853"/>
                      </a:cubicBezTo>
                      <a:cubicBezTo>
                        <a:pt x="4824" y="-284"/>
                        <a:pt x="7096" y="-284"/>
                        <a:pt x="8232" y="853"/>
                      </a:cubicBezTo>
                      <a:lnTo>
                        <a:pt x="8232" y="85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87" name="Google Shape;1387;p36"/>
              <p:cNvSpPr/>
              <p:nvPr/>
            </p:nvSpPr>
            <p:spPr>
              <a:xfrm>
                <a:off x="4720668" y="1509900"/>
                <a:ext cx="304797" cy="461526"/>
              </a:xfrm>
              <a:custGeom>
                <a:avLst/>
                <a:gdLst/>
                <a:ahLst/>
                <a:cxnLst/>
                <a:rect l="l" t="t" r="r" b="b"/>
                <a:pathLst>
                  <a:path w="304797" h="461526" extrusionOk="0">
                    <a:moveTo>
                      <a:pt x="298189" y="71089"/>
                    </a:moveTo>
                    <a:cubicBezTo>
                      <a:pt x="311823" y="108618"/>
                      <a:pt x="303870" y="152970"/>
                      <a:pt x="278873" y="182538"/>
                    </a:cubicBezTo>
                    <a:cubicBezTo>
                      <a:pt x="261829" y="201871"/>
                      <a:pt x="239105" y="215518"/>
                      <a:pt x="217516" y="229165"/>
                    </a:cubicBezTo>
                    <a:cubicBezTo>
                      <a:pt x="190247" y="247361"/>
                      <a:pt x="161841" y="267831"/>
                      <a:pt x="148207" y="297399"/>
                    </a:cubicBezTo>
                    <a:cubicBezTo>
                      <a:pt x="134572" y="326967"/>
                      <a:pt x="134572" y="359947"/>
                      <a:pt x="136844" y="392927"/>
                    </a:cubicBezTo>
                    <a:cubicBezTo>
                      <a:pt x="139117" y="414535"/>
                      <a:pt x="140253" y="438417"/>
                      <a:pt x="124346" y="453201"/>
                    </a:cubicBezTo>
                    <a:cubicBezTo>
                      <a:pt x="108439" y="466848"/>
                      <a:pt x="82305" y="462299"/>
                      <a:pt x="65262" y="449789"/>
                    </a:cubicBezTo>
                    <a:cubicBezTo>
                      <a:pt x="32311" y="425907"/>
                      <a:pt x="19813" y="382692"/>
                      <a:pt x="11859" y="342889"/>
                    </a:cubicBezTo>
                    <a:cubicBezTo>
                      <a:pt x="2769" y="292850"/>
                      <a:pt x="-4048" y="241674"/>
                      <a:pt x="2769" y="191636"/>
                    </a:cubicBezTo>
                    <a:cubicBezTo>
                      <a:pt x="8451" y="141598"/>
                      <a:pt x="27766" y="91559"/>
                      <a:pt x="62990" y="55167"/>
                    </a:cubicBezTo>
                    <a:cubicBezTo>
                      <a:pt x="125482" y="-10792"/>
                      <a:pt x="260693" y="-31263"/>
                      <a:pt x="298189" y="710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36"/>
              <p:cNvSpPr/>
              <p:nvPr/>
            </p:nvSpPr>
            <p:spPr>
              <a:xfrm>
                <a:off x="5090232" y="1580076"/>
                <a:ext cx="126345" cy="312799"/>
              </a:xfrm>
              <a:custGeom>
                <a:avLst/>
                <a:gdLst/>
                <a:ahLst/>
                <a:cxnLst/>
                <a:rect l="l" t="t" r="r" b="b"/>
                <a:pathLst>
                  <a:path w="126345" h="312799" extrusionOk="0">
                    <a:moveTo>
                      <a:pt x="96786" y="267026"/>
                    </a:moveTo>
                    <a:cubicBezTo>
                      <a:pt x="88832" y="282947"/>
                      <a:pt x="77470" y="297731"/>
                      <a:pt x="62699" y="305692"/>
                    </a:cubicBezTo>
                    <a:cubicBezTo>
                      <a:pt x="47928" y="314790"/>
                      <a:pt x="27476" y="315927"/>
                      <a:pt x="13842" y="304555"/>
                    </a:cubicBezTo>
                    <a:cubicBezTo>
                      <a:pt x="2479" y="295457"/>
                      <a:pt x="-929" y="278398"/>
                      <a:pt x="207" y="263614"/>
                    </a:cubicBezTo>
                    <a:cubicBezTo>
                      <a:pt x="3615" y="240869"/>
                      <a:pt x="18387" y="220399"/>
                      <a:pt x="27476" y="199929"/>
                    </a:cubicBezTo>
                    <a:cubicBezTo>
                      <a:pt x="41111" y="168086"/>
                      <a:pt x="43383" y="129420"/>
                      <a:pt x="30885" y="96440"/>
                    </a:cubicBezTo>
                    <a:cubicBezTo>
                      <a:pt x="22931" y="73696"/>
                      <a:pt x="9297" y="50951"/>
                      <a:pt x="16114" y="28206"/>
                    </a:cubicBezTo>
                    <a:cubicBezTo>
                      <a:pt x="20659" y="14559"/>
                      <a:pt x="33157" y="3187"/>
                      <a:pt x="46792" y="912"/>
                    </a:cubicBezTo>
                    <a:cubicBezTo>
                      <a:pt x="99059" y="-9323"/>
                      <a:pt x="117238" y="69147"/>
                      <a:pt x="122919" y="106675"/>
                    </a:cubicBezTo>
                    <a:cubicBezTo>
                      <a:pt x="132009" y="161263"/>
                      <a:pt x="122919" y="218125"/>
                      <a:pt x="96786" y="26702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5FDE49-B038-C0F2-4CB4-11290EE696AB}"/>
              </a:ext>
            </a:extLst>
          </p:cNvPr>
          <p:cNvSpPr/>
          <p:nvPr/>
        </p:nvSpPr>
        <p:spPr>
          <a:xfrm>
            <a:off x="6995366" y="156455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5:00 mins</a:t>
            </a:r>
          </a:p>
        </p:txBody>
      </p:sp>
    </p:spTree>
    <p:extLst>
      <p:ext uri="{BB962C8B-B14F-4D97-AF65-F5344CB8AC3E}">
        <p14:creationId xmlns:p14="http://schemas.microsoft.com/office/powerpoint/2010/main" val="35058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72;p55">
            <a:extLst>
              <a:ext uri="{FF2B5EF4-FFF2-40B4-BE49-F238E27FC236}">
                <a16:creationId xmlns:a16="http://schemas.microsoft.com/office/drawing/2014/main" id="{E515B827-2B8B-5130-3FDE-B950329E136D}"/>
              </a:ext>
            </a:extLst>
          </p:cNvPr>
          <p:cNvSpPr txBox="1">
            <a:spLocks/>
          </p:cNvSpPr>
          <p:nvPr/>
        </p:nvSpPr>
        <p:spPr>
          <a:xfrm>
            <a:off x="1388453" y="442686"/>
            <a:ext cx="5842912" cy="655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lsea Market"/>
              <a:buNone/>
              <a:defRPr sz="16000" b="1" i="0" u="none" strike="noStrike" cap="none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lsea Market"/>
              <a:buNone/>
              <a:defRPr sz="6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lsea Market"/>
              <a:buNone/>
              <a:defRPr sz="6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lsea Market"/>
              <a:buNone/>
              <a:defRPr sz="6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lsea Market"/>
              <a:buNone/>
              <a:defRPr sz="6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lsea Market"/>
              <a:buNone/>
              <a:defRPr sz="6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lsea Market"/>
              <a:buNone/>
              <a:defRPr sz="6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lsea Market"/>
              <a:buNone/>
              <a:defRPr sz="6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lsea Market"/>
              <a:buNone/>
              <a:defRPr sz="6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rtl="1"/>
            <a:r>
              <a:rPr lang="en-US" sz="4400" dirty="0">
                <a:solidFill>
                  <a:schemeClr val="tx1"/>
                </a:solidFill>
              </a:rPr>
              <a:t>Plural pronouns</a:t>
            </a:r>
          </a:p>
        </p:txBody>
      </p:sp>
      <p:sp>
        <p:nvSpPr>
          <p:cNvPr id="5" name="Google Shape;773;p55">
            <a:extLst>
              <a:ext uri="{FF2B5EF4-FFF2-40B4-BE49-F238E27FC236}">
                <a16:creationId xmlns:a16="http://schemas.microsoft.com/office/drawing/2014/main" id="{F0354974-EA53-52D3-F750-2183DA22587D}"/>
              </a:ext>
            </a:extLst>
          </p:cNvPr>
          <p:cNvSpPr txBox="1">
            <a:spLocks/>
          </p:cNvSpPr>
          <p:nvPr/>
        </p:nvSpPr>
        <p:spPr>
          <a:xfrm rot="237">
            <a:off x="1039500" y="1813211"/>
            <a:ext cx="7064977" cy="156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rtl="1">
              <a:buSzPts val="1100"/>
              <a:buFont typeface="Arial"/>
              <a:buNone/>
            </a:pPr>
            <a:r>
              <a:rPr lang="en-US" sz="4400" b="1" dirty="0"/>
              <a:t>We use them to talk about </a:t>
            </a:r>
            <a:r>
              <a:rPr lang="en-US" sz="4400" b="1" dirty="0">
                <a:highlight>
                  <a:srgbClr val="FFFF00"/>
                </a:highlight>
              </a:rPr>
              <a:t>more than one </a:t>
            </a:r>
            <a:r>
              <a:rPr lang="en-US" sz="4400" b="1" dirty="0"/>
              <a:t>person.</a:t>
            </a:r>
          </a:p>
        </p:txBody>
      </p:sp>
    </p:spTree>
    <p:extLst>
      <p:ext uri="{BB962C8B-B14F-4D97-AF65-F5344CB8AC3E}">
        <p14:creationId xmlns:p14="http://schemas.microsoft.com/office/powerpoint/2010/main" val="9487132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35"/>
          <p:cNvSpPr/>
          <p:nvPr/>
        </p:nvSpPr>
        <p:spPr>
          <a:xfrm>
            <a:off x="802722" y="1344119"/>
            <a:ext cx="686700" cy="68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9" name="Google Shape;1299;p35"/>
          <p:cNvSpPr/>
          <p:nvPr/>
        </p:nvSpPr>
        <p:spPr>
          <a:xfrm>
            <a:off x="3534698" y="1344119"/>
            <a:ext cx="686700" cy="68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0" name="Google Shape;1300;p35"/>
          <p:cNvSpPr/>
          <p:nvPr/>
        </p:nvSpPr>
        <p:spPr>
          <a:xfrm>
            <a:off x="6237199" y="1344119"/>
            <a:ext cx="686700" cy="68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1" name="Google Shape;1301;p35"/>
          <p:cNvSpPr txBox="1">
            <a:spLocks noGrp="1"/>
          </p:cNvSpPr>
          <p:nvPr>
            <p:ph type="title"/>
          </p:nvPr>
        </p:nvSpPr>
        <p:spPr>
          <a:xfrm>
            <a:off x="720000" y="342344"/>
            <a:ext cx="7704000" cy="735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O</a:t>
            </a:r>
            <a:r>
              <a:rPr lang="en" sz="4400" dirty="0"/>
              <a:t>utcomes:</a:t>
            </a:r>
            <a:endParaRPr sz="4400" dirty="0"/>
          </a:p>
        </p:txBody>
      </p:sp>
      <p:sp>
        <p:nvSpPr>
          <p:cNvPr id="1305" name="Google Shape;1305;p35"/>
          <p:cNvSpPr txBox="1">
            <a:spLocks noGrp="1"/>
          </p:cNvSpPr>
          <p:nvPr>
            <p:ph type="title" idx="3"/>
          </p:nvPr>
        </p:nvSpPr>
        <p:spPr>
          <a:xfrm>
            <a:off x="765672" y="1619668"/>
            <a:ext cx="734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306" name="Google Shape;1306;p35"/>
          <p:cNvSpPr txBox="1">
            <a:spLocks noGrp="1"/>
          </p:cNvSpPr>
          <p:nvPr>
            <p:ph type="title" idx="4"/>
          </p:nvPr>
        </p:nvSpPr>
        <p:spPr>
          <a:xfrm>
            <a:off x="3505223" y="1550518"/>
            <a:ext cx="734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307" name="Google Shape;1307;p35"/>
          <p:cNvSpPr txBox="1">
            <a:spLocks noGrp="1"/>
          </p:cNvSpPr>
          <p:nvPr>
            <p:ph type="title" idx="5"/>
          </p:nvPr>
        </p:nvSpPr>
        <p:spPr>
          <a:xfrm>
            <a:off x="6213199" y="1550518"/>
            <a:ext cx="734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308" name="Google Shape;1308;p35"/>
          <p:cNvSpPr txBox="1">
            <a:spLocks noGrp="1"/>
          </p:cNvSpPr>
          <p:nvPr>
            <p:ph type="subTitle" idx="7"/>
          </p:nvPr>
        </p:nvSpPr>
        <p:spPr>
          <a:xfrm>
            <a:off x="429713" y="2185512"/>
            <a:ext cx="2376600" cy="22730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9" name="Google Shape;1309;p35"/>
          <p:cNvSpPr txBox="1">
            <a:spLocks noGrp="1"/>
          </p:cNvSpPr>
          <p:nvPr>
            <p:ph type="subTitle" idx="9"/>
          </p:nvPr>
        </p:nvSpPr>
        <p:spPr>
          <a:xfrm>
            <a:off x="5931289" y="2185512"/>
            <a:ext cx="2376600" cy="19544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Value: </a:t>
            </a:r>
            <a:r>
              <a:rPr lang="en" dirty="0"/>
              <a:t>appreciate the act of believing in themselves.</a:t>
            </a:r>
            <a:endParaRPr dirty="0"/>
          </a:p>
        </p:txBody>
      </p:sp>
      <p:sp>
        <p:nvSpPr>
          <p:cNvPr id="1310" name="Google Shape;1310;p35"/>
          <p:cNvSpPr txBox="1">
            <a:spLocks noGrp="1"/>
          </p:cNvSpPr>
          <p:nvPr>
            <p:ph type="subTitle" idx="8"/>
          </p:nvPr>
        </p:nvSpPr>
        <p:spPr>
          <a:xfrm>
            <a:off x="312072" y="2297591"/>
            <a:ext cx="2376600" cy="13766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Identify the question form.</a:t>
            </a:r>
            <a:endParaRPr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CD60E0-E5A8-F1F8-BBB6-757C5D948955}"/>
              </a:ext>
            </a:extLst>
          </p:cNvPr>
          <p:cNvSpPr/>
          <p:nvPr/>
        </p:nvSpPr>
        <p:spPr>
          <a:xfrm>
            <a:off x="7061531" y="117896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1:00 mins</a:t>
            </a:r>
          </a:p>
        </p:txBody>
      </p:sp>
      <p:sp>
        <p:nvSpPr>
          <p:cNvPr id="2" name="Google Shape;1310;p35">
            <a:extLst>
              <a:ext uri="{FF2B5EF4-FFF2-40B4-BE49-F238E27FC236}">
                <a16:creationId xmlns:a16="http://schemas.microsoft.com/office/drawing/2014/main" id="{D2BA363E-66E7-7324-4CC4-F58BDACD3F28}"/>
              </a:ext>
            </a:extLst>
          </p:cNvPr>
          <p:cNvSpPr txBox="1">
            <a:spLocks/>
          </p:cNvSpPr>
          <p:nvPr/>
        </p:nvSpPr>
        <p:spPr>
          <a:xfrm>
            <a:off x="3180501" y="2297591"/>
            <a:ext cx="2376600" cy="153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4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priola"/>
              <a:buNone/>
              <a:defRPr sz="2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marL="0" indent="0"/>
            <a:r>
              <a:rPr lang="en-US" dirty="0"/>
              <a:t>Use the question form correctly.</a:t>
            </a:r>
          </a:p>
        </p:txBody>
      </p:sp>
    </p:spTree>
    <p:extLst>
      <p:ext uri="{BB962C8B-B14F-4D97-AF65-F5344CB8AC3E}">
        <p14:creationId xmlns:p14="http://schemas.microsoft.com/office/powerpoint/2010/main" val="767883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F3CD3-185C-7F4E-6117-0FD6DC80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46" y="152399"/>
            <a:ext cx="5953507" cy="848811"/>
          </a:xfrm>
        </p:spPr>
        <p:txBody>
          <a:bodyPr/>
          <a:lstStyle/>
          <a:p>
            <a:pPr algn="ctr"/>
            <a:r>
              <a:rPr lang="en-US" sz="4400" dirty="0"/>
              <a:t>Pre-assessment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BFF63-2A95-2D70-1BF3-A88A140B1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543" y="1001211"/>
            <a:ext cx="6819411" cy="1156718"/>
          </a:xfrm>
        </p:spPr>
        <p:txBody>
          <a:bodyPr/>
          <a:lstStyle/>
          <a:p>
            <a:r>
              <a:rPr lang="en-US" sz="2800" dirty="0"/>
              <a:t>The correct answer to the question is</a:t>
            </a:r>
          </a:p>
          <a:p>
            <a:r>
              <a:rPr lang="en-US" sz="2800" dirty="0"/>
              <a:t>Are we students?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9537E8-AF4C-E075-F5ED-5561C5C78212}"/>
              </a:ext>
            </a:extLst>
          </p:cNvPr>
          <p:cNvSpPr/>
          <p:nvPr/>
        </p:nvSpPr>
        <p:spPr>
          <a:xfrm>
            <a:off x="7153275" y="119637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1:00 min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IRS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1EAA44-386F-CBB9-804B-6F7097031AF0}"/>
              </a:ext>
            </a:extLst>
          </p:cNvPr>
          <p:cNvSpPr/>
          <p:nvPr/>
        </p:nvSpPr>
        <p:spPr>
          <a:xfrm>
            <a:off x="1531257" y="2630102"/>
            <a:ext cx="3780972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1. yes, we are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154B23-552B-6011-508F-61B21A61FD29}"/>
              </a:ext>
            </a:extLst>
          </p:cNvPr>
          <p:cNvSpPr/>
          <p:nvPr/>
        </p:nvSpPr>
        <p:spPr>
          <a:xfrm>
            <a:off x="1531257" y="3758991"/>
            <a:ext cx="3780972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2. No, we aren’t</a:t>
            </a:r>
          </a:p>
        </p:txBody>
      </p:sp>
    </p:spTree>
    <p:extLst>
      <p:ext uri="{BB962C8B-B14F-4D97-AF65-F5344CB8AC3E}">
        <p14:creationId xmlns:p14="http://schemas.microsoft.com/office/powerpoint/2010/main" val="40705969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AADD-5259-5F08-A88C-21859C91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58" y="1213932"/>
            <a:ext cx="6379027" cy="768982"/>
          </a:xfrm>
        </p:spPr>
        <p:txBody>
          <a:bodyPr/>
          <a:lstStyle/>
          <a:p>
            <a:pPr algn="ctr"/>
            <a:r>
              <a:rPr lang="en-US" sz="4400" dirty="0"/>
              <a:t>Let’s listen to a song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1CB1F-4BEE-7C5A-B2A7-9C5619F83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530" y="2485808"/>
            <a:ext cx="5118939" cy="424307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https://www.youtube.com/watch?v=wWvSw9iW3m8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D100E1-88D6-7FAD-A32B-688AC21FF262}"/>
              </a:ext>
            </a:extLst>
          </p:cNvPr>
          <p:cNvSpPr/>
          <p:nvPr/>
        </p:nvSpPr>
        <p:spPr>
          <a:xfrm>
            <a:off x="7131469" y="112380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2:00 mins</a:t>
            </a:r>
          </a:p>
        </p:txBody>
      </p:sp>
    </p:spTree>
    <p:extLst>
      <p:ext uri="{BB962C8B-B14F-4D97-AF65-F5344CB8AC3E}">
        <p14:creationId xmlns:p14="http://schemas.microsoft.com/office/powerpoint/2010/main" val="3972430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A301A-00C7-15AE-965D-CC5A8089B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B2FB97-ECFF-4697-6FBB-C1950CBDBB9B}"/>
              </a:ext>
            </a:extLst>
          </p:cNvPr>
          <p:cNvSpPr txBox="1">
            <a:spLocks/>
          </p:cNvSpPr>
          <p:nvPr/>
        </p:nvSpPr>
        <p:spPr>
          <a:xfrm>
            <a:off x="913640" y="478631"/>
            <a:ext cx="7316719" cy="68976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/>
              <a:t>Remember: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E15DDF29-32AE-CAE0-88F3-B8924F4B3E2E}"/>
              </a:ext>
            </a:extLst>
          </p:cNvPr>
          <p:cNvSpPr txBox="1">
            <a:spLocks/>
          </p:cNvSpPr>
          <p:nvPr/>
        </p:nvSpPr>
        <p:spPr>
          <a:xfrm>
            <a:off x="492725" y="1093293"/>
            <a:ext cx="4079274" cy="97286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I use </a:t>
            </a:r>
            <a:r>
              <a:rPr lang="en-US" sz="3200" dirty="0">
                <a:solidFill>
                  <a:srgbClr val="FF0000"/>
                </a:solidFill>
              </a:rPr>
              <a:t>we</a:t>
            </a:r>
            <a:r>
              <a:rPr lang="en-US" sz="3200" dirty="0"/>
              <a:t> when I talk about I and others.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7CF8A48-4E2E-32D3-EB07-AC18234425C5}"/>
              </a:ext>
            </a:extLst>
          </p:cNvPr>
          <p:cNvSpPr txBox="1">
            <a:spLocks/>
          </p:cNvSpPr>
          <p:nvPr/>
        </p:nvSpPr>
        <p:spPr>
          <a:xfrm>
            <a:off x="4531518" y="1176523"/>
            <a:ext cx="4079274" cy="97286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I use </a:t>
            </a:r>
            <a:r>
              <a:rPr lang="en-US" sz="3200" dirty="0">
                <a:solidFill>
                  <a:srgbClr val="FF0000"/>
                </a:solidFill>
              </a:rPr>
              <a:t>they</a:t>
            </a:r>
            <a:r>
              <a:rPr lang="en-US" sz="3200" dirty="0"/>
              <a:t> when I talk about others.</a:t>
            </a:r>
          </a:p>
        </p:txBody>
      </p:sp>
      <p:pic>
        <p:nvPicPr>
          <p:cNvPr id="6" name="Picture 2" descr="English Unite - Category: Pronouns Clip Art">
            <a:extLst>
              <a:ext uri="{FF2B5EF4-FFF2-40B4-BE49-F238E27FC236}">
                <a16:creationId xmlns:a16="http://schemas.microsoft.com/office/drawing/2014/main" id="{AF4B8F35-50FF-1965-A656-67667C30E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95" y="2149387"/>
            <a:ext cx="2230835" cy="288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nglish Unite - Sight Words - Primer - They">
            <a:extLst>
              <a:ext uri="{FF2B5EF4-FFF2-40B4-BE49-F238E27FC236}">
                <a16:creationId xmlns:a16="http://schemas.microsoft.com/office/drawing/2014/main" id="{18D34D44-854C-A316-B65A-7F1E5A6C4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95" y="2196718"/>
            <a:ext cx="2274661" cy="29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3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3AF1-B4E9-E48F-E4C6-4677EE68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50" y="677886"/>
            <a:ext cx="3660300" cy="1074600"/>
          </a:xfrm>
        </p:spPr>
        <p:txBody>
          <a:bodyPr/>
          <a:lstStyle/>
          <a:p>
            <a:pPr algn="ctr"/>
            <a:r>
              <a:rPr lang="en-US" dirty="0"/>
              <a:t>We 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B2F66-E31E-518D-E8A3-CFA859DD8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3609ED-8DE1-136F-FEB8-BDF5859D9832}"/>
              </a:ext>
            </a:extLst>
          </p:cNvPr>
          <p:cNvSpPr txBox="1">
            <a:spLocks/>
          </p:cNvSpPr>
          <p:nvPr/>
        </p:nvSpPr>
        <p:spPr>
          <a:xfrm>
            <a:off x="4114850" y="677886"/>
            <a:ext cx="36603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algn="ctr"/>
            <a:r>
              <a:rPr lang="en-US" dirty="0"/>
              <a:t>We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en-US" dirty="0"/>
              <a:t>re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3857B4C-7A0C-5BB1-F101-13706C38DE32}"/>
              </a:ext>
            </a:extLst>
          </p:cNvPr>
          <p:cNvSpPr/>
          <p:nvPr/>
        </p:nvSpPr>
        <p:spPr>
          <a:xfrm>
            <a:off x="3662257" y="939961"/>
            <a:ext cx="907143" cy="710925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292D17-CBCE-7D4E-C66B-9DE4753B173A}"/>
              </a:ext>
            </a:extLst>
          </p:cNvPr>
          <p:cNvSpPr txBox="1">
            <a:spLocks/>
          </p:cNvSpPr>
          <p:nvPr/>
        </p:nvSpPr>
        <p:spPr>
          <a:xfrm>
            <a:off x="454550" y="2158748"/>
            <a:ext cx="36603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algn="ctr"/>
            <a:r>
              <a:rPr lang="en-US" dirty="0"/>
              <a:t>They are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BCD873-E87E-39AB-F128-07A90E80C80F}"/>
              </a:ext>
            </a:extLst>
          </p:cNvPr>
          <p:cNvSpPr txBox="1">
            <a:spLocks/>
          </p:cNvSpPr>
          <p:nvPr/>
        </p:nvSpPr>
        <p:spPr>
          <a:xfrm>
            <a:off x="4238221" y="2250566"/>
            <a:ext cx="36603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algn="ctr"/>
            <a:r>
              <a:rPr lang="en-US" dirty="0"/>
              <a:t>They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en-US" dirty="0"/>
              <a:t>re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435C4DC-037E-C5F7-651B-1F75CE188605}"/>
              </a:ext>
            </a:extLst>
          </p:cNvPr>
          <p:cNvSpPr/>
          <p:nvPr/>
        </p:nvSpPr>
        <p:spPr>
          <a:xfrm>
            <a:off x="3662257" y="2420823"/>
            <a:ext cx="907143" cy="710925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A66617DE-0A92-7C6A-72D1-BDF745AB21AA}"/>
              </a:ext>
            </a:extLst>
          </p:cNvPr>
          <p:cNvSpPr txBox="1">
            <a:spLocks/>
          </p:cNvSpPr>
          <p:nvPr/>
        </p:nvSpPr>
        <p:spPr>
          <a:xfrm>
            <a:off x="0" y="3823246"/>
            <a:ext cx="36603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algn="ctr"/>
            <a:r>
              <a:rPr lang="en-US" dirty="0"/>
              <a:t>are not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756B36E9-2D0C-14DF-4B4A-19361C4ABD1B}"/>
              </a:ext>
            </a:extLst>
          </p:cNvPr>
          <p:cNvSpPr txBox="1">
            <a:spLocks/>
          </p:cNvSpPr>
          <p:nvPr/>
        </p:nvSpPr>
        <p:spPr>
          <a:xfrm>
            <a:off x="4320603" y="3823246"/>
            <a:ext cx="36603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algn="ctr"/>
            <a:r>
              <a:rPr lang="en-US" dirty="0"/>
              <a:t>aren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en-US" dirty="0"/>
              <a:t>t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24B6ACAD-D866-F9C8-88ED-3F231D787486}"/>
              </a:ext>
            </a:extLst>
          </p:cNvPr>
          <p:cNvSpPr/>
          <p:nvPr/>
        </p:nvSpPr>
        <p:spPr>
          <a:xfrm>
            <a:off x="3207707" y="4085321"/>
            <a:ext cx="907143" cy="710925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5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0149-35A5-E03B-EEF6-2B6E8025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13" y="1897435"/>
            <a:ext cx="5931736" cy="1074600"/>
          </a:xfrm>
        </p:spPr>
        <p:txBody>
          <a:bodyPr/>
          <a:lstStyle/>
          <a:p>
            <a:pPr algn="ctr"/>
            <a:r>
              <a:rPr lang="en-US" dirty="0"/>
              <a:t>Question form </a:t>
            </a:r>
          </a:p>
        </p:txBody>
      </p:sp>
    </p:spTree>
    <p:extLst>
      <p:ext uri="{BB962C8B-B14F-4D97-AF65-F5344CB8AC3E}">
        <p14:creationId xmlns:p14="http://schemas.microsoft.com/office/powerpoint/2010/main" val="23138733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02BC-B3C2-CA5F-6320-60844917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28" y="937750"/>
            <a:ext cx="4100286" cy="789175"/>
          </a:xfrm>
        </p:spPr>
        <p:txBody>
          <a:bodyPr/>
          <a:lstStyle/>
          <a:p>
            <a:r>
              <a:rPr lang="en-US" sz="4400" dirty="0"/>
              <a:t>Are they hungry?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684A08-11D2-09E4-4A8D-4702FDD1B8B6}"/>
              </a:ext>
            </a:extLst>
          </p:cNvPr>
          <p:cNvSpPr txBox="1">
            <a:spLocks/>
          </p:cNvSpPr>
          <p:nvPr/>
        </p:nvSpPr>
        <p:spPr>
          <a:xfrm>
            <a:off x="537028" y="2020389"/>
            <a:ext cx="4100286" cy="78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</a:rPr>
              <a:t>Yes, they are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23173F-0E66-369C-27C8-0DE1F49AC354}"/>
              </a:ext>
            </a:extLst>
          </p:cNvPr>
          <p:cNvSpPr txBox="1">
            <a:spLocks/>
          </p:cNvSpPr>
          <p:nvPr/>
        </p:nvSpPr>
        <p:spPr>
          <a:xfrm>
            <a:off x="537028" y="3239590"/>
            <a:ext cx="4100286" cy="78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</a:rPr>
              <a:t>No, they aren’t</a:t>
            </a:r>
          </a:p>
        </p:txBody>
      </p:sp>
      <p:pic>
        <p:nvPicPr>
          <p:cNvPr id="6" name="Picture 5" descr="Question Questionmark Red - Free GIF on Pixabay - Pixabay">
            <a:extLst>
              <a:ext uri="{FF2B5EF4-FFF2-40B4-BE49-F238E27FC236}">
                <a16:creationId xmlns:a16="http://schemas.microsoft.com/office/drawing/2014/main" id="{E80CDF4C-5776-A92C-968B-600748A198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86" y="-421264"/>
            <a:ext cx="1790700" cy="27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ollection of the people with hungry Royalty Free Vector">
            <a:extLst>
              <a:ext uri="{FF2B5EF4-FFF2-40B4-BE49-F238E27FC236}">
                <a16:creationId xmlns:a16="http://schemas.microsoft.com/office/drawing/2014/main" id="{E74D2F5C-8465-90B4-8743-DA00FBBAD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9"/>
          <a:stretch/>
        </p:blipFill>
        <p:spPr bwMode="auto">
          <a:xfrm>
            <a:off x="4688114" y="1751071"/>
            <a:ext cx="2948215" cy="27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818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02BC-B3C2-CA5F-6320-60844917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27" y="937750"/>
            <a:ext cx="5043715" cy="789175"/>
          </a:xfrm>
        </p:spPr>
        <p:txBody>
          <a:bodyPr/>
          <a:lstStyle/>
          <a:p>
            <a:r>
              <a:rPr lang="en-US" sz="4400" dirty="0"/>
              <a:t>Are we </a:t>
            </a:r>
            <a:r>
              <a:rPr lang="en-US" sz="4400" dirty="0" err="1"/>
              <a:t>trachers</a:t>
            </a:r>
            <a:r>
              <a:rPr lang="en-US" sz="4400" dirty="0"/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684A08-11D2-09E4-4A8D-4702FDD1B8B6}"/>
              </a:ext>
            </a:extLst>
          </p:cNvPr>
          <p:cNvSpPr txBox="1">
            <a:spLocks/>
          </p:cNvSpPr>
          <p:nvPr/>
        </p:nvSpPr>
        <p:spPr>
          <a:xfrm>
            <a:off x="537027" y="2088670"/>
            <a:ext cx="4100286" cy="78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</a:rPr>
              <a:t>Yes, we are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23173F-0E66-369C-27C8-0DE1F49AC354}"/>
              </a:ext>
            </a:extLst>
          </p:cNvPr>
          <p:cNvSpPr txBox="1">
            <a:spLocks/>
          </p:cNvSpPr>
          <p:nvPr/>
        </p:nvSpPr>
        <p:spPr>
          <a:xfrm>
            <a:off x="537028" y="3239590"/>
            <a:ext cx="4100286" cy="78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</a:rPr>
              <a:t>No, we aren’t</a:t>
            </a:r>
          </a:p>
        </p:txBody>
      </p:sp>
      <p:pic>
        <p:nvPicPr>
          <p:cNvPr id="6" name="Picture 5" descr="Question Questionmark Red - Free GIF on Pixabay - Pixabay">
            <a:extLst>
              <a:ext uri="{FF2B5EF4-FFF2-40B4-BE49-F238E27FC236}">
                <a16:creationId xmlns:a16="http://schemas.microsoft.com/office/drawing/2014/main" id="{E80CDF4C-5776-A92C-968B-600748A198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86" y="-421264"/>
            <a:ext cx="1790700" cy="27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319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98339-A29F-1355-D888-008937872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011F-2D4E-3783-99D5-D7AA83AD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44" y="355599"/>
            <a:ext cx="3660300" cy="841554"/>
          </a:xfrm>
        </p:spPr>
        <p:txBody>
          <a:bodyPr/>
          <a:lstStyle/>
          <a:p>
            <a:pPr algn="ctr"/>
            <a:r>
              <a:rPr lang="en-US" sz="4400" dirty="0"/>
              <a:t>Group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53984-DC43-A893-90B0-7BD0E2DFB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30" y="2231807"/>
            <a:ext cx="7709739" cy="1302422"/>
          </a:xfrm>
        </p:spPr>
        <p:txBody>
          <a:bodyPr/>
          <a:lstStyle/>
          <a:p>
            <a:pPr algn="ctr"/>
            <a:r>
              <a:rPr lang="en-US" sz="3200" dirty="0"/>
              <a:t>Unscramble the words to form sentences.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A77520-A089-6A70-31E4-027AF5A2528B}"/>
              </a:ext>
            </a:extLst>
          </p:cNvPr>
          <p:cNvSpPr/>
          <p:nvPr/>
        </p:nvSpPr>
        <p:spPr>
          <a:xfrm>
            <a:off x="6971847" y="177718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3:00 min</a:t>
            </a:r>
          </a:p>
        </p:txBody>
      </p:sp>
    </p:spTree>
    <p:extLst>
      <p:ext uri="{BB962C8B-B14F-4D97-AF65-F5344CB8AC3E}">
        <p14:creationId xmlns:p14="http://schemas.microsoft.com/office/powerpoint/2010/main" val="36949580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043A4-693D-61F4-8DCA-886ED7016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D3EB-A633-374D-B1A5-CD33C349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635" y="261257"/>
            <a:ext cx="3660300" cy="863325"/>
          </a:xfrm>
        </p:spPr>
        <p:txBody>
          <a:bodyPr/>
          <a:lstStyle/>
          <a:p>
            <a:pPr algn="ctr"/>
            <a:r>
              <a:rPr lang="en-US" sz="4400" dirty="0"/>
              <a:t>Feedback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3B0C7-77DD-E338-2606-F20F75580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23" y="1679166"/>
            <a:ext cx="4201934" cy="937800"/>
          </a:xfrm>
        </p:spPr>
        <p:txBody>
          <a:bodyPr/>
          <a:lstStyle/>
          <a:p>
            <a:r>
              <a:rPr lang="en-US" sz="4400" dirty="0"/>
              <a:t>Are we good?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C4E6AE7-0862-19B6-BCE5-4275911B6033}"/>
              </a:ext>
            </a:extLst>
          </p:cNvPr>
          <p:cNvSpPr txBox="1">
            <a:spLocks/>
          </p:cNvSpPr>
          <p:nvPr/>
        </p:nvSpPr>
        <p:spPr>
          <a:xfrm>
            <a:off x="783723" y="2719158"/>
            <a:ext cx="7612791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4400" dirty="0"/>
              <a:t>Are they my friends?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9F40B5-6676-CC41-C5D1-14B4AB5EFAB2}"/>
              </a:ext>
            </a:extLst>
          </p:cNvPr>
          <p:cNvSpPr/>
          <p:nvPr/>
        </p:nvSpPr>
        <p:spPr>
          <a:xfrm>
            <a:off x="7131504" y="119637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2:00 mins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Random pick</a:t>
            </a:r>
          </a:p>
        </p:txBody>
      </p:sp>
    </p:spTree>
    <p:extLst>
      <p:ext uri="{BB962C8B-B14F-4D97-AF65-F5344CB8AC3E}">
        <p14:creationId xmlns:p14="http://schemas.microsoft.com/office/powerpoint/2010/main" val="175153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AADD-5259-5F08-A88C-21859C91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58" y="1213932"/>
            <a:ext cx="6379027" cy="768982"/>
          </a:xfrm>
        </p:spPr>
        <p:txBody>
          <a:bodyPr/>
          <a:lstStyle/>
          <a:p>
            <a:pPr algn="ctr"/>
            <a:r>
              <a:rPr lang="en-US" sz="4400" dirty="0"/>
              <a:t>Let’s listen to a song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1CB1F-4BEE-7C5A-B2A7-9C5619F83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530" y="2485808"/>
            <a:ext cx="5118939" cy="424307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https://www.youtube.com/watch?v=IXjfcEmqAHc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95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E4E16-046E-0266-DC7E-B1C0EF72C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FE1F-CC8B-AD16-52C5-2BA97BAA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571" y="343098"/>
            <a:ext cx="6280079" cy="870582"/>
          </a:xfrm>
        </p:spPr>
        <p:txBody>
          <a:bodyPr/>
          <a:lstStyle/>
          <a:p>
            <a:pPr algn="ctr"/>
            <a:r>
              <a:rPr lang="en-US" sz="4400" dirty="0"/>
              <a:t>Real life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CC32F-33BF-456E-86FC-B2800FCF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2092214"/>
            <a:ext cx="7874000" cy="1434758"/>
          </a:xfrm>
        </p:spPr>
        <p:txBody>
          <a:bodyPr/>
          <a:lstStyle/>
          <a:p>
            <a:r>
              <a:rPr lang="en-US" sz="3200" dirty="0"/>
              <a:t>Ask questions to one of your friends and let them answer.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437E67-98DB-6F86-8540-70C6BE710180}"/>
              </a:ext>
            </a:extLst>
          </p:cNvPr>
          <p:cNvSpPr/>
          <p:nvPr/>
        </p:nvSpPr>
        <p:spPr>
          <a:xfrm>
            <a:off x="7278914" y="0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2:00 mins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Random pick</a:t>
            </a:r>
          </a:p>
        </p:txBody>
      </p:sp>
    </p:spTree>
    <p:extLst>
      <p:ext uri="{BB962C8B-B14F-4D97-AF65-F5344CB8AC3E}">
        <p14:creationId xmlns:p14="http://schemas.microsoft.com/office/powerpoint/2010/main" val="18359328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B6720-176A-FB71-65BA-1529F58D2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EAFF-528A-5F22-D584-F1B7E66D4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36" y="377371"/>
            <a:ext cx="4908479" cy="761725"/>
          </a:xfrm>
        </p:spPr>
        <p:txBody>
          <a:bodyPr/>
          <a:lstStyle/>
          <a:p>
            <a:pPr algn="ctr"/>
            <a:r>
              <a:rPr lang="en-US" sz="3600" dirty="0"/>
              <a:t>Differentiation no. 3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5E488-C3C5-CC69-9896-9775F51453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8D989-FDD5-3B9D-97EF-76CBFE99D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543050"/>
            <a:ext cx="76009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150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1B024-DEF2-4545-6E14-174748AB8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9AA7-394F-D993-BACE-20F037C0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36" y="377371"/>
            <a:ext cx="4908479" cy="761725"/>
          </a:xfrm>
        </p:spPr>
        <p:txBody>
          <a:bodyPr/>
          <a:lstStyle/>
          <a:p>
            <a:pPr algn="ctr"/>
            <a:r>
              <a:rPr lang="en-US" sz="3600" dirty="0"/>
              <a:t>Differentiation no. 2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F1A78-B921-B9DA-4BE6-8C84E302E2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E3DCF5-5E80-23C4-D92D-21AFF160411A}"/>
              </a:ext>
            </a:extLst>
          </p:cNvPr>
          <p:cNvSpPr/>
          <p:nvPr/>
        </p:nvSpPr>
        <p:spPr>
          <a:xfrm>
            <a:off x="7131504" y="119637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2:00 mins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Random pick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03DF8-2F46-B0E2-D5C6-C4A56D3EF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547812"/>
            <a:ext cx="76485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825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97A41-EC17-9FD2-9FA9-C287093BE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A102-1C81-9EA1-6AB6-B131054F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36" y="377371"/>
            <a:ext cx="4908479" cy="761725"/>
          </a:xfrm>
        </p:spPr>
        <p:txBody>
          <a:bodyPr/>
          <a:lstStyle/>
          <a:p>
            <a:pPr algn="ctr"/>
            <a:r>
              <a:rPr lang="en-US" sz="3600" dirty="0"/>
              <a:t>Differentiation no. 4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68B0E-2367-79AD-F475-8E9EA5C97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3732B9-4264-314A-9D3D-CC53A8444F69}"/>
              </a:ext>
            </a:extLst>
          </p:cNvPr>
          <p:cNvSpPr/>
          <p:nvPr/>
        </p:nvSpPr>
        <p:spPr>
          <a:xfrm>
            <a:off x="7131504" y="119637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2:00 mins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Random pick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C85E8-091A-7202-BC59-AD912EEFE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47" y="1035512"/>
            <a:ext cx="76295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730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37944-91E9-D2EB-94FA-F9E406AF1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CBEB-CFCE-3505-5125-2B0F232B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36" y="377371"/>
            <a:ext cx="4908479" cy="761725"/>
          </a:xfrm>
        </p:spPr>
        <p:txBody>
          <a:bodyPr/>
          <a:lstStyle/>
          <a:p>
            <a:pPr algn="ctr"/>
            <a:r>
              <a:rPr lang="en-US" sz="3600" dirty="0"/>
              <a:t>Differentiation no. 1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A6B8C-2362-B205-7030-C18CCB0D2B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77137F-1A9F-F8FC-97BC-61B4BE1C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78" y="1649875"/>
            <a:ext cx="76104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574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E06D2-F735-33A0-7499-68BA5FA6E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1FD4-D4F4-3154-370B-5BAE9517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964657"/>
            <a:ext cx="6945086" cy="1074600"/>
          </a:xfrm>
        </p:spPr>
        <p:txBody>
          <a:bodyPr/>
          <a:lstStyle/>
          <a:p>
            <a:r>
              <a:rPr lang="en-US" sz="4000" dirty="0"/>
              <a:t>They are nice               …………..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875CFD-4BCA-2416-6442-81801127A64B}"/>
              </a:ext>
            </a:extLst>
          </p:cNvPr>
          <p:cNvSpPr/>
          <p:nvPr/>
        </p:nvSpPr>
        <p:spPr>
          <a:xfrm>
            <a:off x="7122886" y="286551"/>
            <a:ext cx="1865086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1:00 min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IRS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5E2C1C-502E-C9D5-A0E6-D7028B0D3CF7}"/>
              </a:ext>
            </a:extLst>
          </p:cNvPr>
          <p:cNvSpPr/>
          <p:nvPr/>
        </p:nvSpPr>
        <p:spPr>
          <a:xfrm>
            <a:off x="1299028" y="2272421"/>
            <a:ext cx="4702629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1. Are they nice?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764DF7-895A-A0A3-3EF4-CDFF6632C26E}"/>
              </a:ext>
            </a:extLst>
          </p:cNvPr>
          <p:cNvSpPr txBox="1">
            <a:spLocks/>
          </p:cNvSpPr>
          <p:nvPr/>
        </p:nvSpPr>
        <p:spPr>
          <a:xfrm>
            <a:off x="1299029" y="365999"/>
            <a:ext cx="5438251" cy="59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60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0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algn="ctr"/>
            <a:r>
              <a:rPr lang="en-US" sz="3200" dirty="0"/>
              <a:t>Summative assessment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CC5901D-C66C-AFF7-DDBE-9278010BCF0D}"/>
              </a:ext>
            </a:extLst>
          </p:cNvPr>
          <p:cNvSpPr/>
          <p:nvPr/>
        </p:nvSpPr>
        <p:spPr>
          <a:xfrm>
            <a:off x="3860801" y="1440599"/>
            <a:ext cx="986970" cy="5986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2F1A94-6239-B116-5F2C-A2B665952DB2}"/>
              </a:ext>
            </a:extLst>
          </p:cNvPr>
          <p:cNvSpPr/>
          <p:nvPr/>
        </p:nvSpPr>
        <p:spPr>
          <a:xfrm>
            <a:off x="1299027" y="3506135"/>
            <a:ext cx="4702629" cy="59865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1. They are nice?</a:t>
            </a:r>
          </a:p>
        </p:txBody>
      </p:sp>
    </p:spTree>
    <p:extLst>
      <p:ext uri="{BB962C8B-B14F-4D97-AF65-F5344CB8AC3E}">
        <p14:creationId xmlns:p14="http://schemas.microsoft.com/office/powerpoint/2010/main" val="32523434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2134-2D8E-4A79-0F33-2CF71650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A6820-43C9-8AEC-9BB2-5481F55BC4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D1B285-E1D6-D0A9-7466-DBC0E1275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72" y="0"/>
            <a:ext cx="45372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7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E195B1-CA53-C74C-D5DE-37C5306781B1}"/>
              </a:ext>
            </a:extLst>
          </p:cNvPr>
          <p:cNvSpPr txBox="1">
            <a:spLocks/>
          </p:cNvSpPr>
          <p:nvPr/>
        </p:nvSpPr>
        <p:spPr>
          <a:xfrm>
            <a:off x="913640" y="478631"/>
            <a:ext cx="7316719" cy="125832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/>
              <a:t>I use </a:t>
            </a:r>
            <a:r>
              <a:rPr lang="en-US" sz="4000" dirty="0">
                <a:solidFill>
                  <a:srgbClr val="FF0000"/>
                </a:solidFill>
              </a:rPr>
              <a:t>We</a:t>
            </a:r>
            <a:r>
              <a:rPr lang="en-US" sz="4000" dirty="0"/>
              <a:t> when I talk about myself and others.: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7FC9CC-5B82-5583-2983-7D18A55BB988}"/>
              </a:ext>
            </a:extLst>
          </p:cNvPr>
          <p:cNvSpPr/>
          <p:nvPr/>
        </p:nvSpPr>
        <p:spPr>
          <a:xfrm>
            <a:off x="1724138" y="2653575"/>
            <a:ext cx="2071687" cy="814388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We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nglish Unite - Category: Pronouns Clip Art">
            <a:extLst>
              <a:ext uri="{FF2B5EF4-FFF2-40B4-BE49-F238E27FC236}">
                <a16:creationId xmlns:a16="http://schemas.microsoft.com/office/drawing/2014/main" id="{669F3FCE-8457-FB10-59F6-9464DCA49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44" y="1736953"/>
            <a:ext cx="2347118" cy="30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9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D23B0-6520-D125-DD10-66C92EA6C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18" y="631051"/>
            <a:ext cx="7129164" cy="1074600"/>
          </a:xfrm>
        </p:spPr>
        <p:txBody>
          <a:bodyPr/>
          <a:lstStyle/>
          <a:p>
            <a:r>
              <a:rPr lang="en-US" dirty="0"/>
              <a:t>We are + noun.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2BBFBB-5EF4-BCD5-DCCA-2C85A96A392C}"/>
              </a:ext>
            </a:extLst>
          </p:cNvPr>
          <p:cNvSpPr txBox="1">
            <a:spLocks/>
          </p:cNvSpPr>
          <p:nvPr/>
        </p:nvSpPr>
        <p:spPr>
          <a:xfrm>
            <a:off x="651818" y="2226089"/>
            <a:ext cx="5932801" cy="90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45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/>
            <a:r>
              <a:rPr lang="en-US" sz="4800" dirty="0">
                <a:solidFill>
                  <a:srgbClr val="00B050"/>
                </a:solidFill>
              </a:rPr>
              <a:t>We</a:t>
            </a:r>
            <a:r>
              <a:rPr lang="en-US" sz="4800" dirty="0"/>
              <a:t> are students.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0D34203-6019-EE91-1FF4-C9DEB12C064E}"/>
              </a:ext>
            </a:extLst>
          </p:cNvPr>
          <p:cNvSpPr txBox="1">
            <a:spLocks/>
          </p:cNvSpPr>
          <p:nvPr/>
        </p:nvSpPr>
        <p:spPr>
          <a:xfrm>
            <a:off x="667657" y="3775656"/>
            <a:ext cx="6945086" cy="70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45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Now, it is your turn to give an example.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1E7FE6-A94C-F1D9-3733-DA3AC54A2484}"/>
              </a:ext>
            </a:extLst>
          </p:cNvPr>
          <p:cNvSpPr/>
          <p:nvPr/>
        </p:nvSpPr>
        <p:spPr>
          <a:xfrm>
            <a:off x="651818" y="3766457"/>
            <a:ext cx="6960925" cy="798286"/>
          </a:xfrm>
          <a:prstGeom prst="roundRect">
            <a:avLst/>
          </a:prstGeom>
          <a:noFill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▷ Students: Animated Images, Gifs, Pictures &amp; Animations - 100% FREE!">
            <a:extLst>
              <a:ext uri="{FF2B5EF4-FFF2-40B4-BE49-F238E27FC236}">
                <a16:creationId xmlns:a16="http://schemas.microsoft.com/office/drawing/2014/main" id="{B69A6F85-7305-014C-D87E-0AF3A941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465" y="1621631"/>
            <a:ext cx="2753406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D23B0-6520-D125-DD10-66C92EA6C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18" y="631051"/>
            <a:ext cx="7129164" cy="1074600"/>
          </a:xfrm>
        </p:spPr>
        <p:txBody>
          <a:bodyPr/>
          <a:lstStyle/>
          <a:p>
            <a:r>
              <a:rPr lang="en-US" sz="5400" dirty="0"/>
              <a:t>We are + adjective.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2BBFBB-5EF4-BCD5-DCCA-2C85A96A392C}"/>
              </a:ext>
            </a:extLst>
          </p:cNvPr>
          <p:cNvSpPr txBox="1">
            <a:spLocks/>
          </p:cNvSpPr>
          <p:nvPr/>
        </p:nvSpPr>
        <p:spPr>
          <a:xfrm>
            <a:off x="651819" y="2226089"/>
            <a:ext cx="3767782" cy="90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45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/>
            <a:r>
              <a:rPr lang="en-US" sz="4800" dirty="0">
                <a:solidFill>
                  <a:srgbClr val="00B050"/>
                </a:solidFill>
              </a:rPr>
              <a:t>We are</a:t>
            </a:r>
            <a:r>
              <a:rPr lang="en-US" sz="4800" dirty="0"/>
              <a:t> nice.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0D34203-6019-EE91-1FF4-C9DEB12C064E}"/>
              </a:ext>
            </a:extLst>
          </p:cNvPr>
          <p:cNvSpPr txBox="1">
            <a:spLocks/>
          </p:cNvSpPr>
          <p:nvPr/>
        </p:nvSpPr>
        <p:spPr>
          <a:xfrm>
            <a:off x="651818" y="3727009"/>
            <a:ext cx="6945086" cy="70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45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Now, it is your turn to give an example.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1E7FE6-A94C-F1D9-3733-DA3AC54A2484}"/>
              </a:ext>
            </a:extLst>
          </p:cNvPr>
          <p:cNvSpPr/>
          <p:nvPr/>
        </p:nvSpPr>
        <p:spPr>
          <a:xfrm>
            <a:off x="651818" y="3766457"/>
            <a:ext cx="6960925" cy="798286"/>
          </a:xfrm>
          <a:prstGeom prst="roundRect">
            <a:avLst/>
          </a:prstGeom>
          <a:noFill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Back to School - Pre-K by Slidesgo">
  <a:themeElements>
    <a:clrScheme name="Simple Light">
      <a:dk1>
        <a:srgbClr val="3C3C3B"/>
      </a:dk1>
      <a:lt1>
        <a:srgbClr val="FFFFF3"/>
      </a:lt1>
      <a:dk2>
        <a:srgbClr val="F6EADC"/>
      </a:dk2>
      <a:lt2>
        <a:srgbClr val="F6E854"/>
      </a:lt2>
      <a:accent1>
        <a:srgbClr val="5D8DD7"/>
      </a:accent1>
      <a:accent2>
        <a:srgbClr val="EF8AB9"/>
      </a:accent2>
      <a:accent3>
        <a:srgbClr val="A17BB5"/>
      </a:accent3>
      <a:accent4>
        <a:srgbClr val="55C391"/>
      </a:accent4>
      <a:accent5>
        <a:srgbClr val="53D0D1"/>
      </a:accent5>
      <a:accent6>
        <a:srgbClr val="FFFFFF"/>
      </a:accent6>
      <a:hlink>
        <a:srgbClr val="7354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862</Words>
  <Application>Microsoft Office PowerPoint</Application>
  <PresentationFormat>On-screen Show (16:9)</PresentationFormat>
  <Paragraphs>196</Paragraphs>
  <Slides>66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Comic Sans MS</vt:lpstr>
      <vt:lpstr>Calibri</vt:lpstr>
      <vt:lpstr>Capriola</vt:lpstr>
      <vt:lpstr>Poppins</vt:lpstr>
      <vt:lpstr>Back to School - Pre-K by Slidesgo</vt:lpstr>
      <vt:lpstr>Plural pronouns</vt:lpstr>
      <vt:lpstr>Warm up</vt:lpstr>
      <vt:lpstr>Outcomes:</vt:lpstr>
      <vt:lpstr>Pre-assessment </vt:lpstr>
      <vt:lpstr>PowerPoint Presentation</vt:lpstr>
      <vt:lpstr>Let’s listen to a song</vt:lpstr>
      <vt:lpstr>PowerPoint Presentation</vt:lpstr>
      <vt:lpstr>We are + noun. </vt:lpstr>
      <vt:lpstr>We are + adjective. </vt:lpstr>
      <vt:lpstr>Real life application/ Critical thinking</vt:lpstr>
      <vt:lpstr>PowerPoint Presentation</vt:lpstr>
      <vt:lpstr>They are + noun. </vt:lpstr>
      <vt:lpstr>They are + adjective. </vt:lpstr>
      <vt:lpstr>Group work</vt:lpstr>
      <vt:lpstr>Feedback</vt:lpstr>
      <vt:lpstr>Negative</vt:lpstr>
      <vt:lpstr>Examples</vt:lpstr>
      <vt:lpstr>PowerPoint Presentation</vt:lpstr>
      <vt:lpstr>Differentiation no. 3</vt:lpstr>
      <vt:lpstr>Differentiation no. 2</vt:lpstr>
      <vt:lpstr>Differentiation no. 4</vt:lpstr>
      <vt:lpstr>Differentiation no. 1</vt:lpstr>
      <vt:lpstr>Take-off if the sentences you hear apply to the people in the picture. Touch down if not</vt:lpstr>
      <vt:lpstr>Let’s play a game.</vt:lpstr>
      <vt:lpstr> We…………….. Good students.</vt:lpstr>
      <vt:lpstr>PowerPoint Presentation</vt:lpstr>
      <vt:lpstr>Contractions</vt:lpstr>
      <vt:lpstr>Outcomes:</vt:lpstr>
      <vt:lpstr>Warm up</vt:lpstr>
      <vt:lpstr>Pre-assessment </vt:lpstr>
      <vt:lpstr>Let’s listen to a song</vt:lpstr>
      <vt:lpstr>PowerPoint Presentation</vt:lpstr>
      <vt:lpstr>PowerPoint Presentation</vt:lpstr>
      <vt:lpstr>we are</vt:lpstr>
      <vt:lpstr>They are</vt:lpstr>
      <vt:lpstr>Critical thinking question/ buzz in</vt:lpstr>
      <vt:lpstr>are not</vt:lpstr>
      <vt:lpstr>Round table</vt:lpstr>
      <vt:lpstr>Real life application</vt:lpstr>
      <vt:lpstr>Differentiation no.3 </vt:lpstr>
      <vt:lpstr>Differentiation no. 2</vt:lpstr>
      <vt:lpstr>Differentiation no. 4</vt:lpstr>
      <vt:lpstr>Differentiation no. 1</vt:lpstr>
      <vt:lpstr>Let’s play a game</vt:lpstr>
      <vt:lpstr>They are                                             …………..</vt:lpstr>
      <vt:lpstr>PowerPoint Presentation</vt:lpstr>
      <vt:lpstr>PowerPoint Presentation</vt:lpstr>
      <vt:lpstr>Question Form</vt:lpstr>
      <vt:lpstr>Warm up</vt:lpstr>
      <vt:lpstr>Outcomes:</vt:lpstr>
      <vt:lpstr>Pre-assessment </vt:lpstr>
      <vt:lpstr>Let’s listen to a song</vt:lpstr>
      <vt:lpstr>PowerPoint Presentation</vt:lpstr>
      <vt:lpstr>We are</vt:lpstr>
      <vt:lpstr>Question form </vt:lpstr>
      <vt:lpstr>Are they hungry?</vt:lpstr>
      <vt:lpstr>Are we trachers?</vt:lpstr>
      <vt:lpstr>Group work</vt:lpstr>
      <vt:lpstr>Feedback</vt:lpstr>
      <vt:lpstr>Real life application</vt:lpstr>
      <vt:lpstr>Differentiation no. 3</vt:lpstr>
      <vt:lpstr>Differentiation no. 2</vt:lpstr>
      <vt:lpstr>Differentiation no. 4</vt:lpstr>
      <vt:lpstr>Differentiation no. 1</vt:lpstr>
      <vt:lpstr>They are nice               …………..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Mohammad Ghneim</cp:lastModifiedBy>
  <cp:revision>127</cp:revision>
  <dcterms:modified xsi:type="dcterms:W3CDTF">2025-11-02T20:28:12Z</dcterms:modified>
</cp:coreProperties>
</file>