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2" r:id="rId4"/>
    <p:sldId id="296" r:id="rId5"/>
    <p:sldId id="283" r:id="rId6"/>
    <p:sldId id="299" r:id="rId7"/>
    <p:sldId id="300" r:id="rId8"/>
    <p:sldId id="298" r:id="rId9"/>
    <p:sldId id="284" r:id="rId10"/>
    <p:sldId id="294" r:id="rId11"/>
    <p:sldId id="285" r:id="rId12"/>
    <p:sldId id="286" r:id="rId13"/>
    <p:sldId id="288" r:id="rId14"/>
    <p:sldId id="301" r:id="rId15"/>
    <p:sldId id="302" r:id="rId16"/>
    <p:sldId id="303" r:id="rId17"/>
    <p:sldId id="304" r:id="rId18"/>
    <p:sldId id="287" r:id="rId19"/>
    <p:sldId id="289" r:id="rId20"/>
    <p:sldId id="297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5" d="100"/>
          <a:sy n="85" d="100"/>
        </p:scale>
        <p:origin x="74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y1VTHOfIO4E&amp;t=24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latin typeface="Comic Sans MS" panose="030F0702030302020204" pitchFamily="66" charset="0"/>
                <a:cs typeface="AGA Battouta Regular" pitchFamily="2" charset="-78"/>
              </a:rPr>
              <a:t>Unit</a:t>
            </a:r>
            <a:r>
              <a:rPr lang="ar-SA" sz="4400" dirty="0">
                <a:latin typeface="Comic Sans MS" panose="030F0702030302020204" pitchFamily="66" charset="0"/>
                <a:cs typeface="AGA Battouta Regular" pitchFamily="2" charset="-78"/>
              </a:rPr>
              <a:t> : </a:t>
            </a:r>
            <a:r>
              <a:rPr lang="en-US" sz="4400" dirty="0">
                <a:latin typeface="Comic Sans MS" panose="030F0702030302020204" pitchFamily="66" charset="0"/>
                <a:cs typeface="AGA Battouta Regular" pitchFamily="2" charset="-78"/>
              </a:rPr>
              <a:t>Unit 1 Reading 1</a:t>
            </a:r>
            <a:endParaRPr lang="ar-SA" sz="4400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dirty="0">
                <a:highlight>
                  <a:srgbClr val="FFFF00"/>
                </a:highlight>
                <a:latin typeface="Comic Sans MS" panose="030F0702030302020204" pitchFamily="66" charset="0"/>
                <a:cs typeface="AGA Battouta Regular" pitchFamily="2" charset="-78"/>
              </a:rPr>
              <a:t>Lesson</a:t>
            </a:r>
            <a:r>
              <a:rPr lang="ar-SA" sz="4400" dirty="0">
                <a:highlight>
                  <a:srgbClr val="FFFF00"/>
                </a:highlight>
                <a:latin typeface="Comic Sans MS" panose="030F0702030302020204" pitchFamily="66" charset="0"/>
                <a:cs typeface="AGA Battouta Regular" pitchFamily="2" charset="-78"/>
              </a:rPr>
              <a:t> :  </a:t>
            </a:r>
            <a:r>
              <a:rPr lang="en-US" sz="4400" dirty="0">
                <a:highlight>
                  <a:srgbClr val="FFFF00"/>
                </a:highlight>
                <a:latin typeface="Comic Sans MS" panose="030F0702030302020204" pitchFamily="66" charset="0"/>
                <a:cs typeface="AGA Battouta Regular" pitchFamily="2" charset="-78"/>
              </a:rPr>
              <a:t>Phonics</a:t>
            </a:r>
            <a:endParaRPr lang="ar-JO" sz="4400" dirty="0">
              <a:highlight>
                <a:srgbClr val="FFFF00"/>
              </a:highlight>
              <a:latin typeface="Comic Sans MS" panose="030F0702030302020204" pitchFamily="66" charset="0"/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omic Sans MS" panose="030F0702030302020204" pitchFamily="66" charset="0"/>
                <a:cs typeface="AGA Battouta Regular" pitchFamily="2" charset="-78"/>
              </a:rPr>
              <a:t>Major</a:t>
            </a:r>
            <a:r>
              <a:rPr lang="ar-SA" sz="4400" dirty="0">
                <a:latin typeface="Comic Sans MS" panose="030F0702030302020204" pitchFamily="66" charset="0"/>
                <a:cs typeface="AGA Battouta Regular" pitchFamily="2" charset="-78"/>
              </a:rPr>
              <a:t> :  </a:t>
            </a:r>
            <a:r>
              <a:rPr lang="en-US" sz="4400" dirty="0">
                <a:latin typeface="Comic Sans MS" panose="030F0702030302020204" pitchFamily="66" charset="0"/>
                <a:cs typeface="AGA Battouta Regular" pitchFamily="2" charset="-78"/>
              </a:rPr>
              <a:t>English</a:t>
            </a:r>
            <a:endParaRPr lang="ar-SA" sz="4400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omic Sans MS" panose="030F0702030302020204" pitchFamily="66" charset="0"/>
                <a:cs typeface="AGA Battouta Regular" pitchFamily="2" charset="-78"/>
              </a:rPr>
              <a:t>Grade</a:t>
            </a:r>
            <a:r>
              <a:rPr lang="ar-SA" sz="4400" dirty="0">
                <a:latin typeface="Comic Sans MS" panose="030F0702030302020204" pitchFamily="66" charset="0"/>
                <a:cs typeface="AGA Battouta Regular" pitchFamily="2" charset="-78"/>
              </a:rPr>
              <a:t> :  </a:t>
            </a:r>
            <a:r>
              <a:rPr lang="en-US" sz="4400" dirty="0">
                <a:latin typeface="Comic Sans MS" panose="030F0702030302020204" pitchFamily="66" charset="0"/>
                <a:cs typeface="AGA Battouta Regular" pitchFamily="2" charset="-78"/>
              </a:rPr>
              <a:t>1</a:t>
            </a:r>
            <a:endParaRPr lang="ar-JO" sz="4400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Free Phonics Cliparts, Download Free Phonics Cliparts png images, Free  ClipArts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95" y="4771417"/>
            <a:ext cx="3810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003EE-3541-10BA-C621-6BE740AD8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253E8FB-7A13-1798-DB24-DDEFA4B56B6A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D3B6249-F850-A914-3A32-661C0F93CEDD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C97F9A4-6D80-7A1C-1032-A346CB9A2F4F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687CB29-0988-19FB-5462-1315837F202D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5B8446-862A-4DDA-B6BA-76839609C389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9B78EFF-AD67-3E7A-ACC2-02FA6CC22AAA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1BCCF0B-5B6F-FA80-6A06-2B4D32D91823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EC1E197-B2D1-A384-6AAC-CF9F8BD94A8E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7E57FD6-0223-4A89-1175-4C8E1ECBD915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0AA0305-97A9-E6FE-F663-DC88C692656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135C64D-51BB-E0BC-16EE-D3F515052C4B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4E2F9A0-33B2-2755-FFBC-FBEA27654E5E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8E8EBBE5-9717-D910-3B07-A29482F76308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FA5DF4-C7D9-5371-6A01-3CCE6C41BF6B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56D3D14-B99E-2748-31E4-420B219BB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D1A88C4-D913-C1C7-5E10-601E78EB6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70394F4-32BA-350F-E55A-480314102A9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E5FA453-4CE8-D3D9-7D01-CC0653B7EF50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33DC831-CB40-17CD-835E-F71151871D31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240569" y="1174112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780" y="6043963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67B4701-3253-79C5-67B4-13A1A39172A1}"/>
              </a:ext>
            </a:extLst>
          </p:cNvPr>
          <p:cNvSpPr/>
          <p:nvPr/>
        </p:nvSpPr>
        <p:spPr>
          <a:xfrm>
            <a:off x="2550347" y="3012399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2C2F1-6FF9-4356-BAE7-2DBB04BA8698}"/>
              </a:ext>
            </a:extLst>
          </p:cNvPr>
          <p:cNvSpPr txBox="1"/>
          <p:nvPr/>
        </p:nvSpPr>
        <p:spPr>
          <a:xfrm>
            <a:off x="5139008" y="141518"/>
            <a:ext cx="433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Presentation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B0BAA-CFF9-486B-8875-30854794B0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98" b="8004"/>
          <a:stretch/>
        </p:blipFill>
        <p:spPr>
          <a:xfrm>
            <a:off x="3167579" y="1434784"/>
            <a:ext cx="7066166" cy="51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1608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AA85E-7D4F-FBDD-B8EA-003D4302E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FF15C35-FB2A-9BBD-5FD4-029779E67A21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DD89F6A-ADC2-C5F5-B158-79C1A8798506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3CDB496-80DC-D323-3F4B-CB8C7D585F5D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5812709-F883-5219-5E29-A5CCCD339382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6FF043D-2A3C-E829-4719-6C78821F4B42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75D8B9D-3025-39FF-2517-6E4A21A21BE7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7123E310-0130-28A7-1EE2-AD0F9E8E2E11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E9AFF2C-219F-816F-42CB-1B703D37E865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CCECA1-065E-3859-1AA2-1715447E914D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D88780E-2E18-60FC-396E-3075E15E909B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CE9C74E0-B9F3-8475-5A8E-3CB3495E1BDE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9F495B1-E027-BBA9-B3C5-3BB1021AE89D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D4BBC2BF-C867-C5A9-4590-F94C35AF2525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35B9DF-3E55-FF18-CCC8-91FADC6CB84B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6FBF6A-E47E-5E31-87CD-18E3083A8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3BE3620-96C6-0EC2-4DD6-88CCAFDF0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42DCC5C-D5FE-D4F6-766D-117E4606665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8B156D-8D05-E6FE-38E3-49AD7ACF03FA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B407958-6D05-558E-E801-4D29FC5D4FC8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252937" y="1183891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7" name="Flowchart: Alternate Process 6"/>
          <p:cNvSpPr/>
          <p:nvPr/>
        </p:nvSpPr>
        <p:spPr>
          <a:xfrm>
            <a:off x="10252937" y="6124920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79" y="5054746"/>
            <a:ext cx="1041465" cy="139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10F7F38-CBE4-C53C-A71A-479B14A0EEA1}"/>
              </a:ext>
            </a:extLst>
          </p:cNvPr>
          <p:cNvSpPr/>
          <p:nvPr/>
        </p:nvSpPr>
        <p:spPr>
          <a:xfrm>
            <a:off x="2507229" y="349567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AF16C4-D153-46B7-8CF0-890B9255F237}"/>
              </a:ext>
            </a:extLst>
          </p:cNvPr>
          <p:cNvSpPr txBox="1"/>
          <p:nvPr/>
        </p:nvSpPr>
        <p:spPr>
          <a:xfrm>
            <a:off x="3427703" y="1447756"/>
            <a:ext cx="6431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Formative Assessment </a:t>
            </a:r>
          </a:p>
        </p:txBody>
      </p:sp>
      <p:pic>
        <p:nvPicPr>
          <p:cNvPr id="2050" name="Picture 2" descr="Copy Board Picture for Classroom / Therapy Use - Great Copy Board Clipart">
            <a:extLst>
              <a:ext uri="{FF2B5EF4-FFF2-40B4-BE49-F238E27FC236}">
                <a16:creationId xmlns:a16="http://schemas.microsoft.com/office/drawing/2014/main" id="{7230869B-DE8D-496E-B235-3EE8234D9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40" y="2892528"/>
            <a:ext cx="4047136" cy="404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3661124" y="2161930"/>
            <a:ext cx="4770860" cy="885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Unseen Dictation </a:t>
            </a:r>
          </a:p>
        </p:txBody>
      </p:sp>
    </p:spTree>
    <p:extLst>
      <p:ext uri="{BB962C8B-B14F-4D97-AF65-F5344CB8AC3E}">
        <p14:creationId xmlns:p14="http://schemas.microsoft.com/office/powerpoint/2010/main" val="52263340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0F39-F946-2A60-B7CD-A497EF502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C8A6E68-A957-DE7F-0304-04EA1442D09F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0ABD606-3CDB-039A-C453-E2F10A675B11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16E4FF8-E6B0-7724-1B88-ADFF8E731DA6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142E002-2C99-EBE0-C8F3-7BCE93C21582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E292D3B-AA02-3502-4C0A-3F0FA5D7C3FF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1F755A3-F2F5-FF60-71B6-AAE4D49B54C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40F347B-C05A-0488-3343-7FA7E47F201F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7D85EED-A586-EF90-5B2E-54B6FADB06A5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A55B584-76DA-BE00-B827-1C5CB2810C88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7AA9CC9-7DCC-62BB-CC57-85E17046184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4CA5FD17-0320-0B1D-2DCC-83C1EACE5BE7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2DF6FC8-24BD-24D9-53A8-72D3E7F39092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A3C92B7-CE5C-45D5-ECDE-D24F67F9777F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5069CF-49AA-C513-71A9-5616A4834E5A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E1F9CA4-8D15-711F-E26F-4AD1749EB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0FF4E86-B20A-3117-DD47-77121B24B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885C312-7D2B-0DA0-5671-9F9719D02CD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824E55C-0E66-C656-1C8B-BC6FF2985F49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F49CE27-1091-C69E-7F9A-AD350E08D775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230052" y="1230630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8" name="Flowchart: Alternate Process 7"/>
          <p:cNvSpPr/>
          <p:nvPr/>
        </p:nvSpPr>
        <p:spPr>
          <a:xfrm>
            <a:off x="10230052" y="6171659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EF5BCC9-1DA8-2402-D4AB-7C2E57CADE1B}"/>
              </a:ext>
            </a:extLst>
          </p:cNvPr>
          <p:cNvSpPr/>
          <p:nvPr/>
        </p:nvSpPr>
        <p:spPr>
          <a:xfrm>
            <a:off x="2452857" y="4042773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eacher Put Stock Illustrations – 116 Teacher Put Stock Illustrations,  Vectors &amp; Clipart - Dreamstime">
            <a:extLst>
              <a:ext uri="{FF2B5EF4-FFF2-40B4-BE49-F238E27FC236}">
                <a16:creationId xmlns:a16="http://schemas.microsoft.com/office/drawing/2014/main" id="{050736AB-A85A-4CE3-B0AD-BF9DA4C4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838" y="2547308"/>
            <a:ext cx="2060938" cy="37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FE679DE-C9CF-4582-8735-9065AF008CA3}"/>
              </a:ext>
            </a:extLst>
          </p:cNvPr>
          <p:cNvSpPr txBox="1"/>
          <p:nvPr/>
        </p:nvSpPr>
        <p:spPr>
          <a:xfrm>
            <a:off x="3427703" y="1447756"/>
            <a:ext cx="6431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Feedback </a:t>
            </a:r>
          </a:p>
        </p:txBody>
      </p:sp>
    </p:spTree>
    <p:extLst>
      <p:ext uri="{BB962C8B-B14F-4D97-AF65-F5344CB8AC3E}">
        <p14:creationId xmlns:p14="http://schemas.microsoft.com/office/powerpoint/2010/main" val="180286300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6377B-4914-6F9C-8BA5-42BA06BA9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20CAAE1-1AB2-9CD2-FE68-13D330A95B4C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C275075-9724-0FB1-05C4-B8703DCF179C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E015152-0FB2-59CA-D594-D27DC82D3E9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0656D84-ABDF-0FF1-FD72-0F63F9EAC43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E0C060C-0A26-1F12-535B-3F0B5477E979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0981F2-AA8B-58E9-F5F2-7E4BCDA85736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80DB9FB-0966-705F-B35C-4B12D8A40C7B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688E1C2-57FF-F3EF-F91B-60B6593C1672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CCA21F3-B52D-03D3-E5D1-16061CEC5DB7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E07AE69-86D4-A9DB-C6DD-5E9D896E578E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BDADD5F-1C2A-877A-777F-4B3357DD2713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987381C-19C6-E040-9B9C-D75D55B34ADB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EB319C2E-3AB5-73B1-AA56-36651792E10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E4CE9A-2158-7B6E-3D86-1C716CBD6FB2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F9E4B8C-5B1B-25D1-3711-FD50AB36C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CAD8A24-B657-902C-5CD3-675CA5F1B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F5112AD-C2C5-C19E-1962-33AB7356A68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B8C8E7E-F307-1DA9-624D-37AEE257703C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877AA98-EE0D-BFE3-86C0-82B333B0A795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64F9F2-E6F6-9919-1FA4-CC6608306D52}"/>
              </a:ext>
            </a:extLst>
          </p:cNvPr>
          <p:cNvGrpSpPr/>
          <p:nvPr/>
        </p:nvGrpSpPr>
        <p:grpSpPr>
          <a:xfrm>
            <a:off x="10230052" y="1230630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9A5AB8E6-9DE3-D881-C1C0-59833C833AC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6B2F63A6-EFA9-EC57-17E5-106AA04AF3B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A6ABC57-C54D-B3B8-A48B-BC787F0E7202}"/>
              </a:ext>
            </a:extLst>
          </p:cNvPr>
          <p:cNvSpPr/>
          <p:nvPr/>
        </p:nvSpPr>
        <p:spPr>
          <a:xfrm>
            <a:off x="10230052" y="6171659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A342590-57C8-9F1D-0D9E-DD2CE5CE64E7}"/>
              </a:ext>
            </a:extLst>
          </p:cNvPr>
          <p:cNvSpPr/>
          <p:nvPr/>
        </p:nvSpPr>
        <p:spPr>
          <a:xfrm>
            <a:off x="2512243" y="452572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86E697-7CC6-49B7-A4DC-BEB2315463AC}"/>
              </a:ext>
            </a:extLst>
          </p:cNvPr>
          <p:cNvGrpSpPr/>
          <p:nvPr/>
        </p:nvGrpSpPr>
        <p:grpSpPr>
          <a:xfrm>
            <a:off x="3466340" y="1666398"/>
            <a:ext cx="5709525" cy="4959714"/>
            <a:chOff x="4101077" y="2493050"/>
            <a:chExt cx="7897082" cy="4382095"/>
          </a:xfrm>
        </p:grpSpPr>
        <p:sp>
          <p:nvSpPr>
            <p:cNvPr id="46" name="Shape 2">
              <a:extLst>
                <a:ext uri="{FF2B5EF4-FFF2-40B4-BE49-F238E27FC236}">
                  <a16:creationId xmlns:a16="http://schemas.microsoft.com/office/drawing/2014/main" id="{20DDD9AB-9CC1-4BC4-8D87-6F93F9194EC1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Shape 3">
              <a:extLst>
                <a:ext uri="{FF2B5EF4-FFF2-40B4-BE49-F238E27FC236}">
                  <a16:creationId xmlns:a16="http://schemas.microsoft.com/office/drawing/2014/main" id="{42FE28D9-AAA1-4849-BAD9-9C4078C8986A}"/>
                </a:ext>
              </a:extLst>
            </p:cNvPr>
            <p:cNvSpPr/>
            <p:nvPr/>
          </p:nvSpPr>
          <p:spPr>
            <a:xfrm>
              <a:off x="7565053" y="2894350"/>
              <a:ext cx="4433106" cy="104834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Shape 4">
              <a:extLst>
                <a:ext uri="{FF2B5EF4-FFF2-40B4-BE49-F238E27FC236}">
                  <a16:creationId xmlns:a16="http://schemas.microsoft.com/office/drawing/2014/main" id="{0ADE2D56-4881-4061-BB9B-0F8092228729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 5">
              <a:extLst>
                <a:ext uri="{FF2B5EF4-FFF2-40B4-BE49-F238E27FC236}">
                  <a16:creationId xmlns:a16="http://schemas.microsoft.com/office/drawing/2014/main" id="{DB4013BC-800D-462B-8CBF-0A4F961776CD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Shape 8">
              <a:extLst>
                <a:ext uri="{FF2B5EF4-FFF2-40B4-BE49-F238E27FC236}">
                  <a16:creationId xmlns:a16="http://schemas.microsoft.com/office/drawing/2014/main" id="{6D0847D3-64F0-4626-9C2B-A9CB4A3AAE59}"/>
                </a:ext>
              </a:extLst>
            </p:cNvPr>
            <p:cNvSpPr/>
            <p:nvPr/>
          </p:nvSpPr>
          <p:spPr>
            <a:xfrm flipV="1">
              <a:off x="4188542" y="4049612"/>
              <a:ext cx="2876567" cy="45719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Shape 9">
              <a:extLst>
                <a:ext uri="{FF2B5EF4-FFF2-40B4-BE49-F238E27FC236}">
                  <a16:creationId xmlns:a16="http://schemas.microsoft.com/office/drawing/2014/main" id="{9AAD9AA7-1932-4250-A2AF-2BF83C6B537B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10">
              <a:extLst>
                <a:ext uri="{FF2B5EF4-FFF2-40B4-BE49-F238E27FC236}">
                  <a16:creationId xmlns:a16="http://schemas.microsoft.com/office/drawing/2014/main" id="{3F03C78E-C0CC-4FE3-8248-61555BC5F83C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Shape 13">
              <a:extLst>
                <a:ext uri="{FF2B5EF4-FFF2-40B4-BE49-F238E27FC236}">
                  <a16:creationId xmlns:a16="http://schemas.microsoft.com/office/drawing/2014/main" id="{7340521E-C722-4C2F-830A-E57C04A52ECF}"/>
                </a:ext>
              </a:extLst>
            </p:cNvPr>
            <p:cNvSpPr/>
            <p:nvPr/>
          </p:nvSpPr>
          <p:spPr>
            <a:xfrm flipV="1">
              <a:off x="7565053" y="5125576"/>
              <a:ext cx="4433106" cy="70847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Shape 14">
              <a:extLst>
                <a:ext uri="{FF2B5EF4-FFF2-40B4-BE49-F238E27FC236}">
                  <a16:creationId xmlns:a16="http://schemas.microsoft.com/office/drawing/2014/main" id="{33AC0BBB-74DE-4081-95D6-515AEF333610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15">
              <a:extLst>
                <a:ext uri="{FF2B5EF4-FFF2-40B4-BE49-F238E27FC236}">
                  <a16:creationId xmlns:a16="http://schemas.microsoft.com/office/drawing/2014/main" id="{4AD3CEE5-8539-4083-853E-E98B3367FAD1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4">
              <a:extLst>
                <a:ext uri="{FF2B5EF4-FFF2-40B4-BE49-F238E27FC236}">
                  <a16:creationId xmlns:a16="http://schemas.microsoft.com/office/drawing/2014/main" id="{BC734B1E-61BA-4483-85B8-3238A3ADD6D0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Shape 8">
              <a:extLst>
                <a:ext uri="{FF2B5EF4-FFF2-40B4-BE49-F238E27FC236}">
                  <a16:creationId xmlns:a16="http://schemas.microsoft.com/office/drawing/2014/main" id="{A41E91D9-9270-40CC-A580-2DA0E54F70AD}"/>
                </a:ext>
              </a:extLst>
            </p:cNvPr>
            <p:cNvSpPr/>
            <p:nvPr/>
          </p:nvSpPr>
          <p:spPr>
            <a:xfrm>
              <a:off x="4101077" y="6451320"/>
              <a:ext cx="2980701" cy="45719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9CEDD65-56A2-47ED-A5D9-EB276BF0190A}"/>
              </a:ext>
            </a:extLst>
          </p:cNvPr>
          <p:cNvSpPr txBox="1"/>
          <p:nvPr/>
        </p:nvSpPr>
        <p:spPr>
          <a:xfrm>
            <a:off x="3199685" y="1312501"/>
            <a:ext cx="536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Write the missing letter: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8" name="Picture 2" descr="Round table learning strategy, Enregistrer le 85% disponible Vente  enflammée - m.crichuntlive.co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589" y="3887716"/>
            <a:ext cx="1848040" cy="230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08B7E-CEDB-4BF5-9958-A828716EF4B3}"/>
              </a:ext>
            </a:extLst>
          </p:cNvPr>
          <p:cNvSpPr txBox="1"/>
          <p:nvPr/>
        </p:nvSpPr>
        <p:spPr>
          <a:xfrm>
            <a:off x="6093460" y="1803398"/>
            <a:ext cx="27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M____n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B4A18-2FBA-4AFA-A465-5A86E33585C1}"/>
              </a:ext>
            </a:extLst>
          </p:cNvPr>
          <p:cNvSpPr txBox="1"/>
          <p:nvPr/>
        </p:nvSpPr>
        <p:spPr>
          <a:xfrm>
            <a:off x="3502280" y="3167316"/>
            <a:ext cx="203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T___n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16355E-7263-42AC-8AC6-A294D10034D9}"/>
              </a:ext>
            </a:extLst>
          </p:cNvPr>
          <p:cNvSpPr txBox="1"/>
          <p:nvPr/>
        </p:nvSpPr>
        <p:spPr>
          <a:xfrm>
            <a:off x="6314638" y="4310854"/>
            <a:ext cx="209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L____g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1F8A9-4C93-4F46-9315-FA9DB91F0FD5}"/>
              </a:ext>
            </a:extLst>
          </p:cNvPr>
          <p:cNvSpPr txBox="1"/>
          <p:nvPr/>
        </p:nvSpPr>
        <p:spPr>
          <a:xfrm>
            <a:off x="3663819" y="5890114"/>
            <a:ext cx="171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R____d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0CC2F8-D395-4AC7-8CDD-396F17BA9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011" y="1258773"/>
            <a:ext cx="1835854" cy="18422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32686A-CBB2-4873-A276-D6438D6DF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6597" y="2708313"/>
            <a:ext cx="1120984" cy="1120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EF4C5A-972F-441E-A5A7-FDB8D67E0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8289" y="3525713"/>
            <a:ext cx="1979684" cy="1979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57783A-BF5E-4A17-B7D1-64BBFBE568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184" y="5623495"/>
            <a:ext cx="880620" cy="8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6518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56BBD-3182-D4C4-CD4E-C165AA5F0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80F86B6-F834-B87F-F504-DCCDCFA6E9BC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0DD65C1-F729-EB99-04A9-ABB271A1F985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8E4C49A-A1AC-9D12-267D-AABA1826AFAD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41F450-87A5-9B5C-6825-55A82EC24344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5977CED-1CC2-1040-86AD-196C56464CDE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C13D37D-C2E7-C3D7-72AD-F334EF93CD49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958BBB4-ED92-9EA7-2D22-D9A076311D9D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C185AFB-0DBC-79C4-0A55-A939102E1DC3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EBF6DA1-F51C-D74C-280A-25F804A3E79E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D7CECEC5-26C6-935A-7849-4E0457A84CF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C2565C77-0AD1-CD1A-0CB8-6064EE673B77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3E5E20AE-9075-7DD9-C9F3-0001A17128DA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D639B3B0-C1FD-0EED-A7B6-E6C3F186BF57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C87B44-2C3F-612F-931F-51F12C14283F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4FE6D85-A7A8-EE96-3FCC-4B0C78E53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F8001EF-5332-5C52-C37A-4A80C0AC0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46B45C9-9F0C-6764-351E-3050E55EF5DB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C0E7F4B-A08D-C093-81D8-EF2644905C5E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72C9DA5-BF2F-C92E-CE71-0B795D54734D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48D976-681A-FD23-0FB6-9BFE3111E9C7}"/>
              </a:ext>
            </a:extLst>
          </p:cNvPr>
          <p:cNvGrpSpPr/>
          <p:nvPr/>
        </p:nvGrpSpPr>
        <p:grpSpPr>
          <a:xfrm>
            <a:off x="10230052" y="1230630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E085A1B4-4476-66B2-544D-44BC1DC0F219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1A566FBC-895A-DDD7-CFCD-51335F67C2A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C3F419C5-0BA0-3E40-F5FD-95769E4260BE}"/>
              </a:ext>
            </a:extLst>
          </p:cNvPr>
          <p:cNvSpPr/>
          <p:nvPr/>
        </p:nvSpPr>
        <p:spPr>
          <a:xfrm>
            <a:off x="10230052" y="6171659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7FF428-EDEC-AE88-120D-AE27D2800185}"/>
              </a:ext>
            </a:extLst>
          </p:cNvPr>
          <p:cNvSpPr/>
          <p:nvPr/>
        </p:nvSpPr>
        <p:spPr>
          <a:xfrm>
            <a:off x="2512243" y="452572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20115-9A72-3C52-E73F-05DBC6B56009}"/>
              </a:ext>
            </a:extLst>
          </p:cNvPr>
          <p:cNvSpPr/>
          <p:nvPr/>
        </p:nvSpPr>
        <p:spPr>
          <a:xfrm>
            <a:off x="3731040" y="2635462"/>
            <a:ext cx="1242695" cy="7842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n.1</a:t>
            </a:r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A19756C7-A45D-172D-83F4-672AD36FC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320" y="3668607"/>
            <a:ext cx="5934075" cy="7461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C469F5-F935-0BA8-2E0B-CD5EB100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300" y="3157432"/>
            <a:ext cx="5071745" cy="64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200" b="1" kern="1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Circle the words with letter e:</a:t>
            </a:r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883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95A6A-46D0-CBBC-6009-11D2997FA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AF9F6EC-EE17-D12D-2EBF-B7A08C910E3E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E9A15D2-1FDA-35E9-2014-D4458A8F0618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8961CBD-7AF5-3BEE-750C-891089E766A3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254E8A4-EDA8-08E7-194C-CC92093225A6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D2A506A-714A-8585-0A08-5DCA0B8CCEFB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9EFE880-987A-7881-FF6B-4D96416D0698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E63DA9E-98FA-93AF-4762-9F3E93DAA942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03FA369-D37A-3D89-1B71-B9F13351AB6F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60A6008-C3B4-9B3B-E655-7B6686B21F62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5E56761E-C0C1-60A4-BD99-AFC25A330DE1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0304A39-5BB1-CEF6-D11C-D8F71837DEC2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9825D23-7E6C-D35D-2E1E-C12B734285D2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F4533047-60FE-44A6-9083-74FFADAF82DF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AC2B7D-A3ED-029D-B77C-DA96909A142A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ED06BF1-1DA3-E44D-007E-5EBD35F66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9EFBB81-C72D-7C84-DF10-75C705CA1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82A3B5B-5BA6-3613-5AA9-625ABEF2FA6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9A785F8-A91D-9F70-B7C6-621AEBF1F5ED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E881448-2F43-B96B-8FC4-6E60DC1E51E0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5749E5-489A-B21A-7216-D2E95E85F301}"/>
              </a:ext>
            </a:extLst>
          </p:cNvPr>
          <p:cNvGrpSpPr/>
          <p:nvPr/>
        </p:nvGrpSpPr>
        <p:grpSpPr>
          <a:xfrm>
            <a:off x="10230052" y="1230630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0D5CD6A7-E99F-C19E-B98A-9FDE27AD7545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247510EE-73EC-4457-415E-5633844151A3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EF30C6E4-332D-78FF-BBDA-044DA9D89220}"/>
              </a:ext>
            </a:extLst>
          </p:cNvPr>
          <p:cNvSpPr/>
          <p:nvPr/>
        </p:nvSpPr>
        <p:spPr>
          <a:xfrm>
            <a:off x="10230052" y="6171659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3075297-2910-AF66-0F31-DCDCC4AC8C3F}"/>
              </a:ext>
            </a:extLst>
          </p:cNvPr>
          <p:cNvSpPr/>
          <p:nvPr/>
        </p:nvSpPr>
        <p:spPr>
          <a:xfrm>
            <a:off x="2512243" y="452572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3266F-1A4F-D922-CE0B-61954C4DE67B}"/>
              </a:ext>
            </a:extLst>
          </p:cNvPr>
          <p:cNvSpPr/>
          <p:nvPr/>
        </p:nvSpPr>
        <p:spPr>
          <a:xfrm>
            <a:off x="3098800" y="2079812"/>
            <a:ext cx="1320800" cy="555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n.2</a:t>
            </a:r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F34C369D-43EB-E507-6157-E5122AF97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600" y="3054032"/>
            <a:ext cx="8264534" cy="17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6056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524E3-F150-EA22-961B-57F78C531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72B7885-53D6-E3E2-E0D2-6B5CA586AAE5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6F2782E-6DFC-2339-1ADF-698D70E889B8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EEA9BED-0E46-576F-53A6-7D8B4E3CEDC6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138CA15-68BE-7C16-6CBE-3F50730D5FC2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1ED0D15-3821-4A08-407D-11FED086DDAD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91EE33B-3547-50BC-EB29-84DAFF988B10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BBC0E472-C70A-065C-8447-C7A5EE8F51B0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1552629-6D8E-EACD-BF1D-C5A3284954E4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9750385A-474A-5498-6875-DDDADA0D1426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3924563-164D-3F8B-6484-29984E1FA2E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4FDFA7ED-4AFF-B01F-F9B7-2EFF28445472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B32A721-3994-C8A1-D17C-D86B606944F9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0753629-B41A-8F98-BBC5-8A05121CE828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34B1C3-AC48-0290-1C7B-78C2BE8A8C17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6E17F4-205B-714A-4070-3972C5EB3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55508F8-9573-9146-1389-021AEF0F6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4551E01-D748-1BF6-F065-C0A0A49DBFB7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912E25B-C08E-E1B9-2DA2-FB93F758B03F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48245F3-2EE5-2F95-2C0F-45D40059A876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BD74-36C6-6478-F0B3-59DAA6A2844F}"/>
              </a:ext>
            </a:extLst>
          </p:cNvPr>
          <p:cNvGrpSpPr/>
          <p:nvPr/>
        </p:nvGrpSpPr>
        <p:grpSpPr>
          <a:xfrm>
            <a:off x="10230052" y="1230630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B15BAE9B-A2EF-B9AC-C68A-176730968296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C65B377-DBAA-7BE0-4343-83A99D3005E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4F911AA5-2D7C-EA1B-6945-6C4A927E1BB6}"/>
              </a:ext>
            </a:extLst>
          </p:cNvPr>
          <p:cNvSpPr/>
          <p:nvPr/>
        </p:nvSpPr>
        <p:spPr>
          <a:xfrm>
            <a:off x="10230052" y="6171659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2FF993-6311-3EDF-C401-D8F41BCE03B4}"/>
              </a:ext>
            </a:extLst>
          </p:cNvPr>
          <p:cNvSpPr/>
          <p:nvPr/>
        </p:nvSpPr>
        <p:spPr>
          <a:xfrm>
            <a:off x="2512243" y="452572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8A066-1E63-8F2F-B4F7-67A1BB93AA09}"/>
              </a:ext>
            </a:extLst>
          </p:cNvPr>
          <p:cNvSpPr/>
          <p:nvPr/>
        </p:nvSpPr>
        <p:spPr>
          <a:xfrm>
            <a:off x="3147606" y="2937349"/>
            <a:ext cx="768421" cy="6222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n.3</a:t>
            </a:r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E27B165A-4BAB-4460-4664-876F49903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981" y="3521549"/>
            <a:ext cx="8120687" cy="17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962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211C9-CE1F-CF29-CC18-A5EE9DB69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63C8E1E-2ACE-89C5-BAF9-1D54B89F0C7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7503B81-92D6-A2D4-8464-D455C58D3165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7A1DD28-AD2E-D2A2-31D2-7C4BCEAA91E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5A83A82-9F4D-1363-51AA-644CA97B86C0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F5DFBCC-15B7-BD78-F3A7-686C234A5F77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48133E3-E60D-8F64-107D-F368A7ACC172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5F4309E-6EC1-B6FF-1F45-385096166154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B412A27-E2B2-7264-3952-C86CBFDDAAEF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7A4CFE6-1DBC-9CFC-D95F-CC808FE1149D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F1C5786F-A3C6-5BCB-44D2-29109EEC546E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6581823-E429-8979-359B-F8BE750F64C6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FBD9FF13-E1B0-14FC-B8D3-435ED208AEC0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A10E007B-B75D-BDDF-D6CC-1526B396036A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2D0A44-1B35-F6EA-B081-ADADB36A2599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CA1EEF8-A6E2-02EF-39A3-84494493D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41094CE-EC8F-1B1B-A135-4BBBB81E7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FC8E18D-85FA-F65D-E226-22D1DFABB30A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4AECFED-BFB4-2FA2-D2BB-D704CD8842D5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2761E6F-381F-9D45-0881-9182F8628F88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C69E6E-BF17-C7E7-43E8-D7D1FD87EC8D}"/>
              </a:ext>
            </a:extLst>
          </p:cNvPr>
          <p:cNvGrpSpPr/>
          <p:nvPr/>
        </p:nvGrpSpPr>
        <p:grpSpPr>
          <a:xfrm>
            <a:off x="10230052" y="1230630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89F97FB-7FDF-B4FC-537D-D28622F4AB64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1D9BBC4A-2BDB-AF57-F4AF-7BBD568F7F9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552EDE3-5411-D158-62C9-8304DFA332D5}"/>
              </a:ext>
            </a:extLst>
          </p:cNvPr>
          <p:cNvSpPr/>
          <p:nvPr/>
        </p:nvSpPr>
        <p:spPr>
          <a:xfrm>
            <a:off x="10230052" y="6171659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957DBBB-098D-1384-11E7-E307148BF0A2}"/>
              </a:ext>
            </a:extLst>
          </p:cNvPr>
          <p:cNvSpPr/>
          <p:nvPr/>
        </p:nvSpPr>
        <p:spPr>
          <a:xfrm>
            <a:off x="2512243" y="452572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52DF1F-0842-7004-A549-18E70EA8FA08}"/>
              </a:ext>
            </a:extLst>
          </p:cNvPr>
          <p:cNvSpPr/>
          <p:nvPr/>
        </p:nvSpPr>
        <p:spPr>
          <a:xfrm>
            <a:off x="3432474" y="2616025"/>
            <a:ext cx="607060" cy="6400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n.4</a:t>
            </a:r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3426D562-3F47-912E-4FC9-D0919F3CE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459" y="3268805"/>
            <a:ext cx="5943600" cy="20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7825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4EE91-4A09-077D-A916-D338C8C41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1CD0434-3024-F876-A395-27284263B086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A367A6C-4859-C1FC-2EEE-3819E0505374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D23AAD5-AFDC-6219-584D-EE1BF7161C5C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0B2A37E-B29A-3871-9F68-2F679429A275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D8F8B11-FC96-50B7-20A0-3B2672D09F05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D269F8D-91C3-994F-76C3-B6F73747F932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3FC550E2-8AD4-4B0D-BD5E-121A68BA98CD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2F7C874-1719-EC2F-B56B-BD85CAFDC41A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8045D98-9AE2-71DC-CEDF-27AF5FAC2D67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23CF0755-C5C9-FCA8-52C0-7459555D27DD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B1717E3-652C-348F-2757-69398D2E932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3C850D3D-A149-11D6-4513-E6D5127BAE0E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543C82EC-6B23-4636-4593-17D9F626C8B4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B7FA3B-2D85-AF9F-F9A6-D319A681A2CE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4FCDB9F-5934-6C65-4933-BD241765E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CE5D8F8-E9F8-3626-D1A2-EC803EDD8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897E11F-FF89-687B-9CB6-B2C04FB46CD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3DD0A4D-117B-9A8C-C701-D79489598358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EC2E935-60C9-07AB-B752-1EBB5661D8B3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154448" y="1183891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328" y="6053742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AE794F8-CE7C-C5B3-F985-F226A805BB32}"/>
              </a:ext>
            </a:extLst>
          </p:cNvPr>
          <p:cNvSpPr/>
          <p:nvPr/>
        </p:nvSpPr>
        <p:spPr>
          <a:xfrm>
            <a:off x="2493581" y="4982155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8E7B80-83C1-4C01-AFEE-023B14265F8E}"/>
              </a:ext>
            </a:extLst>
          </p:cNvPr>
          <p:cNvSpPr txBox="1"/>
          <p:nvPr/>
        </p:nvSpPr>
        <p:spPr>
          <a:xfrm>
            <a:off x="3945231" y="1956518"/>
            <a:ext cx="5693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is the word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bed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different from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bad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E11B8-84AF-4E44-9C6D-586C0B3C9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680" y="3950814"/>
            <a:ext cx="4151907" cy="24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8709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05009-5CBB-B144-C1AF-D157AFBD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5B27D52-0C70-6A0D-5E6A-BC673B3C7E14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3A092D2-85BD-5E12-477D-C2EED2C50287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B7DEDBE-522C-DAB1-BE76-DBDA9F8FAB10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C2ABB10-F4D1-83DE-470B-F8121A33A92E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2AF7587-9449-7573-8DE9-52C3620B6AD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1EA6B2F-1D33-0A76-491C-047A2ADCD6F0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54D203-981E-0E7C-4933-48DFD1A8BFD9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91907DF-C164-006B-7D9A-FE7DA209309E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65E3DE2-1BA0-A7D7-DF0C-9DAB8FFF197A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FE334F5C-65F0-CAD3-D450-3E86912A973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FB48224C-9927-716A-0797-6EEE8FE03E4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C866199-18AC-9141-E1AC-5B059EE121EA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65DD5796-59C1-54D3-308C-4CCEDE314A09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26132B-5B15-5C70-F482-0C0D4C02B80F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F5178BC-31E8-36B2-B6A6-58B14F437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208D6BC-6B00-1FF7-146E-FB2D03723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6EA51E-AA15-A069-25AE-0FD0F4C7A29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CD26B15-3244-2348-6AAE-5631E35FD84F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6C26877-3A1E-CF45-36F2-9476852F558A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180891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6007EAE7-E4E5-D568-DAC2-C546EC665B2F}"/>
              </a:ext>
            </a:extLst>
          </p:cNvPr>
          <p:cNvSpPr/>
          <p:nvPr/>
        </p:nvSpPr>
        <p:spPr>
          <a:xfrm>
            <a:off x="2708418" y="551202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CA86DB1D-FF4B-0DF6-5292-63BFF802A245}"/>
              </a:ext>
            </a:extLst>
          </p:cNvPr>
          <p:cNvSpPr/>
          <p:nvPr/>
        </p:nvSpPr>
        <p:spPr>
          <a:xfrm>
            <a:off x="10129689" y="6126921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21FF48-8058-4378-9E07-618333C5327A}"/>
              </a:ext>
            </a:extLst>
          </p:cNvPr>
          <p:cNvSpPr txBox="1"/>
          <p:nvPr/>
        </p:nvSpPr>
        <p:spPr>
          <a:xfrm>
            <a:off x="3385096" y="1772002"/>
            <a:ext cx="7050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if the a comes at the beginning of the word . Is it short e?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88585" y="3082712"/>
            <a:ext cx="3610564" cy="1740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FB8DF-79BE-4458-8079-17BA85E4E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401" y="274376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913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762792" y="1090297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D69AEB1-950B-A2B6-7A97-13F018EB883A}"/>
              </a:ext>
            </a:extLst>
          </p:cNvPr>
          <p:cNvSpPr/>
          <p:nvPr/>
        </p:nvSpPr>
        <p:spPr>
          <a:xfrm>
            <a:off x="2466505" y="1362970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7D612-3AAA-4F44-B20F-D3CB7227452A}"/>
              </a:ext>
            </a:extLst>
          </p:cNvPr>
          <p:cNvSpPr txBox="1"/>
          <p:nvPr/>
        </p:nvSpPr>
        <p:spPr>
          <a:xfrm>
            <a:off x="3226981" y="1798600"/>
            <a:ext cx="8290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the end of this lesson, students are expected to: 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Recognize the sound of the short 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 and write words with short e.</a:t>
            </a:r>
          </a:p>
        </p:txBody>
      </p:sp>
      <p:pic>
        <p:nvPicPr>
          <p:cNvPr id="9218" name="Picture 2" descr="37,300+ Survey Results Stock Illustrations, Royalty-Free Vector Graphics &amp; Clip  Art - iStock | Feedback, Survey, Result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60" y="4643470"/>
            <a:ext cx="2174255" cy="217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B134-1981-1A12-27BB-275CB69D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F49634B-B7BA-959C-467F-1BC67B7F6C2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9161E1E-EF15-F168-75D3-C677AE84E32B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909B1F5-CAF9-47F7-6A1A-CCD96B74DB6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309100-BC69-2330-9D09-07F203C8E12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8851B9-1AEC-4678-916E-A13C47432F7E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549E4DC-8050-A217-1625-5DDDC1D80A9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760FE95-7FE0-FA9B-52D0-EE27CD5B9E9C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E2DD53-F196-00B2-2F95-67F1557EE201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B1FB5B3-9208-4D24-35D5-2032DA602B59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91780E5-16E0-5634-4A76-37A5765DAF6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81986C3-5CF4-EDED-7335-3CCC0714729D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40CB8DE-4B65-8BBD-6B4D-EB059BFEA590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ADCA040-00CC-9E3A-2778-EA1DD4836BAF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1DD53B-707A-8BC1-FB30-8FB0597A1E14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6A57CA5-500F-ACDE-840C-DE800DEA5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62DAC56-DEB6-7352-0719-CCD00258E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487150-DD79-6EC2-A782-0C18B363774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377F377-5D3C-EA00-5887-772F815DDA02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7FF3EB0-C131-9608-8616-084C6C699B3E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7" name="Flowchart: Alternate Process 6"/>
          <p:cNvSpPr/>
          <p:nvPr/>
        </p:nvSpPr>
        <p:spPr>
          <a:xfrm>
            <a:off x="10578815" y="6045267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0565656" y="6466390"/>
            <a:ext cx="157301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Magic Boards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037891-1A30-D908-A8D7-E930EFCD62D2}"/>
              </a:ext>
            </a:extLst>
          </p:cNvPr>
          <p:cNvSpPr/>
          <p:nvPr/>
        </p:nvSpPr>
        <p:spPr>
          <a:xfrm>
            <a:off x="2602545" y="245418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EF763-7333-4204-B71E-41D7780B2F50}"/>
              </a:ext>
            </a:extLst>
          </p:cNvPr>
          <p:cNvSpPr txBox="1"/>
          <p:nvPr/>
        </p:nvSpPr>
        <p:spPr>
          <a:xfrm>
            <a:off x="3329040" y="1576057"/>
            <a:ext cx="577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Comic Sans MS" panose="030F0702030302020204" pitchFamily="66" charset="0"/>
              </a:rPr>
              <a:t>Summative assessment: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EE2AB9-455A-4F09-8504-C79403ACCCE3}"/>
              </a:ext>
            </a:extLst>
          </p:cNvPr>
          <p:cNvSpPr txBox="1"/>
          <p:nvPr/>
        </p:nvSpPr>
        <p:spPr>
          <a:xfrm>
            <a:off x="3927096" y="2682107"/>
            <a:ext cx="57779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Which word has the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short /e/</a:t>
            </a:r>
            <a:r>
              <a:rPr lang="en-US" sz="3600" b="1" dirty="0">
                <a:latin typeface="Comic Sans MS" panose="030F0702030302020204" pitchFamily="66" charset="0"/>
              </a:rPr>
              <a:t> sound:</a:t>
            </a:r>
          </a:p>
          <a:p>
            <a:endParaRPr lang="en-US" sz="3600" b="1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US" sz="3600" b="1" dirty="0">
                <a:latin typeface="Comic Sans MS" panose="030F0702030302020204" pitchFamily="66" charset="0"/>
              </a:rPr>
              <a:t>Man </a:t>
            </a:r>
          </a:p>
          <a:p>
            <a:pPr marL="514350" indent="-514350">
              <a:buAutoNum type="arabicPeriod"/>
            </a:pPr>
            <a:r>
              <a:rPr lang="en-US" sz="3600" b="1" dirty="0">
                <a:latin typeface="Comic Sans MS" panose="030F0702030302020204" pitchFamily="66" charset="0"/>
              </a:rPr>
              <a:t>Hen</a:t>
            </a:r>
          </a:p>
          <a:p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1,834 Clapping Clipart Royalty-Free Photos and Stock Images | Shutterst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988" y="4423049"/>
            <a:ext cx="1874788" cy="146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3949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83DBC-8913-90C5-03F7-4B26B66F3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B9B9A8C-B495-AFB1-0E64-D9AAF6C1B0E4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7CB66DC-892C-4486-5536-1E3B9870E744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E9B6A45-B2BC-2FB0-E122-F0DAFBE18BCC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061CD6-A37A-2483-2B51-A952EF0051D2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EC83EB0-D409-6946-4EC1-3E55A17B6525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B587EAF-02F4-227D-1ECA-695123ADF368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0F4E26B0-5DA3-4489-9C6B-7C22089D81CF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Major: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7E5D7D1-B466-45A7-154F-D9762AC9FB3A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D71006B-02B6-21F6-6DAD-D4CBBA8F738C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A0FFD3E-4AFF-47E1-A967-E4E75E3D81A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/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  To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/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684E215-8C4A-CE25-C123-A6CC4CE279E6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F9169D28-6F78-4024-E3E6-D7FCBDE6405C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7AF7381E-CD3F-6C4D-C4CA-3D94DAD7C0D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60366C-8A74-86FA-C664-DB07BE7AC0E2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2083015-9D94-48D7-0CD5-063929F63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2C964AB-567A-EC8A-C1BA-6DD6021DA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A2F7B2-5DAA-4EFE-5243-9AABD5EF9EE2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EDD7D23-201A-44A6-B86F-30460174A875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589F1A5-0E2E-5B4F-7319-FB44D1D98B3F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596642" y="1038092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02:00 minutes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970" y="6198353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7BC6BC0-24B8-51A8-DA0C-9B090F0BE66D}"/>
              </a:ext>
            </a:extLst>
          </p:cNvPr>
          <p:cNvSpPr/>
          <p:nvPr/>
        </p:nvSpPr>
        <p:spPr>
          <a:xfrm>
            <a:off x="2550372" y="599745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21FF48-8058-4378-9E07-618333C5327A}"/>
              </a:ext>
            </a:extLst>
          </p:cNvPr>
          <p:cNvSpPr txBox="1"/>
          <p:nvPr/>
        </p:nvSpPr>
        <p:spPr>
          <a:xfrm>
            <a:off x="3385096" y="1772002"/>
            <a:ext cx="7050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did you learn today? </a:t>
            </a:r>
          </a:p>
        </p:txBody>
      </p:sp>
      <p:pic>
        <p:nvPicPr>
          <p:cNvPr id="5122" name="Picture 2" descr="Person Speaking Clipart | Free download on ClipArtMag">
            <a:extLst>
              <a:ext uri="{FF2B5EF4-FFF2-40B4-BE49-F238E27FC236}">
                <a16:creationId xmlns:a16="http://schemas.microsoft.com/office/drawing/2014/main" id="{61648744-6BFE-4305-93B2-CE99C31B2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59" y="3147875"/>
            <a:ext cx="2019271" cy="33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AF155DB-D6D6-4E29-8CB9-90BD4F835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63" y="5111709"/>
            <a:ext cx="650166" cy="6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9125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53CDD-3FA5-DD39-12F8-0B2E80B7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05C3457-5BA1-E7FA-6E24-6A675F967719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D03A126-ACAE-9297-01F3-A6D4EB63E687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39BA833-6914-F11E-85AA-4F6B279607DA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8D73EA4-B90A-C9FE-2580-39CF8CFE1B7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F83D40F-EE41-4349-7A9F-C9C262A91843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CB8C887-5DB0-B47E-6DF3-E66BA37AAE91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591B0F9-5CB5-FA55-07BB-AC3D66784E11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862E732-A694-255F-59AB-41C41F2550CC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55C47CA-9C9D-890D-56C9-325BACBFCD23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3F8DEA0-BA26-29BB-66E5-6887EC383C04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84F358CA-B7D7-95F1-6B4A-7541FA49A318}"/>
              </a:ext>
            </a:extLst>
          </p:cNvPr>
          <p:cNvSpPr/>
          <p:nvPr/>
        </p:nvSpPr>
        <p:spPr>
          <a:xfrm>
            <a:off x="4800178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6D3E7FC5-B8A0-0962-851F-85F6217230D1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06F50292-63DF-E13A-137D-5F3756BAF83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01C54C-D24D-F9A9-530A-3273BDCF206D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059990B-EA35-CFFA-3CBD-27D5E455F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7BD4176-A7AF-B376-A144-BE08A7D7C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E8A1AD-6D33-FBFC-CC0B-BD207E060749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FC07AB2-2326-C6ED-CCBE-0EA43A82990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3CAF02A-A4A6-B672-9C05-53BC7815AE44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500226" y="11209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187" y="6138392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4133EB0-151B-B57B-F871-5A8365FC854D}"/>
              </a:ext>
            </a:extLst>
          </p:cNvPr>
          <p:cNvSpPr/>
          <p:nvPr/>
        </p:nvSpPr>
        <p:spPr>
          <a:xfrm>
            <a:off x="2485157" y="194256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48176" y="2219446"/>
            <a:ext cx="712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Give me 5 family members: </a:t>
            </a:r>
          </a:p>
        </p:txBody>
      </p:sp>
      <p:pic>
        <p:nvPicPr>
          <p:cNvPr id="5124" name="Picture 4" descr="Thinking Clipart Library Stock Child Student Reading - Student Thinking  Clipart, HD Png Download , Transparent Png Image - PNGite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99" y="3015249"/>
            <a:ext cx="3523846" cy="293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6116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AD8B3-417F-4E29-A2AC-21C8D58DE849}"/>
              </a:ext>
            </a:extLst>
          </p:cNvPr>
          <p:cNvSpPr txBox="1"/>
          <p:nvPr/>
        </p:nvSpPr>
        <p:spPr>
          <a:xfrm>
            <a:off x="871870" y="754912"/>
            <a:ext cx="1023915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Take off – touch down: (Pre- Assessment)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r>
              <a:rPr lang="en-US" sz="36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Take off if the word has a short /a/ vowel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omic Sans MS" panose="030F0702030302020204" pitchFamily="66" charset="0"/>
              </a:rPr>
              <a:t>Pat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omic Sans MS" panose="030F0702030302020204" pitchFamily="66" charset="0"/>
              </a:rPr>
              <a:t>Rat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omic Sans MS" panose="030F0702030302020204" pitchFamily="66" charset="0"/>
              </a:rPr>
              <a:t>Men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omic Sans MS" panose="030F0702030302020204" pitchFamily="66" charset="0"/>
              </a:rPr>
              <a:t>Sat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omic Sans MS" panose="030F0702030302020204" pitchFamily="66" charset="0"/>
              </a:rPr>
              <a:t>mat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omic Sans MS" panose="030F0702030302020204" pitchFamily="66" charset="0"/>
              </a:rPr>
              <a:t>Mop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omic Sans MS" panose="030F0702030302020204" pitchFamily="66" charset="0"/>
              </a:rPr>
              <a:t>Cup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3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B134-1981-1A12-27BB-275CB69D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F49634B-B7BA-959C-467F-1BC67B7F6C2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9161E1E-EF15-F168-75D3-C677AE84E32B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909B1F5-CAF9-47F7-6A1A-CCD96B74DB6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309100-BC69-2330-9D09-07F203C8E12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8851B9-1AEC-4678-916E-A13C47432F7E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549E4DC-8050-A217-1625-5DDDC1D80A9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760FE95-7FE0-FA9B-52D0-EE27CD5B9E9C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E2DD53-F196-00B2-2F95-67F1557EE201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B1FB5B3-9208-4D24-35D5-2032DA602B59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91780E5-16E0-5634-4A76-37A5765DAF6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81986C3-5CF4-EDED-7335-3CCC0714729D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40CB8DE-4B65-8BBD-6B4D-EB059BFEA590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ADCA040-00CC-9E3A-2778-EA1DD4836BAF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1DD53B-707A-8BC1-FB30-8FB0597A1E14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6A57CA5-500F-ACDE-840C-DE800DEA5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62DAC56-DEB6-7352-0719-CCD00258E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487150-DD79-6EC2-A782-0C18B363774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377F377-5D3C-EA00-5887-772F815DDA02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7FF3EB0-C131-9608-8616-084C6C699B3E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7" name="Flowchart: Alternate Process 6"/>
          <p:cNvSpPr/>
          <p:nvPr/>
        </p:nvSpPr>
        <p:spPr>
          <a:xfrm>
            <a:off x="10578815" y="6045267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0565656" y="6466390"/>
            <a:ext cx="157301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Magic Boards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037891-1A30-D908-A8D7-E930EFCD62D2}"/>
              </a:ext>
            </a:extLst>
          </p:cNvPr>
          <p:cNvSpPr/>
          <p:nvPr/>
        </p:nvSpPr>
        <p:spPr>
          <a:xfrm>
            <a:off x="2602545" y="3018809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EF763-7333-4204-B71E-41D7780B2F50}"/>
              </a:ext>
            </a:extLst>
          </p:cNvPr>
          <p:cNvSpPr txBox="1"/>
          <p:nvPr/>
        </p:nvSpPr>
        <p:spPr>
          <a:xfrm>
            <a:off x="3329040" y="1576057"/>
            <a:ext cx="577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Presentation: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EE2AB9-455A-4F09-8504-C79403ACCCE3}"/>
              </a:ext>
            </a:extLst>
          </p:cNvPr>
          <p:cNvSpPr txBox="1"/>
          <p:nvPr/>
        </p:nvSpPr>
        <p:spPr>
          <a:xfrm>
            <a:off x="3374728" y="2769677"/>
            <a:ext cx="5777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Read the following words:</a:t>
            </a:r>
          </a:p>
          <a:p>
            <a:endParaRPr lang="en-US" sz="2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31730"/>
              </p:ext>
            </p:extLst>
          </p:nvPr>
        </p:nvGraphicFramePr>
        <p:xfrm>
          <a:off x="3639355" y="3634895"/>
          <a:ext cx="6670608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536">
                  <a:extLst>
                    <a:ext uri="{9D8B030D-6E8A-4147-A177-3AD203B41FA5}">
                      <a16:colId xmlns:a16="http://schemas.microsoft.com/office/drawing/2014/main" val="347743836"/>
                    </a:ext>
                  </a:extLst>
                </a:gridCol>
                <a:gridCol w="2223536">
                  <a:extLst>
                    <a:ext uri="{9D8B030D-6E8A-4147-A177-3AD203B41FA5}">
                      <a16:colId xmlns:a16="http://schemas.microsoft.com/office/drawing/2014/main" val="1602033873"/>
                    </a:ext>
                  </a:extLst>
                </a:gridCol>
                <a:gridCol w="2223536">
                  <a:extLst>
                    <a:ext uri="{9D8B030D-6E8A-4147-A177-3AD203B41FA5}">
                      <a16:colId xmlns:a16="http://schemas.microsoft.com/office/drawing/2014/main" val="2827326473"/>
                    </a:ext>
                  </a:extLst>
                </a:gridCol>
              </a:tblGrid>
              <a:tr h="675959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92785"/>
                  </a:ext>
                </a:extLst>
              </a:tr>
              <a:tr h="675959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leg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69670"/>
                  </a:ext>
                </a:extLst>
              </a:tr>
            </a:tbl>
          </a:graphicData>
        </a:graphic>
      </p:graphicFrame>
      <p:pic>
        <p:nvPicPr>
          <p:cNvPr id="10242" name="Picture 2" descr="1,834 Clapping Clipart Royalty-Free Photos and Stock Images | Shutterst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988" y="4423049"/>
            <a:ext cx="1874788" cy="146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5490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19B19-3547-354A-298E-FD81BC784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D3E218D-F66A-9FB1-4F39-4F49F391C680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4D11EA5-0405-499B-7D66-A8CF20039171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382A987-309B-7869-40AE-111EA3C2D9AB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7F32DBB-CAC9-F3DB-BC29-A86A9ED70721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0136859-E91C-C1C4-6898-3C0E777AA59B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41C4385-469B-4E2A-D570-916293C8058A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D4CFAC8E-1121-CDB3-46A8-8B956B54D1AA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01D9E0F-FEA8-90A5-D163-88AC1FE84DDA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0760415-8541-2D74-A423-9E52428EC21C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C28733B-10ED-849B-57F8-1689E9840DA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F764C21E-E77F-F773-22ED-CE48FC87776B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1A6F1AAB-E1D6-3086-13C3-EB64C6DD5403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F295FB9A-44F3-9F5D-1F2D-58D3F2A1D486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A3AB79-5431-26E4-B819-0936425170AE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08A0166-B066-E540-D779-F47EAB83A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C50EC24-63E1-136D-510C-744C36865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717765E-9A6A-AFE6-A6A1-B7AE055E8F2F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FDC2FAA-D95B-EF95-C6D9-E0558641D8C0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4DCAD6B-DDD3-F807-49CA-A9ECE41EFCC0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57EBEC-00AA-CAE4-26BC-8CB07CD99587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0857E01-0B21-F962-DBD7-2872A6E972A3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0CC214D5-C62F-3124-18D3-E1DDCD612B2B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B949985-8A4B-11BB-B1D9-AE1C915D5836}"/>
              </a:ext>
            </a:extLst>
          </p:cNvPr>
          <p:cNvSpPr/>
          <p:nvPr/>
        </p:nvSpPr>
        <p:spPr>
          <a:xfrm>
            <a:off x="10578815" y="6045267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5428EEFC-914C-6FCB-BC8D-4E45C038ED6D}"/>
              </a:ext>
            </a:extLst>
          </p:cNvPr>
          <p:cNvSpPr/>
          <p:nvPr/>
        </p:nvSpPr>
        <p:spPr>
          <a:xfrm>
            <a:off x="10565656" y="6466390"/>
            <a:ext cx="157301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Magic Boards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6096C06-983A-BA8F-D821-E86191F68518}"/>
              </a:ext>
            </a:extLst>
          </p:cNvPr>
          <p:cNvSpPr/>
          <p:nvPr/>
        </p:nvSpPr>
        <p:spPr>
          <a:xfrm>
            <a:off x="2602545" y="3018809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EE30B-E10E-3394-FD79-DB5A2093A059}"/>
              </a:ext>
            </a:extLst>
          </p:cNvPr>
          <p:cNvSpPr txBox="1"/>
          <p:nvPr/>
        </p:nvSpPr>
        <p:spPr>
          <a:xfrm>
            <a:off x="3329040" y="1576057"/>
            <a:ext cx="577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Presentation: </a:t>
            </a:r>
          </a:p>
        </p:txBody>
      </p:sp>
      <p:pic>
        <p:nvPicPr>
          <p:cNvPr id="10242" name="Picture 2" descr="1,834 Clapping Clipart Royalty-Free Photos and Stock Images | Shutterstock">
            <a:extLst>
              <a:ext uri="{FF2B5EF4-FFF2-40B4-BE49-F238E27FC236}">
                <a16:creationId xmlns:a16="http://schemas.microsoft.com/office/drawing/2014/main" id="{4BADA9CB-9D9A-52ED-5C1C-1FCFA809C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988" y="4423049"/>
            <a:ext cx="1874788" cy="146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FFE6BFC-B873-7F26-B4EA-A0AD52C6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15" y="27437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665E88-D52D-5B31-1D16-6C7F9D2F4072}"/>
              </a:ext>
            </a:extLst>
          </p:cNvPr>
          <p:cNvSpPr txBox="1"/>
          <p:nvPr/>
        </p:nvSpPr>
        <p:spPr>
          <a:xfrm>
            <a:off x="4838075" y="2806183"/>
            <a:ext cx="504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2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249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19484-0D5A-ACBA-59AC-B1F9815F7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E7B01A0-F742-07E4-B5C4-E8742F5B55D4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A5ABEC-116C-1278-145E-5F67A29B0627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CE94BD3-CB6C-D3D6-69DD-B838D2C6A45D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1FFA653-B562-B7A0-3A6A-D8169C051CFB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71157C3-DD62-A0ED-B5EC-232B7D10B2AF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CCDE20A-B5EC-B353-BCF8-B121883A94A2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F44E56B7-022E-7287-D5BE-FA31ECF7DE17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15079EE-47BA-CD98-37F7-0FC9E90CA05D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1C73EC1-CE10-8396-0CDE-09E87D3F43ED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2C0177A-62F6-F9A3-E905-8B1E34CFA00E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F69DD3D-DF4B-F9BE-C9B2-B25580C9B490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C3B9D6B-F91E-6E6F-7064-26C06ADA2D12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37CF9E34-3F6F-30F3-DAFD-D272A507B891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683936-0894-8D25-2398-8466A4BB8D79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B445E5C-7B4E-367C-AF91-199ADA12E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D11FE47-E63F-82BF-11AD-80556C683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2482900-EFE2-7B5D-EBAC-13B31A9DEAAD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0FE2234-7995-20D2-242F-CB8C468069CA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811AAC7-4DB9-50D6-86D9-85926086A8F2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4D5141-BF24-9B85-3A67-83805E33D715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A4AFB9EF-2AC5-9605-FE57-8AC49426162E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AA1C2C89-BF16-3259-08F2-1EA7A11D465A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020FF19-89DE-9CFC-CFDA-5DE8F970286B}"/>
              </a:ext>
            </a:extLst>
          </p:cNvPr>
          <p:cNvSpPr/>
          <p:nvPr/>
        </p:nvSpPr>
        <p:spPr>
          <a:xfrm>
            <a:off x="10578815" y="6045267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BE667861-575A-06E6-F434-652EB9F1DC24}"/>
              </a:ext>
            </a:extLst>
          </p:cNvPr>
          <p:cNvSpPr/>
          <p:nvPr/>
        </p:nvSpPr>
        <p:spPr>
          <a:xfrm>
            <a:off x="10565656" y="6466390"/>
            <a:ext cx="157301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Magic Boards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9EC853B-5BA6-D53B-4358-E040A492A6C4}"/>
              </a:ext>
            </a:extLst>
          </p:cNvPr>
          <p:cNvSpPr/>
          <p:nvPr/>
        </p:nvSpPr>
        <p:spPr>
          <a:xfrm>
            <a:off x="2602545" y="3018809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C5C9A9-77B8-2150-745F-14B8C4252EBF}"/>
              </a:ext>
            </a:extLst>
          </p:cNvPr>
          <p:cNvSpPr txBox="1"/>
          <p:nvPr/>
        </p:nvSpPr>
        <p:spPr>
          <a:xfrm>
            <a:off x="3329040" y="1576057"/>
            <a:ext cx="577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Presentation: </a:t>
            </a:r>
          </a:p>
        </p:txBody>
      </p:sp>
      <p:pic>
        <p:nvPicPr>
          <p:cNvPr id="10242" name="Picture 2" descr="1,834 Clapping Clipart Royalty-Free Photos and Stock Images | Shutterstock">
            <a:extLst>
              <a:ext uri="{FF2B5EF4-FFF2-40B4-BE49-F238E27FC236}">
                <a16:creationId xmlns:a16="http://schemas.microsoft.com/office/drawing/2014/main" id="{91A92213-85FE-A6ED-1B79-B2C29A74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988" y="4423049"/>
            <a:ext cx="1874788" cy="146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27F5F1-F5AB-22E4-AAE8-409739F104AA}"/>
              </a:ext>
            </a:extLst>
          </p:cNvPr>
          <p:cNvSpPr txBox="1"/>
          <p:nvPr/>
        </p:nvSpPr>
        <p:spPr>
          <a:xfrm>
            <a:off x="4584911" y="2737608"/>
            <a:ext cx="504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2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3</a:t>
            </a:r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BC90E45-C382-5E0B-06EA-F5E6048F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937" y="270935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568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53CDD-3FA5-DD39-12F8-0B2E80B7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05C3457-5BA1-E7FA-6E24-6A675F967719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D03A126-ACAE-9297-01F3-A6D4EB63E687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39BA833-6914-F11E-85AA-4F6B279607DA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8D73EA4-B90A-C9FE-2580-39CF8CFE1B7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F83D40F-EE41-4349-7A9F-C9C262A91843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CB8C887-5DB0-B47E-6DF3-E66BA37AAE91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591B0F9-5CB5-FA55-07BB-AC3D66784E11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862E732-A694-255F-59AB-41C41F2550CC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55C47CA-9C9D-890D-56C9-325BACBFCD23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3F8DEA0-BA26-29BB-66E5-6887EC383C04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84F358CA-B7D7-95F1-6B4A-7541FA49A318}"/>
              </a:ext>
            </a:extLst>
          </p:cNvPr>
          <p:cNvSpPr/>
          <p:nvPr/>
        </p:nvSpPr>
        <p:spPr>
          <a:xfrm>
            <a:off x="4800178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6D3E7FC5-B8A0-0962-851F-85F6217230D1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06F50292-63DF-E13A-137D-5F3756BAF83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01C54C-D24D-F9A9-530A-3273BDCF206D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059990B-EA35-CFFA-3CBD-27D5E455F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7BD4176-A7AF-B376-A144-BE08A7D7C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E8A1AD-6D33-FBFC-CC0B-BD207E060749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FC07AB2-2326-C6ED-CCBE-0EA43A82990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3CAF02A-A4A6-B672-9C05-53BC7815AE44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500226" y="11209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187" y="6138392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4133EB0-151B-B57B-F871-5A8365FC854D}"/>
              </a:ext>
            </a:extLst>
          </p:cNvPr>
          <p:cNvSpPr/>
          <p:nvPr/>
        </p:nvSpPr>
        <p:spPr>
          <a:xfrm>
            <a:off x="2805799" y="2983679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38459" y="1518750"/>
            <a:ext cx="712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Listen to the song: </a:t>
            </a:r>
          </a:p>
        </p:txBody>
      </p:sp>
      <p:pic>
        <p:nvPicPr>
          <p:cNvPr id="5124" name="Picture 4" descr="Thinking Clipart Library Stock Child Student Reading - Student Thinking  Clipart, HD Png Download , Transparent Png Image - PNGite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26" y="3176566"/>
            <a:ext cx="3523846" cy="293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078D8-7AAF-4246-9767-5EE3C701A3D2}"/>
              </a:ext>
            </a:extLst>
          </p:cNvPr>
          <p:cNvSpPr txBox="1"/>
          <p:nvPr/>
        </p:nvSpPr>
        <p:spPr>
          <a:xfrm>
            <a:off x="3796825" y="2908765"/>
            <a:ext cx="392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https://www.youtube.com/watch?v=y1VTHOfIO4E&amp;t=24s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9335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003EE-3541-10BA-C621-6BE740AD8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253E8FB-7A13-1798-DB24-DDEFA4B56B6A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D3B6249-F850-A914-3A32-661C0F93CEDD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C97F9A4-6D80-7A1C-1032-A346CB9A2F4F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687CB29-0988-19FB-5462-1315837F202D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5B8446-862A-4DDA-B6BA-76839609C389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9B78EFF-AD67-3E7A-ACC2-02FA6CC22AAA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1BCCF0B-5B6F-FA80-6A06-2B4D32D91823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EC1E197-B2D1-A384-6AAC-CF9F8BD94A8E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7E57FD6-0223-4A89-1175-4C8E1ECBD915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0AA0305-97A9-E6FE-F663-DC88C692656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135C64D-51BB-E0BC-16EE-D3F515052C4B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4E2F9A0-33B2-2755-FFBC-FBEA27654E5E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8E8EBBE5-9717-D910-3B07-A29482F76308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FA5DF4-C7D9-5371-6A01-3CCE6C41BF6B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56D3D14-B99E-2748-31E4-420B219BB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D1A88C4-D913-C1C7-5E10-601E78EB6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70394F4-32BA-350F-E55A-480314102A9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E5FA453-4CE8-D3D9-7D01-CC0653B7EF50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33DC831-CB40-17CD-835E-F71151871D31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240569" y="1174112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780" y="6043963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67B4701-3253-79C5-67B4-13A1A39172A1}"/>
              </a:ext>
            </a:extLst>
          </p:cNvPr>
          <p:cNvSpPr/>
          <p:nvPr/>
        </p:nvSpPr>
        <p:spPr>
          <a:xfrm>
            <a:off x="2550347" y="3012399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2C2F1-6FF9-4356-BAE7-2DBB04BA8698}"/>
              </a:ext>
            </a:extLst>
          </p:cNvPr>
          <p:cNvSpPr txBox="1"/>
          <p:nvPr/>
        </p:nvSpPr>
        <p:spPr>
          <a:xfrm>
            <a:off x="3427703" y="1447756"/>
            <a:ext cx="4945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Presentation </a:t>
            </a:r>
          </a:p>
        </p:txBody>
      </p:sp>
      <p:pic>
        <p:nvPicPr>
          <p:cNvPr id="1026" name="Picture 2" descr="Whisper Clipart Stock Illustrations, Cliparts and Royalty Free Whisper  Clipart Vectors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5"/>
          <a:stretch/>
        </p:blipFill>
        <p:spPr bwMode="auto">
          <a:xfrm>
            <a:off x="6846675" y="3783847"/>
            <a:ext cx="4286250" cy="329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85921" y="2221776"/>
            <a:ext cx="4770860" cy="885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whisper and release </a:t>
            </a:r>
          </a:p>
        </p:txBody>
      </p:sp>
      <p:sp>
        <p:nvSpPr>
          <p:cNvPr id="7" name="Oval 6"/>
          <p:cNvSpPr/>
          <p:nvPr/>
        </p:nvSpPr>
        <p:spPr>
          <a:xfrm>
            <a:off x="4049486" y="4310854"/>
            <a:ext cx="1850995" cy="1733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5866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972</Words>
  <Application>Microsoft Office PowerPoint</Application>
  <PresentationFormat>Widescreen</PresentationFormat>
  <Paragraphs>397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Arabic</vt:lpstr>
      <vt:lpstr>adonis-web</vt:lpstr>
      <vt:lpstr>Arial</vt:lpstr>
      <vt:lpstr>Calibri</vt:lpstr>
      <vt:lpstr>Calibri Light</vt:lpstr>
      <vt:lpstr>Comic Sans MS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Dell</cp:lastModifiedBy>
  <cp:revision>152</cp:revision>
  <dcterms:created xsi:type="dcterms:W3CDTF">2019-06-13T08:00:41Z</dcterms:created>
  <dcterms:modified xsi:type="dcterms:W3CDTF">2025-10-08T06:20:36Z</dcterms:modified>
</cp:coreProperties>
</file>