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</p:sldMasterIdLst>
  <p:notesMasterIdLst>
    <p:notesMasterId r:id="rId26"/>
  </p:notesMasterIdLst>
  <p:sldIdLst>
    <p:sldId id="256" r:id="rId2"/>
    <p:sldId id="316" r:id="rId3"/>
    <p:sldId id="258" r:id="rId4"/>
    <p:sldId id="320" r:id="rId5"/>
    <p:sldId id="259" r:id="rId6"/>
    <p:sldId id="261" r:id="rId7"/>
    <p:sldId id="260" r:id="rId8"/>
    <p:sldId id="262" r:id="rId9"/>
    <p:sldId id="317" r:id="rId10"/>
    <p:sldId id="266" r:id="rId11"/>
    <p:sldId id="267" r:id="rId12"/>
    <p:sldId id="270" r:id="rId13"/>
    <p:sldId id="271" r:id="rId14"/>
    <p:sldId id="282" r:id="rId15"/>
    <p:sldId id="311" r:id="rId16"/>
    <p:sldId id="278" r:id="rId17"/>
    <p:sldId id="280" r:id="rId18"/>
    <p:sldId id="318" r:id="rId19"/>
    <p:sldId id="283" r:id="rId20"/>
    <p:sldId id="312" r:id="rId21"/>
    <p:sldId id="313" r:id="rId22"/>
    <p:sldId id="314" r:id="rId23"/>
    <p:sldId id="315" r:id="rId24"/>
    <p:sldId id="319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9752CE-114C-470E-A960-F1EF40A0F7B9}">
  <a:tblStyle styleId="{B79752CE-114C-470E-A960-F1EF40A0F7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F3F4F00-22E1-43DE-98BD-18DB9973E6A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82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11b604ca34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11b604ca34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3" name="Google Shape;1793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Google Shape;2158;g1291237e16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9" name="Google Shape;2159;g1291237e16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3" name="Google Shape;1793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7114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" name="Google Shape;2017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8" name="Google Shape;2018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Google Shape;2106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7" name="Google Shape;2107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g127c32a49f8_0_39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4" name="Google Shape;2304;g127c32a49f8_0_39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g127c32a49f8_0_39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4" name="Google Shape;2304;g127c32a49f8_0_39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9870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g127c32a49f8_0_39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4" name="Google Shape;2304;g127c32a49f8_0_39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9314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g127c32a49f8_0_39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4" name="Google Shape;2304;g127c32a49f8_0_39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7960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g1229b6bdb15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8" name="Google Shape;1358;g1229b6bdb15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7" name="Google Shape;143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9" name="Google Shape;1719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3" name="Google Shape;1783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270125" y="560593"/>
            <a:ext cx="4529927" cy="4022320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068400" y="9885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564675" y="678510"/>
            <a:ext cx="179095" cy="179095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032625" y="7638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5280483">
            <a:off x="6698893" y="1495380"/>
            <a:ext cx="219085" cy="179088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8100086">
            <a:off x="2597176" y="1061040"/>
            <a:ext cx="310178" cy="25354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7750318">
            <a:off x="6752609" y="1814405"/>
            <a:ext cx="159164" cy="13010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379100" y="1009575"/>
            <a:ext cx="6385800" cy="24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545650" y="3397863"/>
            <a:ext cx="41250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4"/>
          <p:cNvSpPr txBox="1">
            <a:spLocks noGrp="1"/>
          </p:cNvSpPr>
          <p:nvPr>
            <p:ph type="title"/>
          </p:nvPr>
        </p:nvSpPr>
        <p:spPr>
          <a:xfrm>
            <a:off x="2247900" y="3691100"/>
            <a:ext cx="56697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46" name="Google Shape;346;p14"/>
          <p:cNvSpPr txBox="1">
            <a:spLocks noGrp="1"/>
          </p:cNvSpPr>
          <p:nvPr>
            <p:ph type="subTitle" idx="1"/>
          </p:nvPr>
        </p:nvSpPr>
        <p:spPr>
          <a:xfrm>
            <a:off x="1226400" y="1371600"/>
            <a:ext cx="6691200" cy="22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47" name="Google Shape;347;p14"/>
          <p:cNvSpPr/>
          <p:nvPr/>
        </p:nvSpPr>
        <p:spPr>
          <a:xfrm rot="5400000">
            <a:off x="933794" y="44996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4"/>
          <p:cNvSpPr/>
          <p:nvPr/>
        </p:nvSpPr>
        <p:spPr>
          <a:xfrm rot="1079623">
            <a:off x="4425117" y="507763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4"/>
          <p:cNvSpPr/>
          <p:nvPr/>
        </p:nvSpPr>
        <p:spPr>
          <a:xfrm rot="5400000">
            <a:off x="5193382" y="36274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4"/>
          <p:cNvSpPr/>
          <p:nvPr/>
        </p:nvSpPr>
        <p:spPr>
          <a:xfrm rot="5540820">
            <a:off x="-2132" y="323770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4"/>
          <p:cNvSpPr/>
          <p:nvPr/>
        </p:nvSpPr>
        <p:spPr>
          <a:xfrm rot="5400000">
            <a:off x="2043026" y="288628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4"/>
          <p:cNvSpPr/>
          <p:nvPr/>
        </p:nvSpPr>
        <p:spPr>
          <a:xfrm rot="5400000">
            <a:off x="2823718" y="629054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4"/>
          <p:cNvSpPr/>
          <p:nvPr/>
        </p:nvSpPr>
        <p:spPr>
          <a:xfrm rot="274466">
            <a:off x="3591594" y="290619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4"/>
          <p:cNvSpPr/>
          <p:nvPr/>
        </p:nvSpPr>
        <p:spPr>
          <a:xfrm rot="-4955068" flipH="1">
            <a:off x="7926524" y="459810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4"/>
          <p:cNvSpPr/>
          <p:nvPr/>
        </p:nvSpPr>
        <p:spPr>
          <a:xfrm rot="-9720377">
            <a:off x="7184738" y="414771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4"/>
          <p:cNvSpPr/>
          <p:nvPr/>
        </p:nvSpPr>
        <p:spPr>
          <a:xfrm rot="-5400000">
            <a:off x="6439402" y="58924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4"/>
          <p:cNvSpPr/>
          <p:nvPr/>
        </p:nvSpPr>
        <p:spPr>
          <a:xfrm rot="-5400000">
            <a:off x="5899386" y="396792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4"/>
          <p:cNvSpPr/>
          <p:nvPr/>
        </p:nvSpPr>
        <p:spPr>
          <a:xfrm rot="404198">
            <a:off x="8852415" y="330638"/>
            <a:ext cx="260321" cy="2271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8568400" y="6290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6"/>
          <p:cNvSpPr/>
          <p:nvPr/>
        </p:nvSpPr>
        <p:spPr>
          <a:xfrm>
            <a:off x="682363" y="560593"/>
            <a:ext cx="4529927" cy="4022320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1550575" y="2150850"/>
            <a:ext cx="2793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5" name="Google Shape;395;p16"/>
          <p:cNvSpPr txBox="1">
            <a:spLocks noGrp="1"/>
          </p:cNvSpPr>
          <p:nvPr>
            <p:ph type="title" idx="2" hasCustomPrompt="1"/>
          </p:nvPr>
        </p:nvSpPr>
        <p:spPr>
          <a:xfrm>
            <a:off x="2171075" y="1098000"/>
            <a:ext cx="155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6" name="Google Shape;396;p16"/>
          <p:cNvSpPr txBox="1">
            <a:spLocks noGrp="1"/>
          </p:cNvSpPr>
          <p:nvPr>
            <p:ph type="subTitle" idx="1"/>
          </p:nvPr>
        </p:nvSpPr>
        <p:spPr>
          <a:xfrm>
            <a:off x="560825" y="3031650"/>
            <a:ext cx="47730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16"/>
          <p:cNvSpPr/>
          <p:nvPr/>
        </p:nvSpPr>
        <p:spPr>
          <a:xfrm>
            <a:off x="8809275" y="10263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6"/>
          <p:cNvSpPr/>
          <p:nvPr/>
        </p:nvSpPr>
        <p:spPr>
          <a:xfrm rot="444932" flipH="1">
            <a:off x="8599307" y="4679014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6"/>
          <p:cNvSpPr/>
          <p:nvPr/>
        </p:nvSpPr>
        <p:spPr>
          <a:xfrm rot="-4320377">
            <a:off x="8789284" y="388817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8634800" y="31228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6"/>
          <p:cNvSpPr/>
          <p:nvPr/>
        </p:nvSpPr>
        <p:spPr>
          <a:xfrm>
            <a:off x="8583300" y="17136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6"/>
          <p:cNvSpPr/>
          <p:nvPr/>
        </p:nvSpPr>
        <p:spPr>
          <a:xfrm>
            <a:off x="305350" y="38488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6"/>
          <p:cNvSpPr/>
          <p:nvPr/>
        </p:nvSpPr>
        <p:spPr>
          <a:xfrm rot="-4320377">
            <a:off x="285359" y="804952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6"/>
          <p:cNvSpPr/>
          <p:nvPr/>
        </p:nvSpPr>
        <p:spPr>
          <a:xfrm>
            <a:off x="305350" y="10538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6"/>
          <p:cNvSpPr/>
          <p:nvPr/>
        </p:nvSpPr>
        <p:spPr>
          <a:xfrm rot="140820">
            <a:off x="152266" y="4696059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6"/>
          <p:cNvSpPr/>
          <p:nvPr/>
        </p:nvSpPr>
        <p:spPr>
          <a:xfrm>
            <a:off x="147450" y="299264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6"/>
          <p:cNvSpPr/>
          <p:nvPr/>
        </p:nvSpPr>
        <p:spPr>
          <a:xfrm>
            <a:off x="8895388" y="2582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6"/>
          <p:cNvSpPr/>
          <p:nvPr/>
        </p:nvSpPr>
        <p:spPr>
          <a:xfrm>
            <a:off x="484450" y="23318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16"/>
          <p:cNvSpPr/>
          <p:nvPr/>
        </p:nvSpPr>
        <p:spPr>
          <a:xfrm>
            <a:off x="8583300" y="2156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6"/>
          <p:cNvSpPr/>
          <p:nvPr/>
        </p:nvSpPr>
        <p:spPr>
          <a:xfrm rot="-5125534">
            <a:off x="119124" y="1518132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6"/>
          <p:cNvSpPr/>
          <p:nvPr/>
        </p:nvSpPr>
        <p:spPr>
          <a:xfrm>
            <a:off x="3590775" y="181575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6"/>
          <p:cNvSpPr/>
          <p:nvPr/>
        </p:nvSpPr>
        <p:spPr>
          <a:xfrm>
            <a:off x="1665700" y="181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6"/>
          <p:cNvSpPr/>
          <p:nvPr/>
        </p:nvSpPr>
        <p:spPr>
          <a:xfrm>
            <a:off x="2809975" y="46418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6"/>
          <p:cNvSpPr/>
          <p:nvPr/>
        </p:nvSpPr>
        <p:spPr>
          <a:xfrm>
            <a:off x="6573975" y="45473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6"/>
          <p:cNvSpPr/>
          <p:nvPr/>
        </p:nvSpPr>
        <p:spPr>
          <a:xfrm rot="444932" flipH="1">
            <a:off x="4683532" y="209826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6"/>
          <p:cNvSpPr/>
          <p:nvPr/>
        </p:nvSpPr>
        <p:spPr>
          <a:xfrm>
            <a:off x="2662313" y="291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6"/>
          <p:cNvSpPr/>
          <p:nvPr/>
        </p:nvSpPr>
        <p:spPr>
          <a:xfrm>
            <a:off x="8263788" y="48211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>
            <a:off x="5791213" y="48211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6"/>
          <p:cNvSpPr/>
          <p:nvPr/>
        </p:nvSpPr>
        <p:spPr>
          <a:xfrm rot="2135160">
            <a:off x="1697229" y="4709263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6"/>
          <p:cNvSpPr/>
          <p:nvPr/>
        </p:nvSpPr>
        <p:spPr>
          <a:xfrm rot="404198">
            <a:off x="7805477" y="268700"/>
            <a:ext cx="260321" cy="2271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6"/>
          <p:cNvSpPr/>
          <p:nvPr/>
        </p:nvSpPr>
        <p:spPr>
          <a:xfrm>
            <a:off x="4350838" y="47556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6"/>
          <p:cNvSpPr/>
          <p:nvPr/>
        </p:nvSpPr>
        <p:spPr>
          <a:xfrm>
            <a:off x="5970300" y="3312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6"/>
          <p:cNvSpPr/>
          <p:nvPr/>
        </p:nvSpPr>
        <p:spPr>
          <a:xfrm>
            <a:off x="6916175" y="7252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_3_1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7"/>
          <p:cNvSpPr txBox="1">
            <a:spLocks noGrp="1"/>
          </p:cNvSpPr>
          <p:nvPr>
            <p:ph type="title"/>
          </p:nvPr>
        </p:nvSpPr>
        <p:spPr>
          <a:xfrm>
            <a:off x="720000" y="1628175"/>
            <a:ext cx="3688500" cy="1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17"/>
          <p:cNvSpPr/>
          <p:nvPr/>
        </p:nvSpPr>
        <p:spPr>
          <a:xfrm rot="5400000">
            <a:off x="914969" y="477471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7"/>
          <p:cNvSpPr/>
          <p:nvPr/>
        </p:nvSpPr>
        <p:spPr>
          <a:xfrm rot="1079623">
            <a:off x="4406292" y="4832513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7"/>
          <p:cNvSpPr/>
          <p:nvPr/>
        </p:nvSpPr>
        <p:spPr>
          <a:xfrm rot="5400000">
            <a:off x="5174557" y="468749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7"/>
          <p:cNvSpPr/>
          <p:nvPr/>
        </p:nvSpPr>
        <p:spPr>
          <a:xfrm rot="5540820">
            <a:off x="-20957" y="4648520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7"/>
          <p:cNvSpPr/>
          <p:nvPr/>
        </p:nvSpPr>
        <p:spPr>
          <a:xfrm rot="5400000">
            <a:off x="2024201" y="4613378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7"/>
          <p:cNvSpPr/>
          <p:nvPr/>
        </p:nvSpPr>
        <p:spPr>
          <a:xfrm rot="5400000">
            <a:off x="2804893" y="4953804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7"/>
          <p:cNvSpPr/>
          <p:nvPr/>
        </p:nvSpPr>
        <p:spPr>
          <a:xfrm rot="274466">
            <a:off x="3572769" y="4615369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7"/>
          <p:cNvSpPr/>
          <p:nvPr/>
        </p:nvSpPr>
        <p:spPr>
          <a:xfrm rot="-4955068" flipH="1">
            <a:off x="7907699" y="4784560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7"/>
          <p:cNvSpPr/>
          <p:nvPr/>
        </p:nvSpPr>
        <p:spPr>
          <a:xfrm rot="-9720377">
            <a:off x="7165913" y="4739521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7"/>
          <p:cNvSpPr/>
          <p:nvPr/>
        </p:nvSpPr>
        <p:spPr>
          <a:xfrm rot="-5400000">
            <a:off x="6420577" y="491399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7"/>
          <p:cNvSpPr/>
          <p:nvPr/>
        </p:nvSpPr>
        <p:spPr>
          <a:xfrm rot="-5400000">
            <a:off x="5880561" y="4721542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7"/>
          <p:cNvSpPr/>
          <p:nvPr/>
        </p:nvSpPr>
        <p:spPr>
          <a:xfrm rot="404198">
            <a:off x="8833590" y="4655388"/>
            <a:ext cx="260321" cy="2271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7"/>
          <p:cNvSpPr/>
          <p:nvPr/>
        </p:nvSpPr>
        <p:spPr>
          <a:xfrm>
            <a:off x="8549575" y="49537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7"/>
          <p:cNvSpPr/>
          <p:nvPr/>
        </p:nvSpPr>
        <p:spPr>
          <a:xfrm rot="5400000">
            <a:off x="933807" y="29756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7"/>
          <p:cNvSpPr/>
          <p:nvPr/>
        </p:nvSpPr>
        <p:spPr>
          <a:xfrm rot="1079623">
            <a:off x="4425130" y="355363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7"/>
          <p:cNvSpPr/>
          <p:nvPr/>
        </p:nvSpPr>
        <p:spPr>
          <a:xfrm rot="5400000">
            <a:off x="5193394" y="21034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7"/>
          <p:cNvSpPr/>
          <p:nvPr/>
        </p:nvSpPr>
        <p:spPr>
          <a:xfrm rot="5540820">
            <a:off x="-2120" y="171370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7"/>
          <p:cNvSpPr/>
          <p:nvPr/>
        </p:nvSpPr>
        <p:spPr>
          <a:xfrm rot="5400000">
            <a:off x="2043038" y="136228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7"/>
          <p:cNvSpPr/>
          <p:nvPr/>
        </p:nvSpPr>
        <p:spPr>
          <a:xfrm rot="5400000">
            <a:off x="2823731" y="476654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7"/>
          <p:cNvSpPr/>
          <p:nvPr/>
        </p:nvSpPr>
        <p:spPr>
          <a:xfrm rot="274466">
            <a:off x="3591606" y="138219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7"/>
          <p:cNvSpPr/>
          <p:nvPr/>
        </p:nvSpPr>
        <p:spPr>
          <a:xfrm rot="138487" flipH="1">
            <a:off x="7926544" y="307417"/>
            <a:ext cx="413050" cy="27494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7"/>
          <p:cNvSpPr/>
          <p:nvPr/>
        </p:nvSpPr>
        <p:spPr>
          <a:xfrm rot="-9720377">
            <a:off x="7184750" y="262371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7"/>
          <p:cNvSpPr/>
          <p:nvPr/>
        </p:nvSpPr>
        <p:spPr>
          <a:xfrm rot="-5400000">
            <a:off x="6439414" y="43684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7"/>
          <p:cNvSpPr/>
          <p:nvPr/>
        </p:nvSpPr>
        <p:spPr>
          <a:xfrm rot="-5400000">
            <a:off x="5899398" y="244392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7"/>
          <p:cNvSpPr/>
          <p:nvPr/>
        </p:nvSpPr>
        <p:spPr>
          <a:xfrm rot="404198">
            <a:off x="8852427" y="178238"/>
            <a:ext cx="260321" cy="2271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7"/>
          <p:cNvSpPr/>
          <p:nvPr/>
        </p:nvSpPr>
        <p:spPr>
          <a:xfrm>
            <a:off x="8568413" y="4766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1"/>
          <p:cNvSpPr txBox="1">
            <a:spLocks noGrp="1"/>
          </p:cNvSpPr>
          <p:nvPr>
            <p:ph type="title" idx="2"/>
          </p:nvPr>
        </p:nvSpPr>
        <p:spPr>
          <a:xfrm>
            <a:off x="870625" y="2905125"/>
            <a:ext cx="3212700" cy="2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21"/>
          <p:cNvSpPr txBox="1">
            <a:spLocks noGrp="1"/>
          </p:cNvSpPr>
          <p:nvPr>
            <p:ph type="title" idx="3"/>
          </p:nvPr>
        </p:nvSpPr>
        <p:spPr>
          <a:xfrm>
            <a:off x="5064000" y="2905125"/>
            <a:ext cx="3212700" cy="2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21"/>
          <p:cNvSpPr txBox="1">
            <a:spLocks noGrp="1"/>
          </p:cNvSpPr>
          <p:nvPr>
            <p:ph type="subTitle" idx="1"/>
          </p:nvPr>
        </p:nvSpPr>
        <p:spPr>
          <a:xfrm>
            <a:off x="5060599" y="3314200"/>
            <a:ext cx="3212700" cy="10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18" name="Google Shape;518;p21"/>
          <p:cNvSpPr txBox="1">
            <a:spLocks noGrp="1"/>
          </p:cNvSpPr>
          <p:nvPr>
            <p:ph type="subTitle" idx="4"/>
          </p:nvPr>
        </p:nvSpPr>
        <p:spPr>
          <a:xfrm>
            <a:off x="867300" y="3314200"/>
            <a:ext cx="3212700" cy="10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19" name="Google Shape;519;p21"/>
          <p:cNvSpPr/>
          <p:nvPr/>
        </p:nvSpPr>
        <p:spPr>
          <a:xfrm>
            <a:off x="855838" y="477568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1"/>
          <p:cNvSpPr/>
          <p:nvPr/>
        </p:nvSpPr>
        <p:spPr>
          <a:xfrm>
            <a:off x="1819425" y="46623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1"/>
          <p:cNvSpPr/>
          <p:nvPr/>
        </p:nvSpPr>
        <p:spPr>
          <a:xfrm rot="444932" flipH="1">
            <a:off x="2605707" y="4727751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1"/>
          <p:cNvSpPr/>
          <p:nvPr/>
        </p:nvSpPr>
        <p:spPr>
          <a:xfrm>
            <a:off x="191950" y="47022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1"/>
          <p:cNvSpPr/>
          <p:nvPr/>
        </p:nvSpPr>
        <p:spPr>
          <a:xfrm>
            <a:off x="5775650" y="47568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1"/>
          <p:cNvSpPr/>
          <p:nvPr/>
        </p:nvSpPr>
        <p:spPr>
          <a:xfrm rot="-4320374">
            <a:off x="3512091" y="4732803"/>
            <a:ext cx="260324" cy="2271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1"/>
          <p:cNvSpPr/>
          <p:nvPr/>
        </p:nvSpPr>
        <p:spPr>
          <a:xfrm>
            <a:off x="5185150" y="46239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1"/>
          <p:cNvSpPr/>
          <p:nvPr/>
        </p:nvSpPr>
        <p:spPr>
          <a:xfrm>
            <a:off x="7200925" y="46963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1"/>
          <p:cNvSpPr/>
          <p:nvPr/>
        </p:nvSpPr>
        <p:spPr>
          <a:xfrm>
            <a:off x="8558050" y="4620238"/>
            <a:ext cx="401040" cy="27496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1"/>
          <p:cNvSpPr/>
          <p:nvPr/>
        </p:nvSpPr>
        <p:spPr>
          <a:xfrm rot="-4320377">
            <a:off x="6530484" y="4775702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1"/>
          <p:cNvSpPr/>
          <p:nvPr/>
        </p:nvSpPr>
        <p:spPr>
          <a:xfrm>
            <a:off x="7939925" y="46617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0" name="Google Shape;530;p21"/>
          <p:cNvGrpSpPr/>
          <p:nvPr/>
        </p:nvGrpSpPr>
        <p:grpSpPr>
          <a:xfrm rot="1885733">
            <a:off x="4179998" y="4580036"/>
            <a:ext cx="615648" cy="532654"/>
            <a:chOff x="968013" y="650077"/>
            <a:chExt cx="777108" cy="672348"/>
          </a:xfrm>
        </p:grpSpPr>
        <p:sp>
          <p:nvSpPr>
            <p:cNvPr id="531" name="Google Shape;531;p21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1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1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6"/>
          <p:cNvSpPr txBox="1">
            <a:spLocks noGrp="1"/>
          </p:cNvSpPr>
          <p:nvPr>
            <p:ph type="title" hasCustomPrompt="1"/>
          </p:nvPr>
        </p:nvSpPr>
        <p:spPr>
          <a:xfrm>
            <a:off x="2223600" y="670225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46" name="Google Shape;646;p26"/>
          <p:cNvSpPr txBox="1">
            <a:spLocks noGrp="1"/>
          </p:cNvSpPr>
          <p:nvPr>
            <p:ph type="subTitle" idx="1"/>
          </p:nvPr>
        </p:nvSpPr>
        <p:spPr>
          <a:xfrm>
            <a:off x="2223600" y="1439125"/>
            <a:ext cx="4696800" cy="3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47" name="Google Shape;647;p26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54311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48" name="Google Shape;648;p26"/>
          <p:cNvSpPr txBox="1">
            <a:spLocks noGrp="1"/>
          </p:cNvSpPr>
          <p:nvPr>
            <p:ph type="subTitle" idx="3"/>
          </p:nvPr>
        </p:nvSpPr>
        <p:spPr>
          <a:xfrm>
            <a:off x="2223600" y="2723200"/>
            <a:ext cx="4696800" cy="3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49" name="Google Shape;649;p26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265638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0" name="Google Shape;650;p26"/>
          <p:cNvSpPr txBox="1">
            <a:spLocks noGrp="1"/>
          </p:cNvSpPr>
          <p:nvPr>
            <p:ph type="subTitle" idx="5"/>
          </p:nvPr>
        </p:nvSpPr>
        <p:spPr>
          <a:xfrm>
            <a:off x="2223600" y="4034550"/>
            <a:ext cx="4696800" cy="3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51" name="Google Shape;651;p26"/>
          <p:cNvSpPr/>
          <p:nvPr/>
        </p:nvSpPr>
        <p:spPr>
          <a:xfrm rot="10800000">
            <a:off x="174679" y="386729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6"/>
          <p:cNvSpPr/>
          <p:nvPr/>
        </p:nvSpPr>
        <p:spPr>
          <a:xfrm rot="-1067460" flipH="1">
            <a:off x="150664" y="118727"/>
            <a:ext cx="413079" cy="27495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6"/>
          <p:cNvSpPr/>
          <p:nvPr/>
        </p:nvSpPr>
        <p:spPr>
          <a:xfrm rot="6479623">
            <a:off x="154692" y="1005446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6"/>
          <p:cNvSpPr/>
          <p:nvPr/>
        </p:nvSpPr>
        <p:spPr>
          <a:xfrm rot="10800000">
            <a:off x="349154" y="177077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6"/>
          <p:cNvSpPr/>
          <p:nvPr/>
        </p:nvSpPr>
        <p:spPr>
          <a:xfrm rot="10800000">
            <a:off x="468799" y="3248097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6"/>
          <p:cNvSpPr/>
          <p:nvPr/>
        </p:nvSpPr>
        <p:spPr>
          <a:xfrm rot="10800000">
            <a:off x="8678604" y="104482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6"/>
          <p:cNvSpPr/>
          <p:nvPr/>
        </p:nvSpPr>
        <p:spPr>
          <a:xfrm rot="6479623">
            <a:off x="8658617" y="4088671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6"/>
          <p:cNvSpPr/>
          <p:nvPr/>
        </p:nvSpPr>
        <p:spPr>
          <a:xfrm rot="10800000">
            <a:off x="8678604" y="478823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6"/>
          <p:cNvSpPr/>
          <p:nvPr/>
        </p:nvSpPr>
        <p:spPr>
          <a:xfrm rot="-10659180">
            <a:off x="8716129" y="135784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6"/>
          <p:cNvSpPr/>
          <p:nvPr/>
        </p:nvSpPr>
        <p:spPr>
          <a:xfrm rot="10800000">
            <a:off x="8777605" y="1835228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6"/>
          <p:cNvSpPr/>
          <p:nvPr/>
        </p:nvSpPr>
        <p:spPr>
          <a:xfrm rot="10800000">
            <a:off x="156712" y="2378922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6"/>
          <p:cNvSpPr/>
          <p:nvPr/>
        </p:nvSpPr>
        <p:spPr>
          <a:xfrm rot="10800000">
            <a:off x="8567649" y="262993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6"/>
          <p:cNvSpPr/>
          <p:nvPr/>
        </p:nvSpPr>
        <p:spPr>
          <a:xfrm rot="10800000">
            <a:off x="468799" y="4746097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6"/>
          <p:cNvSpPr/>
          <p:nvPr/>
        </p:nvSpPr>
        <p:spPr>
          <a:xfrm rot="5674466">
            <a:off x="8749268" y="3313714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6"/>
          <p:cNvSpPr/>
          <p:nvPr/>
        </p:nvSpPr>
        <p:spPr>
          <a:xfrm rot="10800000">
            <a:off x="5353201" y="4712041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6"/>
          <p:cNvSpPr/>
          <p:nvPr/>
        </p:nvSpPr>
        <p:spPr>
          <a:xfrm rot="10800000">
            <a:off x="7318254" y="471204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6"/>
          <p:cNvSpPr/>
          <p:nvPr/>
        </p:nvSpPr>
        <p:spPr>
          <a:xfrm rot="10800000">
            <a:off x="6227049" y="413222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6"/>
          <p:cNvSpPr/>
          <p:nvPr/>
        </p:nvSpPr>
        <p:spPr>
          <a:xfrm rot="10800000">
            <a:off x="2409979" y="34624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6"/>
          <p:cNvSpPr/>
          <p:nvPr/>
        </p:nvSpPr>
        <p:spPr>
          <a:xfrm rot="-1423183" flipH="1">
            <a:off x="4066460" y="4740276"/>
            <a:ext cx="413034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6"/>
          <p:cNvSpPr/>
          <p:nvPr/>
        </p:nvSpPr>
        <p:spPr>
          <a:xfrm rot="10800000">
            <a:off x="6389787" y="4669922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6"/>
          <p:cNvSpPr/>
          <p:nvPr/>
        </p:nvSpPr>
        <p:spPr>
          <a:xfrm rot="10800000">
            <a:off x="720166" y="7252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6"/>
          <p:cNvSpPr/>
          <p:nvPr/>
        </p:nvSpPr>
        <p:spPr>
          <a:xfrm rot="10800000">
            <a:off x="3192741" y="7252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6"/>
          <p:cNvSpPr/>
          <p:nvPr/>
        </p:nvSpPr>
        <p:spPr>
          <a:xfrm rot="-1186994">
            <a:off x="7168853" y="159803"/>
            <a:ext cx="296962" cy="203630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6"/>
          <p:cNvSpPr/>
          <p:nvPr/>
        </p:nvSpPr>
        <p:spPr>
          <a:xfrm rot="-10395802">
            <a:off x="1097251" y="4576882"/>
            <a:ext cx="260321" cy="2271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6"/>
          <p:cNvSpPr/>
          <p:nvPr/>
        </p:nvSpPr>
        <p:spPr>
          <a:xfrm rot="10800000">
            <a:off x="4701262" y="206147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6"/>
          <p:cNvSpPr/>
          <p:nvPr/>
        </p:nvSpPr>
        <p:spPr>
          <a:xfrm rot="10800000">
            <a:off x="3013654" y="456239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6"/>
          <p:cNvSpPr/>
          <p:nvPr/>
        </p:nvSpPr>
        <p:spPr>
          <a:xfrm rot="10800000">
            <a:off x="2008880" y="4755353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9"/>
          <p:cNvSpPr/>
          <p:nvPr/>
        </p:nvSpPr>
        <p:spPr>
          <a:xfrm rot="1244518">
            <a:off x="265049" y="2863822"/>
            <a:ext cx="415655" cy="28498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29"/>
          <p:cNvSpPr/>
          <p:nvPr/>
        </p:nvSpPr>
        <p:spPr>
          <a:xfrm rot="10800000">
            <a:off x="2965292" y="233718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29"/>
          <p:cNvSpPr/>
          <p:nvPr/>
        </p:nvSpPr>
        <p:spPr>
          <a:xfrm flipH="1">
            <a:off x="2177324" y="184034"/>
            <a:ext cx="428097" cy="28499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29"/>
          <p:cNvSpPr/>
          <p:nvPr/>
        </p:nvSpPr>
        <p:spPr>
          <a:xfrm rot="10800000">
            <a:off x="474733" y="797341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29"/>
          <p:cNvSpPr/>
          <p:nvPr/>
        </p:nvSpPr>
        <p:spPr>
          <a:xfrm rot="10800000">
            <a:off x="228061" y="2603815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rot="10800000">
            <a:off x="474736" y="1877129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rot="6479613">
            <a:off x="237858" y="1331342"/>
            <a:ext cx="227058" cy="18560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rot="10800000">
            <a:off x="7698441" y="4848590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29"/>
          <p:cNvSpPr/>
          <p:nvPr/>
        </p:nvSpPr>
        <p:spPr>
          <a:xfrm rot="-10659098">
            <a:off x="198695" y="237009"/>
            <a:ext cx="305398" cy="24964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29"/>
          <p:cNvSpPr/>
          <p:nvPr/>
        </p:nvSpPr>
        <p:spPr>
          <a:xfrm rot="10800000">
            <a:off x="1404485" y="234959"/>
            <a:ext cx="246681" cy="253758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29"/>
          <p:cNvSpPr/>
          <p:nvPr/>
        </p:nvSpPr>
        <p:spPr>
          <a:xfrm rot="10800000">
            <a:off x="3837986" y="304338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29"/>
          <p:cNvSpPr/>
          <p:nvPr/>
        </p:nvSpPr>
        <p:spPr>
          <a:xfrm rot="10800000">
            <a:off x="8633543" y="2514253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9"/>
          <p:cNvSpPr/>
          <p:nvPr/>
        </p:nvSpPr>
        <p:spPr>
          <a:xfrm rot="5674396">
            <a:off x="8684207" y="4069119"/>
            <a:ext cx="305405" cy="24964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9"/>
          <p:cNvSpPr/>
          <p:nvPr/>
        </p:nvSpPr>
        <p:spPr>
          <a:xfrm>
            <a:off x="5955000" y="4799513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29"/>
          <p:cNvSpPr/>
          <p:nvPr/>
        </p:nvSpPr>
        <p:spPr>
          <a:xfrm>
            <a:off x="8454450" y="46695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29"/>
          <p:cNvSpPr/>
          <p:nvPr/>
        </p:nvSpPr>
        <p:spPr>
          <a:xfrm>
            <a:off x="8802288" y="476720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29"/>
          <p:cNvSpPr/>
          <p:nvPr/>
        </p:nvSpPr>
        <p:spPr>
          <a:xfrm rot="4048916">
            <a:off x="8691684" y="3091728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787" name="Google Shape;787;p29"/>
          <p:cNvSpPr/>
          <p:nvPr/>
        </p:nvSpPr>
        <p:spPr>
          <a:xfrm>
            <a:off x="7128325" y="46562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29"/>
          <p:cNvSpPr/>
          <p:nvPr/>
        </p:nvSpPr>
        <p:spPr>
          <a:xfrm>
            <a:off x="6607275" y="48859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29"/>
          <p:cNvSpPr/>
          <p:nvPr/>
        </p:nvSpPr>
        <p:spPr>
          <a:xfrm rot="10800000">
            <a:off x="7281876" y="306367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29"/>
          <p:cNvSpPr/>
          <p:nvPr/>
        </p:nvSpPr>
        <p:spPr>
          <a:xfrm rot="10800000">
            <a:off x="8575428" y="128336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29"/>
          <p:cNvSpPr/>
          <p:nvPr/>
        </p:nvSpPr>
        <p:spPr>
          <a:xfrm rot="10800000">
            <a:off x="8861168" y="200214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29"/>
          <p:cNvSpPr/>
          <p:nvPr/>
        </p:nvSpPr>
        <p:spPr>
          <a:xfrm rot="6479623">
            <a:off x="8698205" y="1292704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10800000">
            <a:off x="7964543" y="12834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29"/>
          <p:cNvSpPr/>
          <p:nvPr/>
        </p:nvSpPr>
        <p:spPr>
          <a:xfrm rot="525784">
            <a:off x="8758139" y="691336"/>
            <a:ext cx="296982" cy="20364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29"/>
          <p:cNvSpPr/>
          <p:nvPr/>
        </p:nvSpPr>
        <p:spPr>
          <a:xfrm rot="10800000">
            <a:off x="6607276" y="7308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9"/>
          <p:cNvSpPr/>
          <p:nvPr/>
        </p:nvSpPr>
        <p:spPr>
          <a:xfrm rot="10800000">
            <a:off x="4452693" y="7307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29"/>
          <p:cNvSpPr/>
          <p:nvPr/>
        </p:nvSpPr>
        <p:spPr>
          <a:xfrm>
            <a:off x="4916988" y="360413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29"/>
          <p:cNvSpPr/>
          <p:nvPr/>
        </p:nvSpPr>
        <p:spPr>
          <a:xfrm rot="140820">
            <a:off x="4836591" y="4820959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9"/>
          <p:cNvSpPr/>
          <p:nvPr/>
        </p:nvSpPr>
        <p:spPr>
          <a:xfrm>
            <a:off x="4273613" y="46695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29"/>
          <p:cNvSpPr/>
          <p:nvPr/>
        </p:nvSpPr>
        <p:spPr>
          <a:xfrm>
            <a:off x="5500538" y="4020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29"/>
          <p:cNvSpPr/>
          <p:nvPr/>
        </p:nvSpPr>
        <p:spPr>
          <a:xfrm>
            <a:off x="5564050" y="4656252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29"/>
          <p:cNvSpPr/>
          <p:nvPr/>
        </p:nvSpPr>
        <p:spPr>
          <a:xfrm>
            <a:off x="105063" y="352620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29"/>
          <p:cNvSpPr/>
          <p:nvPr/>
        </p:nvSpPr>
        <p:spPr>
          <a:xfrm rot="1068680">
            <a:off x="3416228" y="4657243"/>
            <a:ext cx="296977" cy="203640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29"/>
          <p:cNvSpPr/>
          <p:nvPr/>
        </p:nvSpPr>
        <p:spPr>
          <a:xfrm rot="2468770">
            <a:off x="6078804" y="336402"/>
            <a:ext cx="260322" cy="22711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29"/>
          <p:cNvSpPr/>
          <p:nvPr/>
        </p:nvSpPr>
        <p:spPr>
          <a:xfrm>
            <a:off x="366500" y="41044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29"/>
          <p:cNvSpPr/>
          <p:nvPr/>
        </p:nvSpPr>
        <p:spPr>
          <a:xfrm>
            <a:off x="1111625" y="48298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29"/>
          <p:cNvSpPr/>
          <p:nvPr/>
        </p:nvSpPr>
        <p:spPr>
          <a:xfrm rot="-4320377">
            <a:off x="2120171" y="471182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29"/>
          <p:cNvSpPr/>
          <p:nvPr/>
        </p:nvSpPr>
        <p:spPr>
          <a:xfrm>
            <a:off x="3039950" y="49968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29"/>
          <p:cNvSpPr/>
          <p:nvPr/>
        </p:nvSpPr>
        <p:spPr>
          <a:xfrm>
            <a:off x="343050" y="46221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0"/>
          <p:cNvSpPr/>
          <p:nvPr/>
        </p:nvSpPr>
        <p:spPr>
          <a:xfrm>
            <a:off x="5526763" y="79650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0"/>
          <p:cNvSpPr/>
          <p:nvPr/>
        </p:nvSpPr>
        <p:spPr>
          <a:xfrm>
            <a:off x="6123413" y="17034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30"/>
          <p:cNvSpPr/>
          <p:nvPr/>
        </p:nvSpPr>
        <p:spPr>
          <a:xfrm>
            <a:off x="8134350" y="9016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30"/>
          <p:cNvSpPr/>
          <p:nvPr/>
        </p:nvSpPr>
        <p:spPr>
          <a:xfrm>
            <a:off x="7965300" y="18183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0"/>
          <p:cNvSpPr/>
          <p:nvPr/>
        </p:nvSpPr>
        <p:spPr>
          <a:xfrm rot="-4320377">
            <a:off x="6203384" y="98578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30"/>
          <p:cNvSpPr/>
          <p:nvPr/>
        </p:nvSpPr>
        <p:spPr>
          <a:xfrm rot="444932" flipH="1">
            <a:off x="7848320" y="4110001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0"/>
          <p:cNvSpPr/>
          <p:nvPr/>
        </p:nvSpPr>
        <p:spPr>
          <a:xfrm rot="1898423">
            <a:off x="7325395" y="2110627"/>
            <a:ext cx="260320" cy="22711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0"/>
          <p:cNvSpPr/>
          <p:nvPr/>
        </p:nvSpPr>
        <p:spPr>
          <a:xfrm>
            <a:off x="7659863" y="8322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0"/>
          <p:cNvSpPr/>
          <p:nvPr/>
        </p:nvSpPr>
        <p:spPr>
          <a:xfrm>
            <a:off x="5431125" y="47731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30"/>
          <p:cNvSpPr/>
          <p:nvPr/>
        </p:nvSpPr>
        <p:spPr>
          <a:xfrm>
            <a:off x="7691425" y="27439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30"/>
          <p:cNvSpPr/>
          <p:nvPr/>
        </p:nvSpPr>
        <p:spPr>
          <a:xfrm>
            <a:off x="6491350" y="1986725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30"/>
          <p:cNvSpPr/>
          <p:nvPr/>
        </p:nvSpPr>
        <p:spPr>
          <a:xfrm>
            <a:off x="8521125" y="47369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30"/>
          <p:cNvSpPr/>
          <p:nvPr/>
        </p:nvSpPr>
        <p:spPr>
          <a:xfrm>
            <a:off x="8666150" y="22100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30"/>
          <p:cNvSpPr/>
          <p:nvPr/>
        </p:nvSpPr>
        <p:spPr>
          <a:xfrm rot="-1499472">
            <a:off x="7101989" y="4190027"/>
            <a:ext cx="296968" cy="203634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30"/>
          <p:cNvSpPr/>
          <p:nvPr/>
        </p:nvSpPr>
        <p:spPr>
          <a:xfrm>
            <a:off x="6102813" y="5598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30"/>
          <p:cNvSpPr/>
          <p:nvPr/>
        </p:nvSpPr>
        <p:spPr>
          <a:xfrm>
            <a:off x="8295475" y="26692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0"/>
          <p:cNvSpPr/>
          <p:nvPr/>
        </p:nvSpPr>
        <p:spPr>
          <a:xfrm>
            <a:off x="7691425" y="12578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0"/>
          <p:cNvSpPr/>
          <p:nvPr/>
        </p:nvSpPr>
        <p:spPr>
          <a:xfrm rot="140820">
            <a:off x="7019629" y="2675234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0"/>
          <p:cNvSpPr/>
          <p:nvPr/>
        </p:nvSpPr>
        <p:spPr>
          <a:xfrm>
            <a:off x="6540775" y="2964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0"/>
          <p:cNvSpPr/>
          <p:nvPr/>
        </p:nvSpPr>
        <p:spPr>
          <a:xfrm>
            <a:off x="7243825" y="153424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0"/>
          <p:cNvSpPr/>
          <p:nvPr/>
        </p:nvSpPr>
        <p:spPr>
          <a:xfrm>
            <a:off x="7594300" y="33124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0"/>
          <p:cNvSpPr/>
          <p:nvPr/>
        </p:nvSpPr>
        <p:spPr>
          <a:xfrm>
            <a:off x="8406425" y="33378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0"/>
          <p:cNvSpPr/>
          <p:nvPr/>
        </p:nvSpPr>
        <p:spPr>
          <a:xfrm rot="-4320377">
            <a:off x="8691071" y="403737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30"/>
          <p:cNvSpPr/>
          <p:nvPr/>
        </p:nvSpPr>
        <p:spPr>
          <a:xfrm>
            <a:off x="6318800" y="1521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30"/>
          <p:cNvSpPr/>
          <p:nvPr/>
        </p:nvSpPr>
        <p:spPr>
          <a:xfrm>
            <a:off x="6832200" y="561164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30"/>
          <p:cNvSpPr/>
          <p:nvPr/>
        </p:nvSpPr>
        <p:spPr>
          <a:xfrm rot="140820">
            <a:off x="7837116" y="3524547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30"/>
          <p:cNvSpPr/>
          <p:nvPr/>
        </p:nvSpPr>
        <p:spPr>
          <a:xfrm rot="4048916">
            <a:off x="6167697" y="3267441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838" name="Google Shape;838;p30"/>
          <p:cNvSpPr/>
          <p:nvPr/>
        </p:nvSpPr>
        <p:spPr>
          <a:xfrm>
            <a:off x="6702800" y="133362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30"/>
          <p:cNvSpPr/>
          <p:nvPr/>
        </p:nvSpPr>
        <p:spPr>
          <a:xfrm>
            <a:off x="8555188" y="1257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30"/>
          <p:cNvSpPr/>
          <p:nvPr/>
        </p:nvSpPr>
        <p:spPr>
          <a:xfrm>
            <a:off x="8778650" y="18063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30"/>
          <p:cNvSpPr/>
          <p:nvPr/>
        </p:nvSpPr>
        <p:spPr>
          <a:xfrm>
            <a:off x="8086925" y="1862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30"/>
          <p:cNvSpPr/>
          <p:nvPr/>
        </p:nvSpPr>
        <p:spPr>
          <a:xfrm rot="-5125534">
            <a:off x="8661436" y="634957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30"/>
          <p:cNvSpPr/>
          <p:nvPr/>
        </p:nvSpPr>
        <p:spPr>
          <a:xfrm rot="1068680">
            <a:off x="7018465" y="67380"/>
            <a:ext cx="296977" cy="203640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30"/>
          <p:cNvSpPr/>
          <p:nvPr/>
        </p:nvSpPr>
        <p:spPr>
          <a:xfrm>
            <a:off x="6481888" y="480989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30"/>
          <p:cNvSpPr/>
          <p:nvPr/>
        </p:nvSpPr>
        <p:spPr>
          <a:xfrm>
            <a:off x="8744575" y="281183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30"/>
          <p:cNvSpPr/>
          <p:nvPr/>
        </p:nvSpPr>
        <p:spPr>
          <a:xfrm>
            <a:off x="7428063" y="35169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30"/>
          <p:cNvSpPr/>
          <p:nvPr/>
        </p:nvSpPr>
        <p:spPr>
          <a:xfrm rot="4048916">
            <a:off x="7839209" y="4759116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848" name="Google Shape;848;p30"/>
          <p:cNvSpPr/>
          <p:nvPr/>
        </p:nvSpPr>
        <p:spPr>
          <a:xfrm rot="-4320377">
            <a:off x="6298809" y="4126814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30"/>
          <p:cNvSpPr/>
          <p:nvPr/>
        </p:nvSpPr>
        <p:spPr>
          <a:xfrm rot="2468770">
            <a:off x="6970729" y="877627"/>
            <a:ext cx="260322" cy="22711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30"/>
          <p:cNvSpPr/>
          <p:nvPr/>
        </p:nvSpPr>
        <p:spPr>
          <a:xfrm>
            <a:off x="7195000" y="47236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30"/>
          <p:cNvSpPr/>
          <p:nvPr/>
        </p:nvSpPr>
        <p:spPr>
          <a:xfrm>
            <a:off x="5835750" y="49896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30"/>
          <p:cNvSpPr/>
          <p:nvPr/>
        </p:nvSpPr>
        <p:spPr>
          <a:xfrm rot="140906">
            <a:off x="6783971" y="3666441"/>
            <a:ext cx="207410" cy="16954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30"/>
          <p:cNvSpPr/>
          <p:nvPr/>
        </p:nvSpPr>
        <p:spPr>
          <a:xfrm>
            <a:off x="6289350" y="244817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30"/>
          <p:cNvSpPr/>
          <p:nvPr/>
        </p:nvSpPr>
        <p:spPr>
          <a:xfrm rot="10800000">
            <a:off x="3264447" y="4882506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30"/>
          <p:cNvSpPr/>
          <p:nvPr/>
        </p:nvSpPr>
        <p:spPr>
          <a:xfrm rot="10800000">
            <a:off x="2775920" y="33268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30"/>
          <p:cNvSpPr/>
          <p:nvPr/>
        </p:nvSpPr>
        <p:spPr>
          <a:xfrm rot="10800000">
            <a:off x="696837" y="406051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30"/>
          <p:cNvSpPr/>
          <p:nvPr/>
        </p:nvSpPr>
        <p:spPr>
          <a:xfrm rot="10800000">
            <a:off x="865887" y="314381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30"/>
          <p:cNvSpPr/>
          <p:nvPr/>
        </p:nvSpPr>
        <p:spPr>
          <a:xfrm rot="6479623">
            <a:off x="2587825" y="3976374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30"/>
          <p:cNvSpPr/>
          <p:nvPr/>
        </p:nvSpPr>
        <p:spPr>
          <a:xfrm rot="157688" flipH="1">
            <a:off x="748921" y="756286"/>
            <a:ext cx="413049" cy="27497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30"/>
          <p:cNvSpPr/>
          <p:nvPr/>
        </p:nvSpPr>
        <p:spPr>
          <a:xfrm rot="-8901577">
            <a:off x="1424567" y="2803499"/>
            <a:ext cx="260320" cy="22711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30"/>
          <p:cNvSpPr/>
          <p:nvPr/>
        </p:nvSpPr>
        <p:spPr>
          <a:xfrm rot="10800000">
            <a:off x="1239470" y="41980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30"/>
          <p:cNvSpPr/>
          <p:nvPr/>
        </p:nvSpPr>
        <p:spPr>
          <a:xfrm rot="10800000">
            <a:off x="3404007" y="187887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30"/>
          <p:cNvSpPr/>
          <p:nvPr/>
        </p:nvSpPr>
        <p:spPr>
          <a:xfrm rot="10800000">
            <a:off x="1139762" y="221825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30"/>
          <p:cNvSpPr/>
          <p:nvPr/>
        </p:nvSpPr>
        <p:spPr>
          <a:xfrm rot="10800000">
            <a:off x="2299859" y="2975431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30"/>
          <p:cNvSpPr/>
          <p:nvPr/>
        </p:nvSpPr>
        <p:spPr>
          <a:xfrm rot="10800000">
            <a:off x="310062" y="22526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30"/>
          <p:cNvSpPr/>
          <p:nvPr/>
        </p:nvSpPr>
        <p:spPr>
          <a:xfrm rot="10800000">
            <a:off x="165037" y="275208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30"/>
          <p:cNvSpPr/>
          <p:nvPr/>
        </p:nvSpPr>
        <p:spPr>
          <a:xfrm rot="1312393">
            <a:off x="1611310" y="747585"/>
            <a:ext cx="296955" cy="20362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30"/>
          <p:cNvSpPr/>
          <p:nvPr/>
        </p:nvSpPr>
        <p:spPr>
          <a:xfrm rot="10800000">
            <a:off x="2796520" y="44704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30"/>
          <p:cNvSpPr/>
          <p:nvPr/>
        </p:nvSpPr>
        <p:spPr>
          <a:xfrm rot="10800000">
            <a:off x="603857" y="23610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30"/>
          <p:cNvSpPr/>
          <p:nvPr/>
        </p:nvSpPr>
        <p:spPr>
          <a:xfrm rot="10800000">
            <a:off x="1139762" y="370435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30"/>
          <p:cNvSpPr/>
          <p:nvPr/>
        </p:nvSpPr>
        <p:spPr>
          <a:xfrm rot="-10659180">
            <a:off x="1696000" y="2225149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30"/>
          <p:cNvSpPr/>
          <p:nvPr/>
        </p:nvSpPr>
        <p:spPr>
          <a:xfrm rot="10800000">
            <a:off x="2290412" y="199758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30"/>
          <p:cNvSpPr/>
          <p:nvPr/>
        </p:nvSpPr>
        <p:spPr>
          <a:xfrm rot="10800000">
            <a:off x="1528463" y="336216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30"/>
          <p:cNvSpPr/>
          <p:nvPr/>
        </p:nvSpPr>
        <p:spPr>
          <a:xfrm rot="10800000">
            <a:off x="1177988" y="456516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30"/>
          <p:cNvSpPr/>
          <p:nvPr/>
        </p:nvSpPr>
        <p:spPr>
          <a:xfrm rot="10800000">
            <a:off x="424762" y="162431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30"/>
          <p:cNvSpPr/>
          <p:nvPr/>
        </p:nvSpPr>
        <p:spPr>
          <a:xfrm rot="6479623">
            <a:off x="100137" y="924786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30"/>
          <p:cNvSpPr/>
          <p:nvPr/>
        </p:nvSpPr>
        <p:spPr>
          <a:xfrm rot="10800000">
            <a:off x="2512387" y="480998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0"/>
          <p:cNvSpPr/>
          <p:nvPr/>
        </p:nvSpPr>
        <p:spPr>
          <a:xfrm rot="10800000">
            <a:off x="2067132" y="4469134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30"/>
          <p:cNvSpPr/>
          <p:nvPr/>
        </p:nvSpPr>
        <p:spPr>
          <a:xfrm rot="-10659180">
            <a:off x="878512" y="1375837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30"/>
          <p:cNvSpPr/>
          <p:nvPr/>
        </p:nvSpPr>
        <p:spPr>
          <a:xfrm rot="-6751084">
            <a:off x="2552128" y="1553916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881" name="Google Shape;881;p30"/>
          <p:cNvSpPr/>
          <p:nvPr/>
        </p:nvSpPr>
        <p:spPr>
          <a:xfrm rot="10800000">
            <a:off x="2069488" y="3562794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30"/>
          <p:cNvSpPr/>
          <p:nvPr/>
        </p:nvSpPr>
        <p:spPr>
          <a:xfrm rot="10800000">
            <a:off x="344145" y="3772462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30"/>
          <p:cNvSpPr/>
          <p:nvPr/>
        </p:nvSpPr>
        <p:spPr>
          <a:xfrm rot="10800000">
            <a:off x="120682" y="3223912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30"/>
          <p:cNvSpPr/>
          <p:nvPr/>
        </p:nvSpPr>
        <p:spPr>
          <a:xfrm rot="10800000">
            <a:off x="812407" y="4844062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30"/>
          <p:cNvSpPr/>
          <p:nvPr/>
        </p:nvSpPr>
        <p:spPr>
          <a:xfrm rot="5674466">
            <a:off x="54188" y="4265429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30"/>
          <p:cNvSpPr/>
          <p:nvPr/>
        </p:nvSpPr>
        <p:spPr>
          <a:xfrm rot="-642310">
            <a:off x="1694835" y="4870228"/>
            <a:ext cx="296980" cy="203642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30"/>
          <p:cNvSpPr/>
          <p:nvPr/>
        </p:nvSpPr>
        <p:spPr>
          <a:xfrm rot="10800000">
            <a:off x="2290401" y="8651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30"/>
          <p:cNvSpPr/>
          <p:nvPr/>
        </p:nvSpPr>
        <p:spPr>
          <a:xfrm rot="10800000">
            <a:off x="86612" y="215032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30"/>
          <p:cNvSpPr/>
          <p:nvPr/>
        </p:nvSpPr>
        <p:spPr>
          <a:xfrm rot="10800000">
            <a:off x="1403124" y="144525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30"/>
          <p:cNvSpPr/>
          <p:nvPr/>
        </p:nvSpPr>
        <p:spPr>
          <a:xfrm rot="-6751084">
            <a:off x="880616" y="62241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891" name="Google Shape;891;p30"/>
          <p:cNvSpPr/>
          <p:nvPr/>
        </p:nvSpPr>
        <p:spPr>
          <a:xfrm rot="6479623">
            <a:off x="2492400" y="83534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30"/>
          <p:cNvSpPr/>
          <p:nvPr/>
        </p:nvSpPr>
        <p:spPr>
          <a:xfrm rot="-8331230">
            <a:off x="1779231" y="4036497"/>
            <a:ext cx="260322" cy="22711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30"/>
          <p:cNvSpPr/>
          <p:nvPr/>
        </p:nvSpPr>
        <p:spPr>
          <a:xfrm rot="10800000">
            <a:off x="1704332" y="3066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30"/>
          <p:cNvSpPr/>
          <p:nvPr/>
        </p:nvSpPr>
        <p:spPr>
          <a:xfrm rot="10800000">
            <a:off x="3063582" y="406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30"/>
          <p:cNvSpPr/>
          <p:nvPr/>
        </p:nvSpPr>
        <p:spPr>
          <a:xfrm rot="-10659094">
            <a:off x="2018901" y="1305247"/>
            <a:ext cx="207410" cy="16954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30"/>
          <p:cNvSpPr/>
          <p:nvPr/>
        </p:nvSpPr>
        <p:spPr>
          <a:xfrm rot="10800000">
            <a:off x="2482938" y="2448244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30"/>
          <p:cNvSpPr/>
          <p:nvPr/>
        </p:nvSpPr>
        <p:spPr>
          <a:xfrm>
            <a:off x="389001" y="-1033888"/>
            <a:ext cx="8121323" cy="7211276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31"/>
          <p:cNvSpPr/>
          <p:nvPr/>
        </p:nvSpPr>
        <p:spPr>
          <a:xfrm>
            <a:off x="1279900" y="4738013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31"/>
          <p:cNvSpPr/>
          <p:nvPr/>
        </p:nvSpPr>
        <p:spPr>
          <a:xfrm>
            <a:off x="7051950" y="46594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31"/>
          <p:cNvSpPr/>
          <p:nvPr/>
        </p:nvSpPr>
        <p:spPr>
          <a:xfrm>
            <a:off x="84750" y="4781675"/>
            <a:ext cx="401040" cy="27496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31"/>
          <p:cNvSpPr/>
          <p:nvPr/>
        </p:nvSpPr>
        <p:spPr>
          <a:xfrm>
            <a:off x="8100075" y="451446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31"/>
          <p:cNvSpPr/>
          <p:nvPr/>
        </p:nvSpPr>
        <p:spPr>
          <a:xfrm>
            <a:off x="7723000" y="48719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31"/>
          <p:cNvSpPr/>
          <p:nvPr/>
        </p:nvSpPr>
        <p:spPr>
          <a:xfrm rot="-4320377">
            <a:off x="2302534" y="482962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31"/>
          <p:cNvSpPr/>
          <p:nvPr/>
        </p:nvSpPr>
        <p:spPr>
          <a:xfrm rot="444932" flipH="1">
            <a:off x="8543457" y="469008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31"/>
          <p:cNvSpPr/>
          <p:nvPr/>
        </p:nvSpPr>
        <p:spPr>
          <a:xfrm rot="2135160">
            <a:off x="5536729" y="4558038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31"/>
          <p:cNvSpPr/>
          <p:nvPr/>
        </p:nvSpPr>
        <p:spPr>
          <a:xfrm rot="404198">
            <a:off x="6333540" y="4805600"/>
            <a:ext cx="260321" cy="2271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31"/>
          <p:cNvSpPr/>
          <p:nvPr/>
        </p:nvSpPr>
        <p:spPr>
          <a:xfrm>
            <a:off x="2998600" y="45485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31"/>
          <p:cNvSpPr/>
          <p:nvPr/>
        </p:nvSpPr>
        <p:spPr>
          <a:xfrm>
            <a:off x="3440825" y="48290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0" name="Google Shape;910;p31"/>
          <p:cNvGrpSpPr/>
          <p:nvPr/>
        </p:nvGrpSpPr>
        <p:grpSpPr>
          <a:xfrm rot="-1692578" flipH="1">
            <a:off x="3886620" y="4137212"/>
            <a:ext cx="1078945" cy="933554"/>
            <a:chOff x="968013" y="650077"/>
            <a:chExt cx="777108" cy="672348"/>
          </a:xfrm>
        </p:grpSpPr>
        <p:sp>
          <p:nvSpPr>
            <p:cNvPr id="911" name="Google Shape;911;p31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1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1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4" name="Google Shape;914;p31"/>
          <p:cNvSpPr/>
          <p:nvPr/>
        </p:nvSpPr>
        <p:spPr>
          <a:xfrm>
            <a:off x="5071563" y="49059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2268913" y="560593"/>
            <a:ext cx="4529927" cy="4022320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336825" y="2150850"/>
            <a:ext cx="4394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3757625" y="1098000"/>
            <a:ext cx="155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2147375" y="3031650"/>
            <a:ext cx="47730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8809275" y="10263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rot="444932" flipH="1">
            <a:off x="8599307" y="4679014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rot="-4320377">
            <a:off x="8789284" y="388817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8634800" y="31228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8583300" y="17136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305350" y="38488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 rot="-4320377">
            <a:off x="285359" y="804952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305350" y="10538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40820">
            <a:off x="152266" y="4696059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147450" y="299264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8895388" y="2582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484450" y="23318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8583300" y="2156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 rot="-5125534">
            <a:off x="119124" y="1518132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3590775" y="181575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665700" y="181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825050" y="45485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6573975" y="45473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444932" flipH="1">
            <a:off x="4683532" y="209826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662313" y="291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263788" y="48211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791213" y="48211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 rot="2135160">
            <a:off x="1697229" y="4709263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 rot="404198">
            <a:off x="7805477" y="268700"/>
            <a:ext cx="260321" cy="2271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4350838" y="47556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5970300" y="3312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6916175" y="7252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"/>
          <p:cNvSpPr/>
          <p:nvPr/>
        </p:nvSpPr>
        <p:spPr>
          <a:xfrm rot="-4320377">
            <a:off x="369084" y="1592064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"/>
          <p:cNvSpPr/>
          <p:nvPr/>
        </p:nvSpPr>
        <p:spPr>
          <a:xfrm>
            <a:off x="57750" y="20335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"/>
          <p:cNvSpPr/>
          <p:nvPr/>
        </p:nvSpPr>
        <p:spPr>
          <a:xfrm>
            <a:off x="203700" y="12789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 rot="140820">
            <a:off x="208516" y="674359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/>
          <p:nvPr/>
        </p:nvSpPr>
        <p:spPr>
          <a:xfrm>
            <a:off x="236838" y="65834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"/>
          <p:cNvSpPr/>
          <p:nvPr/>
        </p:nvSpPr>
        <p:spPr>
          <a:xfrm>
            <a:off x="1308650" y="1712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"/>
          <p:cNvSpPr/>
          <p:nvPr/>
        </p:nvSpPr>
        <p:spPr>
          <a:xfrm>
            <a:off x="3076775" y="2052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"/>
          <p:cNvSpPr/>
          <p:nvPr/>
        </p:nvSpPr>
        <p:spPr>
          <a:xfrm rot="1068680">
            <a:off x="2008315" y="86430"/>
            <a:ext cx="296977" cy="203640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"/>
          <p:cNvSpPr/>
          <p:nvPr/>
        </p:nvSpPr>
        <p:spPr>
          <a:xfrm>
            <a:off x="659488" y="3162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"/>
          <p:cNvSpPr/>
          <p:nvPr/>
        </p:nvSpPr>
        <p:spPr>
          <a:xfrm>
            <a:off x="8839825" y="35855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"/>
          <p:cNvSpPr/>
          <p:nvPr/>
        </p:nvSpPr>
        <p:spPr>
          <a:xfrm rot="-4320377">
            <a:off x="8516046" y="423127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"/>
          <p:cNvSpPr/>
          <p:nvPr/>
        </p:nvSpPr>
        <p:spPr>
          <a:xfrm rot="140820">
            <a:off x="8645841" y="4742834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"/>
          <p:cNvSpPr/>
          <p:nvPr/>
        </p:nvSpPr>
        <p:spPr>
          <a:xfrm rot="-5256418">
            <a:off x="7318007" y="4677333"/>
            <a:ext cx="179096" cy="17907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"/>
          <p:cNvSpPr/>
          <p:nvPr/>
        </p:nvSpPr>
        <p:spPr>
          <a:xfrm>
            <a:off x="8641013" y="309107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"/>
          <p:cNvSpPr/>
          <p:nvPr/>
        </p:nvSpPr>
        <p:spPr>
          <a:xfrm rot="-5256600">
            <a:off x="6297517" y="4711394"/>
            <a:ext cx="110947" cy="11094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"/>
          <p:cNvSpPr/>
          <p:nvPr/>
        </p:nvSpPr>
        <p:spPr>
          <a:xfrm rot="-5256600">
            <a:off x="8873904" y="2563221"/>
            <a:ext cx="110947" cy="11094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 rot="-10381987">
            <a:off x="7947748" y="4750025"/>
            <a:ext cx="294662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6822163" y="486006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title"/>
          </p:nvPr>
        </p:nvSpPr>
        <p:spPr>
          <a:xfrm>
            <a:off x="713225" y="704138"/>
            <a:ext cx="4559700" cy="12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subTitle" idx="1"/>
          </p:nvPr>
        </p:nvSpPr>
        <p:spPr>
          <a:xfrm>
            <a:off x="722375" y="2141063"/>
            <a:ext cx="4541400" cy="22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 Light"/>
              <a:buChar char="●"/>
              <a:defRPr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7"/>
          <p:cNvSpPr/>
          <p:nvPr/>
        </p:nvSpPr>
        <p:spPr>
          <a:xfrm rot="5400000">
            <a:off x="914969" y="17069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"/>
          <p:cNvSpPr/>
          <p:nvPr/>
        </p:nvSpPr>
        <p:spPr>
          <a:xfrm rot="1079623">
            <a:off x="5037105" y="228475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"/>
          <p:cNvSpPr/>
          <p:nvPr/>
        </p:nvSpPr>
        <p:spPr>
          <a:xfrm rot="5400000">
            <a:off x="5489957" y="83453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"/>
          <p:cNvSpPr/>
          <p:nvPr/>
        </p:nvSpPr>
        <p:spPr>
          <a:xfrm rot="5540820">
            <a:off x="-20957" y="44495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"/>
          <p:cNvSpPr/>
          <p:nvPr/>
        </p:nvSpPr>
        <p:spPr>
          <a:xfrm rot="5400000">
            <a:off x="1708801" y="9365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"/>
          <p:cNvSpPr/>
          <p:nvPr/>
        </p:nvSpPr>
        <p:spPr>
          <a:xfrm rot="5400000">
            <a:off x="2500093" y="349779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"/>
          <p:cNvSpPr/>
          <p:nvPr/>
        </p:nvSpPr>
        <p:spPr>
          <a:xfrm rot="274466">
            <a:off x="3156969" y="11356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" name="Google Shape;141;p7"/>
          <p:cNvGrpSpPr/>
          <p:nvPr/>
        </p:nvGrpSpPr>
        <p:grpSpPr>
          <a:xfrm rot="-2068082" flipH="1">
            <a:off x="3903619" y="-28877"/>
            <a:ext cx="668294" cy="578203"/>
            <a:chOff x="968013" y="650077"/>
            <a:chExt cx="777108" cy="672348"/>
          </a:xfrm>
        </p:grpSpPr>
        <p:sp>
          <p:nvSpPr>
            <p:cNvPr id="142" name="Google Shape;142;p7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45;p7"/>
          <p:cNvSpPr/>
          <p:nvPr/>
        </p:nvSpPr>
        <p:spPr>
          <a:xfrm rot="-4955068" flipH="1">
            <a:off x="7907699" y="180535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"/>
          <p:cNvSpPr/>
          <p:nvPr/>
        </p:nvSpPr>
        <p:spPr>
          <a:xfrm rot="-9720377">
            <a:off x="7165913" y="135496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"/>
          <p:cNvSpPr/>
          <p:nvPr/>
        </p:nvSpPr>
        <p:spPr>
          <a:xfrm rot="-5400000">
            <a:off x="6420577" y="30997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"/>
          <p:cNvSpPr/>
          <p:nvPr/>
        </p:nvSpPr>
        <p:spPr>
          <a:xfrm rot="-5400000">
            <a:off x="5880561" y="117517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"/>
          <p:cNvSpPr/>
          <p:nvPr/>
        </p:nvSpPr>
        <p:spPr>
          <a:xfrm rot="404198">
            <a:off x="8833590" y="51363"/>
            <a:ext cx="260321" cy="2271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8549575" y="34976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/>
          <p:nvPr/>
        </p:nvSpPr>
        <p:spPr>
          <a:xfrm rot="10800000">
            <a:off x="2000329" y="215582"/>
            <a:ext cx="5307022" cy="4712336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"/>
          <p:cNvSpPr/>
          <p:nvPr/>
        </p:nvSpPr>
        <p:spPr>
          <a:xfrm rot="10800000">
            <a:off x="6233885" y="4103449"/>
            <a:ext cx="129978" cy="129978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"/>
          <p:cNvSpPr/>
          <p:nvPr/>
        </p:nvSpPr>
        <p:spPr>
          <a:xfrm rot="10800000">
            <a:off x="3229687" y="4386756"/>
            <a:ext cx="209818" cy="209818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"/>
          <p:cNvSpPr/>
          <p:nvPr/>
        </p:nvSpPr>
        <p:spPr>
          <a:xfrm rot="10800000">
            <a:off x="2761328" y="4366666"/>
            <a:ext cx="129978" cy="129978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"/>
          <p:cNvSpPr/>
          <p:nvPr/>
        </p:nvSpPr>
        <p:spPr>
          <a:xfrm rot="5519559">
            <a:off x="1854122" y="3429830"/>
            <a:ext cx="256660" cy="209798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/>
          <p:nvPr/>
        </p:nvSpPr>
        <p:spPr>
          <a:xfrm rot="2699927">
            <a:off x="6552529" y="3851425"/>
            <a:ext cx="363362" cy="2970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"/>
          <p:cNvSpPr/>
          <p:nvPr/>
        </p:nvSpPr>
        <p:spPr>
          <a:xfrm rot="3049656">
            <a:off x="1861392" y="3113475"/>
            <a:ext cx="186452" cy="152423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8"/>
          <p:cNvSpPr/>
          <p:nvPr/>
        </p:nvSpPr>
        <p:spPr>
          <a:xfrm>
            <a:off x="5526763" y="79650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"/>
          <p:cNvSpPr/>
          <p:nvPr/>
        </p:nvSpPr>
        <p:spPr>
          <a:xfrm>
            <a:off x="713213" y="17034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"/>
          <p:cNvSpPr/>
          <p:nvPr/>
        </p:nvSpPr>
        <p:spPr>
          <a:xfrm>
            <a:off x="8134350" y="9016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8"/>
          <p:cNvSpPr/>
          <p:nvPr/>
        </p:nvSpPr>
        <p:spPr>
          <a:xfrm>
            <a:off x="821025" y="4499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"/>
          <p:cNvSpPr/>
          <p:nvPr/>
        </p:nvSpPr>
        <p:spPr>
          <a:xfrm rot="-4320377">
            <a:off x="694171" y="101798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8"/>
          <p:cNvSpPr/>
          <p:nvPr/>
        </p:nvSpPr>
        <p:spPr>
          <a:xfrm rot="444932" flipH="1">
            <a:off x="8017357" y="4354076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"/>
          <p:cNvSpPr/>
          <p:nvPr/>
        </p:nvSpPr>
        <p:spPr>
          <a:xfrm rot="-4320374">
            <a:off x="1581091" y="55628"/>
            <a:ext cx="260324" cy="2271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8"/>
          <p:cNvSpPr/>
          <p:nvPr/>
        </p:nvSpPr>
        <p:spPr>
          <a:xfrm>
            <a:off x="1345063" y="4840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"/>
          <p:cNvSpPr/>
          <p:nvPr/>
        </p:nvSpPr>
        <p:spPr>
          <a:xfrm>
            <a:off x="713225" y="3954500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"/>
          <p:cNvSpPr/>
          <p:nvPr/>
        </p:nvSpPr>
        <p:spPr>
          <a:xfrm rot="-4320377">
            <a:off x="3329209" y="4854564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8"/>
          <p:cNvSpPr/>
          <p:nvPr/>
        </p:nvSpPr>
        <p:spPr>
          <a:xfrm>
            <a:off x="8261400" y="32028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8"/>
          <p:cNvSpPr/>
          <p:nvPr/>
        </p:nvSpPr>
        <p:spPr>
          <a:xfrm>
            <a:off x="369088" y="4773725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"/>
          <p:cNvSpPr/>
          <p:nvPr/>
        </p:nvSpPr>
        <p:spPr>
          <a:xfrm>
            <a:off x="389075" y="30999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8"/>
          <p:cNvSpPr/>
          <p:nvPr/>
        </p:nvSpPr>
        <p:spPr>
          <a:xfrm rot="-4320377">
            <a:off x="246309" y="3609364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"/>
          <p:cNvSpPr/>
          <p:nvPr/>
        </p:nvSpPr>
        <p:spPr>
          <a:xfrm>
            <a:off x="76975" y="181443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"/>
          <p:cNvSpPr/>
          <p:nvPr/>
        </p:nvSpPr>
        <p:spPr>
          <a:xfrm rot="2135160">
            <a:off x="108492" y="4186163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"/>
          <p:cNvSpPr/>
          <p:nvPr/>
        </p:nvSpPr>
        <p:spPr>
          <a:xfrm>
            <a:off x="201500" y="11542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8"/>
          <p:cNvSpPr/>
          <p:nvPr/>
        </p:nvSpPr>
        <p:spPr>
          <a:xfrm>
            <a:off x="423138" y="21492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"/>
          <p:cNvSpPr/>
          <p:nvPr/>
        </p:nvSpPr>
        <p:spPr>
          <a:xfrm>
            <a:off x="167425" y="260246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"/>
          <p:cNvSpPr/>
          <p:nvPr/>
        </p:nvSpPr>
        <p:spPr>
          <a:xfrm rot="140820">
            <a:off x="208516" y="502909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"/>
          <p:cNvSpPr/>
          <p:nvPr/>
        </p:nvSpPr>
        <p:spPr>
          <a:xfrm>
            <a:off x="2091750" y="4499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"/>
          <p:cNvSpPr/>
          <p:nvPr/>
        </p:nvSpPr>
        <p:spPr>
          <a:xfrm>
            <a:off x="2947675" y="11929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8"/>
          <p:cNvSpPr/>
          <p:nvPr/>
        </p:nvSpPr>
        <p:spPr>
          <a:xfrm>
            <a:off x="236838" y="-60878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"/>
          <p:cNvSpPr/>
          <p:nvPr/>
        </p:nvSpPr>
        <p:spPr>
          <a:xfrm>
            <a:off x="8744575" y="33378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8"/>
          <p:cNvSpPr/>
          <p:nvPr/>
        </p:nvSpPr>
        <p:spPr>
          <a:xfrm rot="-4320377">
            <a:off x="8516046" y="3955052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"/>
          <p:cNvSpPr/>
          <p:nvPr/>
        </p:nvSpPr>
        <p:spPr>
          <a:xfrm>
            <a:off x="6318800" y="1521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"/>
          <p:cNvSpPr/>
          <p:nvPr/>
        </p:nvSpPr>
        <p:spPr>
          <a:xfrm>
            <a:off x="6832200" y="561164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"/>
          <p:cNvSpPr/>
          <p:nvPr/>
        </p:nvSpPr>
        <p:spPr>
          <a:xfrm>
            <a:off x="8798925" y="15216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"/>
          <p:cNvSpPr/>
          <p:nvPr/>
        </p:nvSpPr>
        <p:spPr>
          <a:xfrm rot="140820">
            <a:off x="8645841" y="4742834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"/>
          <p:cNvSpPr/>
          <p:nvPr/>
        </p:nvSpPr>
        <p:spPr>
          <a:xfrm rot="4048916">
            <a:off x="7454634" y="379566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89" name="Google Shape;189;p8"/>
          <p:cNvSpPr/>
          <p:nvPr/>
        </p:nvSpPr>
        <p:spPr>
          <a:xfrm>
            <a:off x="8715125" y="235764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"/>
          <p:cNvSpPr/>
          <p:nvPr/>
        </p:nvSpPr>
        <p:spPr>
          <a:xfrm>
            <a:off x="8555188" y="1257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737675" y="177906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8086925" y="1862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 rot="-5125534">
            <a:off x="8661436" y="634957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1068680">
            <a:off x="7018465" y="67380"/>
            <a:ext cx="296977" cy="203640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1376488" y="480989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5835750" y="44993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842913" y="44021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 rot="4048916">
            <a:off x="2237447" y="4772366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99" name="Google Shape;199;p8"/>
          <p:cNvSpPr/>
          <p:nvPr/>
        </p:nvSpPr>
        <p:spPr>
          <a:xfrm rot="-4320377">
            <a:off x="6298809" y="4854564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 rot="-4320374">
            <a:off x="7036779" y="4749703"/>
            <a:ext cx="260324" cy="2271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307350" y="44361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5835750" y="49896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 rot="140906">
            <a:off x="6630509" y="4519229"/>
            <a:ext cx="207410" cy="16954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7693188" y="474084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 txBox="1">
            <a:spLocks noGrp="1"/>
          </p:cNvSpPr>
          <p:nvPr>
            <p:ph type="title"/>
          </p:nvPr>
        </p:nvSpPr>
        <p:spPr>
          <a:xfrm>
            <a:off x="739350" y="1307100"/>
            <a:ext cx="76653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/>
          <p:nvPr/>
        </p:nvSpPr>
        <p:spPr>
          <a:xfrm>
            <a:off x="236861" y="138751"/>
            <a:ext cx="8207379" cy="7287689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9"/>
          <p:cNvSpPr/>
          <p:nvPr/>
        </p:nvSpPr>
        <p:spPr>
          <a:xfrm>
            <a:off x="1695999" y="1212811"/>
            <a:ext cx="201019" cy="2010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9"/>
          <p:cNvSpPr/>
          <p:nvPr/>
        </p:nvSpPr>
        <p:spPr>
          <a:xfrm>
            <a:off x="6218623" y="651189"/>
            <a:ext cx="324484" cy="32448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9"/>
          <p:cNvSpPr/>
          <p:nvPr/>
        </p:nvSpPr>
        <p:spPr>
          <a:xfrm>
            <a:off x="7066431" y="805735"/>
            <a:ext cx="201019" cy="2010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9"/>
          <p:cNvSpPr/>
          <p:nvPr/>
        </p:nvSpPr>
        <p:spPr>
          <a:xfrm rot="-5280446">
            <a:off x="8273541" y="2131151"/>
            <a:ext cx="396928" cy="32445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"/>
          <p:cNvSpPr/>
          <p:nvPr/>
        </p:nvSpPr>
        <p:spPr>
          <a:xfrm rot="-8100094">
            <a:off x="842266" y="1344231"/>
            <a:ext cx="561958" cy="459363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"/>
          <p:cNvSpPr/>
          <p:nvPr/>
        </p:nvSpPr>
        <p:spPr>
          <a:xfrm rot="-7750363">
            <a:off x="8370870" y="2709139"/>
            <a:ext cx="288355" cy="235722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9"/>
          <p:cNvSpPr txBox="1">
            <a:spLocks noGrp="1"/>
          </p:cNvSpPr>
          <p:nvPr>
            <p:ph type="title"/>
          </p:nvPr>
        </p:nvSpPr>
        <p:spPr>
          <a:xfrm>
            <a:off x="1949700" y="1514400"/>
            <a:ext cx="5244600" cy="13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9"/>
          <p:cNvSpPr txBox="1">
            <a:spLocks noGrp="1"/>
          </p:cNvSpPr>
          <p:nvPr>
            <p:ph type="subTitle" idx="1"/>
          </p:nvPr>
        </p:nvSpPr>
        <p:spPr>
          <a:xfrm>
            <a:off x="1949700" y="2989300"/>
            <a:ext cx="52446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9"/>
          <p:cNvSpPr/>
          <p:nvPr/>
        </p:nvSpPr>
        <p:spPr>
          <a:xfrm>
            <a:off x="7584163" y="1077913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9"/>
          <p:cNvSpPr/>
          <p:nvPr/>
        </p:nvSpPr>
        <p:spPr>
          <a:xfrm>
            <a:off x="713213" y="17034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9"/>
          <p:cNvSpPr/>
          <p:nvPr/>
        </p:nvSpPr>
        <p:spPr>
          <a:xfrm>
            <a:off x="1294963" y="901650"/>
            <a:ext cx="401040" cy="27496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"/>
          <p:cNvSpPr/>
          <p:nvPr/>
        </p:nvSpPr>
        <p:spPr>
          <a:xfrm>
            <a:off x="8134350" y="9016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21025" y="4499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 rot="-4320377">
            <a:off x="694171" y="101798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 rot="444932" flipH="1">
            <a:off x="8017357" y="4354076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-4320374">
            <a:off x="1494841" y="425940"/>
            <a:ext cx="260324" cy="2271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1000125" y="729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13225" y="3954500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4320377">
            <a:off x="8032859" y="373312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8261400" y="32028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>
            <a:off x="8023400" y="14520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369088" y="4773725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389075" y="30999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-4320377">
            <a:off x="246309" y="3609364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6975" y="181443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2135160">
            <a:off x="108492" y="4186163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201500" y="11542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>
            <a:off x="423138" y="21492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167425" y="260246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140820">
            <a:off x="208516" y="502909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2065475" y="6983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>
            <a:off x="2067450" y="11929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9"/>
          <p:cNvSpPr/>
          <p:nvPr/>
        </p:nvSpPr>
        <p:spPr>
          <a:xfrm>
            <a:off x="236838" y="-60878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9"/>
          <p:cNvSpPr/>
          <p:nvPr/>
        </p:nvSpPr>
        <p:spPr>
          <a:xfrm>
            <a:off x="8744575" y="33378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9"/>
          <p:cNvSpPr/>
          <p:nvPr/>
        </p:nvSpPr>
        <p:spPr>
          <a:xfrm rot="-4320377">
            <a:off x="8516046" y="3955052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9"/>
          <p:cNvSpPr/>
          <p:nvPr/>
        </p:nvSpPr>
        <p:spPr>
          <a:xfrm>
            <a:off x="6318800" y="1521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9"/>
          <p:cNvSpPr/>
          <p:nvPr/>
        </p:nvSpPr>
        <p:spPr>
          <a:xfrm>
            <a:off x="6832200" y="561164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"/>
          <p:cNvSpPr/>
          <p:nvPr/>
        </p:nvSpPr>
        <p:spPr>
          <a:xfrm>
            <a:off x="8798925" y="15216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"/>
          <p:cNvSpPr/>
          <p:nvPr/>
        </p:nvSpPr>
        <p:spPr>
          <a:xfrm rot="140820">
            <a:off x="8645841" y="4742834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9"/>
          <p:cNvSpPr/>
          <p:nvPr/>
        </p:nvSpPr>
        <p:spPr>
          <a:xfrm rot="4048916">
            <a:off x="7454634" y="379566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48" name="Google Shape;248;p9"/>
          <p:cNvSpPr/>
          <p:nvPr/>
        </p:nvSpPr>
        <p:spPr>
          <a:xfrm>
            <a:off x="8715125" y="235764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9"/>
          <p:cNvSpPr/>
          <p:nvPr/>
        </p:nvSpPr>
        <p:spPr>
          <a:xfrm>
            <a:off x="8555188" y="1257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9"/>
          <p:cNvSpPr/>
          <p:nvPr/>
        </p:nvSpPr>
        <p:spPr>
          <a:xfrm>
            <a:off x="8737675" y="177906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9"/>
          <p:cNvSpPr/>
          <p:nvPr/>
        </p:nvSpPr>
        <p:spPr>
          <a:xfrm>
            <a:off x="8086925" y="1862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9"/>
          <p:cNvSpPr/>
          <p:nvPr/>
        </p:nvSpPr>
        <p:spPr>
          <a:xfrm rot="-5125534">
            <a:off x="8661436" y="634957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9"/>
          <p:cNvSpPr/>
          <p:nvPr/>
        </p:nvSpPr>
        <p:spPr>
          <a:xfrm rot="1068680">
            <a:off x="7018465" y="67380"/>
            <a:ext cx="296977" cy="203640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"/>
          <p:cNvSpPr/>
          <p:nvPr/>
        </p:nvSpPr>
        <p:spPr>
          <a:xfrm rot="10800000">
            <a:off x="509747" y="-2075406"/>
            <a:ext cx="8429314" cy="7484755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800000">
            <a:off x="7234007" y="4099787"/>
            <a:ext cx="206456" cy="206456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"/>
          <p:cNvSpPr/>
          <p:nvPr/>
        </p:nvSpPr>
        <p:spPr>
          <a:xfrm rot="10800000">
            <a:off x="2462270" y="4549793"/>
            <a:ext cx="333261" cy="333261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 rot="10800000">
            <a:off x="1718339" y="4517872"/>
            <a:ext cx="206456" cy="206456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/>
          <p:nvPr/>
        </p:nvSpPr>
        <p:spPr>
          <a:xfrm rot="-5280446">
            <a:off x="8425941" y="2588351"/>
            <a:ext cx="396928" cy="32445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"/>
          <p:cNvSpPr/>
          <p:nvPr/>
        </p:nvSpPr>
        <p:spPr>
          <a:xfrm rot="2699862">
            <a:off x="7740133" y="3699484"/>
            <a:ext cx="577163" cy="47177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"/>
          <p:cNvSpPr/>
          <p:nvPr/>
        </p:nvSpPr>
        <p:spPr>
          <a:xfrm rot="-7750363">
            <a:off x="8523270" y="3166339"/>
            <a:ext cx="288355" cy="235722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"/>
          <p:cNvSpPr/>
          <p:nvPr/>
        </p:nvSpPr>
        <p:spPr>
          <a:xfrm rot="10800000">
            <a:off x="1122381" y="4080891"/>
            <a:ext cx="227059" cy="18561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1"/>
          <p:cNvSpPr/>
          <p:nvPr/>
        </p:nvSpPr>
        <p:spPr>
          <a:xfrm rot="10800000">
            <a:off x="8355994" y="3503122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1"/>
          <p:cNvSpPr/>
          <p:nvPr/>
        </p:nvSpPr>
        <p:spPr>
          <a:xfrm rot="1244518">
            <a:off x="206336" y="3021347"/>
            <a:ext cx="415655" cy="28498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1"/>
          <p:cNvSpPr/>
          <p:nvPr/>
        </p:nvSpPr>
        <p:spPr>
          <a:xfrm rot="10800000">
            <a:off x="593567" y="4263593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1"/>
          <p:cNvSpPr/>
          <p:nvPr/>
        </p:nvSpPr>
        <p:spPr>
          <a:xfrm rot="10800000">
            <a:off x="8173619" y="4731767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1"/>
          <p:cNvSpPr/>
          <p:nvPr/>
        </p:nvSpPr>
        <p:spPr>
          <a:xfrm rot="6479613">
            <a:off x="8263658" y="4142998"/>
            <a:ext cx="227058" cy="18560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1"/>
          <p:cNvSpPr/>
          <p:nvPr/>
        </p:nvSpPr>
        <p:spPr>
          <a:xfrm flipH="1">
            <a:off x="472349" y="585859"/>
            <a:ext cx="428097" cy="28499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1"/>
          <p:cNvSpPr/>
          <p:nvPr/>
        </p:nvSpPr>
        <p:spPr>
          <a:xfrm rot="6479678">
            <a:off x="7391030" y="4706849"/>
            <a:ext cx="269812" cy="235403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1"/>
          <p:cNvSpPr/>
          <p:nvPr/>
        </p:nvSpPr>
        <p:spPr>
          <a:xfrm rot="10800000">
            <a:off x="8058618" y="5193089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1"/>
          <p:cNvSpPr/>
          <p:nvPr/>
        </p:nvSpPr>
        <p:spPr>
          <a:xfrm rot="10800000">
            <a:off x="8289445" y="1098267"/>
            <a:ext cx="181525" cy="186733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"/>
          <p:cNvSpPr/>
          <p:nvPr/>
        </p:nvSpPr>
        <p:spPr>
          <a:xfrm rot="6479613">
            <a:off x="657318" y="1328836"/>
            <a:ext cx="227058" cy="18560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/>
          <p:nvPr/>
        </p:nvSpPr>
        <p:spPr>
          <a:xfrm rot="10800000">
            <a:off x="461883" y="1878491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 rot="10800000">
            <a:off x="779194" y="3763768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 rot="10800000">
            <a:off x="8600600" y="250286"/>
            <a:ext cx="227059" cy="18561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"/>
          <p:cNvSpPr/>
          <p:nvPr/>
        </p:nvSpPr>
        <p:spPr>
          <a:xfrm rot="10800000">
            <a:off x="8621323" y="1985118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"/>
          <p:cNvSpPr/>
          <p:nvPr/>
        </p:nvSpPr>
        <p:spPr>
          <a:xfrm rot="6479613">
            <a:off x="8727855" y="1457112"/>
            <a:ext cx="227058" cy="18560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"/>
          <p:cNvSpPr/>
          <p:nvPr/>
        </p:nvSpPr>
        <p:spPr>
          <a:xfrm rot="10800000">
            <a:off x="8944806" y="3317515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"/>
          <p:cNvSpPr/>
          <p:nvPr/>
        </p:nvSpPr>
        <p:spPr>
          <a:xfrm rot="407788">
            <a:off x="8789964" y="833825"/>
            <a:ext cx="307803" cy="211064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"/>
          <p:cNvSpPr/>
          <p:nvPr/>
        </p:nvSpPr>
        <p:spPr>
          <a:xfrm rot="10800000">
            <a:off x="8886370" y="4072352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"/>
          <p:cNvSpPr/>
          <p:nvPr/>
        </p:nvSpPr>
        <p:spPr>
          <a:xfrm rot="10800000">
            <a:off x="22686" y="2398865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1"/>
          <p:cNvSpPr/>
          <p:nvPr/>
        </p:nvSpPr>
        <p:spPr>
          <a:xfrm rot="10800000">
            <a:off x="8851057" y="2500749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"/>
          <p:cNvSpPr/>
          <p:nvPr/>
        </p:nvSpPr>
        <p:spPr>
          <a:xfrm rot="-10659098">
            <a:off x="8688691" y="4612833"/>
            <a:ext cx="305398" cy="24964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"/>
          <p:cNvSpPr/>
          <p:nvPr/>
        </p:nvSpPr>
        <p:spPr>
          <a:xfrm rot="10800000">
            <a:off x="6883782" y="4474282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1"/>
          <p:cNvSpPr/>
          <p:nvPr/>
        </p:nvSpPr>
        <p:spPr>
          <a:xfrm rot="10800000">
            <a:off x="6820673" y="5006320"/>
            <a:ext cx="246681" cy="253758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1"/>
          <p:cNvSpPr/>
          <p:nvPr/>
        </p:nvSpPr>
        <p:spPr>
          <a:xfrm rot="10800000">
            <a:off x="8718051" y="5193067"/>
            <a:ext cx="246681" cy="253758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1"/>
          <p:cNvSpPr/>
          <p:nvPr/>
        </p:nvSpPr>
        <p:spPr>
          <a:xfrm rot="10800000">
            <a:off x="-38914" y="1738541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1"/>
          <p:cNvSpPr/>
          <p:nvPr/>
        </p:nvSpPr>
        <p:spPr>
          <a:xfrm rot="6479613">
            <a:off x="156508" y="1098817"/>
            <a:ext cx="227058" cy="18560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1"/>
          <p:cNvSpPr/>
          <p:nvPr/>
        </p:nvSpPr>
        <p:spPr>
          <a:xfrm rot="10800000">
            <a:off x="2475332" y="5040402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1"/>
          <p:cNvSpPr/>
          <p:nvPr/>
        </p:nvSpPr>
        <p:spPr>
          <a:xfrm rot="10800000">
            <a:off x="2013839" y="4687118"/>
            <a:ext cx="114989" cy="11497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1"/>
          <p:cNvSpPr/>
          <p:nvPr/>
        </p:nvSpPr>
        <p:spPr>
          <a:xfrm rot="10800000">
            <a:off x="-95246" y="5040415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1"/>
          <p:cNvSpPr/>
          <p:nvPr/>
        </p:nvSpPr>
        <p:spPr>
          <a:xfrm rot="-10659098">
            <a:off x="-56355" y="218271"/>
            <a:ext cx="305398" cy="24964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1"/>
          <p:cNvSpPr/>
          <p:nvPr/>
        </p:nvSpPr>
        <p:spPr>
          <a:xfrm rot="-6751207">
            <a:off x="1182642" y="4658778"/>
            <a:ext cx="301042" cy="33154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97" name="Google Shape;297;p11"/>
          <p:cNvSpPr/>
          <p:nvPr/>
        </p:nvSpPr>
        <p:spPr>
          <a:xfrm rot="10800000">
            <a:off x="-69452" y="2686334"/>
            <a:ext cx="246681" cy="253758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1"/>
          <p:cNvSpPr/>
          <p:nvPr/>
        </p:nvSpPr>
        <p:spPr>
          <a:xfrm rot="10800000">
            <a:off x="228011" y="3965038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1"/>
          <p:cNvSpPr/>
          <p:nvPr/>
        </p:nvSpPr>
        <p:spPr>
          <a:xfrm rot="10800000">
            <a:off x="38868" y="3424790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1"/>
          <p:cNvSpPr/>
          <p:nvPr/>
        </p:nvSpPr>
        <p:spPr>
          <a:xfrm rot="10800000">
            <a:off x="713352" y="5075721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1"/>
          <p:cNvSpPr/>
          <p:nvPr/>
        </p:nvSpPr>
        <p:spPr>
          <a:xfrm rot="5674396">
            <a:off x="-72530" y="4475969"/>
            <a:ext cx="305405" cy="24964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1"/>
          <p:cNvSpPr/>
          <p:nvPr/>
        </p:nvSpPr>
        <p:spPr>
          <a:xfrm rot="-361624">
            <a:off x="1672226" y="5214408"/>
            <a:ext cx="307793" cy="21105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452088"/>
            <a:ext cx="6576000" cy="15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04" name="Google Shape;304;p11"/>
          <p:cNvSpPr txBox="1">
            <a:spLocks noGrp="1"/>
          </p:cNvSpPr>
          <p:nvPr>
            <p:ph type="subTitle" idx="1"/>
          </p:nvPr>
        </p:nvSpPr>
        <p:spPr>
          <a:xfrm>
            <a:off x="1284000" y="3194313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2"/>
          </p:nvPr>
        </p:nvSpPr>
        <p:spPr>
          <a:xfrm>
            <a:off x="1707800" y="1768150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subTitle" idx="1"/>
          </p:nvPr>
        </p:nvSpPr>
        <p:spPr>
          <a:xfrm>
            <a:off x="1707800" y="2203100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3"/>
          <p:cNvSpPr txBox="1">
            <a:spLocks noGrp="1"/>
          </p:cNvSpPr>
          <p:nvPr>
            <p:ph type="title" idx="3"/>
          </p:nvPr>
        </p:nvSpPr>
        <p:spPr>
          <a:xfrm>
            <a:off x="5557850" y="1768150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subTitle" idx="4"/>
          </p:nvPr>
        </p:nvSpPr>
        <p:spPr>
          <a:xfrm>
            <a:off x="5557852" y="2203105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title" idx="5"/>
          </p:nvPr>
        </p:nvSpPr>
        <p:spPr>
          <a:xfrm>
            <a:off x="1707808" y="3220925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subTitle" idx="6"/>
          </p:nvPr>
        </p:nvSpPr>
        <p:spPr>
          <a:xfrm>
            <a:off x="1707799" y="3650149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3"/>
          <p:cNvSpPr txBox="1">
            <a:spLocks noGrp="1"/>
          </p:cNvSpPr>
          <p:nvPr>
            <p:ph type="title" idx="7"/>
          </p:nvPr>
        </p:nvSpPr>
        <p:spPr>
          <a:xfrm>
            <a:off x="5557850" y="3220925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subTitle" idx="8"/>
          </p:nvPr>
        </p:nvSpPr>
        <p:spPr>
          <a:xfrm>
            <a:off x="5557852" y="3659253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9" hasCustomPrompt="1"/>
          </p:nvPr>
        </p:nvSpPr>
        <p:spPr>
          <a:xfrm>
            <a:off x="699156" y="1996933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13" hasCustomPrompt="1"/>
          </p:nvPr>
        </p:nvSpPr>
        <p:spPr>
          <a:xfrm>
            <a:off x="699156" y="3437412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idx="14" hasCustomPrompt="1"/>
          </p:nvPr>
        </p:nvSpPr>
        <p:spPr>
          <a:xfrm>
            <a:off x="4579562" y="1996933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15" hasCustomPrompt="1"/>
          </p:nvPr>
        </p:nvSpPr>
        <p:spPr>
          <a:xfrm>
            <a:off x="4579562" y="3437412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0" name="Google Shape;320;p13"/>
          <p:cNvSpPr/>
          <p:nvPr/>
        </p:nvSpPr>
        <p:spPr>
          <a:xfrm>
            <a:off x="5955388" y="483063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3"/>
          <p:cNvSpPr/>
          <p:nvPr/>
        </p:nvSpPr>
        <p:spPr>
          <a:xfrm>
            <a:off x="129825" y="10177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3"/>
          <p:cNvSpPr/>
          <p:nvPr/>
        </p:nvSpPr>
        <p:spPr>
          <a:xfrm>
            <a:off x="50275" y="2311163"/>
            <a:ext cx="401040" cy="27496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3"/>
          <p:cNvSpPr/>
          <p:nvPr/>
        </p:nvSpPr>
        <p:spPr>
          <a:xfrm>
            <a:off x="6918975" y="47172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3"/>
          <p:cNvSpPr/>
          <p:nvPr/>
        </p:nvSpPr>
        <p:spPr>
          <a:xfrm>
            <a:off x="1188850" y="120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3"/>
          <p:cNvSpPr/>
          <p:nvPr/>
        </p:nvSpPr>
        <p:spPr>
          <a:xfrm rot="-4320377">
            <a:off x="408834" y="1571002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3"/>
          <p:cNvSpPr/>
          <p:nvPr/>
        </p:nvSpPr>
        <p:spPr>
          <a:xfrm rot="444932" flipH="1">
            <a:off x="7705257" y="4782701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3"/>
          <p:cNvSpPr/>
          <p:nvPr/>
        </p:nvSpPr>
        <p:spPr>
          <a:xfrm rot="2135160">
            <a:off x="2838442" y="108301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3"/>
          <p:cNvSpPr/>
          <p:nvPr/>
        </p:nvSpPr>
        <p:spPr>
          <a:xfrm rot="-4320374">
            <a:off x="2068541" y="263515"/>
            <a:ext cx="260324" cy="2271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3"/>
          <p:cNvSpPr/>
          <p:nvPr/>
        </p:nvSpPr>
        <p:spPr>
          <a:xfrm>
            <a:off x="3741600" y="1546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3"/>
          <p:cNvSpPr/>
          <p:nvPr/>
        </p:nvSpPr>
        <p:spPr>
          <a:xfrm>
            <a:off x="430800" y="3522600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1" name="Google Shape;331;p13"/>
          <p:cNvGrpSpPr/>
          <p:nvPr/>
        </p:nvGrpSpPr>
        <p:grpSpPr>
          <a:xfrm>
            <a:off x="129813" y="40902"/>
            <a:ext cx="777108" cy="672348"/>
            <a:chOff x="968013" y="650077"/>
            <a:chExt cx="777108" cy="672348"/>
          </a:xfrm>
        </p:grpSpPr>
        <p:sp>
          <p:nvSpPr>
            <p:cNvPr id="332" name="Google Shape;332;p13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3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3"/>
          <p:cNvGrpSpPr/>
          <p:nvPr/>
        </p:nvGrpSpPr>
        <p:grpSpPr>
          <a:xfrm rot="2235294">
            <a:off x="8410707" y="4470627"/>
            <a:ext cx="777157" cy="672390"/>
            <a:chOff x="968013" y="650077"/>
            <a:chExt cx="777108" cy="672348"/>
          </a:xfrm>
        </p:grpSpPr>
        <p:sp>
          <p:nvSpPr>
            <p:cNvPr id="336" name="Google Shape;336;p13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" name="Google Shape;339;p13"/>
          <p:cNvSpPr/>
          <p:nvPr/>
        </p:nvSpPr>
        <p:spPr>
          <a:xfrm>
            <a:off x="8498950" y="3987563"/>
            <a:ext cx="401040" cy="27496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"/>
          <p:cNvSpPr/>
          <p:nvPr/>
        </p:nvSpPr>
        <p:spPr>
          <a:xfrm rot="-4320377">
            <a:off x="8838459" y="3380752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8527900" y="25861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"/>
          <p:cNvSpPr/>
          <p:nvPr/>
        </p:nvSpPr>
        <p:spPr>
          <a:xfrm rot="2135160">
            <a:off x="8738517" y="1939526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5291500" y="47571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2" r:id="rId11"/>
    <p:sldLayoutId id="2147483663" r:id="rId12"/>
    <p:sldLayoutId id="2147483667" r:id="rId13"/>
    <p:sldLayoutId id="2147483672" r:id="rId14"/>
    <p:sldLayoutId id="2147483675" r:id="rId15"/>
    <p:sldLayoutId id="2147483676" r:id="rId16"/>
    <p:sldLayoutId id="2147483677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kipANiBsp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details/cccbb39a-a16d-40e2-8178-38d9bf444399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35"/>
          <p:cNvSpPr/>
          <p:nvPr/>
        </p:nvSpPr>
        <p:spPr>
          <a:xfrm rot="10800000">
            <a:off x="2296467" y="3342722"/>
            <a:ext cx="4551071" cy="547329"/>
          </a:xfrm>
          <a:custGeom>
            <a:avLst/>
            <a:gdLst/>
            <a:ahLst/>
            <a:cxnLst/>
            <a:rect l="l" t="t" r="r" b="b"/>
            <a:pathLst>
              <a:path w="149020" h="13531" extrusionOk="0">
                <a:moveTo>
                  <a:pt x="80159" y="1"/>
                </a:moveTo>
                <a:cubicBezTo>
                  <a:pt x="78216" y="1"/>
                  <a:pt x="76274" y="26"/>
                  <a:pt x="74331" y="82"/>
                </a:cubicBezTo>
                <a:cubicBezTo>
                  <a:pt x="67866" y="273"/>
                  <a:pt x="61437" y="821"/>
                  <a:pt x="54983" y="1225"/>
                </a:cubicBezTo>
                <a:cubicBezTo>
                  <a:pt x="44400" y="1906"/>
                  <a:pt x="33793" y="2247"/>
                  <a:pt x="23186" y="2247"/>
                </a:cubicBezTo>
                <a:cubicBezTo>
                  <a:pt x="16730" y="2247"/>
                  <a:pt x="10274" y="2121"/>
                  <a:pt x="3822" y="1868"/>
                </a:cubicBezTo>
                <a:cubicBezTo>
                  <a:pt x="3647" y="1862"/>
                  <a:pt x="3471" y="1855"/>
                  <a:pt x="3295" y="1855"/>
                </a:cubicBezTo>
                <a:cubicBezTo>
                  <a:pt x="2824" y="1855"/>
                  <a:pt x="2360" y="1902"/>
                  <a:pt x="1953" y="2118"/>
                </a:cubicBezTo>
                <a:cubicBezTo>
                  <a:pt x="0" y="3166"/>
                  <a:pt x="227" y="8595"/>
                  <a:pt x="1370" y="11024"/>
                </a:cubicBezTo>
                <a:cubicBezTo>
                  <a:pt x="2320" y="13032"/>
                  <a:pt x="5183" y="13531"/>
                  <a:pt x="8303" y="13531"/>
                </a:cubicBezTo>
                <a:cubicBezTo>
                  <a:pt x="9013" y="13531"/>
                  <a:pt x="9737" y="13505"/>
                  <a:pt x="10454" y="13465"/>
                </a:cubicBezTo>
                <a:cubicBezTo>
                  <a:pt x="15455" y="13167"/>
                  <a:pt x="21813" y="12929"/>
                  <a:pt x="26825" y="12572"/>
                </a:cubicBezTo>
                <a:cubicBezTo>
                  <a:pt x="35937" y="11909"/>
                  <a:pt x="69618" y="10689"/>
                  <a:pt x="79980" y="10689"/>
                </a:cubicBezTo>
                <a:cubicBezTo>
                  <a:pt x="81154" y="10689"/>
                  <a:pt x="82029" y="10705"/>
                  <a:pt x="82535" y="10738"/>
                </a:cubicBezTo>
                <a:cubicBezTo>
                  <a:pt x="87713" y="11082"/>
                  <a:pt x="91752" y="11170"/>
                  <a:pt x="95301" y="11170"/>
                </a:cubicBezTo>
                <a:cubicBezTo>
                  <a:pt x="99043" y="11170"/>
                  <a:pt x="102240" y="11072"/>
                  <a:pt x="105653" y="11072"/>
                </a:cubicBezTo>
                <a:cubicBezTo>
                  <a:pt x="109444" y="11072"/>
                  <a:pt x="113503" y="11193"/>
                  <a:pt x="118872" y="11703"/>
                </a:cubicBezTo>
                <a:cubicBezTo>
                  <a:pt x="124759" y="12256"/>
                  <a:pt x="130232" y="12841"/>
                  <a:pt x="135833" y="12841"/>
                </a:cubicBezTo>
                <a:cubicBezTo>
                  <a:pt x="138672" y="12841"/>
                  <a:pt x="141543" y="12690"/>
                  <a:pt x="144518" y="12310"/>
                </a:cubicBezTo>
                <a:cubicBezTo>
                  <a:pt x="146507" y="12048"/>
                  <a:pt x="148983" y="11131"/>
                  <a:pt x="148960" y="9131"/>
                </a:cubicBezTo>
                <a:cubicBezTo>
                  <a:pt x="148948" y="8131"/>
                  <a:pt x="149019" y="7762"/>
                  <a:pt x="148960" y="6762"/>
                </a:cubicBezTo>
                <a:cubicBezTo>
                  <a:pt x="148912" y="5940"/>
                  <a:pt x="148531" y="4559"/>
                  <a:pt x="148186" y="3809"/>
                </a:cubicBezTo>
                <a:cubicBezTo>
                  <a:pt x="147769" y="2928"/>
                  <a:pt x="146602" y="2761"/>
                  <a:pt x="145638" y="2714"/>
                </a:cubicBezTo>
                <a:cubicBezTo>
                  <a:pt x="130838" y="2035"/>
                  <a:pt x="116051" y="1344"/>
                  <a:pt x="101263" y="654"/>
                </a:cubicBezTo>
                <a:cubicBezTo>
                  <a:pt x="94228" y="327"/>
                  <a:pt x="87194" y="1"/>
                  <a:pt x="80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35"/>
          <p:cNvSpPr txBox="1">
            <a:spLocks noGrp="1"/>
          </p:cNvSpPr>
          <p:nvPr>
            <p:ph type="ctrTitle"/>
          </p:nvPr>
        </p:nvSpPr>
        <p:spPr>
          <a:xfrm>
            <a:off x="1379100" y="1009575"/>
            <a:ext cx="6385800" cy="24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Vocabulary 4 </a:t>
            </a:r>
            <a:endParaRPr dirty="0">
              <a:solidFill>
                <a:schemeClr val="dk2"/>
              </a:solidFill>
              <a:latin typeface="Titan One"/>
              <a:ea typeface="Titan One"/>
              <a:cs typeface="Titan One"/>
              <a:sym typeface="Titan One"/>
            </a:endParaRPr>
          </a:p>
        </p:txBody>
      </p:sp>
      <p:grpSp>
        <p:nvGrpSpPr>
          <p:cNvPr id="927" name="Google Shape;927;p35"/>
          <p:cNvGrpSpPr/>
          <p:nvPr/>
        </p:nvGrpSpPr>
        <p:grpSpPr>
          <a:xfrm>
            <a:off x="6649199" y="1554770"/>
            <a:ext cx="1935956" cy="1517623"/>
            <a:chOff x="6649199" y="1554770"/>
            <a:chExt cx="1935956" cy="1517623"/>
          </a:xfrm>
        </p:grpSpPr>
        <p:sp>
          <p:nvSpPr>
            <p:cNvPr id="928" name="Google Shape;928;p35"/>
            <p:cNvSpPr/>
            <p:nvPr/>
          </p:nvSpPr>
          <p:spPr>
            <a:xfrm rot="-207569" flipH="1">
              <a:off x="6784467" y="1754302"/>
              <a:ext cx="1665404" cy="1118583"/>
            </a:xfrm>
            <a:custGeom>
              <a:avLst/>
              <a:gdLst/>
              <a:ahLst/>
              <a:cxnLst/>
              <a:rect l="l" t="t" r="r" b="b"/>
              <a:pathLst>
                <a:path w="76422" h="51909" extrusionOk="0">
                  <a:moveTo>
                    <a:pt x="40463" y="0"/>
                  </a:moveTo>
                  <a:cubicBezTo>
                    <a:pt x="37460" y="34"/>
                    <a:pt x="34492" y="634"/>
                    <a:pt x="31756" y="1735"/>
                  </a:cubicBezTo>
                  <a:cubicBezTo>
                    <a:pt x="29288" y="2769"/>
                    <a:pt x="23184" y="5471"/>
                    <a:pt x="22750" y="10808"/>
                  </a:cubicBezTo>
                  <a:cubicBezTo>
                    <a:pt x="22750" y="10755"/>
                    <a:pt x="22707" y="10732"/>
                    <a:pt x="22635" y="10732"/>
                  </a:cubicBezTo>
                  <a:cubicBezTo>
                    <a:pt x="22256" y="10732"/>
                    <a:pt x="21061" y="11358"/>
                    <a:pt x="20949" y="11442"/>
                  </a:cubicBezTo>
                  <a:cubicBezTo>
                    <a:pt x="20482" y="11876"/>
                    <a:pt x="20015" y="12242"/>
                    <a:pt x="19614" y="12776"/>
                  </a:cubicBezTo>
                  <a:cubicBezTo>
                    <a:pt x="18147" y="14811"/>
                    <a:pt x="18147" y="17413"/>
                    <a:pt x="18647" y="19815"/>
                  </a:cubicBezTo>
                  <a:cubicBezTo>
                    <a:pt x="18780" y="20315"/>
                    <a:pt x="18914" y="20815"/>
                    <a:pt x="19047" y="21316"/>
                  </a:cubicBezTo>
                  <a:cubicBezTo>
                    <a:pt x="19214" y="21816"/>
                    <a:pt x="19381" y="22316"/>
                    <a:pt x="19581" y="22817"/>
                  </a:cubicBezTo>
                  <a:cubicBezTo>
                    <a:pt x="19748" y="23350"/>
                    <a:pt x="19981" y="23851"/>
                    <a:pt x="20181" y="24351"/>
                  </a:cubicBezTo>
                  <a:cubicBezTo>
                    <a:pt x="18680" y="25152"/>
                    <a:pt x="17413" y="26319"/>
                    <a:pt x="16846" y="27954"/>
                  </a:cubicBezTo>
                  <a:cubicBezTo>
                    <a:pt x="15912" y="30756"/>
                    <a:pt x="16512" y="33191"/>
                    <a:pt x="17246" y="35993"/>
                  </a:cubicBezTo>
                  <a:cubicBezTo>
                    <a:pt x="17379" y="36493"/>
                    <a:pt x="17546" y="36960"/>
                    <a:pt x="17680" y="37461"/>
                  </a:cubicBezTo>
                  <a:cubicBezTo>
                    <a:pt x="16445" y="37794"/>
                    <a:pt x="15311" y="38461"/>
                    <a:pt x="14778" y="39562"/>
                  </a:cubicBezTo>
                  <a:cubicBezTo>
                    <a:pt x="13977" y="41130"/>
                    <a:pt x="14411" y="42464"/>
                    <a:pt x="14411" y="44132"/>
                  </a:cubicBezTo>
                  <a:cubicBezTo>
                    <a:pt x="13944" y="43865"/>
                    <a:pt x="13410" y="43565"/>
                    <a:pt x="12876" y="43498"/>
                  </a:cubicBezTo>
                  <a:cubicBezTo>
                    <a:pt x="12741" y="43481"/>
                    <a:pt x="12612" y="43472"/>
                    <a:pt x="12488" y="43472"/>
                  </a:cubicBezTo>
                  <a:cubicBezTo>
                    <a:pt x="11666" y="43472"/>
                    <a:pt x="11075" y="43839"/>
                    <a:pt x="10408" y="44332"/>
                  </a:cubicBezTo>
                  <a:cubicBezTo>
                    <a:pt x="9774" y="44766"/>
                    <a:pt x="9174" y="45166"/>
                    <a:pt x="8540" y="45633"/>
                  </a:cubicBezTo>
                  <a:cubicBezTo>
                    <a:pt x="8440" y="45533"/>
                    <a:pt x="8306" y="45400"/>
                    <a:pt x="8173" y="45299"/>
                  </a:cubicBezTo>
                  <a:cubicBezTo>
                    <a:pt x="7706" y="44232"/>
                    <a:pt x="7539" y="43398"/>
                    <a:pt x="7539" y="41964"/>
                  </a:cubicBezTo>
                  <a:cubicBezTo>
                    <a:pt x="7539" y="41463"/>
                    <a:pt x="7606" y="39462"/>
                    <a:pt x="7639" y="38728"/>
                  </a:cubicBezTo>
                  <a:cubicBezTo>
                    <a:pt x="7228" y="38663"/>
                    <a:pt x="6821" y="38632"/>
                    <a:pt x="6420" y="38632"/>
                  </a:cubicBezTo>
                  <a:cubicBezTo>
                    <a:pt x="4348" y="38632"/>
                    <a:pt x="2454" y="39476"/>
                    <a:pt x="1168" y="40930"/>
                  </a:cubicBezTo>
                  <a:cubicBezTo>
                    <a:pt x="701" y="41530"/>
                    <a:pt x="301" y="42197"/>
                    <a:pt x="0" y="42931"/>
                  </a:cubicBezTo>
                  <a:cubicBezTo>
                    <a:pt x="2312" y="44917"/>
                    <a:pt x="5195" y="46871"/>
                    <a:pt x="8247" y="46871"/>
                  </a:cubicBezTo>
                  <a:cubicBezTo>
                    <a:pt x="8322" y="46871"/>
                    <a:pt x="8398" y="46870"/>
                    <a:pt x="8473" y="46867"/>
                  </a:cubicBezTo>
                  <a:cubicBezTo>
                    <a:pt x="8873" y="47801"/>
                    <a:pt x="9541" y="48702"/>
                    <a:pt x="10308" y="49369"/>
                  </a:cubicBezTo>
                  <a:cubicBezTo>
                    <a:pt x="11442" y="50336"/>
                    <a:pt x="12776" y="51137"/>
                    <a:pt x="14177" y="51404"/>
                  </a:cubicBezTo>
                  <a:cubicBezTo>
                    <a:pt x="14427" y="51454"/>
                    <a:pt x="14659" y="51477"/>
                    <a:pt x="14878" y="51477"/>
                  </a:cubicBezTo>
                  <a:cubicBezTo>
                    <a:pt x="15534" y="51477"/>
                    <a:pt x="16079" y="51270"/>
                    <a:pt x="16679" y="50970"/>
                  </a:cubicBezTo>
                  <a:cubicBezTo>
                    <a:pt x="17913" y="51437"/>
                    <a:pt x="19181" y="51871"/>
                    <a:pt x="20482" y="51904"/>
                  </a:cubicBezTo>
                  <a:cubicBezTo>
                    <a:pt x="20584" y="51907"/>
                    <a:pt x="20685" y="51908"/>
                    <a:pt x="20787" y="51908"/>
                  </a:cubicBezTo>
                  <a:cubicBezTo>
                    <a:pt x="23227" y="51908"/>
                    <a:pt x="25347" y="51131"/>
                    <a:pt x="26853" y="49369"/>
                  </a:cubicBezTo>
                  <a:cubicBezTo>
                    <a:pt x="27987" y="48035"/>
                    <a:pt x="28154" y="46534"/>
                    <a:pt x="27954" y="44832"/>
                  </a:cubicBezTo>
                  <a:cubicBezTo>
                    <a:pt x="30022" y="44099"/>
                    <a:pt x="31856" y="42864"/>
                    <a:pt x="33391" y="41363"/>
                  </a:cubicBezTo>
                  <a:cubicBezTo>
                    <a:pt x="35714" y="42283"/>
                    <a:pt x="38249" y="42711"/>
                    <a:pt x="40853" y="42711"/>
                  </a:cubicBezTo>
                  <a:cubicBezTo>
                    <a:pt x="41839" y="42711"/>
                    <a:pt x="42834" y="42650"/>
                    <a:pt x="43832" y="42531"/>
                  </a:cubicBezTo>
                  <a:lnTo>
                    <a:pt x="44065" y="42497"/>
                  </a:lnTo>
                  <a:cubicBezTo>
                    <a:pt x="47468" y="42064"/>
                    <a:pt x="50770" y="40730"/>
                    <a:pt x="53205" y="38561"/>
                  </a:cubicBezTo>
                  <a:cubicBezTo>
                    <a:pt x="53672" y="38561"/>
                    <a:pt x="54172" y="38528"/>
                    <a:pt x="54639" y="38461"/>
                  </a:cubicBezTo>
                  <a:cubicBezTo>
                    <a:pt x="55073" y="39929"/>
                    <a:pt x="55673" y="41030"/>
                    <a:pt x="57074" y="41664"/>
                  </a:cubicBezTo>
                  <a:cubicBezTo>
                    <a:pt x="57803" y="41989"/>
                    <a:pt x="58562" y="42142"/>
                    <a:pt x="59338" y="42142"/>
                  </a:cubicBezTo>
                  <a:cubicBezTo>
                    <a:pt x="60551" y="42142"/>
                    <a:pt x="61804" y="41768"/>
                    <a:pt x="63045" y="41096"/>
                  </a:cubicBezTo>
                  <a:cubicBezTo>
                    <a:pt x="64046" y="40563"/>
                    <a:pt x="64947" y="39695"/>
                    <a:pt x="65781" y="38828"/>
                  </a:cubicBezTo>
                  <a:cubicBezTo>
                    <a:pt x="66548" y="38828"/>
                    <a:pt x="67182" y="38728"/>
                    <a:pt x="67916" y="38161"/>
                  </a:cubicBezTo>
                  <a:cubicBezTo>
                    <a:pt x="68916" y="37427"/>
                    <a:pt x="69683" y="36326"/>
                    <a:pt x="70251" y="35126"/>
                  </a:cubicBezTo>
                  <a:cubicBezTo>
                    <a:pt x="70284" y="35092"/>
                    <a:pt x="70317" y="35025"/>
                    <a:pt x="70351" y="34992"/>
                  </a:cubicBezTo>
                  <a:cubicBezTo>
                    <a:pt x="70718" y="34158"/>
                    <a:pt x="70951" y="33157"/>
                    <a:pt x="70951" y="32257"/>
                  </a:cubicBezTo>
                  <a:cubicBezTo>
                    <a:pt x="71018" y="32223"/>
                    <a:pt x="71084" y="32190"/>
                    <a:pt x="71151" y="32157"/>
                  </a:cubicBezTo>
                  <a:cubicBezTo>
                    <a:pt x="73586" y="30923"/>
                    <a:pt x="75221" y="28187"/>
                    <a:pt x="76422" y="25685"/>
                  </a:cubicBezTo>
                  <a:cubicBezTo>
                    <a:pt x="76121" y="25385"/>
                    <a:pt x="75788" y="25118"/>
                    <a:pt x="75421" y="24885"/>
                  </a:cubicBezTo>
                  <a:cubicBezTo>
                    <a:pt x="74601" y="24381"/>
                    <a:pt x="73669" y="24132"/>
                    <a:pt x="72703" y="24132"/>
                  </a:cubicBezTo>
                  <a:cubicBezTo>
                    <a:pt x="71429" y="24132"/>
                    <a:pt x="70097" y="24565"/>
                    <a:pt x="68883" y="25419"/>
                  </a:cubicBezTo>
                  <a:cubicBezTo>
                    <a:pt x="69150" y="25986"/>
                    <a:pt x="69884" y="27520"/>
                    <a:pt x="70050" y="27920"/>
                  </a:cubicBezTo>
                  <a:cubicBezTo>
                    <a:pt x="70584" y="29255"/>
                    <a:pt x="70718" y="30022"/>
                    <a:pt x="70651" y="31323"/>
                  </a:cubicBezTo>
                  <a:cubicBezTo>
                    <a:pt x="69950" y="31189"/>
                    <a:pt x="69250" y="31089"/>
                    <a:pt x="68549" y="30989"/>
                  </a:cubicBezTo>
                  <a:cubicBezTo>
                    <a:pt x="68253" y="30940"/>
                    <a:pt x="67975" y="30904"/>
                    <a:pt x="67702" y="30904"/>
                  </a:cubicBezTo>
                  <a:cubicBezTo>
                    <a:pt x="67237" y="30904"/>
                    <a:pt x="66785" y="31008"/>
                    <a:pt x="66281" y="31323"/>
                  </a:cubicBezTo>
                  <a:cubicBezTo>
                    <a:pt x="65881" y="31590"/>
                    <a:pt x="65547" y="32057"/>
                    <a:pt x="65280" y="32457"/>
                  </a:cubicBezTo>
                  <a:cubicBezTo>
                    <a:pt x="64713" y="31123"/>
                    <a:pt x="64613" y="29888"/>
                    <a:pt x="63446" y="28954"/>
                  </a:cubicBezTo>
                  <a:cubicBezTo>
                    <a:pt x="62896" y="28496"/>
                    <a:pt x="62174" y="28321"/>
                    <a:pt x="61419" y="28321"/>
                  </a:cubicBezTo>
                  <a:cubicBezTo>
                    <a:pt x="61074" y="28321"/>
                    <a:pt x="60722" y="28358"/>
                    <a:pt x="60377" y="28421"/>
                  </a:cubicBezTo>
                  <a:cubicBezTo>
                    <a:pt x="60343" y="27987"/>
                    <a:pt x="60310" y="27553"/>
                    <a:pt x="60243" y="27120"/>
                  </a:cubicBezTo>
                  <a:cubicBezTo>
                    <a:pt x="59876" y="24551"/>
                    <a:pt x="59543" y="22350"/>
                    <a:pt x="57808" y="20515"/>
                  </a:cubicBezTo>
                  <a:cubicBezTo>
                    <a:pt x="57508" y="20181"/>
                    <a:pt x="57175" y="19915"/>
                    <a:pt x="56774" y="19714"/>
                  </a:cubicBezTo>
                  <a:cubicBezTo>
                    <a:pt x="56908" y="18747"/>
                    <a:pt x="56941" y="17913"/>
                    <a:pt x="56941" y="17680"/>
                  </a:cubicBezTo>
                  <a:cubicBezTo>
                    <a:pt x="56941" y="15778"/>
                    <a:pt x="56708" y="13877"/>
                    <a:pt x="56207" y="12076"/>
                  </a:cubicBezTo>
                  <a:cubicBezTo>
                    <a:pt x="56074" y="11575"/>
                    <a:pt x="55940" y="11042"/>
                    <a:pt x="55740" y="10541"/>
                  </a:cubicBezTo>
                  <a:cubicBezTo>
                    <a:pt x="55340" y="9307"/>
                    <a:pt x="54773" y="8006"/>
                    <a:pt x="54106" y="6839"/>
                  </a:cubicBezTo>
                  <a:cubicBezTo>
                    <a:pt x="53272" y="5304"/>
                    <a:pt x="52271" y="3903"/>
                    <a:pt x="51070" y="2869"/>
                  </a:cubicBezTo>
                  <a:cubicBezTo>
                    <a:pt x="48101" y="367"/>
                    <a:pt x="43965" y="0"/>
                    <a:pt x="40463" y="0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9" name="Google Shape;929;p35"/>
            <p:cNvGrpSpPr/>
            <p:nvPr/>
          </p:nvGrpSpPr>
          <p:grpSpPr>
            <a:xfrm rot="314654">
              <a:off x="6707406" y="1635084"/>
              <a:ext cx="1819541" cy="1356995"/>
              <a:chOff x="6706439" y="539489"/>
              <a:chExt cx="1819567" cy="1357014"/>
            </a:xfrm>
          </p:grpSpPr>
          <p:grpSp>
            <p:nvGrpSpPr>
              <p:cNvPr id="930" name="Google Shape;930;p35"/>
              <p:cNvGrpSpPr/>
              <p:nvPr/>
            </p:nvGrpSpPr>
            <p:grpSpPr>
              <a:xfrm rot="-522161" flipH="1">
                <a:off x="6783474" y="658740"/>
                <a:ext cx="1665496" cy="1118511"/>
                <a:chOff x="415175" y="1554775"/>
                <a:chExt cx="1910550" cy="1297725"/>
              </a:xfrm>
            </p:grpSpPr>
            <p:sp>
              <p:nvSpPr>
                <p:cNvPr id="931" name="Google Shape;931;p35"/>
                <p:cNvSpPr/>
                <p:nvPr/>
              </p:nvSpPr>
              <p:spPr>
                <a:xfrm>
                  <a:off x="415175" y="2150200"/>
                  <a:ext cx="894825" cy="70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28092" extrusionOk="0">
                      <a:moveTo>
                        <a:pt x="21382" y="0"/>
                      </a:moveTo>
                      <a:cubicBezTo>
                        <a:pt x="19314" y="768"/>
                        <a:pt x="17546" y="2102"/>
                        <a:pt x="16846" y="4137"/>
                      </a:cubicBezTo>
                      <a:cubicBezTo>
                        <a:pt x="15878" y="6939"/>
                        <a:pt x="16512" y="9374"/>
                        <a:pt x="17246" y="12176"/>
                      </a:cubicBezTo>
                      <a:cubicBezTo>
                        <a:pt x="17379" y="12676"/>
                        <a:pt x="17546" y="13143"/>
                        <a:pt x="17680" y="13644"/>
                      </a:cubicBezTo>
                      <a:cubicBezTo>
                        <a:pt x="16445" y="13977"/>
                        <a:pt x="15311" y="14644"/>
                        <a:pt x="14778" y="15745"/>
                      </a:cubicBezTo>
                      <a:cubicBezTo>
                        <a:pt x="13977" y="17313"/>
                        <a:pt x="14411" y="18647"/>
                        <a:pt x="14411" y="20315"/>
                      </a:cubicBezTo>
                      <a:cubicBezTo>
                        <a:pt x="13944" y="20048"/>
                        <a:pt x="13410" y="19748"/>
                        <a:pt x="12876" y="19681"/>
                      </a:cubicBezTo>
                      <a:cubicBezTo>
                        <a:pt x="12741" y="19664"/>
                        <a:pt x="12612" y="19655"/>
                        <a:pt x="12488" y="19655"/>
                      </a:cubicBezTo>
                      <a:cubicBezTo>
                        <a:pt x="11666" y="19655"/>
                        <a:pt x="11075" y="20022"/>
                        <a:pt x="10408" y="20515"/>
                      </a:cubicBezTo>
                      <a:cubicBezTo>
                        <a:pt x="9774" y="20949"/>
                        <a:pt x="9174" y="21349"/>
                        <a:pt x="8540" y="21816"/>
                      </a:cubicBezTo>
                      <a:cubicBezTo>
                        <a:pt x="8506" y="21849"/>
                        <a:pt x="8440" y="21883"/>
                        <a:pt x="8406" y="21949"/>
                      </a:cubicBezTo>
                      <a:cubicBezTo>
                        <a:pt x="8306" y="21783"/>
                        <a:pt x="8240" y="21616"/>
                        <a:pt x="8173" y="21482"/>
                      </a:cubicBezTo>
                      <a:cubicBezTo>
                        <a:pt x="7706" y="20415"/>
                        <a:pt x="7539" y="19581"/>
                        <a:pt x="7539" y="18147"/>
                      </a:cubicBezTo>
                      <a:cubicBezTo>
                        <a:pt x="7539" y="17613"/>
                        <a:pt x="7606" y="15645"/>
                        <a:pt x="7639" y="14911"/>
                      </a:cubicBezTo>
                      <a:cubicBezTo>
                        <a:pt x="7228" y="14846"/>
                        <a:pt x="6821" y="14815"/>
                        <a:pt x="6420" y="14815"/>
                      </a:cubicBezTo>
                      <a:cubicBezTo>
                        <a:pt x="4348" y="14815"/>
                        <a:pt x="2454" y="15659"/>
                        <a:pt x="1168" y="17113"/>
                      </a:cubicBezTo>
                      <a:cubicBezTo>
                        <a:pt x="701" y="17713"/>
                        <a:pt x="301" y="18380"/>
                        <a:pt x="0" y="19114"/>
                      </a:cubicBezTo>
                      <a:cubicBezTo>
                        <a:pt x="2312" y="21100"/>
                        <a:pt x="5195" y="23054"/>
                        <a:pt x="8247" y="23054"/>
                      </a:cubicBezTo>
                      <a:cubicBezTo>
                        <a:pt x="8322" y="23054"/>
                        <a:pt x="8398" y="23053"/>
                        <a:pt x="8473" y="23050"/>
                      </a:cubicBezTo>
                      <a:cubicBezTo>
                        <a:pt x="8873" y="23984"/>
                        <a:pt x="9541" y="24885"/>
                        <a:pt x="10308" y="25552"/>
                      </a:cubicBezTo>
                      <a:cubicBezTo>
                        <a:pt x="11442" y="26519"/>
                        <a:pt x="12776" y="27320"/>
                        <a:pt x="14177" y="27587"/>
                      </a:cubicBezTo>
                      <a:cubicBezTo>
                        <a:pt x="14427" y="27637"/>
                        <a:pt x="14659" y="27660"/>
                        <a:pt x="14878" y="27660"/>
                      </a:cubicBezTo>
                      <a:cubicBezTo>
                        <a:pt x="15534" y="27660"/>
                        <a:pt x="16079" y="27453"/>
                        <a:pt x="16679" y="27153"/>
                      </a:cubicBezTo>
                      <a:cubicBezTo>
                        <a:pt x="17913" y="27620"/>
                        <a:pt x="19181" y="28054"/>
                        <a:pt x="20482" y="28087"/>
                      </a:cubicBezTo>
                      <a:cubicBezTo>
                        <a:pt x="20584" y="28090"/>
                        <a:pt x="20685" y="28091"/>
                        <a:pt x="20787" y="28091"/>
                      </a:cubicBezTo>
                      <a:cubicBezTo>
                        <a:pt x="23227" y="28091"/>
                        <a:pt x="25347" y="27314"/>
                        <a:pt x="26853" y="25552"/>
                      </a:cubicBezTo>
                      <a:cubicBezTo>
                        <a:pt x="27987" y="24218"/>
                        <a:pt x="28154" y="22717"/>
                        <a:pt x="27954" y="21015"/>
                      </a:cubicBezTo>
                      <a:cubicBezTo>
                        <a:pt x="30622" y="20081"/>
                        <a:pt x="32924" y="18314"/>
                        <a:pt x="34658" y="16145"/>
                      </a:cubicBezTo>
                      <a:cubicBezTo>
                        <a:pt x="35192" y="15445"/>
                        <a:pt x="35459" y="14711"/>
                        <a:pt x="35793" y="13877"/>
                      </a:cubicBezTo>
                      <a:cubicBezTo>
                        <a:pt x="35693" y="13644"/>
                        <a:pt x="35626" y="13410"/>
                        <a:pt x="35559" y="13210"/>
                      </a:cubicBezTo>
                      <a:cubicBezTo>
                        <a:pt x="34492" y="10341"/>
                        <a:pt x="32991" y="7839"/>
                        <a:pt x="30689" y="5671"/>
                      </a:cubicBezTo>
                      <a:cubicBezTo>
                        <a:pt x="27954" y="3069"/>
                        <a:pt x="24785" y="1535"/>
                        <a:pt x="21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2"/>
                    </a:solidFill>
                  </a:endParaRPr>
                </a:p>
              </p:txBody>
            </p:sp>
            <p:sp>
              <p:nvSpPr>
                <p:cNvPr id="932" name="Google Shape;932;p35"/>
                <p:cNvSpPr/>
                <p:nvPr/>
              </p:nvSpPr>
              <p:spPr>
                <a:xfrm>
                  <a:off x="1561825" y="2029600"/>
                  <a:ext cx="763900" cy="5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56" h="23149" extrusionOk="0">
                      <a:moveTo>
                        <a:pt x="7926" y="1"/>
                      </a:moveTo>
                      <a:cubicBezTo>
                        <a:pt x="7600" y="1"/>
                        <a:pt x="7270" y="19"/>
                        <a:pt x="6939" y="54"/>
                      </a:cubicBezTo>
                      <a:cubicBezTo>
                        <a:pt x="4704" y="2656"/>
                        <a:pt x="2702" y="5158"/>
                        <a:pt x="1368" y="8327"/>
                      </a:cubicBezTo>
                      <a:cubicBezTo>
                        <a:pt x="534" y="10362"/>
                        <a:pt x="101" y="12363"/>
                        <a:pt x="34" y="14398"/>
                      </a:cubicBezTo>
                      <a:cubicBezTo>
                        <a:pt x="0" y="15232"/>
                        <a:pt x="0" y="16099"/>
                        <a:pt x="67" y="16966"/>
                      </a:cubicBezTo>
                      <a:cubicBezTo>
                        <a:pt x="601" y="17467"/>
                        <a:pt x="1068" y="17934"/>
                        <a:pt x="1735" y="18301"/>
                      </a:cubicBezTo>
                      <a:cubicBezTo>
                        <a:pt x="3385" y="19112"/>
                        <a:pt x="5260" y="19575"/>
                        <a:pt x="7184" y="19575"/>
                      </a:cubicBezTo>
                      <a:cubicBezTo>
                        <a:pt x="7712" y="19575"/>
                        <a:pt x="8242" y="19540"/>
                        <a:pt x="8773" y="19468"/>
                      </a:cubicBezTo>
                      <a:cubicBezTo>
                        <a:pt x="9207" y="20936"/>
                        <a:pt x="9807" y="22037"/>
                        <a:pt x="11208" y="22671"/>
                      </a:cubicBezTo>
                      <a:cubicBezTo>
                        <a:pt x="11937" y="22996"/>
                        <a:pt x="12696" y="23149"/>
                        <a:pt x="13472" y="23149"/>
                      </a:cubicBezTo>
                      <a:cubicBezTo>
                        <a:pt x="14685" y="23149"/>
                        <a:pt x="15938" y="22775"/>
                        <a:pt x="17179" y="22103"/>
                      </a:cubicBezTo>
                      <a:cubicBezTo>
                        <a:pt x="18180" y="21570"/>
                        <a:pt x="19081" y="20702"/>
                        <a:pt x="19915" y="19835"/>
                      </a:cubicBezTo>
                      <a:cubicBezTo>
                        <a:pt x="20682" y="19835"/>
                        <a:pt x="21316" y="19735"/>
                        <a:pt x="22050" y="19168"/>
                      </a:cubicBezTo>
                      <a:cubicBezTo>
                        <a:pt x="23050" y="18434"/>
                        <a:pt x="23817" y="17333"/>
                        <a:pt x="24385" y="16133"/>
                      </a:cubicBezTo>
                      <a:cubicBezTo>
                        <a:pt x="24418" y="16099"/>
                        <a:pt x="24451" y="16032"/>
                        <a:pt x="24485" y="15999"/>
                      </a:cubicBezTo>
                      <a:cubicBezTo>
                        <a:pt x="24852" y="15165"/>
                        <a:pt x="25118" y="14164"/>
                        <a:pt x="25118" y="13264"/>
                      </a:cubicBezTo>
                      <a:cubicBezTo>
                        <a:pt x="25152" y="13230"/>
                        <a:pt x="25218" y="13197"/>
                        <a:pt x="25285" y="13164"/>
                      </a:cubicBezTo>
                      <a:cubicBezTo>
                        <a:pt x="27720" y="11930"/>
                        <a:pt x="29388" y="9194"/>
                        <a:pt x="30556" y="6692"/>
                      </a:cubicBezTo>
                      <a:cubicBezTo>
                        <a:pt x="30255" y="6392"/>
                        <a:pt x="29922" y="6125"/>
                        <a:pt x="29555" y="5892"/>
                      </a:cubicBezTo>
                      <a:cubicBezTo>
                        <a:pt x="28735" y="5388"/>
                        <a:pt x="27803" y="5139"/>
                        <a:pt x="26837" y="5139"/>
                      </a:cubicBezTo>
                      <a:cubicBezTo>
                        <a:pt x="25563" y="5139"/>
                        <a:pt x="24231" y="5572"/>
                        <a:pt x="23017" y="6426"/>
                      </a:cubicBezTo>
                      <a:cubicBezTo>
                        <a:pt x="23284" y="6993"/>
                        <a:pt x="24018" y="8527"/>
                        <a:pt x="24184" y="8927"/>
                      </a:cubicBezTo>
                      <a:cubicBezTo>
                        <a:pt x="24718" y="10262"/>
                        <a:pt x="24852" y="11029"/>
                        <a:pt x="24785" y="12330"/>
                      </a:cubicBezTo>
                      <a:cubicBezTo>
                        <a:pt x="24084" y="12196"/>
                        <a:pt x="23384" y="12096"/>
                        <a:pt x="22683" y="11996"/>
                      </a:cubicBezTo>
                      <a:cubicBezTo>
                        <a:pt x="22387" y="11947"/>
                        <a:pt x="22109" y="11911"/>
                        <a:pt x="21836" y="11911"/>
                      </a:cubicBezTo>
                      <a:cubicBezTo>
                        <a:pt x="21371" y="11911"/>
                        <a:pt x="20919" y="12015"/>
                        <a:pt x="20415" y="12330"/>
                      </a:cubicBezTo>
                      <a:cubicBezTo>
                        <a:pt x="20015" y="12597"/>
                        <a:pt x="19681" y="13064"/>
                        <a:pt x="19414" y="13464"/>
                      </a:cubicBezTo>
                      <a:cubicBezTo>
                        <a:pt x="18847" y="12130"/>
                        <a:pt x="18714" y="10895"/>
                        <a:pt x="17580" y="9961"/>
                      </a:cubicBezTo>
                      <a:cubicBezTo>
                        <a:pt x="17030" y="9503"/>
                        <a:pt x="16308" y="9328"/>
                        <a:pt x="15553" y="9328"/>
                      </a:cubicBezTo>
                      <a:cubicBezTo>
                        <a:pt x="15208" y="9328"/>
                        <a:pt x="14856" y="9365"/>
                        <a:pt x="14511" y="9428"/>
                      </a:cubicBezTo>
                      <a:cubicBezTo>
                        <a:pt x="14477" y="8994"/>
                        <a:pt x="14444" y="8560"/>
                        <a:pt x="14377" y="8127"/>
                      </a:cubicBezTo>
                      <a:cubicBezTo>
                        <a:pt x="14010" y="5558"/>
                        <a:pt x="13677" y="3357"/>
                        <a:pt x="11942" y="1522"/>
                      </a:cubicBezTo>
                      <a:cubicBezTo>
                        <a:pt x="10923" y="420"/>
                        <a:pt x="9472" y="1"/>
                        <a:pt x="79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2"/>
                    </a:solidFill>
                  </a:endParaRPr>
                </a:p>
              </p:txBody>
            </p:sp>
            <p:sp>
              <p:nvSpPr>
                <p:cNvPr id="933" name="Google Shape;933;p35"/>
                <p:cNvSpPr/>
                <p:nvPr/>
              </p:nvSpPr>
              <p:spPr>
                <a:xfrm>
                  <a:off x="415175" y="2480425"/>
                  <a:ext cx="894825" cy="37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14883" extrusionOk="0">
                      <a:moveTo>
                        <a:pt x="35559" y="1"/>
                      </a:moveTo>
                      <a:cubicBezTo>
                        <a:pt x="32257" y="2636"/>
                        <a:pt x="28221" y="4304"/>
                        <a:pt x="24018" y="4604"/>
                      </a:cubicBezTo>
                      <a:cubicBezTo>
                        <a:pt x="24284" y="6672"/>
                        <a:pt x="23284" y="8841"/>
                        <a:pt x="21549" y="10008"/>
                      </a:cubicBezTo>
                      <a:cubicBezTo>
                        <a:pt x="20642" y="10601"/>
                        <a:pt x="19563" y="10902"/>
                        <a:pt x="18481" y="10902"/>
                      </a:cubicBezTo>
                      <a:cubicBezTo>
                        <a:pt x="17494" y="10902"/>
                        <a:pt x="16505" y="10651"/>
                        <a:pt x="15645" y="10141"/>
                      </a:cubicBezTo>
                      <a:cubicBezTo>
                        <a:pt x="14811" y="10716"/>
                        <a:pt x="13655" y="11143"/>
                        <a:pt x="12626" y="11143"/>
                      </a:cubicBezTo>
                      <a:cubicBezTo>
                        <a:pt x="12461" y="11143"/>
                        <a:pt x="12299" y="11132"/>
                        <a:pt x="12142" y="11109"/>
                      </a:cubicBezTo>
                      <a:cubicBezTo>
                        <a:pt x="11008" y="10909"/>
                        <a:pt x="9941" y="10275"/>
                        <a:pt x="9240" y="9374"/>
                      </a:cubicBezTo>
                      <a:cubicBezTo>
                        <a:pt x="9040" y="9107"/>
                        <a:pt x="8807" y="8841"/>
                        <a:pt x="8540" y="8607"/>
                      </a:cubicBezTo>
                      <a:cubicBezTo>
                        <a:pt x="8440" y="8507"/>
                        <a:pt x="8306" y="8374"/>
                        <a:pt x="8173" y="8273"/>
                      </a:cubicBezTo>
                      <a:cubicBezTo>
                        <a:pt x="6372" y="6772"/>
                        <a:pt x="3903" y="6039"/>
                        <a:pt x="2002" y="4537"/>
                      </a:cubicBezTo>
                      <a:cubicBezTo>
                        <a:pt x="1735" y="4337"/>
                        <a:pt x="1468" y="4137"/>
                        <a:pt x="1168" y="3904"/>
                      </a:cubicBezTo>
                      <a:cubicBezTo>
                        <a:pt x="701" y="4504"/>
                        <a:pt x="301" y="5171"/>
                        <a:pt x="0" y="5905"/>
                      </a:cubicBezTo>
                      <a:cubicBezTo>
                        <a:pt x="2312" y="7891"/>
                        <a:pt x="5195" y="9845"/>
                        <a:pt x="8247" y="9845"/>
                      </a:cubicBezTo>
                      <a:cubicBezTo>
                        <a:pt x="8322" y="9845"/>
                        <a:pt x="8398" y="9844"/>
                        <a:pt x="8473" y="9841"/>
                      </a:cubicBezTo>
                      <a:cubicBezTo>
                        <a:pt x="8873" y="10775"/>
                        <a:pt x="9541" y="11676"/>
                        <a:pt x="10308" y="12343"/>
                      </a:cubicBezTo>
                      <a:cubicBezTo>
                        <a:pt x="11442" y="13310"/>
                        <a:pt x="12776" y="14111"/>
                        <a:pt x="14177" y="14378"/>
                      </a:cubicBezTo>
                      <a:cubicBezTo>
                        <a:pt x="14427" y="14428"/>
                        <a:pt x="14659" y="14451"/>
                        <a:pt x="14878" y="14451"/>
                      </a:cubicBezTo>
                      <a:cubicBezTo>
                        <a:pt x="15534" y="14451"/>
                        <a:pt x="16079" y="14244"/>
                        <a:pt x="16679" y="13944"/>
                      </a:cubicBezTo>
                      <a:cubicBezTo>
                        <a:pt x="17913" y="14411"/>
                        <a:pt x="19181" y="14845"/>
                        <a:pt x="20482" y="14878"/>
                      </a:cubicBezTo>
                      <a:cubicBezTo>
                        <a:pt x="20584" y="14881"/>
                        <a:pt x="20685" y="14882"/>
                        <a:pt x="20787" y="14882"/>
                      </a:cubicBezTo>
                      <a:cubicBezTo>
                        <a:pt x="23227" y="14882"/>
                        <a:pt x="25347" y="14105"/>
                        <a:pt x="26853" y="12343"/>
                      </a:cubicBezTo>
                      <a:cubicBezTo>
                        <a:pt x="27987" y="11009"/>
                        <a:pt x="28154" y="9508"/>
                        <a:pt x="27954" y="7806"/>
                      </a:cubicBezTo>
                      <a:cubicBezTo>
                        <a:pt x="30622" y="6872"/>
                        <a:pt x="32924" y="5105"/>
                        <a:pt x="34658" y="2936"/>
                      </a:cubicBezTo>
                      <a:cubicBezTo>
                        <a:pt x="35192" y="2236"/>
                        <a:pt x="35459" y="1502"/>
                        <a:pt x="35793" y="668"/>
                      </a:cubicBezTo>
                      <a:cubicBezTo>
                        <a:pt x="35693" y="435"/>
                        <a:pt x="35626" y="201"/>
                        <a:pt x="3555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35"/>
                <p:cNvSpPr/>
                <p:nvPr/>
              </p:nvSpPr>
              <p:spPr>
                <a:xfrm>
                  <a:off x="1561825" y="2389525"/>
                  <a:ext cx="60962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5" h="8752" extrusionOk="0">
                      <a:moveTo>
                        <a:pt x="34" y="1"/>
                      </a:moveTo>
                      <a:cubicBezTo>
                        <a:pt x="0" y="835"/>
                        <a:pt x="0" y="1702"/>
                        <a:pt x="67" y="2569"/>
                      </a:cubicBezTo>
                      <a:cubicBezTo>
                        <a:pt x="601" y="3070"/>
                        <a:pt x="1068" y="3537"/>
                        <a:pt x="1735" y="3904"/>
                      </a:cubicBezTo>
                      <a:cubicBezTo>
                        <a:pt x="3385" y="4715"/>
                        <a:pt x="5260" y="5178"/>
                        <a:pt x="7184" y="5178"/>
                      </a:cubicBezTo>
                      <a:cubicBezTo>
                        <a:pt x="7712" y="5178"/>
                        <a:pt x="8242" y="5143"/>
                        <a:pt x="8773" y="5071"/>
                      </a:cubicBezTo>
                      <a:cubicBezTo>
                        <a:pt x="9207" y="6539"/>
                        <a:pt x="9807" y="7640"/>
                        <a:pt x="11208" y="8274"/>
                      </a:cubicBezTo>
                      <a:cubicBezTo>
                        <a:pt x="11937" y="8599"/>
                        <a:pt x="12696" y="8752"/>
                        <a:pt x="13472" y="8752"/>
                      </a:cubicBezTo>
                      <a:cubicBezTo>
                        <a:pt x="14685" y="8752"/>
                        <a:pt x="15938" y="8378"/>
                        <a:pt x="17179" y="7706"/>
                      </a:cubicBezTo>
                      <a:cubicBezTo>
                        <a:pt x="18180" y="7173"/>
                        <a:pt x="19081" y="6305"/>
                        <a:pt x="19915" y="5438"/>
                      </a:cubicBezTo>
                      <a:cubicBezTo>
                        <a:pt x="20682" y="5438"/>
                        <a:pt x="21316" y="5338"/>
                        <a:pt x="22050" y="4771"/>
                      </a:cubicBezTo>
                      <a:cubicBezTo>
                        <a:pt x="23050" y="4037"/>
                        <a:pt x="23817" y="2936"/>
                        <a:pt x="24385" y="1736"/>
                      </a:cubicBezTo>
                      <a:lnTo>
                        <a:pt x="24385" y="1736"/>
                      </a:lnTo>
                      <a:cubicBezTo>
                        <a:pt x="24218" y="1936"/>
                        <a:pt x="24051" y="2136"/>
                        <a:pt x="23817" y="2303"/>
                      </a:cubicBezTo>
                      <a:cubicBezTo>
                        <a:pt x="23167" y="2786"/>
                        <a:pt x="22350" y="3028"/>
                        <a:pt x="21532" y="3028"/>
                      </a:cubicBezTo>
                      <a:cubicBezTo>
                        <a:pt x="20715" y="3028"/>
                        <a:pt x="19898" y="2786"/>
                        <a:pt x="19248" y="2303"/>
                      </a:cubicBezTo>
                      <a:cubicBezTo>
                        <a:pt x="18495" y="3635"/>
                        <a:pt x="17211" y="4175"/>
                        <a:pt x="15830" y="4175"/>
                      </a:cubicBezTo>
                      <a:cubicBezTo>
                        <a:pt x="13719" y="4175"/>
                        <a:pt x="11383" y="2915"/>
                        <a:pt x="10375" y="1302"/>
                      </a:cubicBezTo>
                      <a:cubicBezTo>
                        <a:pt x="10352" y="1271"/>
                        <a:pt x="10115" y="1260"/>
                        <a:pt x="9759" y="1260"/>
                      </a:cubicBezTo>
                      <a:cubicBezTo>
                        <a:pt x="8766" y="1260"/>
                        <a:pt x="6842" y="1347"/>
                        <a:pt x="6000" y="1347"/>
                      </a:cubicBezTo>
                      <a:cubicBezTo>
                        <a:pt x="5829" y="1347"/>
                        <a:pt x="5703" y="1344"/>
                        <a:pt x="5638" y="1335"/>
                      </a:cubicBezTo>
                      <a:cubicBezTo>
                        <a:pt x="4003" y="1168"/>
                        <a:pt x="2402" y="835"/>
                        <a:pt x="834" y="301"/>
                      </a:cubicBezTo>
                      <a:cubicBezTo>
                        <a:pt x="568" y="201"/>
                        <a:pt x="301" y="101"/>
                        <a:pt x="3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35"/>
                <p:cNvSpPr/>
                <p:nvPr/>
              </p:nvSpPr>
              <p:spPr>
                <a:xfrm>
                  <a:off x="2188100" y="2176875"/>
                  <a:ext cx="137625" cy="1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5" h="7273" extrusionOk="0">
                      <a:moveTo>
                        <a:pt x="4504" y="1"/>
                      </a:moveTo>
                      <a:cubicBezTo>
                        <a:pt x="3770" y="2569"/>
                        <a:pt x="2202" y="4871"/>
                        <a:pt x="1" y="6372"/>
                      </a:cubicBezTo>
                      <a:cubicBezTo>
                        <a:pt x="101" y="6672"/>
                        <a:pt x="201" y="6973"/>
                        <a:pt x="234" y="7273"/>
                      </a:cubicBezTo>
                      <a:cubicBezTo>
                        <a:pt x="2669" y="6039"/>
                        <a:pt x="4337" y="3303"/>
                        <a:pt x="5505" y="801"/>
                      </a:cubicBezTo>
                      <a:cubicBezTo>
                        <a:pt x="5204" y="501"/>
                        <a:pt x="4871" y="234"/>
                        <a:pt x="450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35"/>
                <p:cNvSpPr/>
                <p:nvPr/>
              </p:nvSpPr>
              <p:spPr>
                <a:xfrm>
                  <a:off x="1691075" y="2092025"/>
                  <a:ext cx="219350" cy="3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12979" extrusionOk="0">
                      <a:moveTo>
                        <a:pt x="3871" y="1"/>
                      </a:moveTo>
                      <a:cubicBezTo>
                        <a:pt x="3323" y="1"/>
                        <a:pt x="2792" y="118"/>
                        <a:pt x="2336" y="359"/>
                      </a:cubicBezTo>
                      <a:cubicBezTo>
                        <a:pt x="935" y="1093"/>
                        <a:pt x="434" y="3061"/>
                        <a:pt x="268" y="4529"/>
                      </a:cubicBezTo>
                      <a:cubicBezTo>
                        <a:pt x="1" y="6764"/>
                        <a:pt x="34" y="9066"/>
                        <a:pt x="234" y="11334"/>
                      </a:cubicBezTo>
                      <a:cubicBezTo>
                        <a:pt x="268" y="11901"/>
                        <a:pt x="434" y="12601"/>
                        <a:pt x="1035" y="12868"/>
                      </a:cubicBezTo>
                      <a:cubicBezTo>
                        <a:pt x="1211" y="12946"/>
                        <a:pt x="1398" y="12979"/>
                        <a:pt x="1583" y="12979"/>
                      </a:cubicBezTo>
                      <a:cubicBezTo>
                        <a:pt x="1714" y="12979"/>
                        <a:pt x="1845" y="12963"/>
                        <a:pt x="1969" y="12935"/>
                      </a:cubicBezTo>
                      <a:cubicBezTo>
                        <a:pt x="4137" y="12635"/>
                        <a:pt x="6038" y="11534"/>
                        <a:pt x="7206" y="9933"/>
                      </a:cubicBezTo>
                      <a:cubicBezTo>
                        <a:pt x="8340" y="8332"/>
                        <a:pt x="8774" y="6230"/>
                        <a:pt x="8340" y="4195"/>
                      </a:cubicBezTo>
                      <a:cubicBezTo>
                        <a:pt x="8073" y="2894"/>
                        <a:pt x="7439" y="1560"/>
                        <a:pt x="6239" y="760"/>
                      </a:cubicBezTo>
                      <a:cubicBezTo>
                        <a:pt x="5540" y="261"/>
                        <a:pt x="4687" y="1"/>
                        <a:pt x="3871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35"/>
                <p:cNvSpPr/>
                <p:nvPr/>
              </p:nvSpPr>
              <p:spPr>
                <a:xfrm>
                  <a:off x="1758625" y="2172675"/>
                  <a:ext cx="110100" cy="19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7718" extrusionOk="0">
                      <a:moveTo>
                        <a:pt x="3045" y="0"/>
                      </a:moveTo>
                      <a:cubicBezTo>
                        <a:pt x="2152" y="0"/>
                        <a:pt x="1516" y="852"/>
                        <a:pt x="1035" y="1670"/>
                      </a:cubicBezTo>
                      <a:cubicBezTo>
                        <a:pt x="568" y="2437"/>
                        <a:pt x="301" y="3304"/>
                        <a:pt x="134" y="4238"/>
                      </a:cubicBezTo>
                      <a:cubicBezTo>
                        <a:pt x="67" y="4605"/>
                        <a:pt x="34" y="5006"/>
                        <a:pt x="34" y="5439"/>
                      </a:cubicBezTo>
                      <a:cubicBezTo>
                        <a:pt x="1" y="6040"/>
                        <a:pt x="34" y="6674"/>
                        <a:pt x="134" y="7307"/>
                      </a:cubicBezTo>
                      <a:cubicBezTo>
                        <a:pt x="170" y="7574"/>
                        <a:pt x="385" y="7718"/>
                        <a:pt x="569" y="7718"/>
                      </a:cubicBezTo>
                      <a:cubicBezTo>
                        <a:pt x="730" y="7718"/>
                        <a:pt x="866" y="7608"/>
                        <a:pt x="835" y="7374"/>
                      </a:cubicBezTo>
                      <a:cubicBezTo>
                        <a:pt x="701" y="6407"/>
                        <a:pt x="701" y="5506"/>
                        <a:pt x="801" y="4639"/>
                      </a:cubicBezTo>
                      <a:cubicBezTo>
                        <a:pt x="1489" y="4042"/>
                        <a:pt x="2414" y="3446"/>
                        <a:pt x="3271" y="3446"/>
                      </a:cubicBezTo>
                      <a:cubicBezTo>
                        <a:pt x="3661" y="3446"/>
                        <a:pt x="4037" y="3569"/>
                        <a:pt x="4371" y="3872"/>
                      </a:cubicBezTo>
                      <a:cubicBezTo>
                        <a:pt x="4404" y="3872"/>
                        <a:pt x="4404" y="3872"/>
                        <a:pt x="4404" y="3838"/>
                      </a:cubicBezTo>
                      <a:cubicBezTo>
                        <a:pt x="3994" y="3066"/>
                        <a:pt x="3473" y="2793"/>
                        <a:pt x="2922" y="2793"/>
                      </a:cubicBezTo>
                      <a:cubicBezTo>
                        <a:pt x="2305" y="2793"/>
                        <a:pt x="1649" y="3135"/>
                        <a:pt x="1068" y="3505"/>
                      </a:cubicBezTo>
                      <a:cubicBezTo>
                        <a:pt x="1068" y="3471"/>
                        <a:pt x="1102" y="3471"/>
                        <a:pt x="1102" y="3438"/>
                      </a:cubicBezTo>
                      <a:cubicBezTo>
                        <a:pt x="1462" y="2296"/>
                        <a:pt x="2310" y="396"/>
                        <a:pt x="3718" y="396"/>
                      </a:cubicBezTo>
                      <a:cubicBezTo>
                        <a:pt x="3873" y="396"/>
                        <a:pt x="4035" y="419"/>
                        <a:pt x="4204" y="469"/>
                      </a:cubicBezTo>
                      <a:cubicBezTo>
                        <a:pt x="4204" y="469"/>
                        <a:pt x="4237" y="436"/>
                        <a:pt x="4204" y="436"/>
                      </a:cubicBezTo>
                      <a:cubicBezTo>
                        <a:pt x="3775" y="128"/>
                        <a:pt x="3391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35"/>
                <p:cNvSpPr/>
                <p:nvPr/>
              </p:nvSpPr>
              <p:spPr>
                <a:xfrm>
                  <a:off x="953050" y="1704750"/>
                  <a:ext cx="891500" cy="9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60" h="36719" extrusionOk="0">
                      <a:moveTo>
                        <a:pt x="22305" y="0"/>
                      </a:moveTo>
                      <a:cubicBezTo>
                        <a:pt x="22187" y="0"/>
                        <a:pt x="22068" y="2"/>
                        <a:pt x="21950" y="6"/>
                      </a:cubicBezTo>
                      <a:cubicBezTo>
                        <a:pt x="17113" y="206"/>
                        <a:pt x="12443" y="1006"/>
                        <a:pt x="7840" y="2541"/>
                      </a:cubicBezTo>
                      <a:cubicBezTo>
                        <a:pt x="5171" y="3408"/>
                        <a:pt x="2903" y="5309"/>
                        <a:pt x="1569" y="7778"/>
                      </a:cubicBezTo>
                      <a:cubicBezTo>
                        <a:pt x="101" y="10446"/>
                        <a:pt x="1" y="13582"/>
                        <a:pt x="301" y="16551"/>
                      </a:cubicBezTo>
                      <a:cubicBezTo>
                        <a:pt x="801" y="21054"/>
                        <a:pt x="1969" y="25691"/>
                        <a:pt x="4537" y="29493"/>
                      </a:cubicBezTo>
                      <a:cubicBezTo>
                        <a:pt x="7980" y="34586"/>
                        <a:pt x="13484" y="36718"/>
                        <a:pt x="19292" y="36718"/>
                      </a:cubicBezTo>
                      <a:cubicBezTo>
                        <a:pt x="20294" y="36718"/>
                        <a:pt x="21305" y="36655"/>
                        <a:pt x="22317" y="36532"/>
                      </a:cubicBezTo>
                      <a:lnTo>
                        <a:pt x="22550" y="36498"/>
                      </a:lnTo>
                      <a:cubicBezTo>
                        <a:pt x="28921" y="35698"/>
                        <a:pt x="34992" y="31728"/>
                        <a:pt x="35593" y="24857"/>
                      </a:cubicBezTo>
                      <a:cubicBezTo>
                        <a:pt x="35660" y="24056"/>
                        <a:pt x="35660" y="23256"/>
                        <a:pt x="35559" y="22488"/>
                      </a:cubicBezTo>
                      <a:cubicBezTo>
                        <a:pt x="35026" y="17785"/>
                        <a:pt x="34192" y="13115"/>
                        <a:pt x="33091" y="8512"/>
                      </a:cubicBezTo>
                      <a:cubicBezTo>
                        <a:pt x="31885" y="3491"/>
                        <a:pt x="27397" y="0"/>
                        <a:pt x="2230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35"/>
                <p:cNvSpPr/>
                <p:nvPr/>
              </p:nvSpPr>
              <p:spPr>
                <a:xfrm>
                  <a:off x="1167575" y="2057275"/>
                  <a:ext cx="213300" cy="1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2" h="4307" extrusionOk="0">
                      <a:moveTo>
                        <a:pt x="6911" y="0"/>
                      </a:moveTo>
                      <a:cubicBezTo>
                        <a:pt x="3897" y="0"/>
                        <a:pt x="1155" y="1748"/>
                        <a:pt x="26" y="4184"/>
                      </a:cubicBezTo>
                      <a:cubicBezTo>
                        <a:pt x="0" y="4236"/>
                        <a:pt x="73" y="4307"/>
                        <a:pt x="153" y="4307"/>
                      </a:cubicBezTo>
                      <a:cubicBezTo>
                        <a:pt x="178" y="4307"/>
                        <a:pt x="203" y="4300"/>
                        <a:pt x="226" y="4284"/>
                      </a:cubicBezTo>
                      <a:cubicBezTo>
                        <a:pt x="2261" y="2116"/>
                        <a:pt x="4863" y="1282"/>
                        <a:pt x="8032" y="1015"/>
                      </a:cubicBezTo>
                      <a:cubicBezTo>
                        <a:pt x="8198" y="1015"/>
                        <a:pt x="8399" y="949"/>
                        <a:pt x="8465" y="782"/>
                      </a:cubicBezTo>
                      <a:cubicBezTo>
                        <a:pt x="8499" y="615"/>
                        <a:pt x="8532" y="582"/>
                        <a:pt x="8465" y="415"/>
                      </a:cubicBezTo>
                      <a:cubicBezTo>
                        <a:pt x="8399" y="282"/>
                        <a:pt x="8198" y="115"/>
                        <a:pt x="8032" y="81"/>
                      </a:cubicBezTo>
                      <a:cubicBezTo>
                        <a:pt x="7656" y="27"/>
                        <a:pt x="7281" y="0"/>
                        <a:pt x="69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35"/>
                <p:cNvSpPr/>
                <p:nvPr/>
              </p:nvSpPr>
              <p:spPr>
                <a:xfrm>
                  <a:off x="1571000" y="1977875"/>
                  <a:ext cx="149125" cy="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2354" extrusionOk="0">
                      <a:moveTo>
                        <a:pt x="2807" y="1"/>
                      </a:moveTo>
                      <a:cubicBezTo>
                        <a:pt x="1753" y="1"/>
                        <a:pt x="777" y="475"/>
                        <a:pt x="100" y="1490"/>
                      </a:cubicBezTo>
                      <a:cubicBezTo>
                        <a:pt x="34" y="1590"/>
                        <a:pt x="0" y="1823"/>
                        <a:pt x="67" y="1990"/>
                      </a:cubicBezTo>
                      <a:cubicBezTo>
                        <a:pt x="100" y="2157"/>
                        <a:pt x="134" y="2190"/>
                        <a:pt x="234" y="2290"/>
                      </a:cubicBezTo>
                      <a:cubicBezTo>
                        <a:pt x="279" y="2335"/>
                        <a:pt x="331" y="2353"/>
                        <a:pt x="384" y="2353"/>
                      </a:cubicBezTo>
                      <a:cubicBezTo>
                        <a:pt x="448" y="2353"/>
                        <a:pt x="513" y="2327"/>
                        <a:pt x="567" y="2290"/>
                      </a:cubicBezTo>
                      <a:cubicBezTo>
                        <a:pt x="1628" y="1489"/>
                        <a:pt x="2688" y="1012"/>
                        <a:pt x="3858" y="1012"/>
                      </a:cubicBezTo>
                      <a:cubicBezTo>
                        <a:pt x="4491" y="1012"/>
                        <a:pt x="5157" y="1152"/>
                        <a:pt x="5871" y="1456"/>
                      </a:cubicBezTo>
                      <a:cubicBezTo>
                        <a:pt x="5878" y="1460"/>
                        <a:pt x="5885" y="1461"/>
                        <a:pt x="5892" y="1461"/>
                      </a:cubicBezTo>
                      <a:cubicBezTo>
                        <a:pt x="5944" y="1461"/>
                        <a:pt x="5964" y="1349"/>
                        <a:pt x="5905" y="1289"/>
                      </a:cubicBezTo>
                      <a:cubicBezTo>
                        <a:pt x="4934" y="450"/>
                        <a:pt x="3833" y="1"/>
                        <a:pt x="28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35"/>
                <p:cNvSpPr/>
                <p:nvPr/>
              </p:nvSpPr>
              <p:spPr>
                <a:xfrm>
                  <a:off x="864650" y="2269675"/>
                  <a:ext cx="262725" cy="2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11899" extrusionOk="0">
                      <a:moveTo>
                        <a:pt x="4135" y="0"/>
                      </a:moveTo>
                      <a:cubicBezTo>
                        <a:pt x="2988" y="0"/>
                        <a:pt x="1720" y="676"/>
                        <a:pt x="968" y="1759"/>
                      </a:cubicBezTo>
                      <a:cubicBezTo>
                        <a:pt x="134" y="2927"/>
                        <a:pt x="1" y="4395"/>
                        <a:pt x="201" y="5696"/>
                      </a:cubicBezTo>
                      <a:cubicBezTo>
                        <a:pt x="501" y="7764"/>
                        <a:pt x="1602" y="9598"/>
                        <a:pt x="3270" y="10699"/>
                      </a:cubicBezTo>
                      <a:cubicBezTo>
                        <a:pt x="4439" y="11486"/>
                        <a:pt x="5881" y="11898"/>
                        <a:pt x="7376" y="11898"/>
                      </a:cubicBezTo>
                      <a:cubicBezTo>
                        <a:pt x="7971" y="11898"/>
                        <a:pt x="8575" y="11833"/>
                        <a:pt x="9174" y="11700"/>
                      </a:cubicBezTo>
                      <a:cubicBezTo>
                        <a:pt x="9474" y="11633"/>
                        <a:pt x="9808" y="11566"/>
                        <a:pt x="10041" y="11333"/>
                      </a:cubicBezTo>
                      <a:cubicBezTo>
                        <a:pt x="10508" y="10866"/>
                        <a:pt x="10408" y="10165"/>
                        <a:pt x="10275" y="9598"/>
                      </a:cubicBezTo>
                      <a:cubicBezTo>
                        <a:pt x="9674" y="7397"/>
                        <a:pt x="8874" y="5229"/>
                        <a:pt x="7873" y="3227"/>
                      </a:cubicBezTo>
                      <a:cubicBezTo>
                        <a:pt x="7206" y="1893"/>
                        <a:pt x="6105" y="225"/>
                        <a:pt x="4504" y="25"/>
                      </a:cubicBezTo>
                      <a:cubicBezTo>
                        <a:pt x="4383" y="8"/>
                        <a:pt x="4259" y="0"/>
                        <a:pt x="413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35"/>
                <p:cNvSpPr/>
                <p:nvPr/>
              </p:nvSpPr>
              <p:spPr>
                <a:xfrm>
                  <a:off x="903025" y="2377475"/>
                  <a:ext cx="171550" cy="1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2" h="5937" extrusionOk="0">
                      <a:moveTo>
                        <a:pt x="1494" y="0"/>
                      </a:moveTo>
                      <a:cubicBezTo>
                        <a:pt x="933" y="0"/>
                        <a:pt x="408" y="284"/>
                        <a:pt x="0" y="1083"/>
                      </a:cubicBezTo>
                      <a:cubicBezTo>
                        <a:pt x="0" y="1083"/>
                        <a:pt x="0" y="1098"/>
                        <a:pt x="10" y="1098"/>
                      </a:cubicBezTo>
                      <a:cubicBezTo>
                        <a:pt x="15" y="1098"/>
                        <a:pt x="23" y="1094"/>
                        <a:pt x="34" y="1083"/>
                      </a:cubicBezTo>
                      <a:cubicBezTo>
                        <a:pt x="376" y="776"/>
                        <a:pt x="758" y="651"/>
                        <a:pt x="1151" y="651"/>
                      </a:cubicBezTo>
                      <a:cubicBezTo>
                        <a:pt x="2253" y="651"/>
                        <a:pt x="3448" y="1629"/>
                        <a:pt x="4137" y="2318"/>
                      </a:cubicBezTo>
                      <a:cubicBezTo>
                        <a:pt x="4167" y="2348"/>
                        <a:pt x="4170" y="2378"/>
                        <a:pt x="4195" y="2383"/>
                      </a:cubicBezTo>
                      <a:lnTo>
                        <a:pt x="4195" y="2383"/>
                      </a:lnTo>
                      <a:cubicBezTo>
                        <a:pt x="3964" y="2360"/>
                        <a:pt x="3728" y="2344"/>
                        <a:pt x="3495" y="2344"/>
                      </a:cubicBezTo>
                      <a:cubicBezTo>
                        <a:pt x="2421" y="2344"/>
                        <a:pt x="1429" y="2687"/>
                        <a:pt x="1401" y="4219"/>
                      </a:cubicBezTo>
                      <a:cubicBezTo>
                        <a:pt x="1401" y="4219"/>
                        <a:pt x="1401" y="4234"/>
                        <a:pt x="1411" y="4234"/>
                      </a:cubicBezTo>
                      <a:cubicBezTo>
                        <a:pt x="1416" y="4234"/>
                        <a:pt x="1424" y="4230"/>
                        <a:pt x="1435" y="4219"/>
                      </a:cubicBezTo>
                      <a:cubicBezTo>
                        <a:pt x="1753" y="3349"/>
                        <a:pt x="2570" y="3073"/>
                        <a:pt x="3449" y="3073"/>
                      </a:cubicBezTo>
                      <a:cubicBezTo>
                        <a:pt x="3952" y="3073"/>
                        <a:pt x="4476" y="3164"/>
                        <a:pt x="4937" y="3285"/>
                      </a:cubicBezTo>
                      <a:cubicBezTo>
                        <a:pt x="5438" y="3985"/>
                        <a:pt x="5838" y="4819"/>
                        <a:pt x="6138" y="5720"/>
                      </a:cubicBezTo>
                      <a:cubicBezTo>
                        <a:pt x="6193" y="5873"/>
                        <a:pt x="6294" y="5936"/>
                        <a:pt x="6400" y="5936"/>
                      </a:cubicBezTo>
                      <a:cubicBezTo>
                        <a:pt x="6619" y="5936"/>
                        <a:pt x="6862" y="5667"/>
                        <a:pt x="6772" y="5353"/>
                      </a:cubicBezTo>
                      <a:cubicBezTo>
                        <a:pt x="6538" y="4753"/>
                        <a:pt x="6305" y="4152"/>
                        <a:pt x="6005" y="3619"/>
                      </a:cubicBezTo>
                      <a:cubicBezTo>
                        <a:pt x="5804" y="3252"/>
                        <a:pt x="5604" y="2918"/>
                        <a:pt x="5371" y="2618"/>
                      </a:cubicBezTo>
                      <a:cubicBezTo>
                        <a:pt x="4804" y="1851"/>
                        <a:pt x="4137" y="1217"/>
                        <a:pt x="3403" y="750"/>
                      </a:cubicBezTo>
                      <a:cubicBezTo>
                        <a:pt x="2802" y="361"/>
                        <a:pt x="2126" y="0"/>
                        <a:pt x="149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35"/>
                <p:cNvSpPr/>
                <p:nvPr/>
              </p:nvSpPr>
              <p:spPr>
                <a:xfrm>
                  <a:off x="868825" y="1554775"/>
                  <a:ext cx="970725" cy="80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29" h="32195" extrusionOk="0">
                      <a:moveTo>
                        <a:pt x="22317" y="0"/>
                      </a:moveTo>
                      <a:cubicBezTo>
                        <a:pt x="19314" y="34"/>
                        <a:pt x="16346" y="634"/>
                        <a:pt x="13610" y="1735"/>
                      </a:cubicBezTo>
                      <a:cubicBezTo>
                        <a:pt x="11142" y="2769"/>
                        <a:pt x="5038" y="5471"/>
                        <a:pt x="4604" y="10808"/>
                      </a:cubicBezTo>
                      <a:cubicBezTo>
                        <a:pt x="4604" y="10755"/>
                        <a:pt x="4561" y="10732"/>
                        <a:pt x="4489" y="10732"/>
                      </a:cubicBezTo>
                      <a:cubicBezTo>
                        <a:pt x="4110" y="10732"/>
                        <a:pt x="2915" y="11358"/>
                        <a:pt x="2803" y="11442"/>
                      </a:cubicBezTo>
                      <a:cubicBezTo>
                        <a:pt x="2336" y="11876"/>
                        <a:pt x="1869" y="12242"/>
                        <a:pt x="1468" y="12776"/>
                      </a:cubicBezTo>
                      <a:cubicBezTo>
                        <a:pt x="1" y="14811"/>
                        <a:pt x="1" y="17413"/>
                        <a:pt x="501" y="19815"/>
                      </a:cubicBezTo>
                      <a:cubicBezTo>
                        <a:pt x="634" y="20315"/>
                        <a:pt x="768" y="20815"/>
                        <a:pt x="901" y="21316"/>
                      </a:cubicBezTo>
                      <a:cubicBezTo>
                        <a:pt x="1068" y="21816"/>
                        <a:pt x="1235" y="22316"/>
                        <a:pt x="1435" y="22817"/>
                      </a:cubicBezTo>
                      <a:cubicBezTo>
                        <a:pt x="2236" y="24985"/>
                        <a:pt x="3336" y="27020"/>
                        <a:pt x="4737" y="28854"/>
                      </a:cubicBezTo>
                      <a:cubicBezTo>
                        <a:pt x="5236" y="29547"/>
                        <a:pt x="6792" y="32194"/>
                        <a:pt x="7440" y="32194"/>
                      </a:cubicBezTo>
                      <a:cubicBezTo>
                        <a:pt x="7572" y="32194"/>
                        <a:pt x="7667" y="32084"/>
                        <a:pt x="7706" y="31823"/>
                      </a:cubicBezTo>
                      <a:cubicBezTo>
                        <a:pt x="8140" y="29088"/>
                        <a:pt x="9040" y="26519"/>
                        <a:pt x="10175" y="24151"/>
                      </a:cubicBezTo>
                      <a:cubicBezTo>
                        <a:pt x="11109" y="22150"/>
                        <a:pt x="12243" y="20315"/>
                        <a:pt x="13410" y="18680"/>
                      </a:cubicBezTo>
                      <a:cubicBezTo>
                        <a:pt x="16746" y="13944"/>
                        <a:pt x="20282" y="10942"/>
                        <a:pt x="20482" y="10942"/>
                      </a:cubicBezTo>
                      <a:cubicBezTo>
                        <a:pt x="21549" y="11042"/>
                        <a:pt x="24485" y="11575"/>
                        <a:pt x="27754" y="13143"/>
                      </a:cubicBezTo>
                      <a:cubicBezTo>
                        <a:pt x="29055" y="13744"/>
                        <a:pt x="30389" y="14511"/>
                        <a:pt x="31690" y="15445"/>
                      </a:cubicBezTo>
                      <a:cubicBezTo>
                        <a:pt x="34058" y="17179"/>
                        <a:pt x="36327" y="19514"/>
                        <a:pt x="37961" y="22683"/>
                      </a:cubicBezTo>
                      <a:cubicBezTo>
                        <a:pt x="37991" y="22713"/>
                        <a:pt x="38035" y="22730"/>
                        <a:pt x="38076" y="22730"/>
                      </a:cubicBezTo>
                      <a:cubicBezTo>
                        <a:pt x="38128" y="22730"/>
                        <a:pt x="38176" y="22705"/>
                        <a:pt x="38195" y="22650"/>
                      </a:cubicBezTo>
                      <a:cubicBezTo>
                        <a:pt x="38562" y="21216"/>
                        <a:pt x="38795" y="18180"/>
                        <a:pt x="38795" y="17680"/>
                      </a:cubicBezTo>
                      <a:cubicBezTo>
                        <a:pt x="38828" y="15778"/>
                        <a:pt x="38562" y="13877"/>
                        <a:pt x="38061" y="12076"/>
                      </a:cubicBezTo>
                      <a:cubicBezTo>
                        <a:pt x="37928" y="11575"/>
                        <a:pt x="37794" y="11042"/>
                        <a:pt x="37594" y="10541"/>
                      </a:cubicBezTo>
                      <a:cubicBezTo>
                        <a:pt x="37194" y="9307"/>
                        <a:pt x="36627" y="8006"/>
                        <a:pt x="35960" y="6839"/>
                      </a:cubicBezTo>
                      <a:cubicBezTo>
                        <a:pt x="35126" y="5304"/>
                        <a:pt x="34125" y="3903"/>
                        <a:pt x="32924" y="2869"/>
                      </a:cubicBezTo>
                      <a:cubicBezTo>
                        <a:pt x="29955" y="367"/>
                        <a:pt x="25819" y="0"/>
                        <a:pt x="22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2"/>
                    </a:solidFill>
                  </a:endParaRPr>
                </a:p>
              </p:txBody>
            </p:sp>
            <p:sp>
              <p:nvSpPr>
                <p:cNvPr id="944" name="Google Shape;944;p35"/>
                <p:cNvSpPr/>
                <p:nvPr/>
              </p:nvSpPr>
              <p:spPr>
                <a:xfrm>
                  <a:off x="881350" y="2049300"/>
                  <a:ext cx="5337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353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3" y="534"/>
                        <a:pt x="267" y="1034"/>
                        <a:pt x="400" y="1535"/>
                      </a:cubicBezTo>
                      <a:cubicBezTo>
                        <a:pt x="567" y="2035"/>
                        <a:pt x="734" y="2535"/>
                        <a:pt x="934" y="3036"/>
                      </a:cubicBezTo>
                      <a:cubicBezTo>
                        <a:pt x="1334" y="3236"/>
                        <a:pt x="1735" y="3369"/>
                        <a:pt x="2135" y="3536"/>
                      </a:cubicBezTo>
                      <a:cubicBezTo>
                        <a:pt x="2035" y="3036"/>
                        <a:pt x="1935" y="2535"/>
                        <a:pt x="1868" y="2035"/>
                      </a:cubicBezTo>
                      <a:cubicBezTo>
                        <a:pt x="1768" y="1535"/>
                        <a:pt x="1701" y="1001"/>
                        <a:pt x="1668" y="467"/>
                      </a:cubicBezTo>
                      <a:cubicBezTo>
                        <a:pt x="1234" y="367"/>
                        <a:pt x="801" y="267"/>
                        <a:pt x="400" y="134"/>
                      </a:cubicBezTo>
                      <a:cubicBezTo>
                        <a:pt x="267" y="100"/>
                        <a:pt x="133" y="67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35"/>
                <p:cNvSpPr/>
                <p:nvPr/>
              </p:nvSpPr>
              <p:spPr>
                <a:xfrm>
                  <a:off x="937200" y="2063475"/>
                  <a:ext cx="103450" cy="9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387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" y="1068"/>
                        <a:pt x="368" y="2135"/>
                        <a:pt x="668" y="3136"/>
                      </a:cubicBezTo>
                      <a:cubicBezTo>
                        <a:pt x="668" y="3169"/>
                        <a:pt x="668" y="3203"/>
                        <a:pt x="668" y="3236"/>
                      </a:cubicBezTo>
                      <a:cubicBezTo>
                        <a:pt x="1469" y="3469"/>
                        <a:pt x="2269" y="3670"/>
                        <a:pt x="3070" y="3803"/>
                      </a:cubicBezTo>
                      <a:cubicBezTo>
                        <a:pt x="3270" y="3836"/>
                        <a:pt x="3470" y="3836"/>
                        <a:pt x="3670" y="3870"/>
                      </a:cubicBezTo>
                      <a:cubicBezTo>
                        <a:pt x="3770" y="2602"/>
                        <a:pt x="3937" y="1368"/>
                        <a:pt x="4137" y="134"/>
                      </a:cubicBezTo>
                      <a:lnTo>
                        <a:pt x="4137" y="134"/>
                      </a:lnTo>
                      <a:cubicBezTo>
                        <a:pt x="3608" y="197"/>
                        <a:pt x="3084" y="226"/>
                        <a:pt x="2563" y="226"/>
                      </a:cubicBezTo>
                      <a:cubicBezTo>
                        <a:pt x="1704" y="226"/>
                        <a:pt x="852" y="146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35"/>
                <p:cNvSpPr/>
                <p:nvPr/>
              </p:nvSpPr>
              <p:spPr>
                <a:xfrm>
                  <a:off x="1059800" y="2021775"/>
                  <a:ext cx="14430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5638" extrusionOk="0">
                      <a:moveTo>
                        <a:pt x="5771" y="0"/>
                      </a:moveTo>
                      <a:cubicBezTo>
                        <a:pt x="4003" y="768"/>
                        <a:pt x="2135" y="1301"/>
                        <a:pt x="34" y="1668"/>
                      </a:cubicBezTo>
                      <a:cubicBezTo>
                        <a:pt x="34" y="3003"/>
                        <a:pt x="0" y="4303"/>
                        <a:pt x="0" y="5638"/>
                      </a:cubicBezTo>
                      <a:cubicBezTo>
                        <a:pt x="868" y="5638"/>
                        <a:pt x="1702" y="5604"/>
                        <a:pt x="2536" y="5471"/>
                      </a:cubicBezTo>
                      <a:cubicBezTo>
                        <a:pt x="3470" y="3470"/>
                        <a:pt x="4604" y="1635"/>
                        <a:pt x="57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35"/>
                <p:cNvSpPr/>
                <p:nvPr/>
              </p:nvSpPr>
              <p:spPr>
                <a:xfrm>
                  <a:off x="1562650" y="1839975"/>
                  <a:ext cx="156800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2" h="4037" extrusionOk="0">
                      <a:moveTo>
                        <a:pt x="3103" y="1"/>
                      </a:moveTo>
                      <a:cubicBezTo>
                        <a:pt x="3003" y="67"/>
                        <a:pt x="2903" y="134"/>
                        <a:pt x="2836" y="201"/>
                      </a:cubicBezTo>
                      <a:cubicBezTo>
                        <a:pt x="1869" y="868"/>
                        <a:pt x="968" y="1368"/>
                        <a:pt x="1" y="1735"/>
                      </a:cubicBezTo>
                      <a:cubicBezTo>
                        <a:pt x="1268" y="2336"/>
                        <a:pt x="2636" y="3103"/>
                        <a:pt x="3937" y="4037"/>
                      </a:cubicBezTo>
                      <a:cubicBezTo>
                        <a:pt x="4771" y="3803"/>
                        <a:pt x="5538" y="3470"/>
                        <a:pt x="6272" y="3036"/>
                      </a:cubicBezTo>
                      <a:cubicBezTo>
                        <a:pt x="5905" y="2602"/>
                        <a:pt x="5505" y="2202"/>
                        <a:pt x="5071" y="1802"/>
                      </a:cubicBezTo>
                      <a:cubicBezTo>
                        <a:pt x="4471" y="1235"/>
                        <a:pt x="3804" y="601"/>
                        <a:pt x="3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35"/>
                <p:cNvSpPr/>
                <p:nvPr/>
              </p:nvSpPr>
              <p:spPr>
                <a:xfrm>
                  <a:off x="1749450" y="1724900"/>
                  <a:ext cx="59250" cy="10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270" extrusionOk="0">
                      <a:moveTo>
                        <a:pt x="768" y="0"/>
                      </a:moveTo>
                      <a:cubicBezTo>
                        <a:pt x="501" y="334"/>
                        <a:pt x="268" y="601"/>
                        <a:pt x="1" y="901"/>
                      </a:cubicBezTo>
                      <a:cubicBezTo>
                        <a:pt x="801" y="1935"/>
                        <a:pt x="1469" y="3069"/>
                        <a:pt x="2069" y="4270"/>
                      </a:cubicBezTo>
                      <a:cubicBezTo>
                        <a:pt x="2169" y="4070"/>
                        <a:pt x="2269" y="3903"/>
                        <a:pt x="2369" y="3703"/>
                      </a:cubicBezTo>
                      <a:cubicBezTo>
                        <a:pt x="1969" y="2502"/>
                        <a:pt x="1402" y="1201"/>
                        <a:pt x="7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35"/>
                <p:cNvSpPr/>
                <p:nvPr/>
              </p:nvSpPr>
              <p:spPr>
                <a:xfrm>
                  <a:off x="1654400" y="1754925"/>
                  <a:ext cx="133450" cy="1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5771" extrusionOk="0">
                      <a:moveTo>
                        <a:pt x="3503" y="0"/>
                      </a:moveTo>
                      <a:cubicBezTo>
                        <a:pt x="2469" y="1068"/>
                        <a:pt x="1301" y="2035"/>
                        <a:pt x="0" y="2969"/>
                      </a:cubicBezTo>
                      <a:cubicBezTo>
                        <a:pt x="601" y="3403"/>
                        <a:pt x="1134" y="3836"/>
                        <a:pt x="1701" y="4270"/>
                      </a:cubicBezTo>
                      <a:cubicBezTo>
                        <a:pt x="2302" y="4737"/>
                        <a:pt x="2902" y="5237"/>
                        <a:pt x="3503" y="5771"/>
                      </a:cubicBezTo>
                      <a:cubicBezTo>
                        <a:pt x="4203" y="5204"/>
                        <a:pt x="4804" y="4537"/>
                        <a:pt x="5337" y="3836"/>
                      </a:cubicBezTo>
                      <a:cubicBezTo>
                        <a:pt x="4837" y="2502"/>
                        <a:pt x="4236" y="1234"/>
                        <a:pt x="35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50" name="Google Shape;950;p35"/>
              <p:cNvSpPr/>
              <p:nvPr/>
            </p:nvSpPr>
            <p:spPr>
              <a:xfrm rot="-402299">
                <a:off x="7474092" y="1292156"/>
                <a:ext cx="99258" cy="50614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5"/>
              <p:cNvSpPr/>
              <p:nvPr/>
            </p:nvSpPr>
            <p:spPr>
              <a:xfrm rot="-402299">
                <a:off x="7256443" y="1168255"/>
                <a:ext cx="164994" cy="165127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5"/>
              <p:cNvSpPr/>
              <p:nvPr/>
            </p:nvSpPr>
            <p:spPr>
              <a:xfrm rot="-402299">
                <a:off x="7296756" y="1203290"/>
                <a:ext cx="119496" cy="112257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5"/>
              <p:cNvSpPr/>
              <p:nvPr/>
            </p:nvSpPr>
            <p:spPr>
              <a:xfrm rot="-402299">
                <a:off x="7328978" y="1232891"/>
                <a:ext cx="55636" cy="5249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5"/>
              <p:cNvSpPr/>
              <p:nvPr/>
            </p:nvSpPr>
            <p:spPr>
              <a:xfrm rot="-402299">
                <a:off x="7256283" y="1163507"/>
                <a:ext cx="130866" cy="6549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5"/>
              <p:cNvSpPr/>
              <p:nvPr/>
            </p:nvSpPr>
            <p:spPr>
              <a:xfrm rot="-402299">
                <a:off x="7631100" y="1173442"/>
                <a:ext cx="164369" cy="161716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5"/>
              <p:cNvSpPr/>
              <p:nvPr/>
            </p:nvSpPr>
            <p:spPr>
              <a:xfrm rot="-402299">
                <a:off x="7636348" y="1206145"/>
                <a:ext cx="119477" cy="112257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5"/>
              <p:cNvSpPr/>
              <p:nvPr/>
            </p:nvSpPr>
            <p:spPr>
              <a:xfrm rot="-402299">
                <a:off x="7669232" y="1236200"/>
                <a:ext cx="55011" cy="5249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5"/>
              <p:cNvSpPr/>
              <p:nvPr/>
            </p:nvSpPr>
            <p:spPr>
              <a:xfrm rot="-402299">
                <a:off x="7670042" y="1165076"/>
                <a:ext cx="124878" cy="83018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5"/>
              <p:cNvSpPr/>
              <p:nvPr/>
            </p:nvSpPr>
            <p:spPr>
              <a:xfrm rot="-402299">
                <a:off x="7363549" y="1376902"/>
                <a:ext cx="326805" cy="120197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5"/>
              <p:cNvSpPr/>
              <p:nvPr/>
            </p:nvSpPr>
            <p:spPr>
              <a:xfrm rot="-402299">
                <a:off x="7424820" y="1451699"/>
                <a:ext cx="182693" cy="46938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5"/>
              <p:cNvSpPr/>
              <p:nvPr/>
            </p:nvSpPr>
            <p:spPr>
              <a:xfrm rot="-402299">
                <a:off x="7443668" y="1379226"/>
                <a:ext cx="152355" cy="59521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2" name="Google Shape;962;p35"/>
          <p:cNvGrpSpPr/>
          <p:nvPr/>
        </p:nvGrpSpPr>
        <p:grpSpPr>
          <a:xfrm>
            <a:off x="855288" y="3017024"/>
            <a:ext cx="1066292" cy="1086816"/>
            <a:chOff x="855288" y="3017024"/>
            <a:chExt cx="1066292" cy="1086816"/>
          </a:xfrm>
        </p:grpSpPr>
        <p:sp>
          <p:nvSpPr>
            <p:cNvPr id="963" name="Google Shape;963;p35"/>
            <p:cNvSpPr/>
            <p:nvPr/>
          </p:nvSpPr>
          <p:spPr>
            <a:xfrm rot="-374373">
              <a:off x="905830" y="3066566"/>
              <a:ext cx="965208" cy="982712"/>
            </a:xfrm>
            <a:custGeom>
              <a:avLst/>
              <a:gdLst/>
              <a:ahLst/>
              <a:cxnLst/>
              <a:rect l="l" t="t" r="r" b="b"/>
              <a:pathLst>
                <a:path w="48736" h="50142" extrusionOk="0">
                  <a:moveTo>
                    <a:pt x="24140" y="1"/>
                  </a:moveTo>
                  <a:cubicBezTo>
                    <a:pt x="24133" y="1"/>
                    <a:pt x="24125" y="2"/>
                    <a:pt x="24118" y="5"/>
                  </a:cubicBezTo>
                  <a:cubicBezTo>
                    <a:pt x="22250" y="238"/>
                    <a:pt x="20148" y="1005"/>
                    <a:pt x="19214" y="2740"/>
                  </a:cubicBezTo>
                  <a:cubicBezTo>
                    <a:pt x="18447" y="4241"/>
                    <a:pt x="18447" y="5976"/>
                    <a:pt x="19181" y="7443"/>
                  </a:cubicBezTo>
                  <a:cubicBezTo>
                    <a:pt x="18614" y="7510"/>
                    <a:pt x="18080" y="7610"/>
                    <a:pt x="17546" y="7677"/>
                  </a:cubicBezTo>
                  <a:cubicBezTo>
                    <a:pt x="14778" y="8177"/>
                    <a:pt x="11976" y="8811"/>
                    <a:pt x="9574" y="10546"/>
                  </a:cubicBezTo>
                  <a:cubicBezTo>
                    <a:pt x="8373" y="11413"/>
                    <a:pt x="7206" y="12480"/>
                    <a:pt x="6205" y="13748"/>
                  </a:cubicBezTo>
                  <a:cubicBezTo>
                    <a:pt x="3737" y="16750"/>
                    <a:pt x="1835" y="20186"/>
                    <a:pt x="1602" y="26023"/>
                  </a:cubicBezTo>
                  <a:cubicBezTo>
                    <a:pt x="1568" y="26557"/>
                    <a:pt x="1568" y="27124"/>
                    <a:pt x="1568" y="27691"/>
                  </a:cubicBezTo>
                  <a:cubicBezTo>
                    <a:pt x="1602" y="29426"/>
                    <a:pt x="1768" y="31327"/>
                    <a:pt x="2069" y="33495"/>
                  </a:cubicBezTo>
                  <a:cubicBezTo>
                    <a:pt x="3036" y="33529"/>
                    <a:pt x="4137" y="33529"/>
                    <a:pt x="5304" y="33529"/>
                  </a:cubicBezTo>
                  <a:cubicBezTo>
                    <a:pt x="5404" y="33996"/>
                    <a:pt x="5471" y="34463"/>
                    <a:pt x="5538" y="34930"/>
                  </a:cubicBezTo>
                  <a:cubicBezTo>
                    <a:pt x="5338" y="34863"/>
                    <a:pt x="5138" y="34796"/>
                    <a:pt x="4904" y="34763"/>
                  </a:cubicBezTo>
                  <a:cubicBezTo>
                    <a:pt x="4752" y="34740"/>
                    <a:pt x="4597" y="34729"/>
                    <a:pt x="4441" y="34729"/>
                  </a:cubicBezTo>
                  <a:cubicBezTo>
                    <a:pt x="3222" y="34729"/>
                    <a:pt x="1900" y="35404"/>
                    <a:pt x="1101" y="36497"/>
                  </a:cubicBezTo>
                  <a:cubicBezTo>
                    <a:pt x="167" y="37765"/>
                    <a:pt x="1" y="39333"/>
                    <a:pt x="167" y="40700"/>
                  </a:cubicBezTo>
                  <a:cubicBezTo>
                    <a:pt x="468" y="42935"/>
                    <a:pt x="1602" y="44870"/>
                    <a:pt x="3336" y="46104"/>
                  </a:cubicBezTo>
                  <a:cubicBezTo>
                    <a:pt x="4631" y="47001"/>
                    <a:pt x="6241" y="47469"/>
                    <a:pt x="7918" y="47469"/>
                  </a:cubicBezTo>
                  <a:cubicBezTo>
                    <a:pt x="8488" y="47469"/>
                    <a:pt x="9065" y="47415"/>
                    <a:pt x="9641" y="47305"/>
                  </a:cubicBezTo>
                  <a:cubicBezTo>
                    <a:pt x="9874" y="47272"/>
                    <a:pt x="10108" y="47205"/>
                    <a:pt x="10341" y="47072"/>
                  </a:cubicBezTo>
                  <a:cubicBezTo>
                    <a:pt x="12446" y="49012"/>
                    <a:pt x="15263" y="50141"/>
                    <a:pt x="18282" y="50141"/>
                  </a:cubicBezTo>
                  <a:cubicBezTo>
                    <a:pt x="18326" y="50141"/>
                    <a:pt x="18370" y="50141"/>
                    <a:pt x="18414" y="50141"/>
                  </a:cubicBezTo>
                  <a:cubicBezTo>
                    <a:pt x="23584" y="50040"/>
                    <a:pt x="28554" y="49240"/>
                    <a:pt x="33491" y="47739"/>
                  </a:cubicBezTo>
                  <a:cubicBezTo>
                    <a:pt x="36493" y="46838"/>
                    <a:pt x="38895" y="44803"/>
                    <a:pt x="40329" y="42202"/>
                  </a:cubicBezTo>
                  <a:lnTo>
                    <a:pt x="40363" y="42202"/>
                  </a:lnTo>
                  <a:cubicBezTo>
                    <a:pt x="40540" y="42300"/>
                    <a:pt x="40741" y="42329"/>
                    <a:pt x="40945" y="42329"/>
                  </a:cubicBezTo>
                  <a:cubicBezTo>
                    <a:pt x="41085" y="42329"/>
                    <a:pt x="41227" y="42315"/>
                    <a:pt x="41363" y="42302"/>
                  </a:cubicBezTo>
                  <a:cubicBezTo>
                    <a:pt x="43665" y="42001"/>
                    <a:pt x="45700" y="40867"/>
                    <a:pt x="47001" y="39199"/>
                  </a:cubicBezTo>
                  <a:cubicBezTo>
                    <a:pt x="48268" y="37532"/>
                    <a:pt x="48735" y="35297"/>
                    <a:pt x="48335" y="33095"/>
                  </a:cubicBezTo>
                  <a:cubicBezTo>
                    <a:pt x="48068" y="31727"/>
                    <a:pt x="47401" y="30293"/>
                    <a:pt x="46167" y="29392"/>
                  </a:cubicBezTo>
                  <a:cubicBezTo>
                    <a:pt x="45407" y="28838"/>
                    <a:pt x="44470" y="28549"/>
                    <a:pt x="43574" y="28549"/>
                  </a:cubicBezTo>
                  <a:cubicBezTo>
                    <a:pt x="43015" y="28549"/>
                    <a:pt x="42471" y="28661"/>
                    <a:pt x="41997" y="28892"/>
                  </a:cubicBezTo>
                  <a:cubicBezTo>
                    <a:pt x="41664" y="29059"/>
                    <a:pt x="41363" y="29326"/>
                    <a:pt x="41097" y="29626"/>
                  </a:cubicBezTo>
                  <a:cubicBezTo>
                    <a:pt x="41030" y="29059"/>
                    <a:pt x="40930" y="28525"/>
                    <a:pt x="40863" y="27958"/>
                  </a:cubicBezTo>
                  <a:cubicBezTo>
                    <a:pt x="41764" y="27691"/>
                    <a:pt x="42631" y="27391"/>
                    <a:pt x="43398" y="27124"/>
                  </a:cubicBezTo>
                  <a:cubicBezTo>
                    <a:pt x="43131" y="25356"/>
                    <a:pt x="42798" y="23755"/>
                    <a:pt x="42397" y="22321"/>
                  </a:cubicBezTo>
                  <a:cubicBezTo>
                    <a:pt x="42164" y="21420"/>
                    <a:pt x="41897" y="20553"/>
                    <a:pt x="41597" y="19785"/>
                  </a:cubicBezTo>
                  <a:cubicBezTo>
                    <a:pt x="39629" y="14348"/>
                    <a:pt x="36760" y="11646"/>
                    <a:pt x="33524" y="9511"/>
                  </a:cubicBezTo>
                  <a:cubicBezTo>
                    <a:pt x="32190" y="8611"/>
                    <a:pt x="30789" y="7977"/>
                    <a:pt x="29355" y="7510"/>
                  </a:cubicBezTo>
                  <a:cubicBezTo>
                    <a:pt x="27899" y="7025"/>
                    <a:pt x="26425" y="6855"/>
                    <a:pt x="24957" y="6855"/>
                  </a:cubicBezTo>
                  <a:cubicBezTo>
                    <a:pt x="23599" y="6855"/>
                    <a:pt x="22246" y="7000"/>
                    <a:pt x="20915" y="7176"/>
                  </a:cubicBezTo>
                  <a:cubicBezTo>
                    <a:pt x="20649" y="7210"/>
                    <a:pt x="20382" y="7243"/>
                    <a:pt x="20115" y="7277"/>
                  </a:cubicBezTo>
                  <a:cubicBezTo>
                    <a:pt x="19514" y="4508"/>
                    <a:pt x="22350" y="1873"/>
                    <a:pt x="24218" y="238"/>
                  </a:cubicBezTo>
                  <a:cubicBezTo>
                    <a:pt x="24310" y="177"/>
                    <a:pt x="24232" y="1"/>
                    <a:pt x="24140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4" name="Google Shape;964;p35"/>
            <p:cNvGrpSpPr/>
            <p:nvPr/>
          </p:nvGrpSpPr>
          <p:grpSpPr>
            <a:xfrm>
              <a:off x="898966" y="3076840"/>
              <a:ext cx="1005363" cy="1027001"/>
              <a:chOff x="920554" y="3531065"/>
              <a:chExt cx="1005363" cy="1027001"/>
            </a:xfrm>
          </p:grpSpPr>
          <p:grpSp>
            <p:nvGrpSpPr>
              <p:cNvPr id="965" name="Google Shape;965;p35"/>
              <p:cNvGrpSpPr/>
              <p:nvPr/>
            </p:nvGrpSpPr>
            <p:grpSpPr>
              <a:xfrm>
                <a:off x="920554" y="3531065"/>
                <a:ext cx="1005363" cy="1027001"/>
                <a:chOff x="853879" y="3531065"/>
                <a:chExt cx="1005363" cy="1027001"/>
              </a:xfrm>
            </p:grpSpPr>
            <p:sp>
              <p:nvSpPr>
                <p:cNvPr id="966" name="Google Shape;966;p35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35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35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35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0" name="Google Shape;970;p35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1" name="Google Shape;971;p35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2" name="Google Shape;972;p35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3" name="Google Shape;973;p35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35"/>
                <p:cNvSpPr/>
                <p:nvPr/>
              </p:nvSpPr>
              <p:spPr>
                <a:xfrm rot="10302730">
                  <a:off x="1223180" y="4350044"/>
                  <a:ext cx="367086" cy="126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1" h="6414" extrusionOk="0">
                      <a:moveTo>
                        <a:pt x="18680" y="1"/>
                      </a:moveTo>
                      <a:cubicBezTo>
                        <a:pt x="17012" y="234"/>
                        <a:pt x="15278" y="501"/>
                        <a:pt x="13477" y="802"/>
                      </a:cubicBezTo>
                      <a:lnTo>
                        <a:pt x="13477" y="768"/>
                      </a:lnTo>
                      <a:cubicBezTo>
                        <a:pt x="13243" y="802"/>
                        <a:pt x="13010" y="868"/>
                        <a:pt x="12743" y="902"/>
                      </a:cubicBezTo>
                      <a:cubicBezTo>
                        <a:pt x="10141" y="1302"/>
                        <a:pt x="7372" y="1702"/>
                        <a:pt x="4737" y="2102"/>
                      </a:cubicBezTo>
                      <a:lnTo>
                        <a:pt x="4670" y="2102"/>
                      </a:lnTo>
                      <a:cubicBezTo>
                        <a:pt x="3102" y="2303"/>
                        <a:pt x="1501" y="2536"/>
                        <a:pt x="0" y="2770"/>
                      </a:cubicBezTo>
                      <a:cubicBezTo>
                        <a:pt x="1219" y="4801"/>
                        <a:pt x="1514" y="6414"/>
                        <a:pt x="5954" y="6414"/>
                      </a:cubicBezTo>
                      <a:cubicBezTo>
                        <a:pt x="6983" y="6414"/>
                        <a:pt x="8236" y="6327"/>
                        <a:pt x="9774" y="6139"/>
                      </a:cubicBezTo>
                      <a:cubicBezTo>
                        <a:pt x="17646" y="4638"/>
                        <a:pt x="17746" y="3303"/>
                        <a:pt x="1868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35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35"/>
                <p:cNvSpPr/>
                <p:nvPr/>
              </p:nvSpPr>
              <p:spPr>
                <a:xfrm rot="-419147">
                  <a:off x="1464356" y="4120591"/>
                  <a:ext cx="43291" cy="29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35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35"/>
                <p:cNvSpPr/>
                <p:nvPr/>
              </p:nvSpPr>
              <p:spPr>
                <a:xfrm rot="-419147">
                  <a:off x="1175319" y="4208963"/>
                  <a:ext cx="49835" cy="17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35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35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35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35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3" name="Google Shape;983;p35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4" name="Google Shape;984;p35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5" name="Google Shape;985;p35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35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35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35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35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0" name="Google Shape;990;p35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1" name="Google Shape;991;p35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2" name="Google Shape;992;p35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3" name="Google Shape;993;p35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94" name="Google Shape;994;p35"/>
              <p:cNvSpPr/>
              <p:nvPr/>
            </p:nvSpPr>
            <p:spPr>
              <a:xfrm rot="7218608">
                <a:off x="1524764" y="4222225"/>
                <a:ext cx="68723" cy="64054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5"/>
              <p:cNvSpPr/>
              <p:nvPr/>
            </p:nvSpPr>
            <p:spPr>
              <a:xfrm rot="10108239">
                <a:off x="1273414" y="4292254"/>
                <a:ext cx="68723" cy="64049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35"/>
              <p:cNvSpPr/>
              <p:nvPr/>
            </p:nvSpPr>
            <p:spPr>
              <a:xfrm rot="10271831">
                <a:off x="1234932" y="4402650"/>
                <a:ext cx="78848" cy="73498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5"/>
              <p:cNvSpPr/>
              <p:nvPr/>
            </p:nvSpPr>
            <p:spPr>
              <a:xfrm rot="6506849">
                <a:off x="1624915" y="4298303"/>
                <a:ext cx="78851" cy="73497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98" name="Google Shape;998;p35"/>
          <p:cNvGrpSpPr/>
          <p:nvPr/>
        </p:nvGrpSpPr>
        <p:grpSpPr>
          <a:xfrm>
            <a:off x="669286" y="1573888"/>
            <a:ext cx="1646325" cy="1118279"/>
            <a:chOff x="669286" y="1573888"/>
            <a:chExt cx="1646325" cy="1118279"/>
          </a:xfrm>
        </p:grpSpPr>
        <p:sp>
          <p:nvSpPr>
            <p:cNvPr id="999" name="Google Shape;999;p35"/>
            <p:cNvSpPr/>
            <p:nvPr/>
          </p:nvSpPr>
          <p:spPr>
            <a:xfrm>
              <a:off x="669286" y="1573888"/>
              <a:ext cx="1646321" cy="1118250"/>
            </a:xfrm>
            <a:custGeom>
              <a:avLst/>
              <a:gdLst/>
              <a:ahLst/>
              <a:cxnLst/>
              <a:rect l="l" t="t" r="r" b="b"/>
              <a:pathLst>
                <a:path w="76422" h="51909" extrusionOk="0">
                  <a:moveTo>
                    <a:pt x="40463" y="0"/>
                  </a:moveTo>
                  <a:cubicBezTo>
                    <a:pt x="37460" y="34"/>
                    <a:pt x="34492" y="634"/>
                    <a:pt x="31756" y="1735"/>
                  </a:cubicBezTo>
                  <a:cubicBezTo>
                    <a:pt x="29288" y="2769"/>
                    <a:pt x="23184" y="5471"/>
                    <a:pt x="22750" y="10808"/>
                  </a:cubicBezTo>
                  <a:cubicBezTo>
                    <a:pt x="22750" y="10755"/>
                    <a:pt x="22707" y="10732"/>
                    <a:pt x="22635" y="10732"/>
                  </a:cubicBezTo>
                  <a:cubicBezTo>
                    <a:pt x="22256" y="10732"/>
                    <a:pt x="21061" y="11358"/>
                    <a:pt x="20949" y="11442"/>
                  </a:cubicBezTo>
                  <a:cubicBezTo>
                    <a:pt x="20482" y="11876"/>
                    <a:pt x="20015" y="12242"/>
                    <a:pt x="19614" y="12776"/>
                  </a:cubicBezTo>
                  <a:cubicBezTo>
                    <a:pt x="18147" y="14811"/>
                    <a:pt x="18147" y="17413"/>
                    <a:pt x="18647" y="19815"/>
                  </a:cubicBezTo>
                  <a:cubicBezTo>
                    <a:pt x="18780" y="20315"/>
                    <a:pt x="18914" y="20815"/>
                    <a:pt x="19047" y="21316"/>
                  </a:cubicBezTo>
                  <a:cubicBezTo>
                    <a:pt x="19214" y="21816"/>
                    <a:pt x="19381" y="22316"/>
                    <a:pt x="19581" y="22817"/>
                  </a:cubicBezTo>
                  <a:cubicBezTo>
                    <a:pt x="19748" y="23350"/>
                    <a:pt x="19981" y="23851"/>
                    <a:pt x="20181" y="24351"/>
                  </a:cubicBezTo>
                  <a:cubicBezTo>
                    <a:pt x="18680" y="25152"/>
                    <a:pt x="17413" y="26319"/>
                    <a:pt x="16846" y="27954"/>
                  </a:cubicBezTo>
                  <a:cubicBezTo>
                    <a:pt x="15912" y="30756"/>
                    <a:pt x="16512" y="33191"/>
                    <a:pt x="17246" y="35993"/>
                  </a:cubicBezTo>
                  <a:cubicBezTo>
                    <a:pt x="17379" y="36493"/>
                    <a:pt x="17546" y="36960"/>
                    <a:pt x="17680" y="37461"/>
                  </a:cubicBezTo>
                  <a:cubicBezTo>
                    <a:pt x="16445" y="37794"/>
                    <a:pt x="15311" y="38461"/>
                    <a:pt x="14778" y="39562"/>
                  </a:cubicBezTo>
                  <a:cubicBezTo>
                    <a:pt x="13977" y="41130"/>
                    <a:pt x="14411" y="42464"/>
                    <a:pt x="14411" y="44132"/>
                  </a:cubicBezTo>
                  <a:cubicBezTo>
                    <a:pt x="13944" y="43865"/>
                    <a:pt x="13410" y="43565"/>
                    <a:pt x="12876" y="43498"/>
                  </a:cubicBezTo>
                  <a:cubicBezTo>
                    <a:pt x="12741" y="43481"/>
                    <a:pt x="12612" y="43472"/>
                    <a:pt x="12488" y="43472"/>
                  </a:cubicBezTo>
                  <a:cubicBezTo>
                    <a:pt x="11666" y="43472"/>
                    <a:pt x="11075" y="43839"/>
                    <a:pt x="10408" y="44332"/>
                  </a:cubicBezTo>
                  <a:cubicBezTo>
                    <a:pt x="9774" y="44766"/>
                    <a:pt x="9174" y="45166"/>
                    <a:pt x="8540" y="45633"/>
                  </a:cubicBezTo>
                  <a:cubicBezTo>
                    <a:pt x="8440" y="45533"/>
                    <a:pt x="8306" y="45400"/>
                    <a:pt x="8173" y="45299"/>
                  </a:cubicBezTo>
                  <a:cubicBezTo>
                    <a:pt x="7706" y="44232"/>
                    <a:pt x="7539" y="43398"/>
                    <a:pt x="7539" y="41964"/>
                  </a:cubicBezTo>
                  <a:cubicBezTo>
                    <a:pt x="7539" y="41463"/>
                    <a:pt x="7606" y="39462"/>
                    <a:pt x="7639" y="38728"/>
                  </a:cubicBezTo>
                  <a:cubicBezTo>
                    <a:pt x="7228" y="38663"/>
                    <a:pt x="6821" y="38632"/>
                    <a:pt x="6420" y="38632"/>
                  </a:cubicBezTo>
                  <a:cubicBezTo>
                    <a:pt x="4348" y="38632"/>
                    <a:pt x="2454" y="39476"/>
                    <a:pt x="1168" y="40930"/>
                  </a:cubicBezTo>
                  <a:cubicBezTo>
                    <a:pt x="701" y="41530"/>
                    <a:pt x="301" y="42197"/>
                    <a:pt x="0" y="42931"/>
                  </a:cubicBezTo>
                  <a:cubicBezTo>
                    <a:pt x="2312" y="44917"/>
                    <a:pt x="5195" y="46871"/>
                    <a:pt x="8247" y="46871"/>
                  </a:cubicBezTo>
                  <a:cubicBezTo>
                    <a:pt x="8322" y="46871"/>
                    <a:pt x="8398" y="46870"/>
                    <a:pt x="8473" y="46867"/>
                  </a:cubicBezTo>
                  <a:cubicBezTo>
                    <a:pt x="8873" y="47801"/>
                    <a:pt x="9541" y="48702"/>
                    <a:pt x="10308" y="49369"/>
                  </a:cubicBezTo>
                  <a:cubicBezTo>
                    <a:pt x="11442" y="50336"/>
                    <a:pt x="12776" y="51137"/>
                    <a:pt x="14177" y="51404"/>
                  </a:cubicBezTo>
                  <a:cubicBezTo>
                    <a:pt x="14427" y="51454"/>
                    <a:pt x="14659" y="51477"/>
                    <a:pt x="14878" y="51477"/>
                  </a:cubicBezTo>
                  <a:cubicBezTo>
                    <a:pt x="15534" y="51477"/>
                    <a:pt x="16079" y="51270"/>
                    <a:pt x="16679" y="50970"/>
                  </a:cubicBezTo>
                  <a:cubicBezTo>
                    <a:pt x="17913" y="51437"/>
                    <a:pt x="19181" y="51871"/>
                    <a:pt x="20482" y="51904"/>
                  </a:cubicBezTo>
                  <a:cubicBezTo>
                    <a:pt x="20584" y="51907"/>
                    <a:pt x="20685" y="51908"/>
                    <a:pt x="20787" y="51908"/>
                  </a:cubicBezTo>
                  <a:cubicBezTo>
                    <a:pt x="23227" y="51908"/>
                    <a:pt x="25347" y="51131"/>
                    <a:pt x="26853" y="49369"/>
                  </a:cubicBezTo>
                  <a:cubicBezTo>
                    <a:pt x="27987" y="48035"/>
                    <a:pt x="28154" y="46534"/>
                    <a:pt x="27954" y="44832"/>
                  </a:cubicBezTo>
                  <a:cubicBezTo>
                    <a:pt x="30022" y="44099"/>
                    <a:pt x="31856" y="42864"/>
                    <a:pt x="33391" y="41363"/>
                  </a:cubicBezTo>
                  <a:cubicBezTo>
                    <a:pt x="35714" y="42283"/>
                    <a:pt x="38249" y="42711"/>
                    <a:pt x="40853" y="42711"/>
                  </a:cubicBezTo>
                  <a:cubicBezTo>
                    <a:pt x="41839" y="42711"/>
                    <a:pt x="42834" y="42650"/>
                    <a:pt x="43832" y="42531"/>
                  </a:cubicBezTo>
                  <a:lnTo>
                    <a:pt x="44065" y="42497"/>
                  </a:lnTo>
                  <a:cubicBezTo>
                    <a:pt x="47468" y="42064"/>
                    <a:pt x="50770" y="40730"/>
                    <a:pt x="53205" y="38561"/>
                  </a:cubicBezTo>
                  <a:cubicBezTo>
                    <a:pt x="53672" y="38561"/>
                    <a:pt x="54172" y="38528"/>
                    <a:pt x="54639" y="38461"/>
                  </a:cubicBezTo>
                  <a:cubicBezTo>
                    <a:pt x="55073" y="39929"/>
                    <a:pt x="55673" y="41030"/>
                    <a:pt x="57074" y="41664"/>
                  </a:cubicBezTo>
                  <a:cubicBezTo>
                    <a:pt x="57803" y="41989"/>
                    <a:pt x="58562" y="42142"/>
                    <a:pt x="59338" y="42142"/>
                  </a:cubicBezTo>
                  <a:cubicBezTo>
                    <a:pt x="60551" y="42142"/>
                    <a:pt x="61804" y="41768"/>
                    <a:pt x="63045" y="41096"/>
                  </a:cubicBezTo>
                  <a:cubicBezTo>
                    <a:pt x="64046" y="40563"/>
                    <a:pt x="64947" y="39695"/>
                    <a:pt x="65781" y="38828"/>
                  </a:cubicBezTo>
                  <a:cubicBezTo>
                    <a:pt x="66548" y="38828"/>
                    <a:pt x="67182" y="38728"/>
                    <a:pt x="67916" y="38161"/>
                  </a:cubicBezTo>
                  <a:cubicBezTo>
                    <a:pt x="68916" y="37427"/>
                    <a:pt x="69683" y="36326"/>
                    <a:pt x="70251" y="35126"/>
                  </a:cubicBezTo>
                  <a:cubicBezTo>
                    <a:pt x="70284" y="35092"/>
                    <a:pt x="70317" y="35025"/>
                    <a:pt x="70351" y="34992"/>
                  </a:cubicBezTo>
                  <a:cubicBezTo>
                    <a:pt x="70718" y="34158"/>
                    <a:pt x="70951" y="33157"/>
                    <a:pt x="70951" y="32257"/>
                  </a:cubicBezTo>
                  <a:cubicBezTo>
                    <a:pt x="71018" y="32223"/>
                    <a:pt x="71084" y="32190"/>
                    <a:pt x="71151" y="32157"/>
                  </a:cubicBezTo>
                  <a:cubicBezTo>
                    <a:pt x="73586" y="30923"/>
                    <a:pt x="75221" y="28187"/>
                    <a:pt x="76422" y="25685"/>
                  </a:cubicBezTo>
                  <a:cubicBezTo>
                    <a:pt x="76121" y="25385"/>
                    <a:pt x="75788" y="25118"/>
                    <a:pt x="75421" y="24885"/>
                  </a:cubicBezTo>
                  <a:cubicBezTo>
                    <a:pt x="74601" y="24381"/>
                    <a:pt x="73669" y="24132"/>
                    <a:pt x="72703" y="24132"/>
                  </a:cubicBezTo>
                  <a:cubicBezTo>
                    <a:pt x="71429" y="24132"/>
                    <a:pt x="70097" y="24565"/>
                    <a:pt x="68883" y="25419"/>
                  </a:cubicBezTo>
                  <a:cubicBezTo>
                    <a:pt x="69150" y="25986"/>
                    <a:pt x="69884" y="27520"/>
                    <a:pt x="70050" y="27920"/>
                  </a:cubicBezTo>
                  <a:cubicBezTo>
                    <a:pt x="70584" y="29255"/>
                    <a:pt x="70718" y="30022"/>
                    <a:pt x="70651" y="31323"/>
                  </a:cubicBezTo>
                  <a:cubicBezTo>
                    <a:pt x="69950" y="31189"/>
                    <a:pt x="69250" y="31089"/>
                    <a:pt x="68549" y="30989"/>
                  </a:cubicBezTo>
                  <a:cubicBezTo>
                    <a:pt x="68253" y="30940"/>
                    <a:pt x="67975" y="30904"/>
                    <a:pt x="67702" y="30904"/>
                  </a:cubicBezTo>
                  <a:cubicBezTo>
                    <a:pt x="67237" y="30904"/>
                    <a:pt x="66785" y="31008"/>
                    <a:pt x="66281" y="31323"/>
                  </a:cubicBezTo>
                  <a:cubicBezTo>
                    <a:pt x="65881" y="31590"/>
                    <a:pt x="65547" y="32057"/>
                    <a:pt x="65280" y="32457"/>
                  </a:cubicBezTo>
                  <a:cubicBezTo>
                    <a:pt x="64713" y="31123"/>
                    <a:pt x="64613" y="29888"/>
                    <a:pt x="63446" y="28954"/>
                  </a:cubicBezTo>
                  <a:cubicBezTo>
                    <a:pt x="62896" y="28496"/>
                    <a:pt x="62174" y="28321"/>
                    <a:pt x="61419" y="28321"/>
                  </a:cubicBezTo>
                  <a:cubicBezTo>
                    <a:pt x="61074" y="28321"/>
                    <a:pt x="60722" y="28358"/>
                    <a:pt x="60377" y="28421"/>
                  </a:cubicBezTo>
                  <a:cubicBezTo>
                    <a:pt x="60343" y="27987"/>
                    <a:pt x="60310" y="27553"/>
                    <a:pt x="60243" y="27120"/>
                  </a:cubicBezTo>
                  <a:cubicBezTo>
                    <a:pt x="59876" y="24551"/>
                    <a:pt x="59543" y="22350"/>
                    <a:pt x="57808" y="20515"/>
                  </a:cubicBezTo>
                  <a:cubicBezTo>
                    <a:pt x="57508" y="20181"/>
                    <a:pt x="57175" y="19915"/>
                    <a:pt x="56774" y="19714"/>
                  </a:cubicBezTo>
                  <a:cubicBezTo>
                    <a:pt x="56908" y="18747"/>
                    <a:pt x="56941" y="17913"/>
                    <a:pt x="56941" y="17680"/>
                  </a:cubicBezTo>
                  <a:cubicBezTo>
                    <a:pt x="56941" y="15778"/>
                    <a:pt x="56708" y="13877"/>
                    <a:pt x="56207" y="12076"/>
                  </a:cubicBezTo>
                  <a:cubicBezTo>
                    <a:pt x="56074" y="11575"/>
                    <a:pt x="55940" y="11042"/>
                    <a:pt x="55740" y="10541"/>
                  </a:cubicBezTo>
                  <a:cubicBezTo>
                    <a:pt x="55340" y="9307"/>
                    <a:pt x="54773" y="8006"/>
                    <a:pt x="54106" y="6839"/>
                  </a:cubicBezTo>
                  <a:cubicBezTo>
                    <a:pt x="53272" y="5304"/>
                    <a:pt x="52271" y="3903"/>
                    <a:pt x="51070" y="2869"/>
                  </a:cubicBezTo>
                  <a:cubicBezTo>
                    <a:pt x="48101" y="367"/>
                    <a:pt x="43965" y="0"/>
                    <a:pt x="40463" y="0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0" name="Google Shape;1000;p35"/>
            <p:cNvGrpSpPr/>
            <p:nvPr/>
          </p:nvGrpSpPr>
          <p:grpSpPr>
            <a:xfrm>
              <a:off x="669290" y="1573917"/>
              <a:ext cx="1646321" cy="1118250"/>
              <a:chOff x="669290" y="1689555"/>
              <a:chExt cx="1646321" cy="1118250"/>
            </a:xfrm>
          </p:grpSpPr>
          <p:grpSp>
            <p:nvGrpSpPr>
              <p:cNvPr id="1001" name="Google Shape;1001;p35"/>
              <p:cNvGrpSpPr/>
              <p:nvPr/>
            </p:nvGrpSpPr>
            <p:grpSpPr>
              <a:xfrm>
                <a:off x="669290" y="1689555"/>
                <a:ext cx="1646321" cy="1118250"/>
                <a:chOff x="415175" y="1554775"/>
                <a:chExt cx="1910550" cy="1297725"/>
              </a:xfrm>
            </p:grpSpPr>
            <p:sp>
              <p:nvSpPr>
                <p:cNvPr id="1002" name="Google Shape;1002;p35"/>
                <p:cNvSpPr/>
                <p:nvPr/>
              </p:nvSpPr>
              <p:spPr>
                <a:xfrm>
                  <a:off x="415175" y="2150200"/>
                  <a:ext cx="894825" cy="70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28092" extrusionOk="0">
                      <a:moveTo>
                        <a:pt x="21382" y="0"/>
                      </a:moveTo>
                      <a:cubicBezTo>
                        <a:pt x="19314" y="768"/>
                        <a:pt x="17546" y="2102"/>
                        <a:pt x="16846" y="4137"/>
                      </a:cubicBezTo>
                      <a:cubicBezTo>
                        <a:pt x="15878" y="6939"/>
                        <a:pt x="16512" y="9374"/>
                        <a:pt x="17246" y="12176"/>
                      </a:cubicBezTo>
                      <a:cubicBezTo>
                        <a:pt x="17379" y="12676"/>
                        <a:pt x="17546" y="13143"/>
                        <a:pt x="17680" y="13644"/>
                      </a:cubicBezTo>
                      <a:cubicBezTo>
                        <a:pt x="16445" y="13977"/>
                        <a:pt x="15311" y="14644"/>
                        <a:pt x="14778" y="15745"/>
                      </a:cubicBezTo>
                      <a:cubicBezTo>
                        <a:pt x="13977" y="17313"/>
                        <a:pt x="14411" y="18647"/>
                        <a:pt x="14411" y="20315"/>
                      </a:cubicBezTo>
                      <a:cubicBezTo>
                        <a:pt x="13944" y="20048"/>
                        <a:pt x="13410" y="19748"/>
                        <a:pt x="12876" y="19681"/>
                      </a:cubicBezTo>
                      <a:cubicBezTo>
                        <a:pt x="12741" y="19664"/>
                        <a:pt x="12612" y="19655"/>
                        <a:pt x="12488" y="19655"/>
                      </a:cubicBezTo>
                      <a:cubicBezTo>
                        <a:pt x="11666" y="19655"/>
                        <a:pt x="11075" y="20022"/>
                        <a:pt x="10408" y="20515"/>
                      </a:cubicBezTo>
                      <a:cubicBezTo>
                        <a:pt x="9774" y="20949"/>
                        <a:pt x="9174" y="21349"/>
                        <a:pt x="8540" y="21816"/>
                      </a:cubicBezTo>
                      <a:cubicBezTo>
                        <a:pt x="8506" y="21849"/>
                        <a:pt x="8440" y="21883"/>
                        <a:pt x="8406" y="21949"/>
                      </a:cubicBezTo>
                      <a:cubicBezTo>
                        <a:pt x="8306" y="21783"/>
                        <a:pt x="8240" y="21616"/>
                        <a:pt x="8173" y="21482"/>
                      </a:cubicBezTo>
                      <a:cubicBezTo>
                        <a:pt x="7706" y="20415"/>
                        <a:pt x="7539" y="19581"/>
                        <a:pt x="7539" y="18147"/>
                      </a:cubicBezTo>
                      <a:cubicBezTo>
                        <a:pt x="7539" y="17613"/>
                        <a:pt x="7606" y="15645"/>
                        <a:pt x="7639" y="14911"/>
                      </a:cubicBezTo>
                      <a:cubicBezTo>
                        <a:pt x="7228" y="14846"/>
                        <a:pt x="6821" y="14815"/>
                        <a:pt x="6420" y="14815"/>
                      </a:cubicBezTo>
                      <a:cubicBezTo>
                        <a:pt x="4348" y="14815"/>
                        <a:pt x="2454" y="15659"/>
                        <a:pt x="1168" y="17113"/>
                      </a:cubicBezTo>
                      <a:cubicBezTo>
                        <a:pt x="701" y="17713"/>
                        <a:pt x="301" y="18380"/>
                        <a:pt x="0" y="19114"/>
                      </a:cubicBezTo>
                      <a:cubicBezTo>
                        <a:pt x="2312" y="21100"/>
                        <a:pt x="5195" y="23054"/>
                        <a:pt x="8247" y="23054"/>
                      </a:cubicBezTo>
                      <a:cubicBezTo>
                        <a:pt x="8322" y="23054"/>
                        <a:pt x="8398" y="23053"/>
                        <a:pt x="8473" y="23050"/>
                      </a:cubicBezTo>
                      <a:cubicBezTo>
                        <a:pt x="8873" y="23984"/>
                        <a:pt x="9541" y="24885"/>
                        <a:pt x="10308" y="25552"/>
                      </a:cubicBezTo>
                      <a:cubicBezTo>
                        <a:pt x="11442" y="26519"/>
                        <a:pt x="12776" y="27320"/>
                        <a:pt x="14177" y="27587"/>
                      </a:cubicBezTo>
                      <a:cubicBezTo>
                        <a:pt x="14427" y="27637"/>
                        <a:pt x="14659" y="27660"/>
                        <a:pt x="14878" y="27660"/>
                      </a:cubicBezTo>
                      <a:cubicBezTo>
                        <a:pt x="15534" y="27660"/>
                        <a:pt x="16079" y="27453"/>
                        <a:pt x="16679" y="27153"/>
                      </a:cubicBezTo>
                      <a:cubicBezTo>
                        <a:pt x="17913" y="27620"/>
                        <a:pt x="19181" y="28054"/>
                        <a:pt x="20482" y="28087"/>
                      </a:cubicBezTo>
                      <a:cubicBezTo>
                        <a:pt x="20584" y="28090"/>
                        <a:pt x="20685" y="28091"/>
                        <a:pt x="20787" y="28091"/>
                      </a:cubicBezTo>
                      <a:cubicBezTo>
                        <a:pt x="23227" y="28091"/>
                        <a:pt x="25347" y="27314"/>
                        <a:pt x="26853" y="25552"/>
                      </a:cubicBezTo>
                      <a:cubicBezTo>
                        <a:pt x="27987" y="24218"/>
                        <a:pt x="28154" y="22717"/>
                        <a:pt x="27954" y="21015"/>
                      </a:cubicBezTo>
                      <a:cubicBezTo>
                        <a:pt x="30622" y="20081"/>
                        <a:pt x="32924" y="18314"/>
                        <a:pt x="34658" y="16145"/>
                      </a:cubicBezTo>
                      <a:cubicBezTo>
                        <a:pt x="35192" y="15445"/>
                        <a:pt x="35459" y="14711"/>
                        <a:pt x="35793" y="13877"/>
                      </a:cubicBezTo>
                      <a:cubicBezTo>
                        <a:pt x="35693" y="13644"/>
                        <a:pt x="35626" y="13410"/>
                        <a:pt x="35559" y="13210"/>
                      </a:cubicBezTo>
                      <a:cubicBezTo>
                        <a:pt x="34492" y="10341"/>
                        <a:pt x="32991" y="7839"/>
                        <a:pt x="30689" y="5671"/>
                      </a:cubicBezTo>
                      <a:cubicBezTo>
                        <a:pt x="27954" y="3069"/>
                        <a:pt x="24785" y="1535"/>
                        <a:pt x="21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3" name="Google Shape;1003;p35"/>
                <p:cNvSpPr/>
                <p:nvPr/>
              </p:nvSpPr>
              <p:spPr>
                <a:xfrm>
                  <a:off x="1561825" y="2029600"/>
                  <a:ext cx="763900" cy="5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56" h="23149" extrusionOk="0">
                      <a:moveTo>
                        <a:pt x="7926" y="1"/>
                      </a:moveTo>
                      <a:cubicBezTo>
                        <a:pt x="7600" y="1"/>
                        <a:pt x="7270" y="19"/>
                        <a:pt x="6939" y="54"/>
                      </a:cubicBezTo>
                      <a:cubicBezTo>
                        <a:pt x="4704" y="2656"/>
                        <a:pt x="2702" y="5158"/>
                        <a:pt x="1368" y="8327"/>
                      </a:cubicBezTo>
                      <a:cubicBezTo>
                        <a:pt x="534" y="10362"/>
                        <a:pt x="101" y="12363"/>
                        <a:pt x="34" y="14398"/>
                      </a:cubicBezTo>
                      <a:cubicBezTo>
                        <a:pt x="0" y="15232"/>
                        <a:pt x="0" y="16099"/>
                        <a:pt x="67" y="16966"/>
                      </a:cubicBezTo>
                      <a:cubicBezTo>
                        <a:pt x="601" y="17467"/>
                        <a:pt x="1068" y="17934"/>
                        <a:pt x="1735" y="18301"/>
                      </a:cubicBezTo>
                      <a:cubicBezTo>
                        <a:pt x="3385" y="19112"/>
                        <a:pt x="5260" y="19575"/>
                        <a:pt x="7184" y="19575"/>
                      </a:cubicBezTo>
                      <a:cubicBezTo>
                        <a:pt x="7712" y="19575"/>
                        <a:pt x="8242" y="19540"/>
                        <a:pt x="8773" y="19468"/>
                      </a:cubicBezTo>
                      <a:cubicBezTo>
                        <a:pt x="9207" y="20936"/>
                        <a:pt x="9807" y="22037"/>
                        <a:pt x="11208" y="22671"/>
                      </a:cubicBezTo>
                      <a:cubicBezTo>
                        <a:pt x="11937" y="22996"/>
                        <a:pt x="12696" y="23149"/>
                        <a:pt x="13472" y="23149"/>
                      </a:cubicBezTo>
                      <a:cubicBezTo>
                        <a:pt x="14685" y="23149"/>
                        <a:pt x="15938" y="22775"/>
                        <a:pt x="17179" y="22103"/>
                      </a:cubicBezTo>
                      <a:cubicBezTo>
                        <a:pt x="18180" y="21570"/>
                        <a:pt x="19081" y="20702"/>
                        <a:pt x="19915" y="19835"/>
                      </a:cubicBezTo>
                      <a:cubicBezTo>
                        <a:pt x="20682" y="19835"/>
                        <a:pt x="21316" y="19735"/>
                        <a:pt x="22050" y="19168"/>
                      </a:cubicBezTo>
                      <a:cubicBezTo>
                        <a:pt x="23050" y="18434"/>
                        <a:pt x="23817" y="17333"/>
                        <a:pt x="24385" y="16133"/>
                      </a:cubicBezTo>
                      <a:cubicBezTo>
                        <a:pt x="24418" y="16099"/>
                        <a:pt x="24451" y="16032"/>
                        <a:pt x="24485" y="15999"/>
                      </a:cubicBezTo>
                      <a:cubicBezTo>
                        <a:pt x="24852" y="15165"/>
                        <a:pt x="25118" y="14164"/>
                        <a:pt x="25118" y="13264"/>
                      </a:cubicBezTo>
                      <a:cubicBezTo>
                        <a:pt x="25152" y="13230"/>
                        <a:pt x="25218" y="13197"/>
                        <a:pt x="25285" y="13164"/>
                      </a:cubicBezTo>
                      <a:cubicBezTo>
                        <a:pt x="27720" y="11930"/>
                        <a:pt x="29388" y="9194"/>
                        <a:pt x="30556" y="6692"/>
                      </a:cubicBezTo>
                      <a:cubicBezTo>
                        <a:pt x="30255" y="6392"/>
                        <a:pt x="29922" y="6125"/>
                        <a:pt x="29555" y="5892"/>
                      </a:cubicBezTo>
                      <a:cubicBezTo>
                        <a:pt x="28735" y="5388"/>
                        <a:pt x="27803" y="5139"/>
                        <a:pt x="26837" y="5139"/>
                      </a:cubicBezTo>
                      <a:cubicBezTo>
                        <a:pt x="25563" y="5139"/>
                        <a:pt x="24231" y="5572"/>
                        <a:pt x="23017" y="6426"/>
                      </a:cubicBezTo>
                      <a:cubicBezTo>
                        <a:pt x="23284" y="6993"/>
                        <a:pt x="24018" y="8527"/>
                        <a:pt x="24184" y="8927"/>
                      </a:cubicBezTo>
                      <a:cubicBezTo>
                        <a:pt x="24718" y="10262"/>
                        <a:pt x="24852" y="11029"/>
                        <a:pt x="24785" y="12330"/>
                      </a:cubicBezTo>
                      <a:cubicBezTo>
                        <a:pt x="24084" y="12196"/>
                        <a:pt x="23384" y="12096"/>
                        <a:pt x="22683" y="11996"/>
                      </a:cubicBezTo>
                      <a:cubicBezTo>
                        <a:pt x="22387" y="11947"/>
                        <a:pt x="22109" y="11911"/>
                        <a:pt x="21836" y="11911"/>
                      </a:cubicBezTo>
                      <a:cubicBezTo>
                        <a:pt x="21371" y="11911"/>
                        <a:pt x="20919" y="12015"/>
                        <a:pt x="20415" y="12330"/>
                      </a:cubicBezTo>
                      <a:cubicBezTo>
                        <a:pt x="20015" y="12597"/>
                        <a:pt x="19681" y="13064"/>
                        <a:pt x="19414" y="13464"/>
                      </a:cubicBezTo>
                      <a:cubicBezTo>
                        <a:pt x="18847" y="12130"/>
                        <a:pt x="18714" y="10895"/>
                        <a:pt x="17580" y="9961"/>
                      </a:cubicBezTo>
                      <a:cubicBezTo>
                        <a:pt x="17030" y="9503"/>
                        <a:pt x="16308" y="9328"/>
                        <a:pt x="15553" y="9328"/>
                      </a:cubicBezTo>
                      <a:cubicBezTo>
                        <a:pt x="15208" y="9328"/>
                        <a:pt x="14856" y="9365"/>
                        <a:pt x="14511" y="9428"/>
                      </a:cubicBezTo>
                      <a:cubicBezTo>
                        <a:pt x="14477" y="8994"/>
                        <a:pt x="14444" y="8560"/>
                        <a:pt x="14377" y="8127"/>
                      </a:cubicBezTo>
                      <a:cubicBezTo>
                        <a:pt x="14010" y="5558"/>
                        <a:pt x="13677" y="3357"/>
                        <a:pt x="11942" y="1522"/>
                      </a:cubicBezTo>
                      <a:cubicBezTo>
                        <a:pt x="10923" y="420"/>
                        <a:pt x="9472" y="1"/>
                        <a:pt x="79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4" name="Google Shape;1004;p35"/>
                <p:cNvSpPr/>
                <p:nvPr/>
              </p:nvSpPr>
              <p:spPr>
                <a:xfrm>
                  <a:off x="415175" y="2480425"/>
                  <a:ext cx="894825" cy="37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14883" extrusionOk="0">
                      <a:moveTo>
                        <a:pt x="35559" y="1"/>
                      </a:moveTo>
                      <a:cubicBezTo>
                        <a:pt x="32257" y="2636"/>
                        <a:pt x="28221" y="4304"/>
                        <a:pt x="24018" y="4604"/>
                      </a:cubicBezTo>
                      <a:cubicBezTo>
                        <a:pt x="24284" y="6672"/>
                        <a:pt x="23284" y="8841"/>
                        <a:pt x="21549" y="10008"/>
                      </a:cubicBezTo>
                      <a:cubicBezTo>
                        <a:pt x="20642" y="10601"/>
                        <a:pt x="19563" y="10902"/>
                        <a:pt x="18481" y="10902"/>
                      </a:cubicBezTo>
                      <a:cubicBezTo>
                        <a:pt x="17494" y="10902"/>
                        <a:pt x="16505" y="10651"/>
                        <a:pt x="15645" y="10141"/>
                      </a:cubicBezTo>
                      <a:cubicBezTo>
                        <a:pt x="14811" y="10716"/>
                        <a:pt x="13655" y="11143"/>
                        <a:pt x="12626" y="11143"/>
                      </a:cubicBezTo>
                      <a:cubicBezTo>
                        <a:pt x="12461" y="11143"/>
                        <a:pt x="12299" y="11132"/>
                        <a:pt x="12142" y="11109"/>
                      </a:cubicBezTo>
                      <a:cubicBezTo>
                        <a:pt x="11008" y="10909"/>
                        <a:pt x="9941" y="10275"/>
                        <a:pt x="9240" y="9374"/>
                      </a:cubicBezTo>
                      <a:cubicBezTo>
                        <a:pt x="9040" y="9107"/>
                        <a:pt x="8807" y="8841"/>
                        <a:pt x="8540" y="8607"/>
                      </a:cubicBezTo>
                      <a:cubicBezTo>
                        <a:pt x="8440" y="8507"/>
                        <a:pt x="8306" y="8374"/>
                        <a:pt x="8173" y="8273"/>
                      </a:cubicBezTo>
                      <a:cubicBezTo>
                        <a:pt x="6372" y="6772"/>
                        <a:pt x="3903" y="6039"/>
                        <a:pt x="2002" y="4537"/>
                      </a:cubicBezTo>
                      <a:cubicBezTo>
                        <a:pt x="1735" y="4337"/>
                        <a:pt x="1468" y="4137"/>
                        <a:pt x="1168" y="3904"/>
                      </a:cubicBezTo>
                      <a:cubicBezTo>
                        <a:pt x="701" y="4504"/>
                        <a:pt x="301" y="5171"/>
                        <a:pt x="0" y="5905"/>
                      </a:cubicBezTo>
                      <a:cubicBezTo>
                        <a:pt x="2312" y="7891"/>
                        <a:pt x="5195" y="9845"/>
                        <a:pt x="8247" y="9845"/>
                      </a:cubicBezTo>
                      <a:cubicBezTo>
                        <a:pt x="8322" y="9845"/>
                        <a:pt x="8398" y="9844"/>
                        <a:pt x="8473" y="9841"/>
                      </a:cubicBezTo>
                      <a:cubicBezTo>
                        <a:pt x="8873" y="10775"/>
                        <a:pt x="9541" y="11676"/>
                        <a:pt x="10308" y="12343"/>
                      </a:cubicBezTo>
                      <a:cubicBezTo>
                        <a:pt x="11442" y="13310"/>
                        <a:pt x="12776" y="14111"/>
                        <a:pt x="14177" y="14378"/>
                      </a:cubicBezTo>
                      <a:cubicBezTo>
                        <a:pt x="14427" y="14428"/>
                        <a:pt x="14659" y="14451"/>
                        <a:pt x="14878" y="14451"/>
                      </a:cubicBezTo>
                      <a:cubicBezTo>
                        <a:pt x="15534" y="14451"/>
                        <a:pt x="16079" y="14244"/>
                        <a:pt x="16679" y="13944"/>
                      </a:cubicBezTo>
                      <a:cubicBezTo>
                        <a:pt x="17913" y="14411"/>
                        <a:pt x="19181" y="14845"/>
                        <a:pt x="20482" y="14878"/>
                      </a:cubicBezTo>
                      <a:cubicBezTo>
                        <a:pt x="20584" y="14881"/>
                        <a:pt x="20685" y="14882"/>
                        <a:pt x="20787" y="14882"/>
                      </a:cubicBezTo>
                      <a:cubicBezTo>
                        <a:pt x="23227" y="14882"/>
                        <a:pt x="25347" y="14105"/>
                        <a:pt x="26853" y="12343"/>
                      </a:cubicBezTo>
                      <a:cubicBezTo>
                        <a:pt x="27987" y="11009"/>
                        <a:pt x="28154" y="9508"/>
                        <a:pt x="27954" y="7806"/>
                      </a:cubicBezTo>
                      <a:cubicBezTo>
                        <a:pt x="30622" y="6872"/>
                        <a:pt x="32924" y="5105"/>
                        <a:pt x="34658" y="2936"/>
                      </a:cubicBezTo>
                      <a:cubicBezTo>
                        <a:pt x="35192" y="2236"/>
                        <a:pt x="35459" y="1502"/>
                        <a:pt x="35793" y="668"/>
                      </a:cubicBezTo>
                      <a:cubicBezTo>
                        <a:pt x="35693" y="435"/>
                        <a:pt x="35626" y="201"/>
                        <a:pt x="3555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5" name="Google Shape;1005;p35"/>
                <p:cNvSpPr/>
                <p:nvPr/>
              </p:nvSpPr>
              <p:spPr>
                <a:xfrm>
                  <a:off x="1561825" y="2389525"/>
                  <a:ext cx="60962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5" h="8752" extrusionOk="0">
                      <a:moveTo>
                        <a:pt x="34" y="1"/>
                      </a:moveTo>
                      <a:cubicBezTo>
                        <a:pt x="0" y="835"/>
                        <a:pt x="0" y="1702"/>
                        <a:pt x="67" y="2569"/>
                      </a:cubicBezTo>
                      <a:cubicBezTo>
                        <a:pt x="601" y="3070"/>
                        <a:pt x="1068" y="3537"/>
                        <a:pt x="1735" y="3904"/>
                      </a:cubicBezTo>
                      <a:cubicBezTo>
                        <a:pt x="3385" y="4715"/>
                        <a:pt x="5260" y="5178"/>
                        <a:pt x="7184" y="5178"/>
                      </a:cubicBezTo>
                      <a:cubicBezTo>
                        <a:pt x="7712" y="5178"/>
                        <a:pt x="8242" y="5143"/>
                        <a:pt x="8773" y="5071"/>
                      </a:cubicBezTo>
                      <a:cubicBezTo>
                        <a:pt x="9207" y="6539"/>
                        <a:pt x="9807" y="7640"/>
                        <a:pt x="11208" y="8274"/>
                      </a:cubicBezTo>
                      <a:cubicBezTo>
                        <a:pt x="11937" y="8599"/>
                        <a:pt x="12696" y="8752"/>
                        <a:pt x="13472" y="8752"/>
                      </a:cubicBezTo>
                      <a:cubicBezTo>
                        <a:pt x="14685" y="8752"/>
                        <a:pt x="15938" y="8378"/>
                        <a:pt x="17179" y="7706"/>
                      </a:cubicBezTo>
                      <a:cubicBezTo>
                        <a:pt x="18180" y="7173"/>
                        <a:pt x="19081" y="6305"/>
                        <a:pt x="19915" y="5438"/>
                      </a:cubicBezTo>
                      <a:cubicBezTo>
                        <a:pt x="20682" y="5438"/>
                        <a:pt x="21316" y="5338"/>
                        <a:pt x="22050" y="4771"/>
                      </a:cubicBezTo>
                      <a:cubicBezTo>
                        <a:pt x="23050" y="4037"/>
                        <a:pt x="23817" y="2936"/>
                        <a:pt x="24385" y="1736"/>
                      </a:cubicBezTo>
                      <a:lnTo>
                        <a:pt x="24385" y="1736"/>
                      </a:lnTo>
                      <a:cubicBezTo>
                        <a:pt x="24218" y="1936"/>
                        <a:pt x="24051" y="2136"/>
                        <a:pt x="23817" y="2303"/>
                      </a:cubicBezTo>
                      <a:cubicBezTo>
                        <a:pt x="23167" y="2786"/>
                        <a:pt x="22350" y="3028"/>
                        <a:pt x="21532" y="3028"/>
                      </a:cubicBezTo>
                      <a:cubicBezTo>
                        <a:pt x="20715" y="3028"/>
                        <a:pt x="19898" y="2786"/>
                        <a:pt x="19248" y="2303"/>
                      </a:cubicBezTo>
                      <a:cubicBezTo>
                        <a:pt x="18495" y="3635"/>
                        <a:pt x="17211" y="4175"/>
                        <a:pt x="15830" y="4175"/>
                      </a:cubicBezTo>
                      <a:cubicBezTo>
                        <a:pt x="13719" y="4175"/>
                        <a:pt x="11383" y="2915"/>
                        <a:pt x="10375" y="1302"/>
                      </a:cubicBezTo>
                      <a:cubicBezTo>
                        <a:pt x="10352" y="1271"/>
                        <a:pt x="10115" y="1260"/>
                        <a:pt x="9759" y="1260"/>
                      </a:cubicBezTo>
                      <a:cubicBezTo>
                        <a:pt x="8766" y="1260"/>
                        <a:pt x="6842" y="1347"/>
                        <a:pt x="6000" y="1347"/>
                      </a:cubicBezTo>
                      <a:cubicBezTo>
                        <a:pt x="5829" y="1347"/>
                        <a:pt x="5703" y="1344"/>
                        <a:pt x="5638" y="1335"/>
                      </a:cubicBezTo>
                      <a:cubicBezTo>
                        <a:pt x="4003" y="1168"/>
                        <a:pt x="2402" y="835"/>
                        <a:pt x="834" y="301"/>
                      </a:cubicBezTo>
                      <a:cubicBezTo>
                        <a:pt x="568" y="201"/>
                        <a:pt x="301" y="101"/>
                        <a:pt x="3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6" name="Google Shape;1006;p35"/>
                <p:cNvSpPr/>
                <p:nvPr/>
              </p:nvSpPr>
              <p:spPr>
                <a:xfrm>
                  <a:off x="2188100" y="2176875"/>
                  <a:ext cx="137625" cy="1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5" h="7273" extrusionOk="0">
                      <a:moveTo>
                        <a:pt x="4504" y="1"/>
                      </a:moveTo>
                      <a:cubicBezTo>
                        <a:pt x="3770" y="2569"/>
                        <a:pt x="2202" y="4871"/>
                        <a:pt x="1" y="6372"/>
                      </a:cubicBezTo>
                      <a:cubicBezTo>
                        <a:pt x="101" y="6672"/>
                        <a:pt x="201" y="6973"/>
                        <a:pt x="234" y="7273"/>
                      </a:cubicBezTo>
                      <a:cubicBezTo>
                        <a:pt x="2669" y="6039"/>
                        <a:pt x="4337" y="3303"/>
                        <a:pt x="5505" y="801"/>
                      </a:cubicBezTo>
                      <a:cubicBezTo>
                        <a:pt x="5204" y="501"/>
                        <a:pt x="4871" y="234"/>
                        <a:pt x="450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7" name="Google Shape;1007;p35"/>
                <p:cNvSpPr/>
                <p:nvPr/>
              </p:nvSpPr>
              <p:spPr>
                <a:xfrm>
                  <a:off x="1691075" y="2092025"/>
                  <a:ext cx="219350" cy="3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12979" extrusionOk="0">
                      <a:moveTo>
                        <a:pt x="3871" y="1"/>
                      </a:moveTo>
                      <a:cubicBezTo>
                        <a:pt x="3323" y="1"/>
                        <a:pt x="2792" y="118"/>
                        <a:pt x="2336" y="359"/>
                      </a:cubicBezTo>
                      <a:cubicBezTo>
                        <a:pt x="935" y="1093"/>
                        <a:pt x="434" y="3061"/>
                        <a:pt x="268" y="4529"/>
                      </a:cubicBezTo>
                      <a:cubicBezTo>
                        <a:pt x="1" y="6764"/>
                        <a:pt x="34" y="9066"/>
                        <a:pt x="234" y="11334"/>
                      </a:cubicBezTo>
                      <a:cubicBezTo>
                        <a:pt x="268" y="11901"/>
                        <a:pt x="434" y="12601"/>
                        <a:pt x="1035" y="12868"/>
                      </a:cubicBezTo>
                      <a:cubicBezTo>
                        <a:pt x="1211" y="12946"/>
                        <a:pt x="1398" y="12979"/>
                        <a:pt x="1583" y="12979"/>
                      </a:cubicBezTo>
                      <a:cubicBezTo>
                        <a:pt x="1714" y="12979"/>
                        <a:pt x="1845" y="12963"/>
                        <a:pt x="1969" y="12935"/>
                      </a:cubicBezTo>
                      <a:cubicBezTo>
                        <a:pt x="4137" y="12635"/>
                        <a:pt x="6038" y="11534"/>
                        <a:pt x="7206" y="9933"/>
                      </a:cubicBezTo>
                      <a:cubicBezTo>
                        <a:pt x="8340" y="8332"/>
                        <a:pt x="8774" y="6230"/>
                        <a:pt x="8340" y="4195"/>
                      </a:cubicBezTo>
                      <a:cubicBezTo>
                        <a:pt x="8073" y="2894"/>
                        <a:pt x="7439" y="1560"/>
                        <a:pt x="6239" y="760"/>
                      </a:cubicBezTo>
                      <a:cubicBezTo>
                        <a:pt x="5540" y="261"/>
                        <a:pt x="4687" y="1"/>
                        <a:pt x="3871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8" name="Google Shape;1008;p35"/>
                <p:cNvSpPr/>
                <p:nvPr/>
              </p:nvSpPr>
              <p:spPr>
                <a:xfrm>
                  <a:off x="1758625" y="2172675"/>
                  <a:ext cx="110100" cy="19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7718" extrusionOk="0">
                      <a:moveTo>
                        <a:pt x="3045" y="0"/>
                      </a:moveTo>
                      <a:cubicBezTo>
                        <a:pt x="2152" y="0"/>
                        <a:pt x="1516" y="852"/>
                        <a:pt x="1035" y="1670"/>
                      </a:cubicBezTo>
                      <a:cubicBezTo>
                        <a:pt x="568" y="2437"/>
                        <a:pt x="301" y="3304"/>
                        <a:pt x="134" y="4238"/>
                      </a:cubicBezTo>
                      <a:cubicBezTo>
                        <a:pt x="67" y="4605"/>
                        <a:pt x="34" y="5006"/>
                        <a:pt x="34" y="5439"/>
                      </a:cubicBezTo>
                      <a:cubicBezTo>
                        <a:pt x="1" y="6040"/>
                        <a:pt x="34" y="6674"/>
                        <a:pt x="134" y="7307"/>
                      </a:cubicBezTo>
                      <a:cubicBezTo>
                        <a:pt x="170" y="7574"/>
                        <a:pt x="385" y="7718"/>
                        <a:pt x="569" y="7718"/>
                      </a:cubicBezTo>
                      <a:cubicBezTo>
                        <a:pt x="730" y="7718"/>
                        <a:pt x="866" y="7608"/>
                        <a:pt x="835" y="7374"/>
                      </a:cubicBezTo>
                      <a:cubicBezTo>
                        <a:pt x="701" y="6407"/>
                        <a:pt x="701" y="5506"/>
                        <a:pt x="801" y="4639"/>
                      </a:cubicBezTo>
                      <a:cubicBezTo>
                        <a:pt x="1489" y="4042"/>
                        <a:pt x="2414" y="3446"/>
                        <a:pt x="3271" y="3446"/>
                      </a:cubicBezTo>
                      <a:cubicBezTo>
                        <a:pt x="3661" y="3446"/>
                        <a:pt x="4037" y="3569"/>
                        <a:pt x="4371" y="3872"/>
                      </a:cubicBezTo>
                      <a:cubicBezTo>
                        <a:pt x="4404" y="3872"/>
                        <a:pt x="4404" y="3872"/>
                        <a:pt x="4404" y="3838"/>
                      </a:cubicBezTo>
                      <a:cubicBezTo>
                        <a:pt x="3994" y="3066"/>
                        <a:pt x="3473" y="2793"/>
                        <a:pt x="2922" y="2793"/>
                      </a:cubicBezTo>
                      <a:cubicBezTo>
                        <a:pt x="2305" y="2793"/>
                        <a:pt x="1649" y="3135"/>
                        <a:pt x="1068" y="3505"/>
                      </a:cubicBezTo>
                      <a:cubicBezTo>
                        <a:pt x="1068" y="3471"/>
                        <a:pt x="1102" y="3471"/>
                        <a:pt x="1102" y="3438"/>
                      </a:cubicBezTo>
                      <a:cubicBezTo>
                        <a:pt x="1462" y="2296"/>
                        <a:pt x="2310" y="396"/>
                        <a:pt x="3718" y="396"/>
                      </a:cubicBezTo>
                      <a:cubicBezTo>
                        <a:pt x="3873" y="396"/>
                        <a:pt x="4035" y="419"/>
                        <a:pt x="4204" y="469"/>
                      </a:cubicBezTo>
                      <a:cubicBezTo>
                        <a:pt x="4204" y="469"/>
                        <a:pt x="4237" y="436"/>
                        <a:pt x="4204" y="436"/>
                      </a:cubicBezTo>
                      <a:cubicBezTo>
                        <a:pt x="3775" y="128"/>
                        <a:pt x="3391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9" name="Google Shape;1009;p35"/>
                <p:cNvSpPr/>
                <p:nvPr/>
              </p:nvSpPr>
              <p:spPr>
                <a:xfrm>
                  <a:off x="953050" y="1704750"/>
                  <a:ext cx="891500" cy="9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60" h="36719" extrusionOk="0">
                      <a:moveTo>
                        <a:pt x="22305" y="0"/>
                      </a:moveTo>
                      <a:cubicBezTo>
                        <a:pt x="22187" y="0"/>
                        <a:pt x="22068" y="2"/>
                        <a:pt x="21950" y="6"/>
                      </a:cubicBezTo>
                      <a:cubicBezTo>
                        <a:pt x="17113" y="206"/>
                        <a:pt x="12443" y="1006"/>
                        <a:pt x="7840" y="2541"/>
                      </a:cubicBezTo>
                      <a:cubicBezTo>
                        <a:pt x="5171" y="3408"/>
                        <a:pt x="2903" y="5309"/>
                        <a:pt x="1569" y="7778"/>
                      </a:cubicBezTo>
                      <a:cubicBezTo>
                        <a:pt x="101" y="10446"/>
                        <a:pt x="1" y="13582"/>
                        <a:pt x="301" y="16551"/>
                      </a:cubicBezTo>
                      <a:cubicBezTo>
                        <a:pt x="801" y="21054"/>
                        <a:pt x="1969" y="25691"/>
                        <a:pt x="4537" y="29493"/>
                      </a:cubicBezTo>
                      <a:cubicBezTo>
                        <a:pt x="7980" y="34586"/>
                        <a:pt x="13484" y="36718"/>
                        <a:pt x="19292" y="36718"/>
                      </a:cubicBezTo>
                      <a:cubicBezTo>
                        <a:pt x="20294" y="36718"/>
                        <a:pt x="21305" y="36655"/>
                        <a:pt x="22317" y="36532"/>
                      </a:cubicBezTo>
                      <a:lnTo>
                        <a:pt x="22550" y="36498"/>
                      </a:lnTo>
                      <a:cubicBezTo>
                        <a:pt x="28921" y="35698"/>
                        <a:pt x="34992" y="31728"/>
                        <a:pt x="35593" y="24857"/>
                      </a:cubicBezTo>
                      <a:cubicBezTo>
                        <a:pt x="35660" y="24056"/>
                        <a:pt x="35660" y="23256"/>
                        <a:pt x="35559" y="22488"/>
                      </a:cubicBezTo>
                      <a:cubicBezTo>
                        <a:pt x="35026" y="17785"/>
                        <a:pt x="34192" y="13115"/>
                        <a:pt x="33091" y="8512"/>
                      </a:cubicBezTo>
                      <a:cubicBezTo>
                        <a:pt x="31885" y="3491"/>
                        <a:pt x="27397" y="0"/>
                        <a:pt x="2230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0" name="Google Shape;1010;p35"/>
                <p:cNvSpPr/>
                <p:nvPr/>
              </p:nvSpPr>
              <p:spPr>
                <a:xfrm>
                  <a:off x="1566825" y="2331025"/>
                  <a:ext cx="101775" cy="7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1" h="3009" extrusionOk="0">
                      <a:moveTo>
                        <a:pt x="2244" y="0"/>
                      </a:moveTo>
                      <a:cubicBezTo>
                        <a:pt x="2055" y="0"/>
                        <a:pt x="1862" y="33"/>
                        <a:pt x="1668" y="106"/>
                      </a:cubicBezTo>
                      <a:cubicBezTo>
                        <a:pt x="1402" y="206"/>
                        <a:pt x="1168" y="340"/>
                        <a:pt x="935" y="540"/>
                      </a:cubicBezTo>
                      <a:cubicBezTo>
                        <a:pt x="734" y="740"/>
                        <a:pt x="534" y="1007"/>
                        <a:pt x="401" y="1274"/>
                      </a:cubicBezTo>
                      <a:cubicBezTo>
                        <a:pt x="134" y="1807"/>
                        <a:pt x="1" y="2408"/>
                        <a:pt x="1" y="3008"/>
                      </a:cubicBezTo>
                      <a:cubicBezTo>
                        <a:pt x="201" y="2474"/>
                        <a:pt x="434" y="1941"/>
                        <a:pt x="734" y="1540"/>
                      </a:cubicBezTo>
                      <a:cubicBezTo>
                        <a:pt x="1001" y="1140"/>
                        <a:pt x="1368" y="840"/>
                        <a:pt x="1769" y="706"/>
                      </a:cubicBezTo>
                      <a:cubicBezTo>
                        <a:pt x="1969" y="640"/>
                        <a:pt x="2169" y="606"/>
                        <a:pt x="2369" y="606"/>
                      </a:cubicBezTo>
                      <a:cubicBezTo>
                        <a:pt x="2569" y="606"/>
                        <a:pt x="2769" y="640"/>
                        <a:pt x="2969" y="706"/>
                      </a:cubicBezTo>
                      <a:cubicBezTo>
                        <a:pt x="3370" y="873"/>
                        <a:pt x="3770" y="1107"/>
                        <a:pt x="4070" y="1507"/>
                      </a:cubicBezTo>
                      <a:cubicBezTo>
                        <a:pt x="3937" y="940"/>
                        <a:pt x="3603" y="506"/>
                        <a:pt x="3170" y="273"/>
                      </a:cubicBezTo>
                      <a:cubicBezTo>
                        <a:pt x="2893" y="103"/>
                        <a:pt x="2576" y="0"/>
                        <a:pt x="224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1" name="Google Shape;1011;p35"/>
                <p:cNvSpPr/>
                <p:nvPr/>
              </p:nvSpPr>
              <p:spPr>
                <a:xfrm>
                  <a:off x="1167575" y="2057275"/>
                  <a:ext cx="213300" cy="1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2" h="4307" extrusionOk="0">
                      <a:moveTo>
                        <a:pt x="6911" y="0"/>
                      </a:moveTo>
                      <a:cubicBezTo>
                        <a:pt x="3897" y="0"/>
                        <a:pt x="1155" y="1748"/>
                        <a:pt x="26" y="4184"/>
                      </a:cubicBezTo>
                      <a:cubicBezTo>
                        <a:pt x="0" y="4236"/>
                        <a:pt x="73" y="4307"/>
                        <a:pt x="153" y="4307"/>
                      </a:cubicBezTo>
                      <a:cubicBezTo>
                        <a:pt x="178" y="4307"/>
                        <a:pt x="203" y="4300"/>
                        <a:pt x="226" y="4284"/>
                      </a:cubicBezTo>
                      <a:cubicBezTo>
                        <a:pt x="2261" y="2116"/>
                        <a:pt x="4863" y="1282"/>
                        <a:pt x="8032" y="1015"/>
                      </a:cubicBezTo>
                      <a:cubicBezTo>
                        <a:pt x="8198" y="1015"/>
                        <a:pt x="8399" y="949"/>
                        <a:pt x="8465" y="782"/>
                      </a:cubicBezTo>
                      <a:cubicBezTo>
                        <a:pt x="8499" y="615"/>
                        <a:pt x="8532" y="582"/>
                        <a:pt x="8465" y="415"/>
                      </a:cubicBezTo>
                      <a:cubicBezTo>
                        <a:pt x="8399" y="282"/>
                        <a:pt x="8198" y="115"/>
                        <a:pt x="8032" y="81"/>
                      </a:cubicBezTo>
                      <a:cubicBezTo>
                        <a:pt x="7656" y="27"/>
                        <a:pt x="7281" y="0"/>
                        <a:pt x="69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2" name="Google Shape;1012;p35"/>
                <p:cNvSpPr/>
                <p:nvPr/>
              </p:nvSpPr>
              <p:spPr>
                <a:xfrm>
                  <a:off x="1571000" y="1977875"/>
                  <a:ext cx="149125" cy="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2354" extrusionOk="0">
                      <a:moveTo>
                        <a:pt x="2807" y="1"/>
                      </a:moveTo>
                      <a:cubicBezTo>
                        <a:pt x="1753" y="1"/>
                        <a:pt x="777" y="475"/>
                        <a:pt x="100" y="1490"/>
                      </a:cubicBezTo>
                      <a:cubicBezTo>
                        <a:pt x="34" y="1590"/>
                        <a:pt x="0" y="1823"/>
                        <a:pt x="67" y="1990"/>
                      </a:cubicBezTo>
                      <a:cubicBezTo>
                        <a:pt x="100" y="2157"/>
                        <a:pt x="134" y="2190"/>
                        <a:pt x="234" y="2290"/>
                      </a:cubicBezTo>
                      <a:cubicBezTo>
                        <a:pt x="279" y="2335"/>
                        <a:pt x="331" y="2353"/>
                        <a:pt x="384" y="2353"/>
                      </a:cubicBezTo>
                      <a:cubicBezTo>
                        <a:pt x="448" y="2353"/>
                        <a:pt x="513" y="2327"/>
                        <a:pt x="567" y="2290"/>
                      </a:cubicBezTo>
                      <a:cubicBezTo>
                        <a:pt x="1628" y="1489"/>
                        <a:pt x="2688" y="1012"/>
                        <a:pt x="3858" y="1012"/>
                      </a:cubicBezTo>
                      <a:cubicBezTo>
                        <a:pt x="4491" y="1012"/>
                        <a:pt x="5157" y="1152"/>
                        <a:pt x="5871" y="1456"/>
                      </a:cubicBezTo>
                      <a:cubicBezTo>
                        <a:pt x="5878" y="1460"/>
                        <a:pt x="5885" y="1461"/>
                        <a:pt x="5892" y="1461"/>
                      </a:cubicBezTo>
                      <a:cubicBezTo>
                        <a:pt x="5944" y="1461"/>
                        <a:pt x="5964" y="1349"/>
                        <a:pt x="5905" y="1289"/>
                      </a:cubicBezTo>
                      <a:cubicBezTo>
                        <a:pt x="4934" y="450"/>
                        <a:pt x="3833" y="1"/>
                        <a:pt x="28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3" name="Google Shape;1013;p35"/>
                <p:cNvSpPr/>
                <p:nvPr/>
              </p:nvSpPr>
              <p:spPr>
                <a:xfrm>
                  <a:off x="1561825" y="2408725"/>
                  <a:ext cx="119275" cy="5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2040" extrusionOk="0">
                      <a:moveTo>
                        <a:pt x="4771" y="0"/>
                      </a:moveTo>
                      <a:lnTo>
                        <a:pt x="4771" y="0"/>
                      </a:lnTo>
                      <a:cubicBezTo>
                        <a:pt x="4504" y="334"/>
                        <a:pt x="4203" y="667"/>
                        <a:pt x="3870" y="968"/>
                      </a:cubicBezTo>
                      <a:cubicBezTo>
                        <a:pt x="3770" y="1001"/>
                        <a:pt x="3703" y="1068"/>
                        <a:pt x="3636" y="1101"/>
                      </a:cubicBezTo>
                      <a:cubicBezTo>
                        <a:pt x="3336" y="1301"/>
                        <a:pt x="2969" y="1468"/>
                        <a:pt x="2602" y="1568"/>
                      </a:cubicBezTo>
                      <a:cubicBezTo>
                        <a:pt x="2469" y="1601"/>
                        <a:pt x="2335" y="1635"/>
                        <a:pt x="2202" y="1635"/>
                      </a:cubicBezTo>
                      <a:cubicBezTo>
                        <a:pt x="2007" y="1674"/>
                        <a:pt x="1811" y="1690"/>
                        <a:pt x="1616" y="1690"/>
                      </a:cubicBezTo>
                      <a:cubicBezTo>
                        <a:pt x="1478" y="1690"/>
                        <a:pt x="1339" y="1682"/>
                        <a:pt x="1201" y="1668"/>
                      </a:cubicBezTo>
                      <a:cubicBezTo>
                        <a:pt x="768" y="1635"/>
                        <a:pt x="334" y="1501"/>
                        <a:pt x="0" y="1334"/>
                      </a:cubicBezTo>
                      <a:lnTo>
                        <a:pt x="0" y="1334"/>
                      </a:lnTo>
                      <a:cubicBezTo>
                        <a:pt x="101" y="1635"/>
                        <a:pt x="501" y="1868"/>
                        <a:pt x="1001" y="1968"/>
                      </a:cubicBezTo>
                      <a:cubicBezTo>
                        <a:pt x="1218" y="2015"/>
                        <a:pt x="1463" y="2040"/>
                        <a:pt x="1728" y="2040"/>
                      </a:cubicBezTo>
                      <a:cubicBezTo>
                        <a:pt x="2033" y="2040"/>
                        <a:pt x="2363" y="2006"/>
                        <a:pt x="2702" y="1935"/>
                      </a:cubicBezTo>
                      <a:cubicBezTo>
                        <a:pt x="2736" y="1902"/>
                        <a:pt x="2769" y="1902"/>
                        <a:pt x="2802" y="1902"/>
                      </a:cubicBezTo>
                      <a:cubicBezTo>
                        <a:pt x="3069" y="1801"/>
                        <a:pt x="3336" y="1701"/>
                        <a:pt x="3570" y="1568"/>
                      </a:cubicBezTo>
                      <a:cubicBezTo>
                        <a:pt x="3770" y="1468"/>
                        <a:pt x="3937" y="1334"/>
                        <a:pt x="4070" y="1201"/>
                      </a:cubicBezTo>
                      <a:cubicBezTo>
                        <a:pt x="4137" y="1168"/>
                        <a:pt x="4170" y="1101"/>
                        <a:pt x="4203" y="1068"/>
                      </a:cubicBezTo>
                      <a:cubicBezTo>
                        <a:pt x="4537" y="734"/>
                        <a:pt x="4737" y="334"/>
                        <a:pt x="477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4" name="Google Shape;1014;p35"/>
                <p:cNvSpPr/>
                <p:nvPr/>
              </p:nvSpPr>
              <p:spPr>
                <a:xfrm>
                  <a:off x="1214900" y="2284625"/>
                  <a:ext cx="220875" cy="12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4856" extrusionOk="0">
                      <a:moveTo>
                        <a:pt x="4357" y="0"/>
                      </a:moveTo>
                      <a:cubicBezTo>
                        <a:pt x="2128" y="0"/>
                        <a:pt x="159" y="1722"/>
                        <a:pt x="1" y="4831"/>
                      </a:cubicBezTo>
                      <a:cubicBezTo>
                        <a:pt x="1" y="4847"/>
                        <a:pt x="9" y="4856"/>
                        <a:pt x="22" y="4856"/>
                      </a:cubicBezTo>
                      <a:cubicBezTo>
                        <a:pt x="34" y="4856"/>
                        <a:pt x="51" y="4847"/>
                        <a:pt x="68" y="4831"/>
                      </a:cubicBezTo>
                      <a:cubicBezTo>
                        <a:pt x="780" y="2442"/>
                        <a:pt x="2847" y="1054"/>
                        <a:pt x="5022" y="1054"/>
                      </a:cubicBezTo>
                      <a:cubicBezTo>
                        <a:pt x="6310" y="1054"/>
                        <a:pt x="7636" y="1541"/>
                        <a:pt x="8740" y="2596"/>
                      </a:cubicBezTo>
                      <a:cubicBezTo>
                        <a:pt x="8747" y="2602"/>
                        <a:pt x="8754" y="2605"/>
                        <a:pt x="8762" y="2605"/>
                      </a:cubicBezTo>
                      <a:cubicBezTo>
                        <a:pt x="8796" y="2605"/>
                        <a:pt x="8834" y="2556"/>
                        <a:pt x="8807" y="2529"/>
                      </a:cubicBezTo>
                      <a:cubicBezTo>
                        <a:pt x="7533" y="807"/>
                        <a:pt x="5884" y="0"/>
                        <a:pt x="435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5" name="Google Shape;1015;p35"/>
                <p:cNvSpPr/>
                <p:nvPr/>
              </p:nvSpPr>
              <p:spPr>
                <a:xfrm>
                  <a:off x="1360850" y="2259300"/>
                  <a:ext cx="64225" cy="2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9" h="1007" extrusionOk="0">
                      <a:moveTo>
                        <a:pt x="1373" y="0"/>
                      </a:moveTo>
                      <a:cubicBezTo>
                        <a:pt x="937" y="0"/>
                        <a:pt x="455" y="169"/>
                        <a:pt x="34" y="440"/>
                      </a:cubicBezTo>
                      <a:cubicBezTo>
                        <a:pt x="0" y="473"/>
                        <a:pt x="0" y="540"/>
                        <a:pt x="34" y="540"/>
                      </a:cubicBezTo>
                      <a:cubicBezTo>
                        <a:pt x="193" y="506"/>
                        <a:pt x="345" y="491"/>
                        <a:pt x="492" y="491"/>
                      </a:cubicBezTo>
                      <a:cubicBezTo>
                        <a:pt x="1210" y="491"/>
                        <a:pt x="1810" y="841"/>
                        <a:pt x="2502" y="1007"/>
                      </a:cubicBezTo>
                      <a:cubicBezTo>
                        <a:pt x="2536" y="1007"/>
                        <a:pt x="2569" y="940"/>
                        <a:pt x="2569" y="874"/>
                      </a:cubicBezTo>
                      <a:cubicBezTo>
                        <a:pt x="2367" y="251"/>
                        <a:pt x="1904" y="0"/>
                        <a:pt x="13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6" name="Google Shape;1016;p35"/>
                <p:cNvSpPr/>
                <p:nvPr/>
              </p:nvSpPr>
              <p:spPr>
                <a:xfrm>
                  <a:off x="1666075" y="2177125"/>
                  <a:ext cx="139875" cy="12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5" h="5009" extrusionOk="0">
                      <a:moveTo>
                        <a:pt x="3035" y="1"/>
                      </a:moveTo>
                      <a:cubicBezTo>
                        <a:pt x="1695" y="1"/>
                        <a:pt x="372" y="1793"/>
                        <a:pt x="0" y="4961"/>
                      </a:cubicBezTo>
                      <a:cubicBezTo>
                        <a:pt x="0" y="4985"/>
                        <a:pt x="17" y="5008"/>
                        <a:pt x="38" y="5008"/>
                      </a:cubicBezTo>
                      <a:cubicBezTo>
                        <a:pt x="47" y="5008"/>
                        <a:pt x="57" y="5004"/>
                        <a:pt x="67" y="4994"/>
                      </a:cubicBezTo>
                      <a:cubicBezTo>
                        <a:pt x="618" y="2525"/>
                        <a:pt x="1931" y="1179"/>
                        <a:pt x="3249" y="1179"/>
                      </a:cubicBezTo>
                      <a:cubicBezTo>
                        <a:pt x="4085" y="1179"/>
                        <a:pt x="4923" y="1720"/>
                        <a:pt x="5571" y="2860"/>
                      </a:cubicBezTo>
                      <a:cubicBezTo>
                        <a:pt x="5571" y="2869"/>
                        <a:pt x="5574" y="2873"/>
                        <a:pt x="5577" y="2873"/>
                      </a:cubicBezTo>
                      <a:cubicBezTo>
                        <a:pt x="5585" y="2873"/>
                        <a:pt x="5594" y="2850"/>
                        <a:pt x="5571" y="2826"/>
                      </a:cubicBezTo>
                      <a:cubicBezTo>
                        <a:pt x="4936" y="894"/>
                        <a:pt x="3981" y="1"/>
                        <a:pt x="303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7" name="Google Shape;1017;p35"/>
                <p:cNvSpPr/>
                <p:nvPr/>
              </p:nvSpPr>
              <p:spPr>
                <a:xfrm>
                  <a:off x="1651250" y="2194250"/>
                  <a:ext cx="36525" cy="4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" h="1717" extrusionOk="0">
                      <a:moveTo>
                        <a:pt x="1297" y="0"/>
                      </a:moveTo>
                      <a:cubicBezTo>
                        <a:pt x="639" y="0"/>
                        <a:pt x="1" y="483"/>
                        <a:pt x="126" y="1641"/>
                      </a:cubicBezTo>
                      <a:cubicBezTo>
                        <a:pt x="126" y="1668"/>
                        <a:pt x="148" y="1717"/>
                        <a:pt x="174" y="1717"/>
                      </a:cubicBezTo>
                      <a:cubicBezTo>
                        <a:pt x="180" y="1717"/>
                        <a:pt x="186" y="1714"/>
                        <a:pt x="193" y="1708"/>
                      </a:cubicBezTo>
                      <a:cubicBezTo>
                        <a:pt x="593" y="1107"/>
                        <a:pt x="860" y="373"/>
                        <a:pt x="1427" y="73"/>
                      </a:cubicBezTo>
                      <a:cubicBezTo>
                        <a:pt x="1460" y="73"/>
                        <a:pt x="1460" y="6"/>
                        <a:pt x="1427" y="6"/>
                      </a:cubicBezTo>
                      <a:cubicBezTo>
                        <a:pt x="1384" y="2"/>
                        <a:pt x="1341" y="0"/>
                        <a:pt x="129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8" name="Google Shape;1018;p35"/>
                <p:cNvSpPr/>
                <p:nvPr/>
              </p:nvSpPr>
              <p:spPr>
                <a:xfrm>
                  <a:off x="864650" y="2269675"/>
                  <a:ext cx="262725" cy="2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11899" extrusionOk="0">
                      <a:moveTo>
                        <a:pt x="4135" y="0"/>
                      </a:moveTo>
                      <a:cubicBezTo>
                        <a:pt x="2988" y="0"/>
                        <a:pt x="1720" y="676"/>
                        <a:pt x="968" y="1759"/>
                      </a:cubicBezTo>
                      <a:cubicBezTo>
                        <a:pt x="134" y="2927"/>
                        <a:pt x="1" y="4395"/>
                        <a:pt x="201" y="5696"/>
                      </a:cubicBezTo>
                      <a:cubicBezTo>
                        <a:pt x="501" y="7764"/>
                        <a:pt x="1602" y="9598"/>
                        <a:pt x="3270" y="10699"/>
                      </a:cubicBezTo>
                      <a:cubicBezTo>
                        <a:pt x="4439" y="11486"/>
                        <a:pt x="5881" y="11898"/>
                        <a:pt x="7376" y="11898"/>
                      </a:cubicBezTo>
                      <a:cubicBezTo>
                        <a:pt x="7971" y="11898"/>
                        <a:pt x="8575" y="11833"/>
                        <a:pt x="9174" y="11700"/>
                      </a:cubicBezTo>
                      <a:cubicBezTo>
                        <a:pt x="9474" y="11633"/>
                        <a:pt x="9808" y="11566"/>
                        <a:pt x="10041" y="11333"/>
                      </a:cubicBezTo>
                      <a:cubicBezTo>
                        <a:pt x="10508" y="10866"/>
                        <a:pt x="10408" y="10165"/>
                        <a:pt x="10275" y="9598"/>
                      </a:cubicBezTo>
                      <a:cubicBezTo>
                        <a:pt x="9674" y="7397"/>
                        <a:pt x="8874" y="5229"/>
                        <a:pt x="7873" y="3227"/>
                      </a:cubicBezTo>
                      <a:cubicBezTo>
                        <a:pt x="7206" y="1893"/>
                        <a:pt x="6105" y="225"/>
                        <a:pt x="4504" y="25"/>
                      </a:cubicBezTo>
                      <a:cubicBezTo>
                        <a:pt x="4383" y="8"/>
                        <a:pt x="4259" y="0"/>
                        <a:pt x="413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9" name="Google Shape;1019;p35"/>
                <p:cNvSpPr/>
                <p:nvPr/>
              </p:nvSpPr>
              <p:spPr>
                <a:xfrm>
                  <a:off x="903025" y="2377475"/>
                  <a:ext cx="171550" cy="1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2" h="5937" extrusionOk="0">
                      <a:moveTo>
                        <a:pt x="1494" y="0"/>
                      </a:moveTo>
                      <a:cubicBezTo>
                        <a:pt x="933" y="0"/>
                        <a:pt x="408" y="284"/>
                        <a:pt x="0" y="1083"/>
                      </a:cubicBezTo>
                      <a:cubicBezTo>
                        <a:pt x="0" y="1083"/>
                        <a:pt x="0" y="1098"/>
                        <a:pt x="10" y="1098"/>
                      </a:cubicBezTo>
                      <a:cubicBezTo>
                        <a:pt x="15" y="1098"/>
                        <a:pt x="23" y="1094"/>
                        <a:pt x="34" y="1083"/>
                      </a:cubicBezTo>
                      <a:cubicBezTo>
                        <a:pt x="376" y="776"/>
                        <a:pt x="758" y="651"/>
                        <a:pt x="1151" y="651"/>
                      </a:cubicBezTo>
                      <a:cubicBezTo>
                        <a:pt x="2253" y="651"/>
                        <a:pt x="3448" y="1629"/>
                        <a:pt x="4137" y="2318"/>
                      </a:cubicBezTo>
                      <a:cubicBezTo>
                        <a:pt x="4167" y="2348"/>
                        <a:pt x="4170" y="2378"/>
                        <a:pt x="4195" y="2383"/>
                      </a:cubicBezTo>
                      <a:lnTo>
                        <a:pt x="4195" y="2383"/>
                      </a:lnTo>
                      <a:cubicBezTo>
                        <a:pt x="3964" y="2360"/>
                        <a:pt x="3728" y="2344"/>
                        <a:pt x="3495" y="2344"/>
                      </a:cubicBezTo>
                      <a:cubicBezTo>
                        <a:pt x="2421" y="2344"/>
                        <a:pt x="1429" y="2687"/>
                        <a:pt x="1401" y="4219"/>
                      </a:cubicBezTo>
                      <a:cubicBezTo>
                        <a:pt x="1401" y="4219"/>
                        <a:pt x="1401" y="4234"/>
                        <a:pt x="1411" y="4234"/>
                      </a:cubicBezTo>
                      <a:cubicBezTo>
                        <a:pt x="1416" y="4234"/>
                        <a:pt x="1424" y="4230"/>
                        <a:pt x="1435" y="4219"/>
                      </a:cubicBezTo>
                      <a:cubicBezTo>
                        <a:pt x="1753" y="3349"/>
                        <a:pt x="2570" y="3073"/>
                        <a:pt x="3449" y="3073"/>
                      </a:cubicBezTo>
                      <a:cubicBezTo>
                        <a:pt x="3952" y="3073"/>
                        <a:pt x="4476" y="3164"/>
                        <a:pt x="4937" y="3285"/>
                      </a:cubicBezTo>
                      <a:cubicBezTo>
                        <a:pt x="5438" y="3985"/>
                        <a:pt x="5838" y="4819"/>
                        <a:pt x="6138" y="5720"/>
                      </a:cubicBezTo>
                      <a:cubicBezTo>
                        <a:pt x="6193" y="5873"/>
                        <a:pt x="6294" y="5936"/>
                        <a:pt x="6400" y="5936"/>
                      </a:cubicBezTo>
                      <a:cubicBezTo>
                        <a:pt x="6619" y="5936"/>
                        <a:pt x="6862" y="5667"/>
                        <a:pt x="6772" y="5353"/>
                      </a:cubicBezTo>
                      <a:cubicBezTo>
                        <a:pt x="6538" y="4753"/>
                        <a:pt x="6305" y="4152"/>
                        <a:pt x="6005" y="3619"/>
                      </a:cubicBezTo>
                      <a:cubicBezTo>
                        <a:pt x="5804" y="3252"/>
                        <a:pt x="5604" y="2918"/>
                        <a:pt x="5371" y="2618"/>
                      </a:cubicBezTo>
                      <a:cubicBezTo>
                        <a:pt x="4804" y="1851"/>
                        <a:pt x="4137" y="1217"/>
                        <a:pt x="3403" y="750"/>
                      </a:cubicBezTo>
                      <a:cubicBezTo>
                        <a:pt x="2802" y="361"/>
                        <a:pt x="2126" y="0"/>
                        <a:pt x="149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0" name="Google Shape;1020;p35"/>
                <p:cNvSpPr/>
                <p:nvPr/>
              </p:nvSpPr>
              <p:spPr>
                <a:xfrm>
                  <a:off x="868825" y="1554775"/>
                  <a:ext cx="970725" cy="80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29" h="32195" extrusionOk="0">
                      <a:moveTo>
                        <a:pt x="22317" y="0"/>
                      </a:moveTo>
                      <a:cubicBezTo>
                        <a:pt x="19314" y="34"/>
                        <a:pt x="16346" y="634"/>
                        <a:pt x="13610" y="1735"/>
                      </a:cubicBezTo>
                      <a:cubicBezTo>
                        <a:pt x="11142" y="2769"/>
                        <a:pt x="5038" y="5471"/>
                        <a:pt x="4604" y="10808"/>
                      </a:cubicBezTo>
                      <a:cubicBezTo>
                        <a:pt x="4604" y="10755"/>
                        <a:pt x="4561" y="10732"/>
                        <a:pt x="4489" y="10732"/>
                      </a:cubicBezTo>
                      <a:cubicBezTo>
                        <a:pt x="4110" y="10732"/>
                        <a:pt x="2915" y="11358"/>
                        <a:pt x="2803" y="11442"/>
                      </a:cubicBezTo>
                      <a:cubicBezTo>
                        <a:pt x="2336" y="11876"/>
                        <a:pt x="1869" y="12242"/>
                        <a:pt x="1468" y="12776"/>
                      </a:cubicBezTo>
                      <a:cubicBezTo>
                        <a:pt x="1" y="14811"/>
                        <a:pt x="1" y="17413"/>
                        <a:pt x="501" y="19815"/>
                      </a:cubicBezTo>
                      <a:cubicBezTo>
                        <a:pt x="634" y="20315"/>
                        <a:pt x="768" y="20815"/>
                        <a:pt x="901" y="21316"/>
                      </a:cubicBezTo>
                      <a:cubicBezTo>
                        <a:pt x="1068" y="21816"/>
                        <a:pt x="1235" y="22316"/>
                        <a:pt x="1435" y="22817"/>
                      </a:cubicBezTo>
                      <a:cubicBezTo>
                        <a:pt x="2236" y="24985"/>
                        <a:pt x="3336" y="27020"/>
                        <a:pt x="4737" y="28854"/>
                      </a:cubicBezTo>
                      <a:cubicBezTo>
                        <a:pt x="5236" y="29547"/>
                        <a:pt x="6792" y="32194"/>
                        <a:pt x="7440" y="32194"/>
                      </a:cubicBezTo>
                      <a:cubicBezTo>
                        <a:pt x="7572" y="32194"/>
                        <a:pt x="7667" y="32084"/>
                        <a:pt x="7706" y="31823"/>
                      </a:cubicBezTo>
                      <a:cubicBezTo>
                        <a:pt x="8140" y="29088"/>
                        <a:pt x="9040" y="26519"/>
                        <a:pt x="10175" y="24151"/>
                      </a:cubicBezTo>
                      <a:cubicBezTo>
                        <a:pt x="11109" y="22150"/>
                        <a:pt x="12243" y="20315"/>
                        <a:pt x="13410" y="18680"/>
                      </a:cubicBezTo>
                      <a:cubicBezTo>
                        <a:pt x="16746" y="13944"/>
                        <a:pt x="20282" y="10942"/>
                        <a:pt x="20482" y="10942"/>
                      </a:cubicBezTo>
                      <a:cubicBezTo>
                        <a:pt x="21549" y="11042"/>
                        <a:pt x="24485" y="11575"/>
                        <a:pt x="27754" y="13143"/>
                      </a:cubicBezTo>
                      <a:cubicBezTo>
                        <a:pt x="29055" y="13744"/>
                        <a:pt x="30389" y="14511"/>
                        <a:pt x="31690" y="15445"/>
                      </a:cubicBezTo>
                      <a:cubicBezTo>
                        <a:pt x="34058" y="17179"/>
                        <a:pt x="36327" y="19514"/>
                        <a:pt x="37961" y="22683"/>
                      </a:cubicBezTo>
                      <a:cubicBezTo>
                        <a:pt x="37991" y="22713"/>
                        <a:pt x="38035" y="22730"/>
                        <a:pt x="38076" y="22730"/>
                      </a:cubicBezTo>
                      <a:cubicBezTo>
                        <a:pt x="38128" y="22730"/>
                        <a:pt x="38176" y="22705"/>
                        <a:pt x="38195" y="22650"/>
                      </a:cubicBezTo>
                      <a:cubicBezTo>
                        <a:pt x="38562" y="21216"/>
                        <a:pt x="38795" y="18180"/>
                        <a:pt x="38795" y="17680"/>
                      </a:cubicBezTo>
                      <a:cubicBezTo>
                        <a:pt x="38828" y="15778"/>
                        <a:pt x="38562" y="13877"/>
                        <a:pt x="38061" y="12076"/>
                      </a:cubicBezTo>
                      <a:cubicBezTo>
                        <a:pt x="37928" y="11575"/>
                        <a:pt x="37794" y="11042"/>
                        <a:pt x="37594" y="10541"/>
                      </a:cubicBezTo>
                      <a:cubicBezTo>
                        <a:pt x="37194" y="9307"/>
                        <a:pt x="36627" y="8006"/>
                        <a:pt x="35960" y="6839"/>
                      </a:cubicBezTo>
                      <a:cubicBezTo>
                        <a:pt x="35126" y="5304"/>
                        <a:pt x="34125" y="3903"/>
                        <a:pt x="32924" y="2869"/>
                      </a:cubicBezTo>
                      <a:cubicBezTo>
                        <a:pt x="29955" y="367"/>
                        <a:pt x="25819" y="0"/>
                        <a:pt x="22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1" name="Google Shape;1021;p35"/>
                <p:cNvSpPr/>
                <p:nvPr/>
              </p:nvSpPr>
              <p:spPr>
                <a:xfrm>
                  <a:off x="881350" y="2049300"/>
                  <a:ext cx="5337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353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3" y="534"/>
                        <a:pt x="267" y="1034"/>
                        <a:pt x="400" y="1535"/>
                      </a:cubicBezTo>
                      <a:cubicBezTo>
                        <a:pt x="567" y="2035"/>
                        <a:pt x="734" y="2535"/>
                        <a:pt x="934" y="3036"/>
                      </a:cubicBezTo>
                      <a:cubicBezTo>
                        <a:pt x="1334" y="3236"/>
                        <a:pt x="1735" y="3369"/>
                        <a:pt x="2135" y="3536"/>
                      </a:cubicBezTo>
                      <a:cubicBezTo>
                        <a:pt x="2035" y="3036"/>
                        <a:pt x="1935" y="2535"/>
                        <a:pt x="1868" y="2035"/>
                      </a:cubicBezTo>
                      <a:cubicBezTo>
                        <a:pt x="1768" y="1535"/>
                        <a:pt x="1701" y="1001"/>
                        <a:pt x="1668" y="467"/>
                      </a:cubicBezTo>
                      <a:cubicBezTo>
                        <a:pt x="1234" y="367"/>
                        <a:pt x="801" y="267"/>
                        <a:pt x="400" y="134"/>
                      </a:cubicBezTo>
                      <a:cubicBezTo>
                        <a:pt x="267" y="100"/>
                        <a:pt x="133" y="67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2" name="Google Shape;1022;p35"/>
                <p:cNvSpPr/>
                <p:nvPr/>
              </p:nvSpPr>
              <p:spPr>
                <a:xfrm>
                  <a:off x="937200" y="2063475"/>
                  <a:ext cx="103450" cy="9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387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" y="1068"/>
                        <a:pt x="368" y="2135"/>
                        <a:pt x="668" y="3136"/>
                      </a:cubicBezTo>
                      <a:cubicBezTo>
                        <a:pt x="668" y="3169"/>
                        <a:pt x="668" y="3203"/>
                        <a:pt x="668" y="3236"/>
                      </a:cubicBezTo>
                      <a:cubicBezTo>
                        <a:pt x="1469" y="3469"/>
                        <a:pt x="2269" y="3670"/>
                        <a:pt x="3070" y="3803"/>
                      </a:cubicBezTo>
                      <a:cubicBezTo>
                        <a:pt x="3270" y="3836"/>
                        <a:pt x="3470" y="3836"/>
                        <a:pt x="3670" y="3870"/>
                      </a:cubicBezTo>
                      <a:cubicBezTo>
                        <a:pt x="3770" y="2602"/>
                        <a:pt x="3937" y="1368"/>
                        <a:pt x="4137" y="134"/>
                      </a:cubicBezTo>
                      <a:lnTo>
                        <a:pt x="4137" y="134"/>
                      </a:lnTo>
                      <a:cubicBezTo>
                        <a:pt x="3608" y="197"/>
                        <a:pt x="3084" y="226"/>
                        <a:pt x="2563" y="226"/>
                      </a:cubicBezTo>
                      <a:cubicBezTo>
                        <a:pt x="1704" y="226"/>
                        <a:pt x="852" y="146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3" name="Google Shape;1023;p35"/>
                <p:cNvSpPr/>
                <p:nvPr/>
              </p:nvSpPr>
              <p:spPr>
                <a:xfrm>
                  <a:off x="1059800" y="2021775"/>
                  <a:ext cx="14430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5638" extrusionOk="0">
                      <a:moveTo>
                        <a:pt x="5771" y="0"/>
                      </a:moveTo>
                      <a:cubicBezTo>
                        <a:pt x="4003" y="768"/>
                        <a:pt x="2135" y="1301"/>
                        <a:pt x="34" y="1668"/>
                      </a:cubicBezTo>
                      <a:cubicBezTo>
                        <a:pt x="34" y="3003"/>
                        <a:pt x="0" y="4303"/>
                        <a:pt x="0" y="5638"/>
                      </a:cubicBezTo>
                      <a:cubicBezTo>
                        <a:pt x="868" y="5638"/>
                        <a:pt x="1702" y="5604"/>
                        <a:pt x="2536" y="5471"/>
                      </a:cubicBezTo>
                      <a:cubicBezTo>
                        <a:pt x="3470" y="3470"/>
                        <a:pt x="4604" y="1635"/>
                        <a:pt x="57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4" name="Google Shape;1024;p35"/>
                <p:cNvSpPr/>
                <p:nvPr/>
              </p:nvSpPr>
              <p:spPr>
                <a:xfrm>
                  <a:off x="1562650" y="1839975"/>
                  <a:ext cx="156800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2" h="4037" extrusionOk="0">
                      <a:moveTo>
                        <a:pt x="3103" y="1"/>
                      </a:moveTo>
                      <a:cubicBezTo>
                        <a:pt x="3003" y="67"/>
                        <a:pt x="2903" y="134"/>
                        <a:pt x="2836" y="201"/>
                      </a:cubicBezTo>
                      <a:cubicBezTo>
                        <a:pt x="1869" y="868"/>
                        <a:pt x="968" y="1368"/>
                        <a:pt x="1" y="1735"/>
                      </a:cubicBezTo>
                      <a:cubicBezTo>
                        <a:pt x="1268" y="2336"/>
                        <a:pt x="2636" y="3103"/>
                        <a:pt x="3937" y="4037"/>
                      </a:cubicBezTo>
                      <a:cubicBezTo>
                        <a:pt x="4771" y="3803"/>
                        <a:pt x="5538" y="3470"/>
                        <a:pt x="6272" y="3036"/>
                      </a:cubicBezTo>
                      <a:cubicBezTo>
                        <a:pt x="5905" y="2602"/>
                        <a:pt x="5505" y="2202"/>
                        <a:pt x="5071" y="1802"/>
                      </a:cubicBezTo>
                      <a:cubicBezTo>
                        <a:pt x="4471" y="1235"/>
                        <a:pt x="3804" y="601"/>
                        <a:pt x="3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" name="Google Shape;1025;p35"/>
                <p:cNvSpPr/>
                <p:nvPr/>
              </p:nvSpPr>
              <p:spPr>
                <a:xfrm>
                  <a:off x="1749450" y="1724900"/>
                  <a:ext cx="59250" cy="10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270" extrusionOk="0">
                      <a:moveTo>
                        <a:pt x="768" y="0"/>
                      </a:moveTo>
                      <a:cubicBezTo>
                        <a:pt x="501" y="334"/>
                        <a:pt x="268" y="601"/>
                        <a:pt x="1" y="901"/>
                      </a:cubicBezTo>
                      <a:cubicBezTo>
                        <a:pt x="801" y="1935"/>
                        <a:pt x="1469" y="3069"/>
                        <a:pt x="2069" y="4270"/>
                      </a:cubicBezTo>
                      <a:cubicBezTo>
                        <a:pt x="2169" y="4070"/>
                        <a:pt x="2269" y="3903"/>
                        <a:pt x="2369" y="3703"/>
                      </a:cubicBezTo>
                      <a:cubicBezTo>
                        <a:pt x="1969" y="2502"/>
                        <a:pt x="1402" y="1201"/>
                        <a:pt x="7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" name="Google Shape;1026;p35"/>
                <p:cNvSpPr/>
                <p:nvPr/>
              </p:nvSpPr>
              <p:spPr>
                <a:xfrm>
                  <a:off x="1654400" y="1754925"/>
                  <a:ext cx="133450" cy="1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5771" extrusionOk="0">
                      <a:moveTo>
                        <a:pt x="3503" y="0"/>
                      </a:moveTo>
                      <a:cubicBezTo>
                        <a:pt x="2469" y="1068"/>
                        <a:pt x="1301" y="2035"/>
                        <a:pt x="0" y="2969"/>
                      </a:cubicBezTo>
                      <a:cubicBezTo>
                        <a:pt x="601" y="3403"/>
                        <a:pt x="1134" y="3836"/>
                        <a:pt x="1701" y="4270"/>
                      </a:cubicBezTo>
                      <a:cubicBezTo>
                        <a:pt x="2302" y="4737"/>
                        <a:pt x="2902" y="5237"/>
                        <a:pt x="3503" y="5771"/>
                      </a:cubicBezTo>
                      <a:cubicBezTo>
                        <a:pt x="4203" y="5204"/>
                        <a:pt x="4804" y="4537"/>
                        <a:pt x="5337" y="3836"/>
                      </a:cubicBezTo>
                      <a:cubicBezTo>
                        <a:pt x="4837" y="2502"/>
                        <a:pt x="4236" y="1234"/>
                        <a:pt x="35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27" name="Google Shape;1027;p35"/>
              <p:cNvSpPr/>
              <p:nvPr/>
            </p:nvSpPr>
            <p:spPr>
              <a:xfrm>
                <a:off x="1426500" y="2425950"/>
                <a:ext cx="130854" cy="130854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2202" y="1"/>
                    </a:moveTo>
                    <a:cubicBezTo>
                      <a:pt x="1002" y="1"/>
                      <a:pt x="1" y="968"/>
                      <a:pt x="1" y="2202"/>
                    </a:cubicBezTo>
                    <a:cubicBezTo>
                      <a:pt x="1" y="3437"/>
                      <a:pt x="1002" y="4437"/>
                      <a:pt x="2202" y="4437"/>
                    </a:cubicBezTo>
                    <a:cubicBezTo>
                      <a:pt x="3437" y="4437"/>
                      <a:pt x="4437" y="3437"/>
                      <a:pt x="4437" y="2202"/>
                    </a:cubicBezTo>
                    <a:cubicBezTo>
                      <a:pt x="4437" y="968"/>
                      <a:pt x="3437" y="1"/>
                      <a:pt x="2202" y="1"/>
                    </a:cubicBezTo>
                    <a:close/>
                  </a:path>
                </a:pathLst>
              </a:custGeom>
              <a:solidFill>
                <a:schemeClr val="accent5">
                  <a:alpha val="4509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35"/>
              <p:cNvSpPr/>
              <p:nvPr/>
            </p:nvSpPr>
            <p:spPr>
              <a:xfrm>
                <a:off x="1784625" y="2328950"/>
                <a:ext cx="107100" cy="107078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2202" y="1"/>
                    </a:moveTo>
                    <a:cubicBezTo>
                      <a:pt x="1002" y="1"/>
                      <a:pt x="1" y="968"/>
                      <a:pt x="1" y="2202"/>
                    </a:cubicBezTo>
                    <a:cubicBezTo>
                      <a:pt x="1" y="3437"/>
                      <a:pt x="1002" y="4437"/>
                      <a:pt x="2202" y="4437"/>
                    </a:cubicBezTo>
                    <a:cubicBezTo>
                      <a:pt x="3437" y="4437"/>
                      <a:pt x="4437" y="3437"/>
                      <a:pt x="4437" y="2202"/>
                    </a:cubicBezTo>
                    <a:cubicBezTo>
                      <a:pt x="4437" y="968"/>
                      <a:pt x="3437" y="1"/>
                      <a:pt x="2202" y="1"/>
                    </a:cubicBezTo>
                    <a:close/>
                  </a:path>
                </a:pathLst>
              </a:custGeom>
              <a:solidFill>
                <a:schemeClr val="accent5">
                  <a:alpha val="4509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29" name="Google Shape;1029;p35"/>
          <p:cNvGrpSpPr/>
          <p:nvPr/>
        </p:nvGrpSpPr>
        <p:grpSpPr>
          <a:xfrm>
            <a:off x="6668535" y="352430"/>
            <a:ext cx="1327273" cy="1353272"/>
            <a:chOff x="6668535" y="352430"/>
            <a:chExt cx="1327273" cy="1353272"/>
          </a:xfrm>
        </p:grpSpPr>
        <p:sp>
          <p:nvSpPr>
            <p:cNvPr id="1030" name="Google Shape;1030;p35"/>
            <p:cNvSpPr/>
            <p:nvPr/>
          </p:nvSpPr>
          <p:spPr>
            <a:xfrm rot="-1119824" flipH="1">
              <a:off x="6853004" y="503093"/>
              <a:ext cx="955262" cy="981627"/>
            </a:xfrm>
            <a:custGeom>
              <a:avLst/>
              <a:gdLst/>
              <a:ahLst/>
              <a:cxnLst/>
              <a:rect l="l" t="t" r="r" b="b"/>
              <a:pathLst>
                <a:path w="48736" h="50142" extrusionOk="0">
                  <a:moveTo>
                    <a:pt x="24140" y="1"/>
                  </a:moveTo>
                  <a:cubicBezTo>
                    <a:pt x="24133" y="1"/>
                    <a:pt x="24125" y="2"/>
                    <a:pt x="24118" y="5"/>
                  </a:cubicBezTo>
                  <a:cubicBezTo>
                    <a:pt x="22250" y="238"/>
                    <a:pt x="20148" y="1005"/>
                    <a:pt x="19214" y="2740"/>
                  </a:cubicBezTo>
                  <a:cubicBezTo>
                    <a:pt x="18447" y="4241"/>
                    <a:pt x="18447" y="5976"/>
                    <a:pt x="19181" y="7443"/>
                  </a:cubicBezTo>
                  <a:cubicBezTo>
                    <a:pt x="18614" y="7510"/>
                    <a:pt x="18080" y="7610"/>
                    <a:pt x="17546" y="7677"/>
                  </a:cubicBezTo>
                  <a:cubicBezTo>
                    <a:pt x="14778" y="8177"/>
                    <a:pt x="11976" y="8811"/>
                    <a:pt x="9574" y="10546"/>
                  </a:cubicBezTo>
                  <a:cubicBezTo>
                    <a:pt x="8373" y="11413"/>
                    <a:pt x="7206" y="12480"/>
                    <a:pt x="6205" y="13748"/>
                  </a:cubicBezTo>
                  <a:cubicBezTo>
                    <a:pt x="3737" y="16750"/>
                    <a:pt x="1835" y="20186"/>
                    <a:pt x="1602" y="26023"/>
                  </a:cubicBezTo>
                  <a:cubicBezTo>
                    <a:pt x="1568" y="26557"/>
                    <a:pt x="1568" y="27124"/>
                    <a:pt x="1568" y="27691"/>
                  </a:cubicBezTo>
                  <a:cubicBezTo>
                    <a:pt x="1602" y="29426"/>
                    <a:pt x="1768" y="31327"/>
                    <a:pt x="2069" y="33495"/>
                  </a:cubicBezTo>
                  <a:cubicBezTo>
                    <a:pt x="3036" y="33529"/>
                    <a:pt x="4137" y="33529"/>
                    <a:pt x="5304" y="33529"/>
                  </a:cubicBezTo>
                  <a:cubicBezTo>
                    <a:pt x="5404" y="33996"/>
                    <a:pt x="5471" y="34463"/>
                    <a:pt x="5538" y="34930"/>
                  </a:cubicBezTo>
                  <a:cubicBezTo>
                    <a:pt x="5338" y="34863"/>
                    <a:pt x="5138" y="34796"/>
                    <a:pt x="4904" y="34763"/>
                  </a:cubicBezTo>
                  <a:cubicBezTo>
                    <a:pt x="4752" y="34740"/>
                    <a:pt x="4597" y="34729"/>
                    <a:pt x="4441" y="34729"/>
                  </a:cubicBezTo>
                  <a:cubicBezTo>
                    <a:pt x="3222" y="34729"/>
                    <a:pt x="1900" y="35404"/>
                    <a:pt x="1101" y="36497"/>
                  </a:cubicBezTo>
                  <a:cubicBezTo>
                    <a:pt x="167" y="37765"/>
                    <a:pt x="1" y="39333"/>
                    <a:pt x="167" y="40700"/>
                  </a:cubicBezTo>
                  <a:cubicBezTo>
                    <a:pt x="468" y="42935"/>
                    <a:pt x="1602" y="44870"/>
                    <a:pt x="3336" y="46104"/>
                  </a:cubicBezTo>
                  <a:cubicBezTo>
                    <a:pt x="4631" y="47001"/>
                    <a:pt x="6241" y="47469"/>
                    <a:pt x="7918" y="47469"/>
                  </a:cubicBezTo>
                  <a:cubicBezTo>
                    <a:pt x="8488" y="47469"/>
                    <a:pt x="9065" y="47415"/>
                    <a:pt x="9641" y="47305"/>
                  </a:cubicBezTo>
                  <a:cubicBezTo>
                    <a:pt x="9874" y="47272"/>
                    <a:pt x="10108" y="47205"/>
                    <a:pt x="10341" y="47072"/>
                  </a:cubicBezTo>
                  <a:cubicBezTo>
                    <a:pt x="12446" y="49012"/>
                    <a:pt x="15263" y="50141"/>
                    <a:pt x="18282" y="50141"/>
                  </a:cubicBezTo>
                  <a:cubicBezTo>
                    <a:pt x="18326" y="50141"/>
                    <a:pt x="18370" y="50141"/>
                    <a:pt x="18414" y="50141"/>
                  </a:cubicBezTo>
                  <a:cubicBezTo>
                    <a:pt x="23584" y="50040"/>
                    <a:pt x="28554" y="49240"/>
                    <a:pt x="33491" y="47739"/>
                  </a:cubicBezTo>
                  <a:cubicBezTo>
                    <a:pt x="36493" y="46838"/>
                    <a:pt x="38895" y="44803"/>
                    <a:pt x="40329" y="42202"/>
                  </a:cubicBezTo>
                  <a:lnTo>
                    <a:pt x="40363" y="42202"/>
                  </a:lnTo>
                  <a:cubicBezTo>
                    <a:pt x="40540" y="42300"/>
                    <a:pt x="40741" y="42329"/>
                    <a:pt x="40945" y="42329"/>
                  </a:cubicBezTo>
                  <a:cubicBezTo>
                    <a:pt x="41085" y="42329"/>
                    <a:pt x="41227" y="42315"/>
                    <a:pt x="41363" y="42302"/>
                  </a:cubicBezTo>
                  <a:cubicBezTo>
                    <a:pt x="43665" y="42001"/>
                    <a:pt x="45700" y="40867"/>
                    <a:pt x="47001" y="39199"/>
                  </a:cubicBezTo>
                  <a:cubicBezTo>
                    <a:pt x="48268" y="37532"/>
                    <a:pt x="48735" y="35297"/>
                    <a:pt x="48335" y="33095"/>
                  </a:cubicBezTo>
                  <a:cubicBezTo>
                    <a:pt x="48068" y="31727"/>
                    <a:pt x="47401" y="30293"/>
                    <a:pt x="46167" y="29392"/>
                  </a:cubicBezTo>
                  <a:cubicBezTo>
                    <a:pt x="45407" y="28838"/>
                    <a:pt x="44470" y="28549"/>
                    <a:pt x="43574" y="28549"/>
                  </a:cubicBezTo>
                  <a:cubicBezTo>
                    <a:pt x="43015" y="28549"/>
                    <a:pt x="42471" y="28661"/>
                    <a:pt x="41997" y="28892"/>
                  </a:cubicBezTo>
                  <a:cubicBezTo>
                    <a:pt x="41664" y="29059"/>
                    <a:pt x="41363" y="29326"/>
                    <a:pt x="41097" y="29626"/>
                  </a:cubicBezTo>
                  <a:cubicBezTo>
                    <a:pt x="41030" y="29059"/>
                    <a:pt x="40930" y="28525"/>
                    <a:pt x="40863" y="27958"/>
                  </a:cubicBezTo>
                  <a:cubicBezTo>
                    <a:pt x="41764" y="27691"/>
                    <a:pt x="42631" y="27391"/>
                    <a:pt x="43398" y="27124"/>
                  </a:cubicBezTo>
                  <a:cubicBezTo>
                    <a:pt x="43131" y="25356"/>
                    <a:pt x="42798" y="23755"/>
                    <a:pt x="42397" y="22321"/>
                  </a:cubicBezTo>
                  <a:cubicBezTo>
                    <a:pt x="42164" y="21420"/>
                    <a:pt x="41897" y="20553"/>
                    <a:pt x="41597" y="19785"/>
                  </a:cubicBezTo>
                  <a:cubicBezTo>
                    <a:pt x="39629" y="14348"/>
                    <a:pt x="36760" y="11646"/>
                    <a:pt x="33524" y="9511"/>
                  </a:cubicBezTo>
                  <a:cubicBezTo>
                    <a:pt x="32190" y="8611"/>
                    <a:pt x="30789" y="7977"/>
                    <a:pt x="29355" y="7510"/>
                  </a:cubicBezTo>
                  <a:cubicBezTo>
                    <a:pt x="27899" y="7025"/>
                    <a:pt x="26425" y="6855"/>
                    <a:pt x="24957" y="6855"/>
                  </a:cubicBezTo>
                  <a:cubicBezTo>
                    <a:pt x="23599" y="6855"/>
                    <a:pt x="22246" y="7000"/>
                    <a:pt x="20915" y="7176"/>
                  </a:cubicBezTo>
                  <a:cubicBezTo>
                    <a:pt x="20649" y="7210"/>
                    <a:pt x="20382" y="7243"/>
                    <a:pt x="20115" y="7277"/>
                  </a:cubicBezTo>
                  <a:cubicBezTo>
                    <a:pt x="19514" y="4508"/>
                    <a:pt x="22350" y="1873"/>
                    <a:pt x="24218" y="238"/>
                  </a:cubicBezTo>
                  <a:cubicBezTo>
                    <a:pt x="24310" y="177"/>
                    <a:pt x="24232" y="1"/>
                    <a:pt x="24140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5"/>
            <p:cNvGrpSpPr/>
            <p:nvPr/>
          </p:nvGrpSpPr>
          <p:grpSpPr>
            <a:xfrm>
              <a:off x="6668535" y="352430"/>
              <a:ext cx="1327273" cy="1353272"/>
              <a:chOff x="6791273" y="469542"/>
              <a:chExt cx="1327273" cy="1353272"/>
            </a:xfrm>
          </p:grpSpPr>
          <p:grpSp>
            <p:nvGrpSpPr>
              <p:cNvPr id="1032" name="Google Shape;1032;p35"/>
              <p:cNvGrpSpPr/>
              <p:nvPr/>
            </p:nvGrpSpPr>
            <p:grpSpPr>
              <a:xfrm rot="-1497512" flipH="1">
                <a:off x="6956948" y="633678"/>
                <a:ext cx="995922" cy="1025000"/>
                <a:chOff x="853879" y="3531065"/>
                <a:chExt cx="1005363" cy="1027001"/>
              </a:xfrm>
            </p:grpSpPr>
            <p:sp>
              <p:nvSpPr>
                <p:cNvPr id="1033" name="Google Shape;1033;p35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4" name="Google Shape;1034;p35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35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35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35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35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35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35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041;p35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042;p35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35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4" name="Google Shape;1044;p35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5" name="Google Shape;1045;p35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35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7" name="Google Shape;1047;p35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" name="Google Shape;1048;p35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35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35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1" name="Google Shape;1051;p35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2" name="Google Shape;1052;p35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3" name="Google Shape;1053;p35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4" name="Google Shape;1054;p35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55" name="Google Shape;1055;p35"/>
              <p:cNvSpPr/>
              <p:nvPr/>
            </p:nvSpPr>
            <p:spPr>
              <a:xfrm rot="1129148" flipH="1">
                <a:off x="7578502" y="1354616"/>
                <a:ext cx="80629" cy="77134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3543" extrusionOk="0">
                    <a:moveTo>
                      <a:pt x="1753" y="0"/>
                    </a:moveTo>
                    <a:cubicBezTo>
                      <a:pt x="1575" y="0"/>
                      <a:pt x="1399" y="27"/>
                      <a:pt x="1235" y="73"/>
                    </a:cubicBezTo>
                    <a:cubicBezTo>
                      <a:pt x="734" y="207"/>
                      <a:pt x="267" y="507"/>
                      <a:pt x="1" y="1007"/>
                    </a:cubicBezTo>
                    <a:cubicBezTo>
                      <a:pt x="401" y="707"/>
                      <a:pt x="835" y="574"/>
                      <a:pt x="1268" y="540"/>
                    </a:cubicBezTo>
                    <a:cubicBezTo>
                      <a:pt x="1322" y="536"/>
                      <a:pt x="1377" y="534"/>
                      <a:pt x="1431" y="534"/>
                    </a:cubicBezTo>
                    <a:cubicBezTo>
                      <a:pt x="1809" y="534"/>
                      <a:pt x="2177" y="636"/>
                      <a:pt x="2469" y="841"/>
                    </a:cubicBezTo>
                    <a:cubicBezTo>
                      <a:pt x="2803" y="1107"/>
                      <a:pt x="3069" y="1474"/>
                      <a:pt x="3236" y="1941"/>
                    </a:cubicBezTo>
                    <a:cubicBezTo>
                      <a:pt x="3403" y="2408"/>
                      <a:pt x="3503" y="2975"/>
                      <a:pt x="3570" y="3543"/>
                    </a:cubicBezTo>
                    <a:cubicBezTo>
                      <a:pt x="3703" y="2975"/>
                      <a:pt x="3737" y="2375"/>
                      <a:pt x="3603" y="1775"/>
                    </a:cubicBezTo>
                    <a:cubicBezTo>
                      <a:pt x="3570" y="1474"/>
                      <a:pt x="3436" y="1174"/>
                      <a:pt x="3303" y="941"/>
                    </a:cubicBezTo>
                    <a:cubicBezTo>
                      <a:pt x="3136" y="674"/>
                      <a:pt x="2936" y="440"/>
                      <a:pt x="2703" y="307"/>
                    </a:cubicBezTo>
                    <a:cubicBezTo>
                      <a:pt x="2421" y="90"/>
                      <a:pt x="2083" y="0"/>
                      <a:pt x="175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35"/>
              <p:cNvSpPr/>
              <p:nvPr/>
            </p:nvSpPr>
            <p:spPr>
              <a:xfrm rot="1129148" flipH="1">
                <a:off x="7271332" y="1303010"/>
                <a:ext cx="195996" cy="96836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4448" extrusionOk="0">
                    <a:moveTo>
                      <a:pt x="4838" y="0"/>
                    </a:moveTo>
                    <a:cubicBezTo>
                      <a:pt x="3392" y="0"/>
                      <a:pt x="1679" y="537"/>
                      <a:pt x="31" y="1712"/>
                    </a:cubicBezTo>
                    <a:cubicBezTo>
                      <a:pt x="8" y="1736"/>
                      <a:pt x="1" y="1759"/>
                      <a:pt x="22" y="1759"/>
                    </a:cubicBezTo>
                    <a:cubicBezTo>
                      <a:pt x="31" y="1759"/>
                      <a:pt x="45" y="1755"/>
                      <a:pt x="65" y="1746"/>
                    </a:cubicBezTo>
                    <a:cubicBezTo>
                      <a:pt x="1303" y="1095"/>
                      <a:pt x="2569" y="797"/>
                      <a:pt x="3718" y="797"/>
                    </a:cubicBezTo>
                    <a:cubicBezTo>
                      <a:pt x="6220" y="797"/>
                      <a:pt x="8172" y="2207"/>
                      <a:pt x="8104" y="4448"/>
                    </a:cubicBezTo>
                    <a:cubicBezTo>
                      <a:pt x="8104" y="4448"/>
                      <a:pt x="8137" y="4448"/>
                      <a:pt x="8170" y="4414"/>
                    </a:cubicBezTo>
                    <a:cubicBezTo>
                      <a:pt x="9084" y="1652"/>
                      <a:pt x="7373" y="0"/>
                      <a:pt x="4838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5"/>
              <p:cNvSpPr/>
              <p:nvPr/>
            </p:nvSpPr>
            <p:spPr>
              <a:xfrm rot="1129148" flipH="1">
                <a:off x="7398374" y="1295680"/>
                <a:ext cx="59053" cy="15936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732" extrusionOk="0">
                    <a:moveTo>
                      <a:pt x="1304" y="1"/>
                    </a:moveTo>
                    <a:cubicBezTo>
                      <a:pt x="836" y="1"/>
                      <a:pt x="372" y="179"/>
                      <a:pt x="1" y="631"/>
                    </a:cubicBezTo>
                    <a:cubicBezTo>
                      <a:pt x="1" y="664"/>
                      <a:pt x="1" y="731"/>
                      <a:pt x="34" y="731"/>
                    </a:cubicBezTo>
                    <a:cubicBezTo>
                      <a:pt x="693" y="658"/>
                      <a:pt x="1335" y="477"/>
                      <a:pt x="1971" y="477"/>
                    </a:cubicBezTo>
                    <a:cubicBezTo>
                      <a:pt x="2204" y="477"/>
                      <a:pt x="2437" y="502"/>
                      <a:pt x="2669" y="564"/>
                    </a:cubicBezTo>
                    <a:cubicBezTo>
                      <a:pt x="2736" y="564"/>
                      <a:pt x="2736" y="531"/>
                      <a:pt x="2703" y="498"/>
                    </a:cubicBezTo>
                    <a:cubicBezTo>
                      <a:pt x="2307" y="205"/>
                      <a:pt x="1804" y="1"/>
                      <a:pt x="130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35"/>
              <p:cNvSpPr/>
              <p:nvPr/>
            </p:nvSpPr>
            <p:spPr>
              <a:xfrm rot="1129148" flipH="1">
                <a:off x="7680558" y="1224798"/>
                <a:ext cx="115129" cy="130755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6006" extrusionOk="0">
                    <a:moveTo>
                      <a:pt x="2492" y="0"/>
                    </a:moveTo>
                    <a:cubicBezTo>
                      <a:pt x="1717" y="0"/>
                      <a:pt x="843" y="529"/>
                      <a:pt x="0" y="1714"/>
                    </a:cubicBezTo>
                    <a:cubicBezTo>
                      <a:pt x="0" y="1747"/>
                      <a:pt x="0" y="1781"/>
                      <a:pt x="0" y="1781"/>
                    </a:cubicBezTo>
                    <a:cubicBezTo>
                      <a:pt x="617" y="1234"/>
                      <a:pt x="1251" y="981"/>
                      <a:pt x="1846" y="981"/>
                    </a:cubicBezTo>
                    <a:cubicBezTo>
                      <a:pt x="3504" y="981"/>
                      <a:pt x="4868" y="2941"/>
                      <a:pt x="4770" y="5984"/>
                    </a:cubicBezTo>
                    <a:cubicBezTo>
                      <a:pt x="4770" y="5997"/>
                      <a:pt x="4782" y="6006"/>
                      <a:pt x="4795" y="6006"/>
                    </a:cubicBezTo>
                    <a:cubicBezTo>
                      <a:pt x="4814" y="6006"/>
                      <a:pt x="4837" y="5989"/>
                      <a:pt x="4837" y="5950"/>
                    </a:cubicBezTo>
                    <a:cubicBezTo>
                      <a:pt x="5336" y="2389"/>
                      <a:pt x="4138" y="0"/>
                      <a:pt x="2492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35"/>
              <p:cNvSpPr/>
              <p:nvPr/>
            </p:nvSpPr>
            <p:spPr>
              <a:xfrm rot="1129148" flipH="1">
                <a:off x="7663646" y="1240544"/>
                <a:ext cx="28825" cy="45348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83" extrusionOk="0">
                    <a:moveTo>
                      <a:pt x="68" y="1"/>
                    </a:moveTo>
                    <a:cubicBezTo>
                      <a:pt x="34" y="1"/>
                      <a:pt x="1" y="34"/>
                      <a:pt x="34" y="67"/>
                    </a:cubicBezTo>
                    <a:cubicBezTo>
                      <a:pt x="501" y="568"/>
                      <a:pt x="568" y="1368"/>
                      <a:pt x="835" y="2069"/>
                    </a:cubicBezTo>
                    <a:cubicBezTo>
                      <a:pt x="835" y="2078"/>
                      <a:pt x="841" y="2082"/>
                      <a:pt x="849" y="2082"/>
                    </a:cubicBezTo>
                    <a:cubicBezTo>
                      <a:pt x="868" y="2082"/>
                      <a:pt x="902" y="2059"/>
                      <a:pt x="902" y="2035"/>
                    </a:cubicBezTo>
                    <a:cubicBezTo>
                      <a:pt x="1335" y="935"/>
                      <a:pt x="735" y="201"/>
                      <a:pt x="68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35"/>
              <p:cNvSpPr/>
              <p:nvPr/>
            </p:nvSpPr>
            <p:spPr>
              <a:xfrm rot="1129148" flipH="1">
                <a:off x="7379500" y="1363116"/>
                <a:ext cx="335074" cy="180240"/>
              </a:xfrm>
              <a:custGeom>
                <a:avLst/>
                <a:gdLst/>
                <a:ahLst/>
                <a:cxnLst/>
                <a:rect l="l" t="t" r="r" b="b"/>
                <a:pathLst>
                  <a:path w="15530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38"/>
                    </a:cubicBezTo>
                    <a:cubicBezTo>
                      <a:pt x="4988" y="5806"/>
                      <a:pt x="6723" y="7140"/>
                      <a:pt x="8758" y="7941"/>
                    </a:cubicBezTo>
                    <a:cubicBezTo>
                      <a:pt x="9184" y="8123"/>
                      <a:pt x="9667" y="8278"/>
                      <a:pt x="10230" y="8278"/>
                    </a:cubicBezTo>
                    <a:cubicBezTo>
                      <a:pt x="10283" y="8278"/>
                      <a:pt x="10337" y="8277"/>
                      <a:pt x="10392" y="8274"/>
                    </a:cubicBezTo>
                    <a:cubicBezTo>
                      <a:pt x="12427" y="8174"/>
                      <a:pt x="14362" y="6440"/>
                      <a:pt x="15462" y="5139"/>
                    </a:cubicBezTo>
                    <a:cubicBezTo>
                      <a:pt x="15529" y="5072"/>
                      <a:pt x="15462" y="4938"/>
                      <a:pt x="15362" y="4938"/>
                    </a:cubicBezTo>
                    <a:cubicBezTo>
                      <a:pt x="14583" y="5039"/>
                      <a:pt x="13795" y="5090"/>
                      <a:pt x="13007" y="5090"/>
                    </a:cubicBezTo>
                    <a:cubicBezTo>
                      <a:pt x="10928" y="5090"/>
                      <a:pt x="8839" y="4739"/>
                      <a:pt x="6856" y="4038"/>
                    </a:cubicBezTo>
                    <a:cubicBezTo>
                      <a:pt x="4421" y="3204"/>
                      <a:pt x="2153" y="1803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35"/>
              <p:cNvSpPr/>
              <p:nvPr/>
            </p:nvSpPr>
            <p:spPr>
              <a:xfrm rot="1129148" flipH="1">
                <a:off x="7416626" y="1369269"/>
                <a:ext cx="296928" cy="180240"/>
              </a:xfrm>
              <a:custGeom>
                <a:avLst/>
                <a:gdLst/>
                <a:ahLst/>
                <a:cxnLst/>
                <a:rect l="l" t="t" r="r" b="b"/>
                <a:pathLst>
                  <a:path w="13762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72"/>
                    </a:cubicBezTo>
                    <a:cubicBezTo>
                      <a:pt x="5022" y="5806"/>
                      <a:pt x="6723" y="7140"/>
                      <a:pt x="8758" y="7941"/>
                    </a:cubicBezTo>
                    <a:cubicBezTo>
                      <a:pt x="9184" y="8123"/>
                      <a:pt x="9694" y="8278"/>
                      <a:pt x="10237" y="8278"/>
                    </a:cubicBezTo>
                    <a:cubicBezTo>
                      <a:pt x="10289" y="8278"/>
                      <a:pt x="10340" y="8277"/>
                      <a:pt x="10392" y="8274"/>
                    </a:cubicBezTo>
                    <a:cubicBezTo>
                      <a:pt x="11026" y="8241"/>
                      <a:pt x="11660" y="8041"/>
                      <a:pt x="12260" y="7740"/>
                    </a:cubicBezTo>
                    <a:cubicBezTo>
                      <a:pt x="12260" y="7407"/>
                      <a:pt x="12260" y="7073"/>
                      <a:pt x="12193" y="6773"/>
                    </a:cubicBezTo>
                    <a:cubicBezTo>
                      <a:pt x="12827" y="6306"/>
                      <a:pt x="13361" y="5739"/>
                      <a:pt x="13761" y="5072"/>
                    </a:cubicBezTo>
                    <a:lnTo>
                      <a:pt x="13761" y="5072"/>
                    </a:lnTo>
                    <a:cubicBezTo>
                      <a:pt x="13492" y="5083"/>
                      <a:pt x="13222" y="5089"/>
                      <a:pt x="12953" y="5089"/>
                    </a:cubicBezTo>
                    <a:cubicBezTo>
                      <a:pt x="10889" y="5089"/>
                      <a:pt x="8833" y="4750"/>
                      <a:pt x="6856" y="4071"/>
                    </a:cubicBezTo>
                    <a:cubicBezTo>
                      <a:pt x="4421" y="3204"/>
                      <a:pt x="2153" y="1836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62" name="Google Shape;1062;p35"/>
          <p:cNvSpPr txBox="1">
            <a:spLocks noGrp="1"/>
          </p:cNvSpPr>
          <p:nvPr>
            <p:ph type="subTitle" idx="1"/>
          </p:nvPr>
        </p:nvSpPr>
        <p:spPr>
          <a:xfrm>
            <a:off x="2545650" y="3397863"/>
            <a:ext cx="41250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R1 </a:t>
            </a:r>
            <a:endParaRPr dirty="0"/>
          </a:p>
        </p:txBody>
      </p:sp>
      <p:sp>
        <p:nvSpPr>
          <p:cNvPr id="1063" name="Google Shape;1063;p35"/>
          <p:cNvSpPr/>
          <p:nvPr/>
        </p:nvSpPr>
        <p:spPr>
          <a:xfrm>
            <a:off x="6172200" y="137568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4" name="Google Shape;1064;p35"/>
          <p:cNvGrpSpPr/>
          <p:nvPr/>
        </p:nvGrpSpPr>
        <p:grpSpPr>
          <a:xfrm>
            <a:off x="885766" y="466078"/>
            <a:ext cx="1005345" cy="869884"/>
            <a:chOff x="968013" y="650077"/>
            <a:chExt cx="777108" cy="672348"/>
          </a:xfrm>
        </p:grpSpPr>
        <p:sp>
          <p:nvSpPr>
            <p:cNvPr id="1065" name="Google Shape;1065;p35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5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5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" name="Google Shape;1068;p35"/>
          <p:cNvGrpSpPr/>
          <p:nvPr/>
        </p:nvGrpSpPr>
        <p:grpSpPr>
          <a:xfrm rot="2235294">
            <a:off x="7205532" y="3845215"/>
            <a:ext cx="777157" cy="672390"/>
            <a:chOff x="968013" y="650077"/>
            <a:chExt cx="777108" cy="672348"/>
          </a:xfrm>
        </p:grpSpPr>
        <p:sp>
          <p:nvSpPr>
            <p:cNvPr id="1069" name="Google Shape;1069;p35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2" name="Google Shape;1072;p35"/>
          <p:cNvSpPr/>
          <p:nvPr/>
        </p:nvSpPr>
        <p:spPr>
          <a:xfrm rot="-445239">
            <a:off x="2707823" y="4434040"/>
            <a:ext cx="252944" cy="168422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5"/>
          <p:cNvSpPr/>
          <p:nvPr/>
        </p:nvSpPr>
        <p:spPr>
          <a:xfrm>
            <a:off x="3874900" y="80358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5"/>
          <p:cNvSpPr/>
          <p:nvPr/>
        </p:nvSpPr>
        <p:spPr>
          <a:xfrm rot="2135071">
            <a:off x="4341242" y="630028"/>
            <a:ext cx="398926" cy="273548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5"/>
          <p:cNvSpPr/>
          <p:nvPr/>
        </p:nvSpPr>
        <p:spPr>
          <a:xfrm rot="-4320374">
            <a:off x="5040091" y="1050090"/>
            <a:ext cx="260324" cy="2271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5"/>
          <p:cNvSpPr/>
          <p:nvPr/>
        </p:nvSpPr>
        <p:spPr>
          <a:xfrm>
            <a:off x="2825050" y="18706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5"/>
          <p:cNvSpPr/>
          <p:nvPr/>
        </p:nvSpPr>
        <p:spPr>
          <a:xfrm>
            <a:off x="7527625" y="32601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5"/>
          <p:cNvSpPr/>
          <p:nvPr/>
        </p:nvSpPr>
        <p:spPr>
          <a:xfrm rot="444932" flipH="1">
            <a:off x="8071732" y="3547526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5"/>
          <p:cNvSpPr/>
          <p:nvPr/>
        </p:nvSpPr>
        <p:spPr>
          <a:xfrm>
            <a:off x="2195300" y="41259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5"/>
          <p:cNvSpPr/>
          <p:nvPr/>
        </p:nvSpPr>
        <p:spPr>
          <a:xfrm>
            <a:off x="5966575" y="41603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5"/>
          <p:cNvSpPr/>
          <p:nvPr/>
        </p:nvSpPr>
        <p:spPr>
          <a:xfrm>
            <a:off x="6670638" y="446276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5"/>
          <p:cNvSpPr/>
          <p:nvPr/>
        </p:nvSpPr>
        <p:spPr>
          <a:xfrm>
            <a:off x="2052238" y="14300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5"/>
          <p:cNvSpPr/>
          <p:nvPr/>
        </p:nvSpPr>
        <p:spPr>
          <a:xfrm rot="444932" flipH="1">
            <a:off x="2395957" y="699901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5"/>
          <p:cNvSpPr/>
          <p:nvPr/>
        </p:nvSpPr>
        <p:spPr>
          <a:xfrm>
            <a:off x="6337213" y="6091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5"/>
          <p:cNvSpPr/>
          <p:nvPr/>
        </p:nvSpPr>
        <p:spPr>
          <a:xfrm>
            <a:off x="8106925" y="8376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5"/>
          <p:cNvSpPr/>
          <p:nvPr/>
        </p:nvSpPr>
        <p:spPr>
          <a:xfrm>
            <a:off x="8151950" y="13757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35"/>
          <p:cNvSpPr/>
          <p:nvPr/>
        </p:nvSpPr>
        <p:spPr>
          <a:xfrm>
            <a:off x="4224338" y="1211575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35"/>
          <p:cNvSpPr/>
          <p:nvPr/>
        </p:nvSpPr>
        <p:spPr>
          <a:xfrm>
            <a:off x="4298888" y="40494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35"/>
          <p:cNvSpPr/>
          <p:nvPr/>
        </p:nvSpPr>
        <p:spPr>
          <a:xfrm rot="444932" flipH="1">
            <a:off x="4597932" y="3967414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35"/>
          <p:cNvSpPr/>
          <p:nvPr/>
        </p:nvSpPr>
        <p:spPr>
          <a:xfrm>
            <a:off x="3356513" y="42341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35"/>
          <p:cNvSpPr/>
          <p:nvPr/>
        </p:nvSpPr>
        <p:spPr>
          <a:xfrm>
            <a:off x="1044475" y="442868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45"/>
          <p:cNvSpPr txBox="1">
            <a:spLocks noGrp="1"/>
          </p:cNvSpPr>
          <p:nvPr>
            <p:ph type="title"/>
          </p:nvPr>
        </p:nvSpPr>
        <p:spPr>
          <a:xfrm>
            <a:off x="627981" y="668193"/>
            <a:ext cx="76653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about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" name="Google Shape;1721;p45">
            <a:extLst>
              <a:ext uri="{FF2B5EF4-FFF2-40B4-BE49-F238E27FC236}">
                <a16:creationId xmlns:a16="http://schemas.microsoft.com/office/drawing/2014/main" id="{C4EA9408-E84A-FE3D-0978-163E9092A7E1}"/>
              </a:ext>
            </a:extLst>
          </p:cNvPr>
          <p:cNvSpPr txBox="1">
            <a:spLocks/>
          </p:cNvSpPr>
          <p:nvPr/>
        </p:nvSpPr>
        <p:spPr>
          <a:xfrm>
            <a:off x="627981" y="2708029"/>
            <a:ext cx="7665300" cy="1204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itan One"/>
              <a:buNone/>
              <a:defRPr sz="100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4000" dirty="0">
                <a:solidFill>
                  <a:schemeClr val="accent2"/>
                </a:solidFill>
              </a:rPr>
              <a:t>Today we will learn ………………… nouns</a:t>
            </a:r>
            <a:endParaRPr lang="en-US" sz="72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46"/>
          <p:cNvSpPr txBox="1">
            <a:spLocks noGrp="1"/>
          </p:cNvSpPr>
          <p:nvPr>
            <p:ph type="subTitle" idx="1"/>
          </p:nvPr>
        </p:nvSpPr>
        <p:spPr>
          <a:xfrm>
            <a:off x="2847108" y="436418"/>
            <a:ext cx="2441591" cy="8208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Examples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727" name="Google Shape;1727;p46"/>
          <p:cNvSpPr txBox="1">
            <a:spLocks noGrp="1"/>
          </p:cNvSpPr>
          <p:nvPr>
            <p:ph type="title"/>
          </p:nvPr>
        </p:nvSpPr>
        <p:spPr>
          <a:xfrm>
            <a:off x="1233053" y="1430126"/>
            <a:ext cx="56697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talk </a:t>
            </a:r>
            <a:r>
              <a:rPr lang="en" b="1" dirty="0">
                <a:solidFill>
                  <a:schemeClr val="tx1"/>
                </a:solidFill>
              </a:rPr>
              <a:t>about</a:t>
            </a:r>
            <a:r>
              <a:rPr lang="en" dirty="0"/>
              <a:t> some new words today.</a:t>
            </a:r>
            <a:endParaRPr dirty="0"/>
          </a:p>
        </p:txBody>
      </p:sp>
      <p:grpSp>
        <p:nvGrpSpPr>
          <p:cNvPr id="8" name="Google Shape;1728;p46"/>
          <p:cNvGrpSpPr/>
          <p:nvPr/>
        </p:nvGrpSpPr>
        <p:grpSpPr>
          <a:xfrm rot="-1370894" flipH="1">
            <a:off x="731000" y="1457662"/>
            <a:ext cx="486900" cy="426570"/>
            <a:chOff x="968013" y="650077"/>
            <a:chExt cx="777108" cy="672348"/>
          </a:xfrm>
        </p:grpSpPr>
        <p:sp>
          <p:nvSpPr>
            <p:cNvPr id="9" name="Google Shape;1729;p46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30;p46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31;p46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727;p46"/>
          <p:cNvSpPr txBox="1">
            <a:spLocks/>
          </p:cNvSpPr>
          <p:nvPr/>
        </p:nvSpPr>
        <p:spPr>
          <a:xfrm>
            <a:off x="1233053" y="2134852"/>
            <a:ext cx="56697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tan One"/>
              <a:buNone/>
              <a:defRPr sz="21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dirty="0"/>
              <a:t>He wants to ask the teacher </a:t>
            </a:r>
            <a:r>
              <a:rPr lang="en-US" b="1" dirty="0">
                <a:solidFill>
                  <a:schemeClr val="tx1"/>
                </a:solidFill>
              </a:rPr>
              <a:t>about</a:t>
            </a:r>
            <a:r>
              <a:rPr lang="en-US" dirty="0"/>
              <a:t> his marks.</a:t>
            </a:r>
          </a:p>
        </p:txBody>
      </p:sp>
      <p:grpSp>
        <p:nvGrpSpPr>
          <p:cNvPr id="13" name="Google Shape;1728;p46"/>
          <p:cNvGrpSpPr/>
          <p:nvPr/>
        </p:nvGrpSpPr>
        <p:grpSpPr>
          <a:xfrm rot="-1370894" flipH="1">
            <a:off x="731000" y="2162388"/>
            <a:ext cx="486900" cy="426570"/>
            <a:chOff x="968013" y="650077"/>
            <a:chExt cx="777108" cy="672348"/>
          </a:xfrm>
        </p:grpSpPr>
        <p:sp>
          <p:nvSpPr>
            <p:cNvPr id="14" name="Google Shape;1729;p46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30;p46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31;p46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27;p46"/>
          <p:cNvSpPr txBox="1">
            <a:spLocks/>
          </p:cNvSpPr>
          <p:nvPr/>
        </p:nvSpPr>
        <p:spPr>
          <a:xfrm>
            <a:off x="1233053" y="2925172"/>
            <a:ext cx="56697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tan One"/>
              <a:buNone/>
              <a:defRPr sz="21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dirty="0"/>
              <a:t>Today we’re going to learn </a:t>
            </a:r>
            <a:r>
              <a:rPr lang="en-US" b="1" dirty="0">
                <a:solidFill>
                  <a:schemeClr val="tx1"/>
                </a:solidFill>
              </a:rPr>
              <a:t>about</a:t>
            </a:r>
            <a:r>
              <a:rPr lang="en-US" dirty="0"/>
              <a:t> addition.</a:t>
            </a:r>
          </a:p>
        </p:txBody>
      </p:sp>
      <p:grpSp>
        <p:nvGrpSpPr>
          <p:cNvPr id="18" name="Google Shape;1728;p46"/>
          <p:cNvGrpSpPr/>
          <p:nvPr/>
        </p:nvGrpSpPr>
        <p:grpSpPr>
          <a:xfrm rot="-1370894" flipH="1">
            <a:off x="731000" y="2952708"/>
            <a:ext cx="486900" cy="426570"/>
            <a:chOff x="968013" y="650077"/>
            <a:chExt cx="777108" cy="672348"/>
          </a:xfrm>
        </p:grpSpPr>
        <p:sp>
          <p:nvSpPr>
            <p:cNvPr id="19" name="Google Shape;1729;p46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30;p46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31;p46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1932;p54"/>
          <p:cNvSpPr/>
          <p:nvPr/>
        </p:nvSpPr>
        <p:spPr>
          <a:xfrm>
            <a:off x="5157152" y="3585991"/>
            <a:ext cx="3748614" cy="1443097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131;p38"/>
          <p:cNvSpPr txBox="1">
            <a:spLocks/>
          </p:cNvSpPr>
          <p:nvPr/>
        </p:nvSpPr>
        <p:spPr>
          <a:xfrm>
            <a:off x="4828581" y="3880726"/>
            <a:ext cx="43941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b="1" dirty="0">
                <a:solidFill>
                  <a:schemeClr val="accent2"/>
                </a:solidFill>
              </a:rPr>
              <a:t>Now your turn!</a:t>
            </a:r>
            <a:endParaRPr lang="en-US" b="1" dirty="0"/>
          </a:p>
        </p:txBody>
      </p:sp>
      <p:grpSp>
        <p:nvGrpSpPr>
          <p:cNvPr id="24" name="Google Shape;1840;p50"/>
          <p:cNvGrpSpPr/>
          <p:nvPr/>
        </p:nvGrpSpPr>
        <p:grpSpPr>
          <a:xfrm>
            <a:off x="6956076" y="846859"/>
            <a:ext cx="1646325" cy="1118279"/>
            <a:chOff x="6570561" y="1291525"/>
            <a:chExt cx="1646325" cy="1118279"/>
          </a:xfrm>
        </p:grpSpPr>
        <p:grpSp>
          <p:nvGrpSpPr>
            <p:cNvPr id="25" name="Google Shape;1841;p50"/>
            <p:cNvGrpSpPr/>
            <p:nvPr/>
          </p:nvGrpSpPr>
          <p:grpSpPr>
            <a:xfrm>
              <a:off x="6570561" y="1291525"/>
              <a:ext cx="1646325" cy="1118279"/>
              <a:chOff x="669286" y="1573888"/>
              <a:chExt cx="1646325" cy="1118279"/>
            </a:xfrm>
          </p:grpSpPr>
          <p:sp>
            <p:nvSpPr>
              <p:cNvPr id="36" name="Google Shape;1842;p50"/>
              <p:cNvSpPr/>
              <p:nvPr/>
            </p:nvSpPr>
            <p:spPr>
              <a:xfrm>
                <a:off x="669286" y="1573888"/>
                <a:ext cx="1646321" cy="1118250"/>
              </a:xfrm>
              <a:custGeom>
                <a:avLst/>
                <a:gdLst/>
                <a:ahLst/>
                <a:cxnLst/>
                <a:rect l="l" t="t" r="r" b="b"/>
                <a:pathLst>
                  <a:path w="76422" h="51909" extrusionOk="0">
                    <a:moveTo>
                      <a:pt x="40463" y="0"/>
                    </a:moveTo>
                    <a:cubicBezTo>
                      <a:pt x="37460" y="34"/>
                      <a:pt x="34492" y="634"/>
                      <a:pt x="31756" y="1735"/>
                    </a:cubicBezTo>
                    <a:cubicBezTo>
                      <a:pt x="29288" y="2769"/>
                      <a:pt x="23184" y="5471"/>
                      <a:pt x="22750" y="10808"/>
                    </a:cubicBezTo>
                    <a:cubicBezTo>
                      <a:pt x="22750" y="10755"/>
                      <a:pt x="22707" y="10732"/>
                      <a:pt x="22635" y="10732"/>
                    </a:cubicBezTo>
                    <a:cubicBezTo>
                      <a:pt x="22256" y="10732"/>
                      <a:pt x="21061" y="11358"/>
                      <a:pt x="20949" y="11442"/>
                    </a:cubicBezTo>
                    <a:cubicBezTo>
                      <a:pt x="20482" y="11876"/>
                      <a:pt x="20015" y="12242"/>
                      <a:pt x="19614" y="12776"/>
                    </a:cubicBezTo>
                    <a:cubicBezTo>
                      <a:pt x="18147" y="14811"/>
                      <a:pt x="18147" y="17413"/>
                      <a:pt x="18647" y="19815"/>
                    </a:cubicBezTo>
                    <a:cubicBezTo>
                      <a:pt x="18780" y="20315"/>
                      <a:pt x="18914" y="20815"/>
                      <a:pt x="19047" y="21316"/>
                    </a:cubicBezTo>
                    <a:cubicBezTo>
                      <a:pt x="19214" y="21816"/>
                      <a:pt x="19381" y="22316"/>
                      <a:pt x="19581" y="22817"/>
                    </a:cubicBezTo>
                    <a:cubicBezTo>
                      <a:pt x="19748" y="23350"/>
                      <a:pt x="19981" y="23851"/>
                      <a:pt x="20181" y="24351"/>
                    </a:cubicBezTo>
                    <a:cubicBezTo>
                      <a:pt x="18680" y="25152"/>
                      <a:pt x="17413" y="26319"/>
                      <a:pt x="16846" y="27954"/>
                    </a:cubicBezTo>
                    <a:cubicBezTo>
                      <a:pt x="15912" y="30756"/>
                      <a:pt x="16512" y="33191"/>
                      <a:pt x="17246" y="35993"/>
                    </a:cubicBezTo>
                    <a:cubicBezTo>
                      <a:pt x="17379" y="36493"/>
                      <a:pt x="17546" y="36960"/>
                      <a:pt x="17680" y="37461"/>
                    </a:cubicBezTo>
                    <a:cubicBezTo>
                      <a:pt x="16445" y="37794"/>
                      <a:pt x="15311" y="38461"/>
                      <a:pt x="14778" y="39562"/>
                    </a:cubicBezTo>
                    <a:cubicBezTo>
                      <a:pt x="13977" y="41130"/>
                      <a:pt x="14411" y="42464"/>
                      <a:pt x="14411" y="44132"/>
                    </a:cubicBezTo>
                    <a:cubicBezTo>
                      <a:pt x="13944" y="43865"/>
                      <a:pt x="13410" y="43565"/>
                      <a:pt x="12876" y="43498"/>
                    </a:cubicBezTo>
                    <a:cubicBezTo>
                      <a:pt x="12741" y="43481"/>
                      <a:pt x="12612" y="43472"/>
                      <a:pt x="12488" y="43472"/>
                    </a:cubicBezTo>
                    <a:cubicBezTo>
                      <a:pt x="11666" y="43472"/>
                      <a:pt x="11075" y="43839"/>
                      <a:pt x="10408" y="44332"/>
                    </a:cubicBezTo>
                    <a:cubicBezTo>
                      <a:pt x="9774" y="44766"/>
                      <a:pt x="9174" y="45166"/>
                      <a:pt x="8540" y="45633"/>
                    </a:cubicBezTo>
                    <a:cubicBezTo>
                      <a:pt x="8440" y="45533"/>
                      <a:pt x="8306" y="45400"/>
                      <a:pt x="8173" y="45299"/>
                    </a:cubicBezTo>
                    <a:cubicBezTo>
                      <a:pt x="7706" y="44232"/>
                      <a:pt x="7539" y="43398"/>
                      <a:pt x="7539" y="41964"/>
                    </a:cubicBezTo>
                    <a:cubicBezTo>
                      <a:pt x="7539" y="41463"/>
                      <a:pt x="7606" y="39462"/>
                      <a:pt x="7639" y="38728"/>
                    </a:cubicBezTo>
                    <a:cubicBezTo>
                      <a:pt x="7228" y="38663"/>
                      <a:pt x="6821" y="38632"/>
                      <a:pt x="6420" y="38632"/>
                    </a:cubicBezTo>
                    <a:cubicBezTo>
                      <a:pt x="4348" y="38632"/>
                      <a:pt x="2454" y="39476"/>
                      <a:pt x="1168" y="40930"/>
                    </a:cubicBezTo>
                    <a:cubicBezTo>
                      <a:pt x="701" y="41530"/>
                      <a:pt x="301" y="42197"/>
                      <a:pt x="0" y="42931"/>
                    </a:cubicBezTo>
                    <a:cubicBezTo>
                      <a:pt x="2312" y="44917"/>
                      <a:pt x="5195" y="46871"/>
                      <a:pt x="8247" y="46871"/>
                    </a:cubicBezTo>
                    <a:cubicBezTo>
                      <a:pt x="8322" y="46871"/>
                      <a:pt x="8398" y="46870"/>
                      <a:pt x="8473" y="46867"/>
                    </a:cubicBezTo>
                    <a:cubicBezTo>
                      <a:pt x="8873" y="47801"/>
                      <a:pt x="9541" y="48702"/>
                      <a:pt x="10308" y="49369"/>
                    </a:cubicBezTo>
                    <a:cubicBezTo>
                      <a:pt x="11442" y="50336"/>
                      <a:pt x="12776" y="51137"/>
                      <a:pt x="14177" y="51404"/>
                    </a:cubicBezTo>
                    <a:cubicBezTo>
                      <a:pt x="14427" y="51454"/>
                      <a:pt x="14659" y="51477"/>
                      <a:pt x="14878" y="51477"/>
                    </a:cubicBezTo>
                    <a:cubicBezTo>
                      <a:pt x="15534" y="51477"/>
                      <a:pt x="16079" y="51270"/>
                      <a:pt x="16679" y="50970"/>
                    </a:cubicBezTo>
                    <a:cubicBezTo>
                      <a:pt x="17913" y="51437"/>
                      <a:pt x="19181" y="51871"/>
                      <a:pt x="20482" y="51904"/>
                    </a:cubicBezTo>
                    <a:cubicBezTo>
                      <a:pt x="20584" y="51907"/>
                      <a:pt x="20685" y="51908"/>
                      <a:pt x="20787" y="51908"/>
                    </a:cubicBezTo>
                    <a:cubicBezTo>
                      <a:pt x="23227" y="51908"/>
                      <a:pt x="25347" y="51131"/>
                      <a:pt x="26853" y="49369"/>
                    </a:cubicBezTo>
                    <a:cubicBezTo>
                      <a:pt x="27987" y="48035"/>
                      <a:pt x="28154" y="46534"/>
                      <a:pt x="27954" y="44832"/>
                    </a:cubicBezTo>
                    <a:cubicBezTo>
                      <a:pt x="30022" y="44099"/>
                      <a:pt x="31856" y="42864"/>
                      <a:pt x="33391" y="41363"/>
                    </a:cubicBezTo>
                    <a:cubicBezTo>
                      <a:pt x="35714" y="42283"/>
                      <a:pt x="38249" y="42711"/>
                      <a:pt x="40853" y="42711"/>
                    </a:cubicBezTo>
                    <a:cubicBezTo>
                      <a:pt x="41839" y="42711"/>
                      <a:pt x="42834" y="42650"/>
                      <a:pt x="43832" y="42531"/>
                    </a:cubicBezTo>
                    <a:lnTo>
                      <a:pt x="44065" y="42497"/>
                    </a:lnTo>
                    <a:cubicBezTo>
                      <a:pt x="47468" y="42064"/>
                      <a:pt x="50770" y="40730"/>
                      <a:pt x="53205" y="38561"/>
                    </a:cubicBezTo>
                    <a:cubicBezTo>
                      <a:pt x="53672" y="38561"/>
                      <a:pt x="54172" y="38528"/>
                      <a:pt x="54639" y="38461"/>
                    </a:cubicBezTo>
                    <a:cubicBezTo>
                      <a:pt x="55073" y="39929"/>
                      <a:pt x="55673" y="41030"/>
                      <a:pt x="57074" y="41664"/>
                    </a:cubicBezTo>
                    <a:cubicBezTo>
                      <a:pt x="57803" y="41989"/>
                      <a:pt x="58562" y="42142"/>
                      <a:pt x="59338" y="42142"/>
                    </a:cubicBezTo>
                    <a:cubicBezTo>
                      <a:pt x="60551" y="42142"/>
                      <a:pt x="61804" y="41768"/>
                      <a:pt x="63045" y="41096"/>
                    </a:cubicBezTo>
                    <a:cubicBezTo>
                      <a:pt x="64046" y="40563"/>
                      <a:pt x="64947" y="39695"/>
                      <a:pt x="65781" y="38828"/>
                    </a:cubicBezTo>
                    <a:cubicBezTo>
                      <a:pt x="66548" y="38828"/>
                      <a:pt x="67182" y="38728"/>
                      <a:pt x="67916" y="38161"/>
                    </a:cubicBezTo>
                    <a:cubicBezTo>
                      <a:pt x="68916" y="37427"/>
                      <a:pt x="69683" y="36326"/>
                      <a:pt x="70251" y="35126"/>
                    </a:cubicBezTo>
                    <a:cubicBezTo>
                      <a:pt x="70284" y="35092"/>
                      <a:pt x="70317" y="35025"/>
                      <a:pt x="70351" y="34992"/>
                    </a:cubicBezTo>
                    <a:cubicBezTo>
                      <a:pt x="70718" y="34158"/>
                      <a:pt x="70951" y="33157"/>
                      <a:pt x="70951" y="32257"/>
                    </a:cubicBezTo>
                    <a:cubicBezTo>
                      <a:pt x="71018" y="32223"/>
                      <a:pt x="71084" y="32190"/>
                      <a:pt x="71151" y="32157"/>
                    </a:cubicBezTo>
                    <a:cubicBezTo>
                      <a:pt x="73586" y="30923"/>
                      <a:pt x="75221" y="28187"/>
                      <a:pt x="76422" y="25685"/>
                    </a:cubicBezTo>
                    <a:cubicBezTo>
                      <a:pt x="76121" y="25385"/>
                      <a:pt x="75788" y="25118"/>
                      <a:pt x="75421" y="24885"/>
                    </a:cubicBezTo>
                    <a:cubicBezTo>
                      <a:pt x="74601" y="24381"/>
                      <a:pt x="73669" y="24132"/>
                      <a:pt x="72703" y="24132"/>
                    </a:cubicBezTo>
                    <a:cubicBezTo>
                      <a:pt x="71429" y="24132"/>
                      <a:pt x="70097" y="24565"/>
                      <a:pt x="68883" y="25419"/>
                    </a:cubicBezTo>
                    <a:cubicBezTo>
                      <a:pt x="69150" y="25986"/>
                      <a:pt x="69884" y="27520"/>
                      <a:pt x="70050" y="27920"/>
                    </a:cubicBezTo>
                    <a:cubicBezTo>
                      <a:pt x="70584" y="29255"/>
                      <a:pt x="70718" y="30022"/>
                      <a:pt x="70651" y="31323"/>
                    </a:cubicBezTo>
                    <a:cubicBezTo>
                      <a:pt x="69950" y="31189"/>
                      <a:pt x="69250" y="31089"/>
                      <a:pt x="68549" y="30989"/>
                    </a:cubicBezTo>
                    <a:cubicBezTo>
                      <a:pt x="68253" y="30940"/>
                      <a:pt x="67975" y="30904"/>
                      <a:pt x="67702" y="30904"/>
                    </a:cubicBezTo>
                    <a:cubicBezTo>
                      <a:pt x="67237" y="30904"/>
                      <a:pt x="66785" y="31008"/>
                      <a:pt x="66281" y="31323"/>
                    </a:cubicBezTo>
                    <a:cubicBezTo>
                      <a:pt x="65881" y="31590"/>
                      <a:pt x="65547" y="32057"/>
                      <a:pt x="65280" y="32457"/>
                    </a:cubicBezTo>
                    <a:cubicBezTo>
                      <a:pt x="64713" y="31123"/>
                      <a:pt x="64613" y="29888"/>
                      <a:pt x="63446" y="28954"/>
                    </a:cubicBezTo>
                    <a:cubicBezTo>
                      <a:pt x="62896" y="28496"/>
                      <a:pt x="62174" y="28321"/>
                      <a:pt x="61419" y="28321"/>
                    </a:cubicBezTo>
                    <a:cubicBezTo>
                      <a:pt x="61074" y="28321"/>
                      <a:pt x="60722" y="28358"/>
                      <a:pt x="60377" y="28421"/>
                    </a:cubicBezTo>
                    <a:cubicBezTo>
                      <a:pt x="60343" y="27987"/>
                      <a:pt x="60310" y="27553"/>
                      <a:pt x="60243" y="27120"/>
                    </a:cubicBezTo>
                    <a:cubicBezTo>
                      <a:pt x="59876" y="24551"/>
                      <a:pt x="59543" y="22350"/>
                      <a:pt x="57808" y="20515"/>
                    </a:cubicBezTo>
                    <a:cubicBezTo>
                      <a:pt x="57508" y="20181"/>
                      <a:pt x="57175" y="19915"/>
                      <a:pt x="56774" y="19714"/>
                    </a:cubicBezTo>
                    <a:cubicBezTo>
                      <a:pt x="56908" y="18747"/>
                      <a:pt x="56941" y="17913"/>
                      <a:pt x="56941" y="17680"/>
                    </a:cubicBezTo>
                    <a:cubicBezTo>
                      <a:pt x="56941" y="15778"/>
                      <a:pt x="56708" y="13877"/>
                      <a:pt x="56207" y="12076"/>
                    </a:cubicBezTo>
                    <a:cubicBezTo>
                      <a:pt x="56074" y="11575"/>
                      <a:pt x="55940" y="11042"/>
                      <a:pt x="55740" y="10541"/>
                    </a:cubicBezTo>
                    <a:cubicBezTo>
                      <a:pt x="55340" y="9307"/>
                      <a:pt x="54773" y="8006"/>
                      <a:pt x="54106" y="6839"/>
                    </a:cubicBezTo>
                    <a:cubicBezTo>
                      <a:pt x="53272" y="5304"/>
                      <a:pt x="52271" y="3903"/>
                      <a:pt x="51070" y="2869"/>
                    </a:cubicBezTo>
                    <a:cubicBezTo>
                      <a:pt x="48101" y="367"/>
                      <a:pt x="43965" y="0"/>
                      <a:pt x="40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1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" name="Google Shape;1843;p50"/>
              <p:cNvGrpSpPr/>
              <p:nvPr/>
            </p:nvGrpSpPr>
            <p:grpSpPr>
              <a:xfrm>
                <a:off x="669290" y="1573917"/>
                <a:ext cx="1646321" cy="1118250"/>
                <a:chOff x="669290" y="1689555"/>
                <a:chExt cx="1646321" cy="1118250"/>
              </a:xfrm>
            </p:grpSpPr>
            <p:grpSp>
              <p:nvGrpSpPr>
                <p:cNvPr id="38" name="Google Shape;1844;p50"/>
                <p:cNvGrpSpPr/>
                <p:nvPr/>
              </p:nvGrpSpPr>
              <p:grpSpPr>
                <a:xfrm>
                  <a:off x="669290" y="1689555"/>
                  <a:ext cx="1646321" cy="1118250"/>
                  <a:chOff x="415175" y="1554775"/>
                  <a:chExt cx="1910550" cy="1297725"/>
                </a:xfrm>
              </p:grpSpPr>
              <p:sp>
                <p:nvSpPr>
                  <p:cNvPr id="40" name="Google Shape;1845;p50"/>
                  <p:cNvSpPr/>
                  <p:nvPr/>
                </p:nvSpPr>
                <p:spPr>
                  <a:xfrm>
                    <a:off x="415175" y="2150200"/>
                    <a:ext cx="894825" cy="702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93" h="28092" extrusionOk="0">
                        <a:moveTo>
                          <a:pt x="21382" y="0"/>
                        </a:moveTo>
                        <a:cubicBezTo>
                          <a:pt x="19314" y="768"/>
                          <a:pt x="17546" y="2102"/>
                          <a:pt x="16846" y="4137"/>
                        </a:cubicBezTo>
                        <a:cubicBezTo>
                          <a:pt x="15878" y="6939"/>
                          <a:pt x="16512" y="9374"/>
                          <a:pt x="17246" y="12176"/>
                        </a:cubicBezTo>
                        <a:cubicBezTo>
                          <a:pt x="17379" y="12676"/>
                          <a:pt x="17546" y="13143"/>
                          <a:pt x="17680" y="13644"/>
                        </a:cubicBezTo>
                        <a:cubicBezTo>
                          <a:pt x="16445" y="13977"/>
                          <a:pt x="15311" y="14644"/>
                          <a:pt x="14778" y="15745"/>
                        </a:cubicBezTo>
                        <a:cubicBezTo>
                          <a:pt x="13977" y="17313"/>
                          <a:pt x="14411" y="18647"/>
                          <a:pt x="14411" y="20315"/>
                        </a:cubicBezTo>
                        <a:cubicBezTo>
                          <a:pt x="13944" y="20048"/>
                          <a:pt x="13410" y="19748"/>
                          <a:pt x="12876" y="19681"/>
                        </a:cubicBezTo>
                        <a:cubicBezTo>
                          <a:pt x="12741" y="19664"/>
                          <a:pt x="12612" y="19655"/>
                          <a:pt x="12488" y="19655"/>
                        </a:cubicBezTo>
                        <a:cubicBezTo>
                          <a:pt x="11666" y="19655"/>
                          <a:pt x="11075" y="20022"/>
                          <a:pt x="10408" y="20515"/>
                        </a:cubicBezTo>
                        <a:cubicBezTo>
                          <a:pt x="9774" y="20949"/>
                          <a:pt x="9174" y="21349"/>
                          <a:pt x="8540" y="21816"/>
                        </a:cubicBezTo>
                        <a:cubicBezTo>
                          <a:pt x="8506" y="21849"/>
                          <a:pt x="8440" y="21883"/>
                          <a:pt x="8406" y="21949"/>
                        </a:cubicBezTo>
                        <a:cubicBezTo>
                          <a:pt x="8306" y="21783"/>
                          <a:pt x="8240" y="21616"/>
                          <a:pt x="8173" y="21482"/>
                        </a:cubicBezTo>
                        <a:cubicBezTo>
                          <a:pt x="7706" y="20415"/>
                          <a:pt x="7539" y="19581"/>
                          <a:pt x="7539" y="18147"/>
                        </a:cubicBezTo>
                        <a:cubicBezTo>
                          <a:pt x="7539" y="17613"/>
                          <a:pt x="7606" y="15645"/>
                          <a:pt x="7639" y="14911"/>
                        </a:cubicBezTo>
                        <a:cubicBezTo>
                          <a:pt x="7228" y="14846"/>
                          <a:pt x="6821" y="14815"/>
                          <a:pt x="6420" y="14815"/>
                        </a:cubicBezTo>
                        <a:cubicBezTo>
                          <a:pt x="4348" y="14815"/>
                          <a:pt x="2454" y="15659"/>
                          <a:pt x="1168" y="17113"/>
                        </a:cubicBezTo>
                        <a:cubicBezTo>
                          <a:pt x="701" y="17713"/>
                          <a:pt x="301" y="18380"/>
                          <a:pt x="0" y="19114"/>
                        </a:cubicBezTo>
                        <a:cubicBezTo>
                          <a:pt x="2312" y="21100"/>
                          <a:pt x="5195" y="23054"/>
                          <a:pt x="8247" y="23054"/>
                        </a:cubicBezTo>
                        <a:cubicBezTo>
                          <a:pt x="8322" y="23054"/>
                          <a:pt x="8398" y="23053"/>
                          <a:pt x="8473" y="23050"/>
                        </a:cubicBezTo>
                        <a:cubicBezTo>
                          <a:pt x="8873" y="23984"/>
                          <a:pt x="9541" y="24885"/>
                          <a:pt x="10308" y="25552"/>
                        </a:cubicBezTo>
                        <a:cubicBezTo>
                          <a:pt x="11442" y="26519"/>
                          <a:pt x="12776" y="27320"/>
                          <a:pt x="14177" y="27587"/>
                        </a:cubicBezTo>
                        <a:cubicBezTo>
                          <a:pt x="14427" y="27637"/>
                          <a:pt x="14659" y="27660"/>
                          <a:pt x="14878" y="27660"/>
                        </a:cubicBezTo>
                        <a:cubicBezTo>
                          <a:pt x="15534" y="27660"/>
                          <a:pt x="16079" y="27453"/>
                          <a:pt x="16679" y="27153"/>
                        </a:cubicBezTo>
                        <a:cubicBezTo>
                          <a:pt x="17913" y="27620"/>
                          <a:pt x="19181" y="28054"/>
                          <a:pt x="20482" y="28087"/>
                        </a:cubicBezTo>
                        <a:cubicBezTo>
                          <a:pt x="20584" y="28090"/>
                          <a:pt x="20685" y="28091"/>
                          <a:pt x="20787" y="28091"/>
                        </a:cubicBezTo>
                        <a:cubicBezTo>
                          <a:pt x="23227" y="28091"/>
                          <a:pt x="25347" y="27314"/>
                          <a:pt x="26853" y="25552"/>
                        </a:cubicBezTo>
                        <a:cubicBezTo>
                          <a:pt x="27987" y="24218"/>
                          <a:pt x="28154" y="22717"/>
                          <a:pt x="27954" y="21015"/>
                        </a:cubicBezTo>
                        <a:cubicBezTo>
                          <a:pt x="30622" y="20081"/>
                          <a:pt x="32924" y="18314"/>
                          <a:pt x="34658" y="16145"/>
                        </a:cubicBezTo>
                        <a:cubicBezTo>
                          <a:pt x="35192" y="15445"/>
                          <a:pt x="35459" y="14711"/>
                          <a:pt x="35793" y="13877"/>
                        </a:cubicBezTo>
                        <a:cubicBezTo>
                          <a:pt x="35693" y="13644"/>
                          <a:pt x="35626" y="13410"/>
                          <a:pt x="35559" y="13210"/>
                        </a:cubicBezTo>
                        <a:cubicBezTo>
                          <a:pt x="34492" y="10341"/>
                          <a:pt x="32991" y="7839"/>
                          <a:pt x="30689" y="5671"/>
                        </a:cubicBezTo>
                        <a:cubicBezTo>
                          <a:pt x="27954" y="3069"/>
                          <a:pt x="24785" y="1535"/>
                          <a:pt x="2138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" name="Google Shape;1846;p50"/>
                  <p:cNvSpPr/>
                  <p:nvPr/>
                </p:nvSpPr>
                <p:spPr>
                  <a:xfrm>
                    <a:off x="1561825" y="2029600"/>
                    <a:ext cx="763900" cy="578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56" h="23149" extrusionOk="0">
                        <a:moveTo>
                          <a:pt x="7926" y="1"/>
                        </a:moveTo>
                        <a:cubicBezTo>
                          <a:pt x="7600" y="1"/>
                          <a:pt x="7270" y="19"/>
                          <a:pt x="6939" y="54"/>
                        </a:cubicBezTo>
                        <a:cubicBezTo>
                          <a:pt x="4704" y="2656"/>
                          <a:pt x="2702" y="5158"/>
                          <a:pt x="1368" y="8327"/>
                        </a:cubicBezTo>
                        <a:cubicBezTo>
                          <a:pt x="534" y="10362"/>
                          <a:pt x="101" y="12363"/>
                          <a:pt x="34" y="14398"/>
                        </a:cubicBezTo>
                        <a:cubicBezTo>
                          <a:pt x="0" y="15232"/>
                          <a:pt x="0" y="16099"/>
                          <a:pt x="67" y="16966"/>
                        </a:cubicBezTo>
                        <a:cubicBezTo>
                          <a:pt x="601" y="17467"/>
                          <a:pt x="1068" y="17934"/>
                          <a:pt x="1735" y="18301"/>
                        </a:cubicBezTo>
                        <a:cubicBezTo>
                          <a:pt x="3385" y="19112"/>
                          <a:pt x="5260" y="19575"/>
                          <a:pt x="7184" y="19575"/>
                        </a:cubicBezTo>
                        <a:cubicBezTo>
                          <a:pt x="7712" y="19575"/>
                          <a:pt x="8242" y="19540"/>
                          <a:pt x="8773" y="19468"/>
                        </a:cubicBezTo>
                        <a:cubicBezTo>
                          <a:pt x="9207" y="20936"/>
                          <a:pt x="9807" y="22037"/>
                          <a:pt x="11208" y="22671"/>
                        </a:cubicBezTo>
                        <a:cubicBezTo>
                          <a:pt x="11937" y="22996"/>
                          <a:pt x="12696" y="23149"/>
                          <a:pt x="13472" y="23149"/>
                        </a:cubicBezTo>
                        <a:cubicBezTo>
                          <a:pt x="14685" y="23149"/>
                          <a:pt x="15938" y="22775"/>
                          <a:pt x="17179" y="22103"/>
                        </a:cubicBezTo>
                        <a:cubicBezTo>
                          <a:pt x="18180" y="21570"/>
                          <a:pt x="19081" y="20702"/>
                          <a:pt x="19915" y="19835"/>
                        </a:cubicBezTo>
                        <a:cubicBezTo>
                          <a:pt x="20682" y="19835"/>
                          <a:pt x="21316" y="19735"/>
                          <a:pt x="22050" y="19168"/>
                        </a:cubicBezTo>
                        <a:cubicBezTo>
                          <a:pt x="23050" y="18434"/>
                          <a:pt x="23817" y="17333"/>
                          <a:pt x="24385" y="16133"/>
                        </a:cubicBezTo>
                        <a:cubicBezTo>
                          <a:pt x="24418" y="16099"/>
                          <a:pt x="24451" y="16032"/>
                          <a:pt x="24485" y="15999"/>
                        </a:cubicBezTo>
                        <a:cubicBezTo>
                          <a:pt x="24852" y="15165"/>
                          <a:pt x="25118" y="14164"/>
                          <a:pt x="25118" y="13264"/>
                        </a:cubicBezTo>
                        <a:cubicBezTo>
                          <a:pt x="25152" y="13230"/>
                          <a:pt x="25218" y="13197"/>
                          <a:pt x="25285" y="13164"/>
                        </a:cubicBezTo>
                        <a:cubicBezTo>
                          <a:pt x="27720" y="11930"/>
                          <a:pt x="29388" y="9194"/>
                          <a:pt x="30556" y="6692"/>
                        </a:cubicBezTo>
                        <a:cubicBezTo>
                          <a:pt x="30255" y="6392"/>
                          <a:pt x="29922" y="6125"/>
                          <a:pt x="29555" y="5892"/>
                        </a:cubicBezTo>
                        <a:cubicBezTo>
                          <a:pt x="28735" y="5388"/>
                          <a:pt x="27803" y="5139"/>
                          <a:pt x="26837" y="5139"/>
                        </a:cubicBezTo>
                        <a:cubicBezTo>
                          <a:pt x="25563" y="5139"/>
                          <a:pt x="24231" y="5572"/>
                          <a:pt x="23017" y="6426"/>
                        </a:cubicBezTo>
                        <a:cubicBezTo>
                          <a:pt x="23284" y="6993"/>
                          <a:pt x="24018" y="8527"/>
                          <a:pt x="24184" y="8927"/>
                        </a:cubicBezTo>
                        <a:cubicBezTo>
                          <a:pt x="24718" y="10262"/>
                          <a:pt x="24852" y="11029"/>
                          <a:pt x="24785" y="12330"/>
                        </a:cubicBezTo>
                        <a:cubicBezTo>
                          <a:pt x="24084" y="12196"/>
                          <a:pt x="23384" y="12096"/>
                          <a:pt x="22683" y="11996"/>
                        </a:cubicBezTo>
                        <a:cubicBezTo>
                          <a:pt x="22387" y="11947"/>
                          <a:pt x="22109" y="11911"/>
                          <a:pt x="21836" y="11911"/>
                        </a:cubicBezTo>
                        <a:cubicBezTo>
                          <a:pt x="21371" y="11911"/>
                          <a:pt x="20919" y="12015"/>
                          <a:pt x="20415" y="12330"/>
                        </a:cubicBezTo>
                        <a:cubicBezTo>
                          <a:pt x="20015" y="12597"/>
                          <a:pt x="19681" y="13064"/>
                          <a:pt x="19414" y="13464"/>
                        </a:cubicBezTo>
                        <a:cubicBezTo>
                          <a:pt x="18847" y="12130"/>
                          <a:pt x="18714" y="10895"/>
                          <a:pt x="17580" y="9961"/>
                        </a:cubicBezTo>
                        <a:cubicBezTo>
                          <a:pt x="17030" y="9503"/>
                          <a:pt x="16308" y="9328"/>
                          <a:pt x="15553" y="9328"/>
                        </a:cubicBezTo>
                        <a:cubicBezTo>
                          <a:pt x="15208" y="9328"/>
                          <a:pt x="14856" y="9365"/>
                          <a:pt x="14511" y="9428"/>
                        </a:cubicBezTo>
                        <a:cubicBezTo>
                          <a:pt x="14477" y="8994"/>
                          <a:pt x="14444" y="8560"/>
                          <a:pt x="14377" y="8127"/>
                        </a:cubicBezTo>
                        <a:cubicBezTo>
                          <a:pt x="14010" y="5558"/>
                          <a:pt x="13677" y="3357"/>
                          <a:pt x="11942" y="1522"/>
                        </a:cubicBezTo>
                        <a:cubicBezTo>
                          <a:pt x="10923" y="420"/>
                          <a:pt x="9472" y="1"/>
                          <a:pt x="792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" name="Google Shape;1847;p50"/>
                  <p:cNvSpPr/>
                  <p:nvPr/>
                </p:nvSpPr>
                <p:spPr>
                  <a:xfrm>
                    <a:off x="415175" y="2480425"/>
                    <a:ext cx="894825" cy="37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93" h="14883" extrusionOk="0">
                        <a:moveTo>
                          <a:pt x="35559" y="1"/>
                        </a:moveTo>
                        <a:cubicBezTo>
                          <a:pt x="32257" y="2636"/>
                          <a:pt x="28221" y="4304"/>
                          <a:pt x="24018" y="4604"/>
                        </a:cubicBezTo>
                        <a:cubicBezTo>
                          <a:pt x="24284" y="6672"/>
                          <a:pt x="23284" y="8841"/>
                          <a:pt x="21549" y="10008"/>
                        </a:cubicBezTo>
                        <a:cubicBezTo>
                          <a:pt x="20642" y="10601"/>
                          <a:pt x="19563" y="10902"/>
                          <a:pt x="18481" y="10902"/>
                        </a:cubicBezTo>
                        <a:cubicBezTo>
                          <a:pt x="17494" y="10902"/>
                          <a:pt x="16505" y="10651"/>
                          <a:pt x="15645" y="10141"/>
                        </a:cubicBezTo>
                        <a:cubicBezTo>
                          <a:pt x="14811" y="10716"/>
                          <a:pt x="13655" y="11143"/>
                          <a:pt x="12626" y="11143"/>
                        </a:cubicBezTo>
                        <a:cubicBezTo>
                          <a:pt x="12461" y="11143"/>
                          <a:pt x="12299" y="11132"/>
                          <a:pt x="12142" y="11109"/>
                        </a:cubicBezTo>
                        <a:cubicBezTo>
                          <a:pt x="11008" y="10909"/>
                          <a:pt x="9941" y="10275"/>
                          <a:pt x="9240" y="9374"/>
                        </a:cubicBezTo>
                        <a:cubicBezTo>
                          <a:pt x="9040" y="9107"/>
                          <a:pt x="8807" y="8841"/>
                          <a:pt x="8540" y="8607"/>
                        </a:cubicBezTo>
                        <a:cubicBezTo>
                          <a:pt x="8440" y="8507"/>
                          <a:pt x="8306" y="8374"/>
                          <a:pt x="8173" y="8273"/>
                        </a:cubicBezTo>
                        <a:cubicBezTo>
                          <a:pt x="6372" y="6772"/>
                          <a:pt x="3903" y="6039"/>
                          <a:pt x="2002" y="4537"/>
                        </a:cubicBezTo>
                        <a:cubicBezTo>
                          <a:pt x="1735" y="4337"/>
                          <a:pt x="1468" y="4137"/>
                          <a:pt x="1168" y="3904"/>
                        </a:cubicBezTo>
                        <a:cubicBezTo>
                          <a:pt x="701" y="4504"/>
                          <a:pt x="301" y="5171"/>
                          <a:pt x="0" y="5905"/>
                        </a:cubicBezTo>
                        <a:cubicBezTo>
                          <a:pt x="2312" y="7891"/>
                          <a:pt x="5195" y="9845"/>
                          <a:pt x="8247" y="9845"/>
                        </a:cubicBezTo>
                        <a:cubicBezTo>
                          <a:pt x="8322" y="9845"/>
                          <a:pt x="8398" y="9844"/>
                          <a:pt x="8473" y="9841"/>
                        </a:cubicBezTo>
                        <a:cubicBezTo>
                          <a:pt x="8873" y="10775"/>
                          <a:pt x="9541" y="11676"/>
                          <a:pt x="10308" y="12343"/>
                        </a:cubicBezTo>
                        <a:cubicBezTo>
                          <a:pt x="11442" y="13310"/>
                          <a:pt x="12776" y="14111"/>
                          <a:pt x="14177" y="14378"/>
                        </a:cubicBezTo>
                        <a:cubicBezTo>
                          <a:pt x="14427" y="14428"/>
                          <a:pt x="14659" y="14451"/>
                          <a:pt x="14878" y="14451"/>
                        </a:cubicBezTo>
                        <a:cubicBezTo>
                          <a:pt x="15534" y="14451"/>
                          <a:pt x="16079" y="14244"/>
                          <a:pt x="16679" y="13944"/>
                        </a:cubicBezTo>
                        <a:cubicBezTo>
                          <a:pt x="17913" y="14411"/>
                          <a:pt x="19181" y="14845"/>
                          <a:pt x="20482" y="14878"/>
                        </a:cubicBezTo>
                        <a:cubicBezTo>
                          <a:pt x="20584" y="14881"/>
                          <a:pt x="20685" y="14882"/>
                          <a:pt x="20787" y="14882"/>
                        </a:cubicBezTo>
                        <a:cubicBezTo>
                          <a:pt x="23227" y="14882"/>
                          <a:pt x="25347" y="14105"/>
                          <a:pt x="26853" y="12343"/>
                        </a:cubicBezTo>
                        <a:cubicBezTo>
                          <a:pt x="27987" y="11009"/>
                          <a:pt x="28154" y="9508"/>
                          <a:pt x="27954" y="7806"/>
                        </a:cubicBezTo>
                        <a:cubicBezTo>
                          <a:pt x="30622" y="6872"/>
                          <a:pt x="32924" y="5105"/>
                          <a:pt x="34658" y="2936"/>
                        </a:cubicBezTo>
                        <a:cubicBezTo>
                          <a:pt x="35192" y="2236"/>
                          <a:pt x="35459" y="1502"/>
                          <a:pt x="35793" y="668"/>
                        </a:cubicBezTo>
                        <a:cubicBezTo>
                          <a:pt x="35693" y="435"/>
                          <a:pt x="35626" y="201"/>
                          <a:pt x="3555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723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" name="Google Shape;1848;p50"/>
                  <p:cNvSpPr/>
                  <p:nvPr/>
                </p:nvSpPr>
                <p:spPr>
                  <a:xfrm>
                    <a:off x="1561825" y="2389525"/>
                    <a:ext cx="609625" cy="218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85" h="8752" extrusionOk="0">
                        <a:moveTo>
                          <a:pt x="34" y="1"/>
                        </a:moveTo>
                        <a:cubicBezTo>
                          <a:pt x="0" y="835"/>
                          <a:pt x="0" y="1702"/>
                          <a:pt x="67" y="2569"/>
                        </a:cubicBezTo>
                        <a:cubicBezTo>
                          <a:pt x="601" y="3070"/>
                          <a:pt x="1068" y="3537"/>
                          <a:pt x="1735" y="3904"/>
                        </a:cubicBezTo>
                        <a:cubicBezTo>
                          <a:pt x="3385" y="4715"/>
                          <a:pt x="5260" y="5178"/>
                          <a:pt x="7184" y="5178"/>
                        </a:cubicBezTo>
                        <a:cubicBezTo>
                          <a:pt x="7712" y="5178"/>
                          <a:pt x="8242" y="5143"/>
                          <a:pt x="8773" y="5071"/>
                        </a:cubicBezTo>
                        <a:cubicBezTo>
                          <a:pt x="9207" y="6539"/>
                          <a:pt x="9807" y="7640"/>
                          <a:pt x="11208" y="8274"/>
                        </a:cubicBezTo>
                        <a:cubicBezTo>
                          <a:pt x="11937" y="8599"/>
                          <a:pt x="12696" y="8752"/>
                          <a:pt x="13472" y="8752"/>
                        </a:cubicBezTo>
                        <a:cubicBezTo>
                          <a:pt x="14685" y="8752"/>
                          <a:pt x="15938" y="8378"/>
                          <a:pt x="17179" y="7706"/>
                        </a:cubicBezTo>
                        <a:cubicBezTo>
                          <a:pt x="18180" y="7173"/>
                          <a:pt x="19081" y="6305"/>
                          <a:pt x="19915" y="5438"/>
                        </a:cubicBezTo>
                        <a:cubicBezTo>
                          <a:pt x="20682" y="5438"/>
                          <a:pt x="21316" y="5338"/>
                          <a:pt x="22050" y="4771"/>
                        </a:cubicBezTo>
                        <a:cubicBezTo>
                          <a:pt x="23050" y="4037"/>
                          <a:pt x="23817" y="2936"/>
                          <a:pt x="24385" y="1736"/>
                        </a:cubicBezTo>
                        <a:lnTo>
                          <a:pt x="24385" y="1736"/>
                        </a:lnTo>
                        <a:cubicBezTo>
                          <a:pt x="24218" y="1936"/>
                          <a:pt x="24051" y="2136"/>
                          <a:pt x="23817" y="2303"/>
                        </a:cubicBezTo>
                        <a:cubicBezTo>
                          <a:pt x="23167" y="2786"/>
                          <a:pt x="22350" y="3028"/>
                          <a:pt x="21532" y="3028"/>
                        </a:cubicBezTo>
                        <a:cubicBezTo>
                          <a:pt x="20715" y="3028"/>
                          <a:pt x="19898" y="2786"/>
                          <a:pt x="19248" y="2303"/>
                        </a:cubicBezTo>
                        <a:cubicBezTo>
                          <a:pt x="18495" y="3635"/>
                          <a:pt x="17211" y="4175"/>
                          <a:pt x="15830" y="4175"/>
                        </a:cubicBezTo>
                        <a:cubicBezTo>
                          <a:pt x="13719" y="4175"/>
                          <a:pt x="11383" y="2915"/>
                          <a:pt x="10375" y="1302"/>
                        </a:cubicBezTo>
                        <a:cubicBezTo>
                          <a:pt x="10352" y="1271"/>
                          <a:pt x="10115" y="1260"/>
                          <a:pt x="9759" y="1260"/>
                        </a:cubicBezTo>
                        <a:cubicBezTo>
                          <a:pt x="8766" y="1260"/>
                          <a:pt x="6842" y="1347"/>
                          <a:pt x="6000" y="1347"/>
                        </a:cubicBezTo>
                        <a:cubicBezTo>
                          <a:pt x="5829" y="1347"/>
                          <a:pt x="5703" y="1344"/>
                          <a:pt x="5638" y="1335"/>
                        </a:cubicBezTo>
                        <a:cubicBezTo>
                          <a:pt x="4003" y="1168"/>
                          <a:pt x="2402" y="835"/>
                          <a:pt x="834" y="301"/>
                        </a:cubicBezTo>
                        <a:cubicBezTo>
                          <a:pt x="568" y="201"/>
                          <a:pt x="301" y="101"/>
                          <a:pt x="34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723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" name="Google Shape;1849;p50"/>
                  <p:cNvSpPr/>
                  <p:nvPr/>
                </p:nvSpPr>
                <p:spPr>
                  <a:xfrm>
                    <a:off x="2188100" y="2176875"/>
                    <a:ext cx="137625" cy="181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05" h="7273" extrusionOk="0">
                        <a:moveTo>
                          <a:pt x="4504" y="1"/>
                        </a:moveTo>
                        <a:cubicBezTo>
                          <a:pt x="3770" y="2569"/>
                          <a:pt x="2202" y="4871"/>
                          <a:pt x="1" y="6372"/>
                        </a:cubicBezTo>
                        <a:cubicBezTo>
                          <a:pt x="101" y="6672"/>
                          <a:pt x="201" y="6973"/>
                          <a:pt x="234" y="7273"/>
                        </a:cubicBezTo>
                        <a:cubicBezTo>
                          <a:pt x="2669" y="6039"/>
                          <a:pt x="4337" y="3303"/>
                          <a:pt x="5505" y="801"/>
                        </a:cubicBezTo>
                        <a:cubicBezTo>
                          <a:pt x="5204" y="501"/>
                          <a:pt x="4871" y="234"/>
                          <a:pt x="4504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723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" name="Google Shape;1850;p50"/>
                  <p:cNvSpPr/>
                  <p:nvPr/>
                </p:nvSpPr>
                <p:spPr>
                  <a:xfrm>
                    <a:off x="1691075" y="2092025"/>
                    <a:ext cx="219350" cy="324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74" h="12979" extrusionOk="0">
                        <a:moveTo>
                          <a:pt x="3871" y="1"/>
                        </a:moveTo>
                        <a:cubicBezTo>
                          <a:pt x="3323" y="1"/>
                          <a:pt x="2792" y="118"/>
                          <a:pt x="2336" y="359"/>
                        </a:cubicBezTo>
                        <a:cubicBezTo>
                          <a:pt x="935" y="1093"/>
                          <a:pt x="434" y="3061"/>
                          <a:pt x="268" y="4529"/>
                        </a:cubicBezTo>
                        <a:cubicBezTo>
                          <a:pt x="1" y="6764"/>
                          <a:pt x="34" y="9066"/>
                          <a:pt x="234" y="11334"/>
                        </a:cubicBezTo>
                        <a:cubicBezTo>
                          <a:pt x="268" y="11901"/>
                          <a:pt x="434" y="12601"/>
                          <a:pt x="1035" y="12868"/>
                        </a:cubicBezTo>
                        <a:cubicBezTo>
                          <a:pt x="1211" y="12946"/>
                          <a:pt x="1398" y="12979"/>
                          <a:pt x="1583" y="12979"/>
                        </a:cubicBezTo>
                        <a:cubicBezTo>
                          <a:pt x="1714" y="12979"/>
                          <a:pt x="1845" y="12963"/>
                          <a:pt x="1969" y="12935"/>
                        </a:cubicBezTo>
                        <a:cubicBezTo>
                          <a:pt x="4137" y="12635"/>
                          <a:pt x="6038" y="11534"/>
                          <a:pt x="7206" y="9933"/>
                        </a:cubicBezTo>
                        <a:cubicBezTo>
                          <a:pt x="8340" y="8332"/>
                          <a:pt x="8774" y="6230"/>
                          <a:pt x="8340" y="4195"/>
                        </a:cubicBezTo>
                        <a:cubicBezTo>
                          <a:pt x="8073" y="2894"/>
                          <a:pt x="7439" y="1560"/>
                          <a:pt x="6239" y="760"/>
                        </a:cubicBezTo>
                        <a:cubicBezTo>
                          <a:pt x="5540" y="261"/>
                          <a:pt x="4687" y="1"/>
                          <a:pt x="3871" y="1"/>
                        </a:cubicBezTo>
                        <a:close/>
                      </a:path>
                    </a:pathLst>
                  </a:custGeom>
                  <a:solidFill>
                    <a:srgbClr val="EDB59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" name="Google Shape;1851;p50"/>
                  <p:cNvSpPr/>
                  <p:nvPr/>
                </p:nvSpPr>
                <p:spPr>
                  <a:xfrm>
                    <a:off x="1758625" y="2172675"/>
                    <a:ext cx="110100" cy="192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4" h="7718" extrusionOk="0">
                        <a:moveTo>
                          <a:pt x="3045" y="0"/>
                        </a:moveTo>
                        <a:cubicBezTo>
                          <a:pt x="2152" y="0"/>
                          <a:pt x="1516" y="852"/>
                          <a:pt x="1035" y="1670"/>
                        </a:cubicBezTo>
                        <a:cubicBezTo>
                          <a:pt x="568" y="2437"/>
                          <a:pt x="301" y="3304"/>
                          <a:pt x="134" y="4238"/>
                        </a:cubicBezTo>
                        <a:cubicBezTo>
                          <a:pt x="67" y="4605"/>
                          <a:pt x="34" y="5006"/>
                          <a:pt x="34" y="5439"/>
                        </a:cubicBezTo>
                        <a:cubicBezTo>
                          <a:pt x="1" y="6040"/>
                          <a:pt x="34" y="6674"/>
                          <a:pt x="134" y="7307"/>
                        </a:cubicBezTo>
                        <a:cubicBezTo>
                          <a:pt x="170" y="7574"/>
                          <a:pt x="385" y="7718"/>
                          <a:pt x="569" y="7718"/>
                        </a:cubicBezTo>
                        <a:cubicBezTo>
                          <a:pt x="730" y="7718"/>
                          <a:pt x="866" y="7608"/>
                          <a:pt x="835" y="7374"/>
                        </a:cubicBezTo>
                        <a:cubicBezTo>
                          <a:pt x="701" y="6407"/>
                          <a:pt x="701" y="5506"/>
                          <a:pt x="801" y="4639"/>
                        </a:cubicBezTo>
                        <a:cubicBezTo>
                          <a:pt x="1489" y="4042"/>
                          <a:pt x="2414" y="3446"/>
                          <a:pt x="3271" y="3446"/>
                        </a:cubicBezTo>
                        <a:cubicBezTo>
                          <a:pt x="3661" y="3446"/>
                          <a:pt x="4037" y="3569"/>
                          <a:pt x="4371" y="3872"/>
                        </a:cubicBezTo>
                        <a:cubicBezTo>
                          <a:pt x="4404" y="3872"/>
                          <a:pt x="4404" y="3872"/>
                          <a:pt x="4404" y="3838"/>
                        </a:cubicBezTo>
                        <a:cubicBezTo>
                          <a:pt x="3994" y="3066"/>
                          <a:pt x="3473" y="2793"/>
                          <a:pt x="2922" y="2793"/>
                        </a:cubicBezTo>
                        <a:cubicBezTo>
                          <a:pt x="2305" y="2793"/>
                          <a:pt x="1649" y="3135"/>
                          <a:pt x="1068" y="3505"/>
                        </a:cubicBezTo>
                        <a:cubicBezTo>
                          <a:pt x="1068" y="3471"/>
                          <a:pt x="1102" y="3471"/>
                          <a:pt x="1102" y="3438"/>
                        </a:cubicBezTo>
                        <a:cubicBezTo>
                          <a:pt x="1462" y="2296"/>
                          <a:pt x="2310" y="396"/>
                          <a:pt x="3718" y="396"/>
                        </a:cubicBezTo>
                        <a:cubicBezTo>
                          <a:pt x="3873" y="396"/>
                          <a:pt x="4035" y="419"/>
                          <a:pt x="4204" y="469"/>
                        </a:cubicBezTo>
                        <a:cubicBezTo>
                          <a:pt x="4204" y="469"/>
                          <a:pt x="4237" y="436"/>
                          <a:pt x="4204" y="436"/>
                        </a:cubicBezTo>
                        <a:cubicBezTo>
                          <a:pt x="3775" y="128"/>
                          <a:pt x="3391" y="0"/>
                          <a:pt x="3045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723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" name="Google Shape;1852;p50"/>
                  <p:cNvSpPr/>
                  <p:nvPr/>
                </p:nvSpPr>
                <p:spPr>
                  <a:xfrm>
                    <a:off x="953050" y="1704750"/>
                    <a:ext cx="891500" cy="917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60" h="36719" extrusionOk="0">
                        <a:moveTo>
                          <a:pt x="22305" y="0"/>
                        </a:moveTo>
                        <a:cubicBezTo>
                          <a:pt x="22187" y="0"/>
                          <a:pt x="22068" y="2"/>
                          <a:pt x="21950" y="6"/>
                        </a:cubicBezTo>
                        <a:cubicBezTo>
                          <a:pt x="17113" y="206"/>
                          <a:pt x="12443" y="1006"/>
                          <a:pt x="7840" y="2541"/>
                        </a:cubicBezTo>
                        <a:cubicBezTo>
                          <a:pt x="5171" y="3408"/>
                          <a:pt x="2903" y="5309"/>
                          <a:pt x="1569" y="7778"/>
                        </a:cubicBezTo>
                        <a:cubicBezTo>
                          <a:pt x="101" y="10446"/>
                          <a:pt x="1" y="13582"/>
                          <a:pt x="301" y="16551"/>
                        </a:cubicBezTo>
                        <a:cubicBezTo>
                          <a:pt x="801" y="21054"/>
                          <a:pt x="1969" y="25691"/>
                          <a:pt x="4537" y="29493"/>
                        </a:cubicBezTo>
                        <a:cubicBezTo>
                          <a:pt x="7980" y="34586"/>
                          <a:pt x="13484" y="36718"/>
                          <a:pt x="19292" y="36718"/>
                        </a:cubicBezTo>
                        <a:cubicBezTo>
                          <a:pt x="20294" y="36718"/>
                          <a:pt x="21305" y="36655"/>
                          <a:pt x="22317" y="36532"/>
                        </a:cubicBezTo>
                        <a:lnTo>
                          <a:pt x="22550" y="36498"/>
                        </a:lnTo>
                        <a:cubicBezTo>
                          <a:pt x="28921" y="35698"/>
                          <a:pt x="34992" y="31728"/>
                          <a:pt x="35593" y="24857"/>
                        </a:cubicBezTo>
                        <a:cubicBezTo>
                          <a:pt x="35660" y="24056"/>
                          <a:pt x="35660" y="23256"/>
                          <a:pt x="35559" y="22488"/>
                        </a:cubicBezTo>
                        <a:cubicBezTo>
                          <a:pt x="35026" y="17785"/>
                          <a:pt x="34192" y="13115"/>
                          <a:pt x="33091" y="8512"/>
                        </a:cubicBezTo>
                        <a:cubicBezTo>
                          <a:pt x="31885" y="3491"/>
                          <a:pt x="27397" y="0"/>
                          <a:pt x="22305" y="0"/>
                        </a:cubicBezTo>
                        <a:close/>
                      </a:path>
                    </a:pathLst>
                  </a:custGeom>
                  <a:solidFill>
                    <a:srgbClr val="EDB59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" name="Google Shape;1853;p50"/>
                  <p:cNvSpPr/>
                  <p:nvPr/>
                </p:nvSpPr>
                <p:spPr>
                  <a:xfrm>
                    <a:off x="864650" y="2269675"/>
                    <a:ext cx="262725" cy="297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09" h="11899" extrusionOk="0">
                        <a:moveTo>
                          <a:pt x="4135" y="0"/>
                        </a:moveTo>
                        <a:cubicBezTo>
                          <a:pt x="2988" y="0"/>
                          <a:pt x="1720" y="676"/>
                          <a:pt x="968" y="1759"/>
                        </a:cubicBezTo>
                        <a:cubicBezTo>
                          <a:pt x="134" y="2927"/>
                          <a:pt x="1" y="4395"/>
                          <a:pt x="201" y="5696"/>
                        </a:cubicBezTo>
                        <a:cubicBezTo>
                          <a:pt x="501" y="7764"/>
                          <a:pt x="1602" y="9598"/>
                          <a:pt x="3270" y="10699"/>
                        </a:cubicBezTo>
                        <a:cubicBezTo>
                          <a:pt x="4439" y="11486"/>
                          <a:pt x="5881" y="11898"/>
                          <a:pt x="7376" y="11898"/>
                        </a:cubicBezTo>
                        <a:cubicBezTo>
                          <a:pt x="7971" y="11898"/>
                          <a:pt x="8575" y="11833"/>
                          <a:pt x="9174" y="11700"/>
                        </a:cubicBezTo>
                        <a:cubicBezTo>
                          <a:pt x="9474" y="11633"/>
                          <a:pt x="9808" y="11566"/>
                          <a:pt x="10041" y="11333"/>
                        </a:cubicBezTo>
                        <a:cubicBezTo>
                          <a:pt x="10508" y="10866"/>
                          <a:pt x="10408" y="10165"/>
                          <a:pt x="10275" y="9598"/>
                        </a:cubicBezTo>
                        <a:cubicBezTo>
                          <a:pt x="9674" y="7397"/>
                          <a:pt x="8874" y="5229"/>
                          <a:pt x="7873" y="3227"/>
                        </a:cubicBezTo>
                        <a:cubicBezTo>
                          <a:pt x="7206" y="1893"/>
                          <a:pt x="6105" y="225"/>
                          <a:pt x="4504" y="25"/>
                        </a:cubicBezTo>
                        <a:cubicBezTo>
                          <a:pt x="4383" y="8"/>
                          <a:pt x="4259" y="0"/>
                          <a:pt x="4135" y="0"/>
                        </a:cubicBezTo>
                        <a:close/>
                      </a:path>
                    </a:pathLst>
                  </a:custGeom>
                  <a:solidFill>
                    <a:srgbClr val="EDB59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" name="Google Shape;1854;p50"/>
                  <p:cNvSpPr/>
                  <p:nvPr/>
                </p:nvSpPr>
                <p:spPr>
                  <a:xfrm>
                    <a:off x="903025" y="2377475"/>
                    <a:ext cx="171550" cy="14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62" h="5937" extrusionOk="0">
                        <a:moveTo>
                          <a:pt x="1494" y="0"/>
                        </a:moveTo>
                        <a:cubicBezTo>
                          <a:pt x="933" y="0"/>
                          <a:pt x="408" y="284"/>
                          <a:pt x="0" y="1083"/>
                        </a:cubicBezTo>
                        <a:cubicBezTo>
                          <a:pt x="0" y="1083"/>
                          <a:pt x="0" y="1098"/>
                          <a:pt x="10" y="1098"/>
                        </a:cubicBezTo>
                        <a:cubicBezTo>
                          <a:pt x="15" y="1098"/>
                          <a:pt x="23" y="1094"/>
                          <a:pt x="34" y="1083"/>
                        </a:cubicBezTo>
                        <a:cubicBezTo>
                          <a:pt x="376" y="776"/>
                          <a:pt x="758" y="651"/>
                          <a:pt x="1151" y="651"/>
                        </a:cubicBezTo>
                        <a:cubicBezTo>
                          <a:pt x="2253" y="651"/>
                          <a:pt x="3448" y="1629"/>
                          <a:pt x="4137" y="2318"/>
                        </a:cubicBezTo>
                        <a:cubicBezTo>
                          <a:pt x="4167" y="2348"/>
                          <a:pt x="4170" y="2378"/>
                          <a:pt x="4195" y="2383"/>
                        </a:cubicBezTo>
                        <a:lnTo>
                          <a:pt x="4195" y="2383"/>
                        </a:lnTo>
                        <a:cubicBezTo>
                          <a:pt x="3964" y="2360"/>
                          <a:pt x="3728" y="2344"/>
                          <a:pt x="3495" y="2344"/>
                        </a:cubicBezTo>
                        <a:cubicBezTo>
                          <a:pt x="2421" y="2344"/>
                          <a:pt x="1429" y="2687"/>
                          <a:pt x="1401" y="4219"/>
                        </a:cubicBezTo>
                        <a:cubicBezTo>
                          <a:pt x="1401" y="4219"/>
                          <a:pt x="1401" y="4234"/>
                          <a:pt x="1411" y="4234"/>
                        </a:cubicBezTo>
                        <a:cubicBezTo>
                          <a:pt x="1416" y="4234"/>
                          <a:pt x="1424" y="4230"/>
                          <a:pt x="1435" y="4219"/>
                        </a:cubicBezTo>
                        <a:cubicBezTo>
                          <a:pt x="1753" y="3349"/>
                          <a:pt x="2570" y="3073"/>
                          <a:pt x="3449" y="3073"/>
                        </a:cubicBezTo>
                        <a:cubicBezTo>
                          <a:pt x="3952" y="3073"/>
                          <a:pt x="4476" y="3164"/>
                          <a:pt x="4937" y="3285"/>
                        </a:cubicBezTo>
                        <a:cubicBezTo>
                          <a:pt x="5438" y="3985"/>
                          <a:pt x="5838" y="4819"/>
                          <a:pt x="6138" y="5720"/>
                        </a:cubicBezTo>
                        <a:cubicBezTo>
                          <a:pt x="6193" y="5873"/>
                          <a:pt x="6294" y="5936"/>
                          <a:pt x="6400" y="5936"/>
                        </a:cubicBezTo>
                        <a:cubicBezTo>
                          <a:pt x="6619" y="5936"/>
                          <a:pt x="6862" y="5667"/>
                          <a:pt x="6772" y="5353"/>
                        </a:cubicBezTo>
                        <a:cubicBezTo>
                          <a:pt x="6538" y="4753"/>
                          <a:pt x="6305" y="4152"/>
                          <a:pt x="6005" y="3619"/>
                        </a:cubicBezTo>
                        <a:cubicBezTo>
                          <a:pt x="5804" y="3252"/>
                          <a:pt x="5604" y="2918"/>
                          <a:pt x="5371" y="2618"/>
                        </a:cubicBezTo>
                        <a:cubicBezTo>
                          <a:pt x="4804" y="1851"/>
                          <a:pt x="4137" y="1217"/>
                          <a:pt x="3403" y="750"/>
                        </a:cubicBezTo>
                        <a:cubicBezTo>
                          <a:pt x="2802" y="361"/>
                          <a:pt x="2126" y="0"/>
                          <a:pt x="149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723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" name="Google Shape;1855;p50"/>
                  <p:cNvSpPr/>
                  <p:nvPr/>
                </p:nvSpPr>
                <p:spPr>
                  <a:xfrm>
                    <a:off x="868825" y="1554775"/>
                    <a:ext cx="970725" cy="80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29" h="32195" extrusionOk="0">
                        <a:moveTo>
                          <a:pt x="22317" y="0"/>
                        </a:moveTo>
                        <a:cubicBezTo>
                          <a:pt x="19314" y="34"/>
                          <a:pt x="16346" y="634"/>
                          <a:pt x="13610" y="1735"/>
                        </a:cubicBezTo>
                        <a:cubicBezTo>
                          <a:pt x="11142" y="2769"/>
                          <a:pt x="5038" y="5471"/>
                          <a:pt x="4604" y="10808"/>
                        </a:cubicBezTo>
                        <a:cubicBezTo>
                          <a:pt x="4604" y="10755"/>
                          <a:pt x="4561" y="10732"/>
                          <a:pt x="4489" y="10732"/>
                        </a:cubicBezTo>
                        <a:cubicBezTo>
                          <a:pt x="4110" y="10732"/>
                          <a:pt x="2915" y="11358"/>
                          <a:pt x="2803" y="11442"/>
                        </a:cubicBezTo>
                        <a:cubicBezTo>
                          <a:pt x="2336" y="11876"/>
                          <a:pt x="1869" y="12242"/>
                          <a:pt x="1468" y="12776"/>
                        </a:cubicBezTo>
                        <a:cubicBezTo>
                          <a:pt x="1" y="14811"/>
                          <a:pt x="1" y="17413"/>
                          <a:pt x="501" y="19815"/>
                        </a:cubicBezTo>
                        <a:cubicBezTo>
                          <a:pt x="634" y="20315"/>
                          <a:pt x="768" y="20815"/>
                          <a:pt x="901" y="21316"/>
                        </a:cubicBezTo>
                        <a:cubicBezTo>
                          <a:pt x="1068" y="21816"/>
                          <a:pt x="1235" y="22316"/>
                          <a:pt x="1435" y="22817"/>
                        </a:cubicBezTo>
                        <a:cubicBezTo>
                          <a:pt x="2236" y="24985"/>
                          <a:pt x="3336" y="27020"/>
                          <a:pt x="4737" y="28854"/>
                        </a:cubicBezTo>
                        <a:cubicBezTo>
                          <a:pt x="5236" y="29547"/>
                          <a:pt x="6792" y="32194"/>
                          <a:pt x="7440" y="32194"/>
                        </a:cubicBezTo>
                        <a:cubicBezTo>
                          <a:pt x="7572" y="32194"/>
                          <a:pt x="7667" y="32084"/>
                          <a:pt x="7706" y="31823"/>
                        </a:cubicBezTo>
                        <a:cubicBezTo>
                          <a:pt x="8140" y="29088"/>
                          <a:pt x="9040" y="26519"/>
                          <a:pt x="10175" y="24151"/>
                        </a:cubicBezTo>
                        <a:cubicBezTo>
                          <a:pt x="11109" y="22150"/>
                          <a:pt x="12243" y="20315"/>
                          <a:pt x="13410" y="18680"/>
                        </a:cubicBezTo>
                        <a:cubicBezTo>
                          <a:pt x="16746" y="13944"/>
                          <a:pt x="20282" y="10942"/>
                          <a:pt x="20482" y="10942"/>
                        </a:cubicBezTo>
                        <a:cubicBezTo>
                          <a:pt x="21549" y="11042"/>
                          <a:pt x="24485" y="11575"/>
                          <a:pt x="27754" y="13143"/>
                        </a:cubicBezTo>
                        <a:cubicBezTo>
                          <a:pt x="29055" y="13744"/>
                          <a:pt x="30389" y="14511"/>
                          <a:pt x="31690" y="15445"/>
                        </a:cubicBezTo>
                        <a:cubicBezTo>
                          <a:pt x="34058" y="17179"/>
                          <a:pt x="36327" y="19514"/>
                          <a:pt x="37961" y="22683"/>
                        </a:cubicBezTo>
                        <a:cubicBezTo>
                          <a:pt x="37991" y="22713"/>
                          <a:pt x="38035" y="22730"/>
                          <a:pt x="38076" y="22730"/>
                        </a:cubicBezTo>
                        <a:cubicBezTo>
                          <a:pt x="38128" y="22730"/>
                          <a:pt x="38176" y="22705"/>
                          <a:pt x="38195" y="22650"/>
                        </a:cubicBezTo>
                        <a:cubicBezTo>
                          <a:pt x="38562" y="21216"/>
                          <a:pt x="38795" y="18180"/>
                          <a:pt x="38795" y="17680"/>
                        </a:cubicBezTo>
                        <a:cubicBezTo>
                          <a:pt x="38828" y="15778"/>
                          <a:pt x="38562" y="13877"/>
                          <a:pt x="38061" y="12076"/>
                        </a:cubicBezTo>
                        <a:cubicBezTo>
                          <a:pt x="37928" y="11575"/>
                          <a:pt x="37794" y="11042"/>
                          <a:pt x="37594" y="10541"/>
                        </a:cubicBezTo>
                        <a:cubicBezTo>
                          <a:pt x="37194" y="9307"/>
                          <a:pt x="36627" y="8006"/>
                          <a:pt x="35960" y="6839"/>
                        </a:cubicBezTo>
                        <a:cubicBezTo>
                          <a:pt x="35126" y="5304"/>
                          <a:pt x="34125" y="3903"/>
                          <a:pt x="32924" y="2869"/>
                        </a:cubicBezTo>
                        <a:cubicBezTo>
                          <a:pt x="29955" y="367"/>
                          <a:pt x="25819" y="0"/>
                          <a:pt x="2231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" name="Google Shape;1856;p50"/>
                  <p:cNvSpPr/>
                  <p:nvPr/>
                </p:nvSpPr>
                <p:spPr>
                  <a:xfrm>
                    <a:off x="881350" y="2049300"/>
                    <a:ext cx="53375" cy="8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5" h="3537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33" y="534"/>
                          <a:pt x="267" y="1034"/>
                          <a:pt x="400" y="1535"/>
                        </a:cubicBezTo>
                        <a:cubicBezTo>
                          <a:pt x="567" y="2035"/>
                          <a:pt x="734" y="2535"/>
                          <a:pt x="934" y="3036"/>
                        </a:cubicBezTo>
                        <a:cubicBezTo>
                          <a:pt x="1334" y="3236"/>
                          <a:pt x="1735" y="3369"/>
                          <a:pt x="2135" y="3536"/>
                        </a:cubicBezTo>
                        <a:cubicBezTo>
                          <a:pt x="2035" y="3036"/>
                          <a:pt x="1935" y="2535"/>
                          <a:pt x="1868" y="2035"/>
                        </a:cubicBezTo>
                        <a:cubicBezTo>
                          <a:pt x="1768" y="1535"/>
                          <a:pt x="1701" y="1001"/>
                          <a:pt x="1668" y="467"/>
                        </a:cubicBezTo>
                        <a:cubicBezTo>
                          <a:pt x="1234" y="367"/>
                          <a:pt x="801" y="267"/>
                          <a:pt x="400" y="134"/>
                        </a:cubicBezTo>
                        <a:cubicBezTo>
                          <a:pt x="267" y="100"/>
                          <a:pt x="133" y="6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169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" name="Google Shape;1857;p50"/>
                  <p:cNvSpPr/>
                  <p:nvPr/>
                </p:nvSpPr>
                <p:spPr>
                  <a:xfrm>
                    <a:off x="937200" y="2063475"/>
                    <a:ext cx="103450" cy="96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8" h="3870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134" y="1068"/>
                          <a:pt x="368" y="2135"/>
                          <a:pt x="668" y="3136"/>
                        </a:cubicBezTo>
                        <a:cubicBezTo>
                          <a:pt x="668" y="3169"/>
                          <a:pt x="668" y="3203"/>
                          <a:pt x="668" y="3236"/>
                        </a:cubicBezTo>
                        <a:cubicBezTo>
                          <a:pt x="1469" y="3469"/>
                          <a:pt x="2269" y="3670"/>
                          <a:pt x="3070" y="3803"/>
                        </a:cubicBezTo>
                        <a:cubicBezTo>
                          <a:pt x="3270" y="3836"/>
                          <a:pt x="3470" y="3836"/>
                          <a:pt x="3670" y="3870"/>
                        </a:cubicBezTo>
                        <a:cubicBezTo>
                          <a:pt x="3770" y="2602"/>
                          <a:pt x="3937" y="1368"/>
                          <a:pt x="4137" y="134"/>
                        </a:cubicBezTo>
                        <a:lnTo>
                          <a:pt x="4137" y="134"/>
                        </a:lnTo>
                        <a:cubicBezTo>
                          <a:pt x="3608" y="197"/>
                          <a:pt x="3084" y="226"/>
                          <a:pt x="2563" y="226"/>
                        </a:cubicBezTo>
                        <a:cubicBezTo>
                          <a:pt x="1704" y="226"/>
                          <a:pt x="852" y="146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169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" name="Google Shape;1858;p50"/>
                  <p:cNvSpPr/>
                  <p:nvPr/>
                </p:nvSpPr>
                <p:spPr>
                  <a:xfrm>
                    <a:off x="1059800" y="2021775"/>
                    <a:ext cx="144300" cy="140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72" h="5638" extrusionOk="0">
                        <a:moveTo>
                          <a:pt x="5771" y="0"/>
                        </a:moveTo>
                        <a:cubicBezTo>
                          <a:pt x="4003" y="768"/>
                          <a:pt x="2135" y="1301"/>
                          <a:pt x="34" y="1668"/>
                        </a:cubicBezTo>
                        <a:cubicBezTo>
                          <a:pt x="34" y="3003"/>
                          <a:pt x="0" y="4303"/>
                          <a:pt x="0" y="5638"/>
                        </a:cubicBezTo>
                        <a:cubicBezTo>
                          <a:pt x="868" y="5638"/>
                          <a:pt x="1702" y="5604"/>
                          <a:pt x="2536" y="5471"/>
                        </a:cubicBezTo>
                        <a:cubicBezTo>
                          <a:pt x="3470" y="3470"/>
                          <a:pt x="4604" y="1635"/>
                          <a:pt x="5771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169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" name="Google Shape;1859;p50"/>
                  <p:cNvSpPr/>
                  <p:nvPr/>
                </p:nvSpPr>
                <p:spPr>
                  <a:xfrm>
                    <a:off x="1562650" y="1839975"/>
                    <a:ext cx="156800" cy="10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72" h="4037" extrusionOk="0">
                        <a:moveTo>
                          <a:pt x="3103" y="1"/>
                        </a:moveTo>
                        <a:cubicBezTo>
                          <a:pt x="3003" y="67"/>
                          <a:pt x="2903" y="134"/>
                          <a:pt x="2836" y="201"/>
                        </a:cubicBezTo>
                        <a:cubicBezTo>
                          <a:pt x="1869" y="868"/>
                          <a:pt x="968" y="1368"/>
                          <a:pt x="1" y="1735"/>
                        </a:cubicBezTo>
                        <a:cubicBezTo>
                          <a:pt x="1268" y="2336"/>
                          <a:pt x="2636" y="3103"/>
                          <a:pt x="3937" y="4037"/>
                        </a:cubicBezTo>
                        <a:cubicBezTo>
                          <a:pt x="4771" y="3803"/>
                          <a:pt x="5538" y="3470"/>
                          <a:pt x="6272" y="3036"/>
                        </a:cubicBezTo>
                        <a:cubicBezTo>
                          <a:pt x="5905" y="2602"/>
                          <a:pt x="5505" y="2202"/>
                          <a:pt x="5071" y="1802"/>
                        </a:cubicBezTo>
                        <a:cubicBezTo>
                          <a:pt x="4471" y="1235"/>
                          <a:pt x="3804" y="601"/>
                          <a:pt x="3103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169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" name="Google Shape;1860;p50"/>
                  <p:cNvSpPr/>
                  <p:nvPr/>
                </p:nvSpPr>
                <p:spPr>
                  <a:xfrm>
                    <a:off x="1749450" y="1724900"/>
                    <a:ext cx="59250" cy="106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70" h="4270" extrusionOk="0">
                        <a:moveTo>
                          <a:pt x="768" y="0"/>
                        </a:moveTo>
                        <a:cubicBezTo>
                          <a:pt x="501" y="334"/>
                          <a:pt x="268" y="601"/>
                          <a:pt x="1" y="901"/>
                        </a:cubicBezTo>
                        <a:cubicBezTo>
                          <a:pt x="801" y="1935"/>
                          <a:pt x="1469" y="3069"/>
                          <a:pt x="2069" y="4270"/>
                        </a:cubicBezTo>
                        <a:cubicBezTo>
                          <a:pt x="2169" y="4070"/>
                          <a:pt x="2269" y="3903"/>
                          <a:pt x="2369" y="3703"/>
                        </a:cubicBezTo>
                        <a:cubicBezTo>
                          <a:pt x="1969" y="2502"/>
                          <a:pt x="1402" y="1201"/>
                          <a:pt x="768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169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" name="Google Shape;1861;p50"/>
                  <p:cNvSpPr/>
                  <p:nvPr/>
                </p:nvSpPr>
                <p:spPr>
                  <a:xfrm>
                    <a:off x="1654400" y="1754925"/>
                    <a:ext cx="133450" cy="144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38" h="5771" extrusionOk="0">
                        <a:moveTo>
                          <a:pt x="3503" y="0"/>
                        </a:moveTo>
                        <a:cubicBezTo>
                          <a:pt x="2469" y="1068"/>
                          <a:pt x="1301" y="2035"/>
                          <a:pt x="0" y="2969"/>
                        </a:cubicBezTo>
                        <a:cubicBezTo>
                          <a:pt x="601" y="3403"/>
                          <a:pt x="1134" y="3836"/>
                          <a:pt x="1701" y="4270"/>
                        </a:cubicBezTo>
                        <a:cubicBezTo>
                          <a:pt x="2302" y="4737"/>
                          <a:pt x="2902" y="5237"/>
                          <a:pt x="3503" y="5771"/>
                        </a:cubicBezTo>
                        <a:cubicBezTo>
                          <a:pt x="4203" y="5204"/>
                          <a:pt x="4804" y="4537"/>
                          <a:pt x="5337" y="3836"/>
                        </a:cubicBezTo>
                        <a:cubicBezTo>
                          <a:pt x="4837" y="2502"/>
                          <a:pt x="4236" y="1234"/>
                          <a:pt x="350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169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9" name="Google Shape;1862;p50"/>
                <p:cNvSpPr/>
                <p:nvPr/>
              </p:nvSpPr>
              <p:spPr>
                <a:xfrm>
                  <a:off x="1784625" y="2328950"/>
                  <a:ext cx="107100" cy="107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8" h="4438" extrusionOk="0">
                      <a:moveTo>
                        <a:pt x="2202" y="1"/>
                      </a:moveTo>
                      <a:cubicBezTo>
                        <a:pt x="1002" y="1"/>
                        <a:pt x="1" y="968"/>
                        <a:pt x="1" y="2202"/>
                      </a:cubicBezTo>
                      <a:cubicBezTo>
                        <a:pt x="1" y="3437"/>
                        <a:pt x="1002" y="4437"/>
                        <a:pt x="2202" y="4437"/>
                      </a:cubicBezTo>
                      <a:cubicBezTo>
                        <a:pt x="3437" y="4437"/>
                        <a:pt x="4437" y="3437"/>
                        <a:pt x="4437" y="2202"/>
                      </a:cubicBezTo>
                      <a:cubicBezTo>
                        <a:pt x="4437" y="968"/>
                        <a:pt x="3437" y="1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5">
                    <a:alpha val="4509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6" name="Google Shape;1863;p50"/>
            <p:cNvSpPr/>
            <p:nvPr/>
          </p:nvSpPr>
          <p:spPr>
            <a:xfrm rot="-444119">
              <a:off x="7208042" y="1895910"/>
              <a:ext cx="112733" cy="112733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4">
                <a:alpha val="5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64;p50"/>
            <p:cNvSpPr/>
            <p:nvPr/>
          </p:nvSpPr>
          <p:spPr>
            <a:xfrm rot="-444119">
              <a:off x="7633821" y="1861267"/>
              <a:ext cx="112733" cy="112733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4">
                <a:alpha val="5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65;p50"/>
            <p:cNvSpPr/>
            <p:nvPr/>
          </p:nvSpPr>
          <p:spPr>
            <a:xfrm rot="154740">
              <a:off x="7437737" y="1878295"/>
              <a:ext cx="119740" cy="48418"/>
            </a:xfrm>
            <a:custGeom>
              <a:avLst/>
              <a:gdLst/>
              <a:ahLst/>
              <a:cxnLst/>
              <a:rect l="l" t="t" r="r" b="b"/>
              <a:pathLst>
                <a:path w="6472" h="2617" extrusionOk="0">
                  <a:moveTo>
                    <a:pt x="3533" y="1"/>
                  </a:moveTo>
                  <a:cubicBezTo>
                    <a:pt x="3337" y="1"/>
                    <a:pt x="3138" y="15"/>
                    <a:pt x="2936" y="48"/>
                  </a:cubicBezTo>
                  <a:cubicBezTo>
                    <a:pt x="2502" y="114"/>
                    <a:pt x="2102" y="248"/>
                    <a:pt x="1769" y="415"/>
                  </a:cubicBezTo>
                  <a:cubicBezTo>
                    <a:pt x="1402" y="581"/>
                    <a:pt x="1101" y="782"/>
                    <a:pt x="835" y="1048"/>
                  </a:cubicBezTo>
                  <a:cubicBezTo>
                    <a:pt x="368" y="1515"/>
                    <a:pt x="101" y="2083"/>
                    <a:pt x="1" y="2616"/>
                  </a:cubicBezTo>
                  <a:cubicBezTo>
                    <a:pt x="401" y="2149"/>
                    <a:pt x="801" y="1682"/>
                    <a:pt x="1302" y="1315"/>
                  </a:cubicBezTo>
                  <a:cubicBezTo>
                    <a:pt x="1802" y="948"/>
                    <a:pt x="2369" y="715"/>
                    <a:pt x="3003" y="615"/>
                  </a:cubicBezTo>
                  <a:cubicBezTo>
                    <a:pt x="3195" y="583"/>
                    <a:pt x="3395" y="568"/>
                    <a:pt x="3596" y="568"/>
                  </a:cubicBezTo>
                  <a:cubicBezTo>
                    <a:pt x="4024" y="568"/>
                    <a:pt x="4463" y="635"/>
                    <a:pt x="4871" y="748"/>
                  </a:cubicBezTo>
                  <a:cubicBezTo>
                    <a:pt x="5471" y="948"/>
                    <a:pt x="6038" y="1215"/>
                    <a:pt x="6472" y="1616"/>
                  </a:cubicBezTo>
                  <a:cubicBezTo>
                    <a:pt x="6339" y="1082"/>
                    <a:pt x="5838" y="615"/>
                    <a:pt x="5204" y="348"/>
                  </a:cubicBezTo>
                  <a:cubicBezTo>
                    <a:pt x="4724" y="146"/>
                    <a:pt x="4147" y="1"/>
                    <a:pt x="3533" y="1"/>
                  </a:cubicBezTo>
                  <a:close/>
                </a:path>
              </a:pathLst>
            </a:custGeom>
            <a:solidFill>
              <a:srgbClr val="00000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66;p50"/>
            <p:cNvSpPr/>
            <p:nvPr/>
          </p:nvSpPr>
          <p:spPr>
            <a:xfrm rot="-10723340">
              <a:off x="7324832" y="2001980"/>
              <a:ext cx="345591" cy="118656"/>
            </a:xfrm>
            <a:custGeom>
              <a:avLst/>
              <a:gdLst/>
              <a:ahLst/>
              <a:cxnLst/>
              <a:rect l="l" t="t" r="r" b="b"/>
              <a:pathLst>
                <a:path w="18681" h="6414" extrusionOk="0">
                  <a:moveTo>
                    <a:pt x="18680" y="1"/>
                  </a:moveTo>
                  <a:cubicBezTo>
                    <a:pt x="17012" y="234"/>
                    <a:pt x="15278" y="501"/>
                    <a:pt x="13477" y="802"/>
                  </a:cubicBezTo>
                  <a:lnTo>
                    <a:pt x="13477" y="768"/>
                  </a:lnTo>
                  <a:cubicBezTo>
                    <a:pt x="13243" y="802"/>
                    <a:pt x="13010" y="868"/>
                    <a:pt x="12743" y="902"/>
                  </a:cubicBezTo>
                  <a:cubicBezTo>
                    <a:pt x="10141" y="1302"/>
                    <a:pt x="7372" y="1702"/>
                    <a:pt x="4737" y="2102"/>
                  </a:cubicBezTo>
                  <a:lnTo>
                    <a:pt x="4670" y="2102"/>
                  </a:lnTo>
                  <a:cubicBezTo>
                    <a:pt x="3102" y="2303"/>
                    <a:pt x="1501" y="2536"/>
                    <a:pt x="0" y="2770"/>
                  </a:cubicBezTo>
                  <a:cubicBezTo>
                    <a:pt x="1219" y="4801"/>
                    <a:pt x="1514" y="6414"/>
                    <a:pt x="5954" y="6414"/>
                  </a:cubicBezTo>
                  <a:cubicBezTo>
                    <a:pt x="6983" y="6414"/>
                    <a:pt x="8236" y="6327"/>
                    <a:pt x="9774" y="6139"/>
                  </a:cubicBezTo>
                  <a:cubicBezTo>
                    <a:pt x="17646" y="4638"/>
                    <a:pt x="17746" y="3303"/>
                    <a:pt x="186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67;p50"/>
            <p:cNvSpPr/>
            <p:nvPr/>
          </p:nvSpPr>
          <p:spPr>
            <a:xfrm rot="154740">
              <a:off x="7590329" y="1795313"/>
              <a:ext cx="143681" cy="54949"/>
            </a:xfrm>
            <a:custGeom>
              <a:avLst/>
              <a:gdLst/>
              <a:ahLst/>
              <a:cxnLst/>
              <a:rect l="l" t="t" r="r" b="b"/>
              <a:pathLst>
                <a:path w="7766" h="2970" extrusionOk="0">
                  <a:moveTo>
                    <a:pt x="5221" y="1"/>
                  </a:moveTo>
                  <a:cubicBezTo>
                    <a:pt x="3204" y="1"/>
                    <a:pt x="828" y="1447"/>
                    <a:pt x="27" y="2894"/>
                  </a:cubicBezTo>
                  <a:cubicBezTo>
                    <a:pt x="0" y="2921"/>
                    <a:pt x="17" y="2970"/>
                    <a:pt x="59" y="2970"/>
                  </a:cubicBezTo>
                  <a:cubicBezTo>
                    <a:pt x="70" y="2970"/>
                    <a:pt x="81" y="2967"/>
                    <a:pt x="94" y="2961"/>
                  </a:cubicBezTo>
                  <a:cubicBezTo>
                    <a:pt x="1361" y="2294"/>
                    <a:pt x="2462" y="1493"/>
                    <a:pt x="3897" y="1193"/>
                  </a:cubicBezTo>
                  <a:cubicBezTo>
                    <a:pt x="4177" y="1144"/>
                    <a:pt x="4448" y="1124"/>
                    <a:pt x="4712" y="1124"/>
                  </a:cubicBezTo>
                  <a:cubicBezTo>
                    <a:pt x="5703" y="1124"/>
                    <a:pt x="6605" y="1400"/>
                    <a:pt x="7633" y="1426"/>
                  </a:cubicBezTo>
                  <a:cubicBezTo>
                    <a:pt x="7733" y="1426"/>
                    <a:pt x="7766" y="1326"/>
                    <a:pt x="7733" y="1259"/>
                  </a:cubicBezTo>
                  <a:cubicBezTo>
                    <a:pt x="7144" y="360"/>
                    <a:pt x="6227" y="1"/>
                    <a:pt x="5221" y="1"/>
                  </a:cubicBezTo>
                  <a:close/>
                </a:path>
              </a:pathLst>
            </a:custGeom>
            <a:solidFill>
              <a:srgbClr val="00000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68;p50"/>
            <p:cNvSpPr/>
            <p:nvPr/>
          </p:nvSpPr>
          <p:spPr>
            <a:xfrm rot="154341">
              <a:off x="7602791" y="1726905"/>
              <a:ext cx="126640" cy="70834"/>
            </a:xfrm>
            <a:custGeom>
              <a:avLst/>
              <a:gdLst/>
              <a:ahLst/>
              <a:cxnLst/>
              <a:rect l="l" t="t" r="r" b="b"/>
              <a:pathLst>
                <a:path w="2203" h="1523" extrusionOk="0">
                  <a:moveTo>
                    <a:pt x="1846" y="0"/>
                  </a:moveTo>
                  <a:cubicBezTo>
                    <a:pt x="1518" y="0"/>
                    <a:pt x="1144" y="293"/>
                    <a:pt x="901" y="455"/>
                  </a:cubicBezTo>
                  <a:cubicBezTo>
                    <a:pt x="434" y="722"/>
                    <a:pt x="201" y="1022"/>
                    <a:pt x="0" y="1489"/>
                  </a:cubicBezTo>
                  <a:cubicBezTo>
                    <a:pt x="0" y="1489"/>
                    <a:pt x="0" y="1522"/>
                    <a:pt x="0" y="1522"/>
                  </a:cubicBezTo>
                  <a:cubicBezTo>
                    <a:pt x="201" y="1422"/>
                    <a:pt x="367" y="1322"/>
                    <a:pt x="534" y="1222"/>
                  </a:cubicBezTo>
                  <a:cubicBezTo>
                    <a:pt x="768" y="1122"/>
                    <a:pt x="934" y="955"/>
                    <a:pt x="1135" y="855"/>
                  </a:cubicBezTo>
                  <a:cubicBezTo>
                    <a:pt x="1435" y="655"/>
                    <a:pt x="1969" y="588"/>
                    <a:pt x="2135" y="288"/>
                  </a:cubicBezTo>
                  <a:cubicBezTo>
                    <a:pt x="2202" y="188"/>
                    <a:pt x="2169" y="88"/>
                    <a:pt x="2069" y="55"/>
                  </a:cubicBezTo>
                  <a:cubicBezTo>
                    <a:pt x="1999" y="16"/>
                    <a:pt x="1924" y="0"/>
                    <a:pt x="1846" y="0"/>
                  </a:cubicBezTo>
                  <a:close/>
                </a:path>
              </a:pathLst>
            </a:custGeom>
            <a:solidFill>
              <a:srgbClr val="00000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69;p50"/>
            <p:cNvSpPr/>
            <p:nvPr/>
          </p:nvSpPr>
          <p:spPr>
            <a:xfrm rot="154740">
              <a:off x="7245057" y="1841227"/>
              <a:ext cx="145549" cy="44199"/>
            </a:xfrm>
            <a:custGeom>
              <a:avLst/>
              <a:gdLst/>
              <a:ahLst/>
              <a:cxnLst/>
              <a:rect l="l" t="t" r="r" b="b"/>
              <a:pathLst>
                <a:path w="7867" h="2389" extrusionOk="0">
                  <a:moveTo>
                    <a:pt x="3763" y="0"/>
                  </a:moveTo>
                  <a:cubicBezTo>
                    <a:pt x="2067" y="0"/>
                    <a:pt x="462" y="629"/>
                    <a:pt x="28" y="2247"/>
                  </a:cubicBezTo>
                  <a:cubicBezTo>
                    <a:pt x="0" y="2329"/>
                    <a:pt x="63" y="2389"/>
                    <a:pt x="123" y="2389"/>
                  </a:cubicBezTo>
                  <a:cubicBezTo>
                    <a:pt x="136" y="2389"/>
                    <a:pt x="149" y="2386"/>
                    <a:pt x="161" y="2380"/>
                  </a:cubicBezTo>
                  <a:cubicBezTo>
                    <a:pt x="1395" y="1946"/>
                    <a:pt x="2296" y="1179"/>
                    <a:pt x="3630" y="979"/>
                  </a:cubicBezTo>
                  <a:cubicBezTo>
                    <a:pt x="3908" y="941"/>
                    <a:pt x="4181" y="925"/>
                    <a:pt x="4449" y="925"/>
                  </a:cubicBezTo>
                  <a:cubicBezTo>
                    <a:pt x="5595" y="925"/>
                    <a:pt x="6664" y="1223"/>
                    <a:pt x="7800" y="1413"/>
                  </a:cubicBezTo>
                  <a:cubicBezTo>
                    <a:pt x="7866" y="1413"/>
                    <a:pt x="7866" y="1346"/>
                    <a:pt x="7833" y="1313"/>
                  </a:cubicBezTo>
                  <a:cubicBezTo>
                    <a:pt x="6955" y="530"/>
                    <a:pt x="5320" y="0"/>
                    <a:pt x="3763" y="0"/>
                  </a:cubicBezTo>
                  <a:close/>
                </a:path>
              </a:pathLst>
            </a:custGeom>
            <a:solidFill>
              <a:srgbClr val="00000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70;p50"/>
            <p:cNvSpPr/>
            <p:nvPr/>
          </p:nvSpPr>
          <p:spPr>
            <a:xfrm rot="154565">
              <a:off x="7232157" y="1785147"/>
              <a:ext cx="135839" cy="34478"/>
            </a:xfrm>
            <a:custGeom>
              <a:avLst/>
              <a:gdLst/>
              <a:ahLst/>
              <a:cxnLst/>
              <a:rect l="l" t="t" r="r" b="b"/>
              <a:pathLst>
                <a:path w="2536" h="893" extrusionOk="0">
                  <a:moveTo>
                    <a:pt x="559" y="0"/>
                  </a:moveTo>
                  <a:cubicBezTo>
                    <a:pt x="383" y="0"/>
                    <a:pt x="219" y="41"/>
                    <a:pt x="101" y="159"/>
                  </a:cubicBezTo>
                  <a:cubicBezTo>
                    <a:pt x="1" y="225"/>
                    <a:pt x="34" y="325"/>
                    <a:pt x="101" y="392"/>
                  </a:cubicBezTo>
                  <a:cubicBezTo>
                    <a:pt x="368" y="659"/>
                    <a:pt x="901" y="559"/>
                    <a:pt x="1235" y="626"/>
                  </a:cubicBezTo>
                  <a:cubicBezTo>
                    <a:pt x="1468" y="659"/>
                    <a:pt x="1702" y="759"/>
                    <a:pt x="1935" y="792"/>
                  </a:cubicBezTo>
                  <a:cubicBezTo>
                    <a:pt x="2136" y="826"/>
                    <a:pt x="2336" y="859"/>
                    <a:pt x="2502" y="892"/>
                  </a:cubicBezTo>
                  <a:cubicBezTo>
                    <a:pt x="2536" y="892"/>
                    <a:pt x="2536" y="859"/>
                    <a:pt x="2536" y="859"/>
                  </a:cubicBezTo>
                  <a:cubicBezTo>
                    <a:pt x="2169" y="459"/>
                    <a:pt x="1869" y="292"/>
                    <a:pt x="1335" y="159"/>
                  </a:cubicBezTo>
                  <a:cubicBezTo>
                    <a:pt x="1132" y="98"/>
                    <a:pt x="831" y="0"/>
                    <a:pt x="559" y="0"/>
                  </a:cubicBezTo>
                  <a:close/>
                </a:path>
              </a:pathLst>
            </a:custGeom>
            <a:solidFill>
              <a:srgbClr val="00000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71;p50"/>
            <p:cNvSpPr/>
            <p:nvPr/>
          </p:nvSpPr>
          <p:spPr>
            <a:xfrm rot="10713203">
              <a:off x="7350755" y="1985532"/>
              <a:ext cx="297298" cy="122301"/>
            </a:xfrm>
            <a:custGeom>
              <a:avLst/>
              <a:gdLst/>
              <a:ahLst/>
              <a:cxnLst/>
              <a:rect l="l" t="t" r="r" b="b"/>
              <a:pathLst>
                <a:path w="13110" h="7930" extrusionOk="0">
                  <a:moveTo>
                    <a:pt x="12643" y="0"/>
                  </a:moveTo>
                  <a:cubicBezTo>
                    <a:pt x="11909" y="67"/>
                    <a:pt x="11175" y="67"/>
                    <a:pt x="10441" y="133"/>
                  </a:cubicBezTo>
                  <a:cubicBezTo>
                    <a:pt x="8039" y="234"/>
                    <a:pt x="5738" y="567"/>
                    <a:pt x="3469" y="1134"/>
                  </a:cubicBezTo>
                  <a:cubicBezTo>
                    <a:pt x="3269" y="1168"/>
                    <a:pt x="3069" y="1234"/>
                    <a:pt x="2836" y="1268"/>
                  </a:cubicBezTo>
                  <a:cubicBezTo>
                    <a:pt x="1902" y="1534"/>
                    <a:pt x="968" y="1801"/>
                    <a:pt x="0" y="2035"/>
                  </a:cubicBezTo>
                  <a:cubicBezTo>
                    <a:pt x="300" y="2669"/>
                    <a:pt x="567" y="3302"/>
                    <a:pt x="834" y="3936"/>
                  </a:cubicBezTo>
                  <a:cubicBezTo>
                    <a:pt x="734" y="4437"/>
                    <a:pt x="667" y="4904"/>
                    <a:pt x="567" y="5371"/>
                  </a:cubicBezTo>
                  <a:cubicBezTo>
                    <a:pt x="2169" y="6804"/>
                    <a:pt x="4339" y="7929"/>
                    <a:pt x="6499" y="7929"/>
                  </a:cubicBezTo>
                  <a:cubicBezTo>
                    <a:pt x="6903" y="7929"/>
                    <a:pt x="7306" y="7890"/>
                    <a:pt x="7706" y="7806"/>
                  </a:cubicBezTo>
                  <a:cubicBezTo>
                    <a:pt x="9974" y="7372"/>
                    <a:pt x="11909" y="5637"/>
                    <a:pt x="13110" y="3736"/>
                  </a:cubicBezTo>
                  <a:cubicBezTo>
                    <a:pt x="12843" y="3269"/>
                    <a:pt x="12609" y="2769"/>
                    <a:pt x="12376" y="2302"/>
                  </a:cubicBezTo>
                  <a:cubicBezTo>
                    <a:pt x="12476" y="1534"/>
                    <a:pt x="12576" y="767"/>
                    <a:pt x="12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72;p50"/>
            <p:cNvSpPr/>
            <p:nvPr/>
          </p:nvSpPr>
          <p:spPr>
            <a:xfrm rot="10713203">
              <a:off x="7377229" y="2030827"/>
              <a:ext cx="244347" cy="31693"/>
            </a:xfrm>
            <a:custGeom>
              <a:avLst/>
              <a:gdLst/>
              <a:ahLst/>
              <a:cxnLst/>
              <a:rect l="l" t="t" r="r" b="b"/>
              <a:pathLst>
                <a:path w="10775" h="2055" extrusionOk="0">
                  <a:moveTo>
                    <a:pt x="10775" y="0"/>
                  </a:moveTo>
                  <a:lnTo>
                    <a:pt x="10775" y="0"/>
                  </a:lnTo>
                  <a:cubicBezTo>
                    <a:pt x="9040" y="601"/>
                    <a:pt x="7306" y="1168"/>
                    <a:pt x="5504" y="1435"/>
                  </a:cubicBezTo>
                  <a:cubicBezTo>
                    <a:pt x="4545" y="1574"/>
                    <a:pt x="3585" y="1623"/>
                    <a:pt x="2625" y="1623"/>
                  </a:cubicBezTo>
                  <a:cubicBezTo>
                    <a:pt x="1750" y="1623"/>
                    <a:pt x="875" y="1583"/>
                    <a:pt x="0" y="1535"/>
                  </a:cubicBezTo>
                  <a:lnTo>
                    <a:pt x="0" y="1535"/>
                  </a:lnTo>
                  <a:cubicBezTo>
                    <a:pt x="1251" y="1859"/>
                    <a:pt x="2550" y="2055"/>
                    <a:pt x="3852" y="2055"/>
                  </a:cubicBezTo>
                  <a:cubicBezTo>
                    <a:pt x="4426" y="2055"/>
                    <a:pt x="5000" y="2017"/>
                    <a:pt x="5571" y="1935"/>
                  </a:cubicBezTo>
                  <a:cubicBezTo>
                    <a:pt x="7406" y="1668"/>
                    <a:pt x="9174" y="968"/>
                    <a:pt x="107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7" grpId="0"/>
      <p:bldP spid="12" grpId="0"/>
      <p:bldP spid="17" grpId="0"/>
      <p:bldP spid="22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p49"/>
          <p:cNvSpPr txBox="1">
            <a:spLocks noGrp="1"/>
          </p:cNvSpPr>
          <p:nvPr>
            <p:ph type="title"/>
          </p:nvPr>
        </p:nvSpPr>
        <p:spPr>
          <a:xfrm>
            <a:off x="1090569" y="240309"/>
            <a:ext cx="6576000" cy="15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solidFill>
                  <a:schemeClr val="accent2"/>
                </a:solidFill>
              </a:rPr>
              <a:t>People </a:t>
            </a:r>
            <a:endParaRPr sz="8000" b="1" dirty="0">
              <a:solidFill>
                <a:schemeClr val="dk2"/>
              </a:solidFill>
            </a:endParaRPr>
          </a:p>
        </p:txBody>
      </p:sp>
      <p:grpSp>
        <p:nvGrpSpPr>
          <p:cNvPr id="1787" name="Google Shape;1787;p49"/>
          <p:cNvGrpSpPr/>
          <p:nvPr/>
        </p:nvGrpSpPr>
        <p:grpSpPr>
          <a:xfrm rot="1838297">
            <a:off x="1131466" y="2891552"/>
            <a:ext cx="1248121" cy="1080049"/>
            <a:chOff x="968013" y="650077"/>
            <a:chExt cx="777108" cy="672348"/>
          </a:xfrm>
        </p:grpSpPr>
        <p:sp>
          <p:nvSpPr>
            <p:cNvPr id="1788" name="Google Shape;1788;p49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9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9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2" name="Picture 4" descr="GIF-ovi Animated Gif People | Tenor">
            <a:extLst>
              <a:ext uri="{FF2B5EF4-FFF2-40B4-BE49-F238E27FC236}">
                <a16:creationId xmlns:a16="http://schemas.microsoft.com/office/drawing/2014/main" id="{23F4ADEE-2F5D-A019-9A63-D8A6F10F8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723" y="1805709"/>
            <a:ext cx="3685442" cy="207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50"/>
          <p:cNvSpPr txBox="1">
            <a:spLocks noGrp="1"/>
          </p:cNvSpPr>
          <p:nvPr>
            <p:ph type="title"/>
          </p:nvPr>
        </p:nvSpPr>
        <p:spPr>
          <a:xfrm>
            <a:off x="1907682" y="307515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Examples </a:t>
            </a:r>
            <a:endParaRPr sz="4800" b="1" dirty="0"/>
          </a:p>
        </p:txBody>
      </p:sp>
      <p:grpSp>
        <p:nvGrpSpPr>
          <p:cNvPr id="1805" name="Google Shape;1805;p50"/>
          <p:cNvGrpSpPr/>
          <p:nvPr/>
        </p:nvGrpSpPr>
        <p:grpSpPr>
          <a:xfrm>
            <a:off x="7342329" y="362362"/>
            <a:ext cx="1327273" cy="1353272"/>
            <a:chOff x="6651585" y="1733780"/>
            <a:chExt cx="1327273" cy="1353272"/>
          </a:xfrm>
        </p:grpSpPr>
        <p:grpSp>
          <p:nvGrpSpPr>
            <p:cNvPr id="1806" name="Google Shape;1806;p50"/>
            <p:cNvGrpSpPr/>
            <p:nvPr/>
          </p:nvGrpSpPr>
          <p:grpSpPr>
            <a:xfrm>
              <a:off x="6651585" y="1733780"/>
              <a:ext cx="1327273" cy="1353272"/>
              <a:chOff x="6668535" y="352430"/>
              <a:chExt cx="1327273" cy="1353272"/>
            </a:xfrm>
          </p:grpSpPr>
          <p:sp>
            <p:nvSpPr>
              <p:cNvPr id="1807" name="Google Shape;1807;p50"/>
              <p:cNvSpPr/>
              <p:nvPr/>
            </p:nvSpPr>
            <p:spPr>
              <a:xfrm rot="-1119824" flipH="1">
                <a:off x="6853004" y="503093"/>
                <a:ext cx="955262" cy="981627"/>
              </a:xfrm>
              <a:custGeom>
                <a:avLst/>
                <a:gdLst/>
                <a:ahLst/>
                <a:cxnLst/>
                <a:rect l="l" t="t" r="r" b="b"/>
                <a:pathLst>
                  <a:path w="48736" h="50142" extrusionOk="0">
                    <a:moveTo>
                      <a:pt x="24140" y="1"/>
                    </a:moveTo>
                    <a:cubicBezTo>
                      <a:pt x="24133" y="1"/>
                      <a:pt x="24125" y="2"/>
                      <a:pt x="24118" y="5"/>
                    </a:cubicBezTo>
                    <a:cubicBezTo>
                      <a:pt x="22250" y="238"/>
                      <a:pt x="20148" y="1005"/>
                      <a:pt x="19214" y="2740"/>
                    </a:cubicBezTo>
                    <a:cubicBezTo>
                      <a:pt x="18447" y="4241"/>
                      <a:pt x="18447" y="5976"/>
                      <a:pt x="19181" y="7443"/>
                    </a:cubicBezTo>
                    <a:cubicBezTo>
                      <a:pt x="18614" y="7510"/>
                      <a:pt x="18080" y="7610"/>
                      <a:pt x="17546" y="7677"/>
                    </a:cubicBezTo>
                    <a:cubicBezTo>
                      <a:pt x="14778" y="8177"/>
                      <a:pt x="11976" y="8811"/>
                      <a:pt x="9574" y="10546"/>
                    </a:cubicBezTo>
                    <a:cubicBezTo>
                      <a:pt x="8373" y="11413"/>
                      <a:pt x="7206" y="12480"/>
                      <a:pt x="6205" y="13748"/>
                    </a:cubicBezTo>
                    <a:cubicBezTo>
                      <a:pt x="3737" y="16750"/>
                      <a:pt x="1835" y="20186"/>
                      <a:pt x="1602" y="26023"/>
                    </a:cubicBezTo>
                    <a:cubicBezTo>
                      <a:pt x="1568" y="26557"/>
                      <a:pt x="1568" y="27124"/>
                      <a:pt x="1568" y="27691"/>
                    </a:cubicBezTo>
                    <a:cubicBezTo>
                      <a:pt x="1602" y="29426"/>
                      <a:pt x="1768" y="31327"/>
                      <a:pt x="2069" y="33495"/>
                    </a:cubicBezTo>
                    <a:cubicBezTo>
                      <a:pt x="3036" y="33529"/>
                      <a:pt x="4137" y="33529"/>
                      <a:pt x="5304" y="33529"/>
                    </a:cubicBezTo>
                    <a:cubicBezTo>
                      <a:pt x="5404" y="33996"/>
                      <a:pt x="5471" y="34463"/>
                      <a:pt x="5538" y="34930"/>
                    </a:cubicBezTo>
                    <a:cubicBezTo>
                      <a:pt x="5338" y="34863"/>
                      <a:pt x="5138" y="34796"/>
                      <a:pt x="4904" y="34763"/>
                    </a:cubicBezTo>
                    <a:cubicBezTo>
                      <a:pt x="4752" y="34740"/>
                      <a:pt x="4597" y="34729"/>
                      <a:pt x="4441" y="34729"/>
                    </a:cubicBezTo>
                    <a:cubicBezTo>
                      <a:pt x="3222" y="34729"/>
                      <a:pt x="1900" y="35404"/>
                      <a:pt x="1101" y="36497"/>
                    </a:cubicBezTo>
                    <a:cubicBezTo>
                      <a:pt x="167" y="37765"/>
                      <a:pt x="1" y="39333"/>
                      <a:pt x="167" y="40700"/>
                    </a:cubicBezTo>
                    <a:cubicBezTo>
                      <a:pt x="468" y="42935"/>
                      <a:pt x="1602" y="44870"/>
                      <a:pt x="3336" y="46104"/>
                    </a:cubicBezTo>
                    <a:cubicBezTo>
                      <a:pt x="4631" y="47001"/>
                      <a:pt x="6241" y="47469"/>
                      <a:pt x="7918" y="47469"/>
                    </a:cubicBezTo>
                    <a:cubicBezTo>
                      <a:pt x="8488" y="47469"/>
                      <a:pt x="9065" y="47415"/>
                      <a:pt x="9641" y="47305"/>
                    </a:cubicBezTo>
                    <a:cubicBezTo>
                      <a:pt x="9874" y="47272"/>
                      <a:pt x="10108" y="47205"/>
                      <a:pt x="10341" y="47072"/>
                    </a:cubicBezTo>
                    <a:cubicBezTo>
                      <a:pt x="12446" y="49012"/>
                      <a:pt x="15263" y="50141"/>
                      <a:pt x="18282" y="50141"/>
                    </a:cubicBezTo>
                    <a:cubicBezTo>
                      <a:pt x="18326" y="50141"/>
                      <a:pt x="18370" y="50141"/>
                      <a:pt x="18414" y="50141"/>
                    </a:cubicBezTo>
                    <a:cubicBezTo>
                      <a:pt x="23584" y="50040"/>
                      <a:pt x="28554" y="49240"/>
                      <a:pt x="33491" y="47739"/>
                    </a:cubicBezTo>
                    <a:cubicBezTo>
                      <a:pt x="36493" y="46838"/>
                      <a:pt x="38895" y="44803"/>
                      <a:pt x="40329" y="42202"/>
                    </a:cubicBezTo>
                    <a:lnTo>
                      <a:pt x="40363" y="42202"/>
                    </a:lnTo>
                    <a:cubicBezTo>
                      <a:pt x="40540" y="42300"/>
                      <a:pt x="40741" y="42329"/>
                      <a:pt x="40945" y="42329"/>
                    </a:cubicBezTo>
                    <a:cubicBezTo>
                      <a:pt x="41085" y="42329"/>
                      <a:pt x="41227" y="42315"/>
                      <a:pt x="41363" y="42302"/>
                    </a:cubicBezTo>
                    <a:cubicBezTo>
                      <a:pt x="43665" y="42001"/>
                      <a:pt x="45700" y="40867"/>
                      <a:pt x="47001" y="39199"/>
                    </a:cubicBezTo>
                    <a:cubicBezTo>
                      <a:pt x="48268" y="37532"/>
                      <a:pt x="48735" y="35297"/>
                      <a:pt x="48335" y="33095"/>
                    </a:cubicBezTo>
                    <a:cubicBezTo>
                      <a:pt x="48068" y="31727"/>
                      <a:pt x="47401" y="30293"/>
                      <a:pt x="46167" y="29392"/>
                    </a:cubicBezTo>
                    <a:cubicBezTo>
                      <a:pt x="45407" y="28838"/>
                      <a:pt x="44470" y="28549"/>
                      <a:pt x="43574" y="28549"/>
                    </a:cubicBezTo>
                    <a:cubicBezTo>
                      <a:pt x="43015" y="28549"/>
                      <a:pt x="42471" y="28661"/>
                      <a:pt x="41997" y="28892"/>
                    </a:cubicBezTo>
                    <a:cubicBezTo>
                      <a:pt x="41664" y="29059"/>
                      <a:pt x="41363" y="29326"/>
                      <a:pt x="41097" y="29626"/>
                    </a:cubicBezTo>
                    <a:cubicBezTo>
                      <a:pt x="41030" y="29059"/>
                      <a:pt x="40930" y="28525"/>
                      <a:pt x="40863" y="27958"/>
                    </a:cubicBezTo>
                    <a:cubicBezTo>
                      <a:pt x="41764" y="27691"/>
                      <a:pt x="42631" y="27391"/>
                      <a:pt x="43398" y="27124"/>
                    </a:cubicBezTo>
                    <a:cubicBezTo>
                      <a:pt x="43131" y="25356"/>
                      <a:pt x="42798" y="23755"/>
                      <a:pt x="42397" y="22321"/>
                    </a:cubicBezTo>
                    <a:cubicBezTo>
                      <a:pt x="42164" y="21420"/>
                      <a:pt x="41897" y="20553"/>
                      <a:pt x="41597" y="19785"/>
                    </a:cubicBezTo>
                    <a:cubicBezTo>
                      <a:pt x="39629" y="14348"/>
                      <a:pt x="36760" y="11646"/>
                      <a:pt x="33524" y="9511"/>
                    </a:cubicBezTo>
                    <a:cubicBezTo>
                      <a:pt x="32190" y="8611"/>
                      <a:pt x="30789" y="7977"/>
                      <a:pt x="29355" y="7510"/>
                    </a:cubicBezTo>
                    <a:cubicBezTo>
                      <a:pt x="27899" y="7025"/>
                      <a:pt x="26425" y="6855"/>
                      <a:pt x="24957" y="6855"/>
                    </a:cubicBezTo>
                    <a:cubicBezTo>
                      <a:pt x="23599" y="6855"/>
                      <a:pt x="22246" y="7000"/>
                      <a:pt x="20915" y="7176"/>
                    </a:cubicBezTo>
                    <a:cubicBezTo>
                      <a:pt x="20649" y="7210"/>
                      <a:pt x="20382" y="7243"/>
                      <a:pt x="20115" y="7277"/>
                    </a:cubicBezTo>
                    <a:cubicBezTo>
                      <a:pt x="19514" y="4508"/>
                      <a:pt x="22350" y="1873"/>
                      <a:pt x="24218" y="238"/>
                    </a:cubicBezTo>
                    <a:cubicBezTo>
                      <a:pt x="24310" y="177"/>
                      <a:pt x="24232" y="1"/>
                      <a:pt x="24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08" name="Google Shape;1808;p50"/>
              <p:cNvGrpSpPr/>
              <p:nvPr/>
            </p:nvGrpSpPr>
            <p:grpSpPr>
              <a:xfrm rot="-1497512" flipH="1">
                <a:off x="6834211" y="516566"/>
                <a:ext cx="995922" cy="1025000"/>
                <a:chOff x="853879" y="3531065"/>
                <a:chExt cx="1005363" cy="1027001"/>
              </a:xfrm>
            </p:grpSpPr>
            <p:sp>
              <p:nvSpPr>
                <p:cNvPr id="1809" name="Google Shape;1809;p50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0" name="Google Shape;1810;p50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1" name="Google Shape;1811;p50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2" name="Google Shape;1812;p50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3" name="Google Shape;1813;p50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4" name="Google Shape;1814;p50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5" name="Google Shape;1815;p50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6" name="Google Shape;1816;p50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7" name="Google Shape;1817;p50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8" name="Google Shape;1818;p50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9" name="Google Shape;1819;p50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0" name="Google Shape;1820;p50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1" name="Google Shape;1821;p50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2" name="Google Shape;1822;p50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3" name="Google Shape;1823;p50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4" name="Google Shape;1824;p50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5" name="Google Shape;1825;p50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6" name="Google Shape;1826;p50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50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8" name="Google Shape;1828;p50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9" name="Google Shape;1829;p50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0" name="Google Shape;1830;p50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31" name="Google Shape;1831;p50"/>
            <p:cNvGrpSpPr/>
            <p:nvPr/>
          </p:nvGrpSpPr>
          <p:grpSpPr>
            <a:xfrm rot="-213194">
              <a:off x="7155396" y="2489805"/>
              <a:ext cx="500156" cy="322549"/>
              <a:chOff x="1105150" y="4148375"/>
              <a:chExt cx="659525" cy="425325"/>
            </a:xfrm>
          </p:grpSpPr>
          <p:sp>
            <p:nvSpPr>
              <p:cNvPr id="1832" name="Google Shape;1832;p50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50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50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50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50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50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50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39" name="Google Shape;1839;p50"/>
            <p:cNvSpPr/>
            <p:nvPr/>
          </p:nvSpPr>
          <p:spPr>
            <a:xfrm rot="-213194">
              <a:off x="7331123" y="2709474"/>
              <a:ext cx="204283" cy="38961"/>
            </a:xfrm>
            <a:custGeom>
              <a:avLst/>
              <a:gdLst/>
              <a:ahLst/>
              <a:cxnLst/>
              <a:rect l="l" t="t" r="r" b="b"/>
              <a:pathLst>
                <a:path w="10775" h="2055" extrusionOk="0">
                  <a:moveTo>
                    <a:pt x="10775" y="0"/>
                  </a:moveTo>
                  <a:lnTo>
                    <a:pt x="10775" y="0"/>
                  </a:lnTo>
                  <a:cubicBezTo>
                    <a:pt x="9040" y="601"/>
                    <a:pt x="7306" y="1168"/>
                    <a:pt x="5504" y="1435"/>
                  </a:cubicBezTo>
                  <a:cubicBezTo>
                    <a:pt x="4545" y="1574"/>
                    <a:pt x="3585" y="1623"/>
                    <a:pt x="2625" y="1623"/>
                  </a:cubicBezTo>
                  <a:cubicBezTo>
                    <a:pt x="1750" y="1623"/>
                    <a:pt x="875" y="1583"/>
                    <a:pt x="0" y="1535"/>
                  </a:cubicBezTo>
                  <a:lnTo>
                    <a:pt x="0" y="1535"/>
                  </a:lnTo>
                  <a:cubicBezTo>
                    <a:pt x="1251" y="1859"/>
                    <a:pt x="2550" y="2055"/>
                    <a:pt x="3852" y="2055"/>
                  </a:cubicBezTo>
                  <a:cubicBezTo>
                    <a:pt x="4426" y="2055"/>
                    <a:pt x="5000" y="2017"/>
                    <a:pt x="5571" y="1935"/>
                  </a:cubicBezTo>
                  <a:cubicBezTo>
                    <a:pt x="7406" y="1668"/>
                    <a:pt x="9174" y="968"/>
                    <a:pt x="107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3" name="Google Shape;1873;p50"/>
          <p:cNvGrpSpPr/>
          <p:nvPr/>
        </p:nvGrpSpPr>
        <p:grpSpPr>
          <a:xfrm rot="-1933721" flipH="1">
            <a:off x="7155620" y="3558445"/>
            <a:ext cx="859749" cy="599495"/>
            <a:chOff x="1030693" y="760540"/>
            <a:chExt cx="651747" cy="454457"/>
          </a:xfrm>
        </p:grpSpPr>
        <p:sp>
          <p:nvSpPr>
            <p:cNvPr id="1874" name="Google Shape;1874;p50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50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50"/>
            <p:cNvSpPr/>
            <p:nvPr/>
          </p:nvSpPr>
          <p:spPr>
            <a:xfrm rot="20202527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1321325" y="1363106"/>
            <a:ext cx="5595484" cy="768900"/>
          </a:xfrm>
        </p:spPr>
        <p:txBody>
          <a:bodyPr/>
          <a:lstStyle/>
          <a:p>
            <a:pPr algn="l"/>
            <a:r>
              <a:rPr lang="en-US" sz="2400" dirty="0"/>
              <a:t>There are so many </a:t>
            </a:r>
            <a:r>
              <a:rPr lang="en-US" sz="2400" b="1" dirty="0">
                <a:solidFill>
                  <a:schemeClr val="tx1"/>
                </a:solidFill>
              </a:rPr>
              <a:t>people</a:t>
            </a:r>
            <a:r>
              <a:rPr lang="en-US" sz="2400" dirty="0"/>
              <a:t> here </a:t>
            </a:r>
          </a:p>
        </p:txBody>
      </p:sp>
      <p:grpSp>
        <p:nvGrpSpPr>
          <p:cNvPr id="86" name="Google Shape;1873;p50"/>
          <p:cNvGrpSpPr/>
          <p:nvPr/>
        </p:nvGrpSpPr>
        <p:grpSpPr>
          <a:xfrm rot="-1933721" flipH="1">
            <a:off x="698280" y="1480677"/>
            <a:ext cx="578626" cy="491722"/>
            <a:chOff x="968013" y="650077"/>
            <a:chExt cx="777108" cy="672348"/>
          </a:xfrm>
        </p:grpSpPr>
        <p:sp>
          <p:nvSpPr>
            <p:cNvPr id="87" name="Google Shape;1874;p50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75;p50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876;p50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Title 2"/>
          <p:cNvSpPr txBox="1">
            <a:spLocks/>
          </p:cNvSpPr>
          <p:nvPr/>
        </p:nvSpPr>
        <p:spPr>
          <a:xfrm>
            <a:off x="1252936" y="2128971"/>
            <a:ext cx="5595484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itan One"/>
              <a:buNone/>
              <a:defRPr sz="4500" b="0" i="0" u="none" strike="noStrike" cap="none">
                <a:solidFill>
                  <a:schemeClr val="accent3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People</a:t>
            </a:r>
            <a:r>
              <a:rPr lang="en-US" sz="2400" dirty="0"/>
              <a:t> work in different jobs.</a:t>
            </a:r>
          </a:p>
        </p:txBody>
      </p:sp>
      <p:grpSp>
        <p:nvGrpSpPr>
          <p:cNvPr id="91" name="Google Shape;1873;p50"/>
          <p:cNvGrpSpPr/>
          <p:nvPr/>
        </p:nvGrpSpPr>
        <p:grpSpPr>
          <a:xfrm rot="-1933721" flipH="1">
            <a:off x="629891" y="2246542"/>
            <a:ext cx="578626" cy="491722"/>
            <a:chOff x="968013" y="650077"/>
            <a:chExt cx="777108" cy="672348"/>
          </a:xfrm>
        </p:grpSpPr>
        <p:sp>
          <p:nvSpPr>
            <p:cNvPr id="92" name="Google Shape;1874;p50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75;p50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76;p50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1932;p54"/>
          <p:cNvSpPr/>
          <p:nvPr/>
        </p:nvSpPr>
        <p:spPr>
          <a:xfrm>
            <a:off x="5134744" y="3322672"/>
            <a:ext cx="3748614" cy="1443097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131;p38"/>
          <p:cNvSpPr txBox="1">
            <a:spLocks/>
          </p:cNvSpPr>
          <p:nvPr/>
        </p:nvSpPr>
        <p:spPr>
          <a:xfrm>
            <a:off x="4756754" y="3950466"/>
            <a:ext cx="43941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b="1" dirty="0">
                <a:solidFill>
                  <a:schemeClr val="accent2"/>
                </a:solidFill>
              </a:rPr>
              <a:t>Now your turn!</a:t>
            </a:r>
            <a:endParaRPr lang="en-US" b="1" dirty="0"/>
          </a:p>
        </p:txBody>
      </p:sp>
      <p:grpSp>
        <p:nvGrpSpPr>
          <p:cNvPr id="100" name="Google Shape;1873;p50"/>
          <p:cNvGrpSpPr/>
          <p:nvPr/>
        </p:nvGrpSpPr>
        <p:grpSpPr>
          <a:xfrm rot="-1933721" flipH="1">
            <a:off x="7167315" y="3551234"/>
            <a:ext cx="859749" cy="599495"/>
            <a:chOff x="1030693" y="760540"/>
            <a:chExt cx="651747" cy="454457"/>
          </a:xfrm>
        </p:grpSpPr>
        <p:sp>
          <p:nvSpPr>
            <p:cNvPr id="101" name="Google Shape;1874;p50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875;p50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876;p50"/>
            <p:cNvSpPr/>
            <p:nvPr/>
          </p:nvSpPr>
          <p:spPr>
            <a:xfrm rot="20202527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4" name="Google Shape;1909;p52"/>
          <p:cNvPicPr preferRelativeResize="0"/>
          <p:nvPr/>
        </p:nvPicPr>
        <p:blipFill rotWithShape="1">
          <a:blip r:embed="rId3">
            <a:alphaModFix/>
          </a:blip>
          <a:srcRect l="18288" r="54004" b="5249"/>
          <a:stretch/>
        </p:blipFill>
        <p:spPr>
          <a:xfrm>
            <a:off x="222422" y="3099538"/>
            <a:ext cx="1098903" cy="1927713"/>
          </a:xfrm>
          <a:prstGeom prst="rect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460000" algn="bl" rotWithShape="0">
              <a:schemeClr val="dk1">
                <a:alpha val="20000"/>
              </a:schemeClr>
            </a:outerShdw>
          </a:effectLst>
        </p:spPr>
      </p:pic>
      <p:pic>
        <p:nvPicPr>
          <p:cNvPr id="105" name="Google Shape;1912;p52"/>
          <p:cNvPicPr preferRelativeResize="0"/>
          <p:nvPr/>
        </p:nvPicPr>
        <p:blipFill rotWithShape="1">
          <a:blip r:embed="rId4">
            <a:alphaModFix/>
          </a:blip>
          <a:srcRect l="43976" r="21368"/>
          <a:stretch/>
        </p:blipFill>
        <p:spPr>
          <a:xfrm>
            <a:off x="1588939" y="3109147"/>
            <a:ext cx="1123088" cy="1918104"/>
          </a:xfrm>
          <a:prstGeom prst="rect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2280000" algn="bl" rotWithShape="0">
              <a:schemeClr val="dk1">
                <a:alpha val="2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0" grpId="0"/>
      <p:bldP spid="98" grpId="0" animBg="1"/>
      <p:bldP spid="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61"/>
          <p:cNvSpPr txBox="1">
            <a:spLocks noGrp="1"/>
          </p:cNvSpPr>
          <p:nvPr>
            <p:ph type="title"/>
          </p:nvPr>
        </p:nvSpPr>
        <p:spPr>
          <a:xfrm>
            <a:off x="1503053" y="1901148"/>
            <a:ext cx="2793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Letter</a:t>
            </a:r>
            <a:endParaRPr sz="6000" b="1" dirty="0"/>
          </a:p>
        </p:txBody>
      </p:sp>
      <p:grpSp>
        <p:nvGrpSpPr>
          <p:cNvPr id="2166" name="Google Shape;2166;p61"/>
          <p:cNvGrpSpPr/>
          <p:nvPr/>
        </p:nvGrpSpPr>
        <p:grpSpPr>
          <a:xfrm rot="552268">
            <a:off x="2523934" y="3678987"/>
            <a:ext cx="378883" cy="361453"/>
            <a:chOff x="5580879" y="2689650"/>
            <a:chExt cx="465121" cy="443725"/>
          </a:xfrm>
        </p:grpSpPr>
        <p:sp>
          <p:nvSpPr>
            <p:cNvPr id="2167" name="Google Shape;2167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69" name="Google Shape;2169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0" name="Google Shape;2170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1" name="Google Shape;2171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2" name="Google Shape;2172;p61"/>
          <p:cNvGrpSpPr/>
          <p:nvPr/>
        </p:nvGrpSpPr>
        <p:grpSpPr>
          <a:xfrm rot="551995">
            <a:off x="3482459" y="3678860"/>
            <a:ext cx="377323" cy="359922"/>
            <a:chOff x="5580879" y="2689650"/>
            <a:chExt cx="465121" cy="443725"/>
          </a:xfrm>
        </p:grpSpPr>
        <p:sp>
          <p:nvSpPr>
            <p:cNvPr id="2173" name="Google Shape;2173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5" name="Google Shape;2175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6" name="Google Shape;2176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7" name="Google Shape;2177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8" name="Google Shape;2178;p61"/>
          <p:cNvGrpSpPr/>
          <p:nvPr/>
        </p:nvGrpSpPr>
        <p:grpSpPr>
          <a:xfrm rot="-1112321">
            <a:off x="3040706" y="3848924"/>
            <a:ext cx="118038" cy="358876"/>
            <a:chOff x="5580879" y="2689650"/>
            <a:chExt cx="143791" cy="437175"/>
          </a:xfrm>
        </p:grpSpPr>
        <p:sp>
          <p:nvSpPr>
            <p:cNvPr id="2179" name="Google Shape;2179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80" name="Google Shape;2180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81" name="Google Shape;2181;p61"/>
          <p:cNvSpPr/>
          <p:nvPr/>
        </p:nvSpPr>
        <p:spPr>
          <a:xfrm>
            <a:off x="6787150" y="68773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61"/>
          <p:cNvSpPr/>
          <p:nvPr/>
        </p:nvSpPr>
        <p:spPr>
          <a:xfrm>
            <a:off x="6972150" y="2295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61"/>
          <p:cNvSpPr/>
          <p:nvPr/>
        </p:nvSpPr>
        <p:spPr>
          <a:xfrm rot="-4320377">
            <a:off x="7773084" y="244623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61"/>
          <p:cNvSpPr/>
          <p:nvPr/>
        </p:nvSpPr>
        <p:spPr>
          <a:xfrm>
            <a:off x="956400" y="14634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61"/>
          <p:cNvSpPr/>
          <p:nvPr/>
        </p:nvSpPr>
        <p:spPr>
          <a:xfrm>
            <a:off x="922325" y="7348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61"/>
          <p:cNvSpPr/>
          <p:nvPr/>
        </p:nvSpPr>
        <p:spPr>
          <a:xfrm>
            <a:off x="1129588" y="42704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61"/>
          <p:cNvSpPr/>
          <p:nvPr/>
        </p:nvSpPr>
        <p:spPr>
          <a:xfrm rot="444932" flipH="1">
            <a:off x="5857732" y="396993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61"/>
          <p:cNvSpPr/>
          <p:nvPr/>
        </p:nvSpPr>
        <p:spPr>
          <a:xfrm>
            <a:off x="4962438" y="41063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Letter Email The Internet - Free GIF on Pixa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845" y="-510176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50"/>
          <p:cNvSpPr txBox="1">
            <a:spLocks noGrp="1"/>
          </p:cNvSpPr>
          <p:nvPr>
            <p:ph type="title"/>
          </p:nvPr>
        </p:nvSpPr>
        <p:spPr>
          <a:xfrm>
            <a:off x="1907682" y="307515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Examples </a:t>
            </a:r>
            <a:endParaRPr sz="4800" b="1" dirty="0"/>
          </a:p>
        </p:txBody>
      </p:sp>
      <p:grpSp>
        <p:nvGrpSpPr>
          <p:cNvPr id="1805" name="Google Shape;1805;p50"/>
          <p:cNvGrpSpPr/>
          <p:nvPr/>
        </p:nvGrpSpPr>
        <p:grpSpPr>
          <a:xfrm>
            <a:off x="7342329" y="362362"/>
            <a:ext cx="1327273" cy="1353272"/>
            <a:chOff x="6651585" y="1733780"/>
            <a:chExt cx="1327273" cy="1353272"/>
          </a:xfrm>
        </p:grpSpPr>
        <p:grpSp>
          <p:nvGrpSpPr>
            <p:cNvPr id="1806" name="Google Shape;1806;p50"/>
            <p:cNvGrpSpPr/>
            <p:nvPr/>
          </p:nvGrpSpPr>
          <p:grpSpPr>
            <a:xfrm>
              <a:off x="6651585" y="1733780"/>
              <a:ext cx="1327273" cy="1353272"/>
              <a:chOff x="6668535" y="352430"/>
              <a:chExt cx="1327273" cy="1353272"/>
            </a:xfrm>
          </p:grpSpPr>
          <p:sp>
            <p:nvSpPr>
              <p:cNvPr id="1807" name="Google Shape;1807;p50"/>
              <p:cNvSpPr/>
              <p:nvPr/>
            </p:nvSpPr>
            <p:spPr>
              <a:xfrm rot="-1119824" flipH="1">
                <a:off x="6853004" y="503093"/>
                <a:ext cx="955262" cy="981627"/>
              </a:xfrm>
              <a:custGeom>
                <a:avLst/>
                <a:gdLst/>
                <a:ahLst/>
                <a:cxnLst/>
                <a:rect l="l" t="t" r="r" b="b"/>
                <a:pathLst>
                  <a:path w="48736" h="50142" extrusionOk="0">
                    <a:moveTo>
                      <a:pt x="24140" y="1"/>
                    </a:moveTo>
                    <a:cubicBezTo>
                      <a:pt x="24133" y="1"/>
                      <a:pt x="24125" y="2"/>
                      <a:pt x="24118" y="5"/>
                    </a:cubicBezTo>
                    <a:cubicBezTo>
                      <a:pt x="22250" y="238"/>
                      <a:pt x="20148" y="1005"/>
                      <a:pt x="19214" y="2740"/>
                    </a:cubicBezTo>
                    <a:cubicBezTo>
                      <a:pt x="18447" y="4241"/>
                      <a:pt x="18447" y="5976"/>
                      <a:pt x="19181" y="7443"/>
                    </a:cubicBezTo>
                    <a:cubicBezTo>
                      <a:pt x="18614" y="7510"/>
                      <a:pt x="18080" y="7610"/>
                      <a:pt x="17546" y="7677"/>
                    </a:cubicBezTo>
                    <a:cubicBezTo>
                      <a:pt x="14778" y="8177"/>
                      <a:pt x="11976" y="8811"/>
                      <a:pt x="9574" y="10546"/>
                    </a:cubicBezTo>
                    <a:cubicBezTo>
                      <a:pt x="8373" y="11413"/>
                      <a:pt x="7206" y="12480"/>
                      <a:pt x="6205" y="13748"/>
                    </a:cubicBezTo>
                    <a:cubicBezTo>
                      <a:pt x="3737" y="16750"/>
                      <a:pt x="1835" y="20186"/>
                      <a:pt x="1602" y="26023"/>
                    </a:cubicBezTo>
                    <a:cubicBezTo>
                      <a:pt x="1568" y="26557"/>
                      <a:pt x="1568" y="27124"/>
                      <a:pt x="1568" y="27691"/>
                    </a:cubicBezTo>
                    <a:cubicBezTo>
                      <a:pt x="1602" y="29426"/>
                      <a:pt x="1768" y="31327"/>
                      <a:pt x="2069" y="33495"/>
                    </a:cubicBezTo>
                    <a:cubicBezTo>
                      <a:pt x="3036" y="33529"/>
                      <a:pt x="4137" y="33529"/>
                      <a:pt x="5304" y="33529"/>
                    </a:cubicBezTo>
                    <a:cubicBezTo>
                      <a:pt x="5404" y="33996"/>
                      <a:pt x="5471" y="34463"/>
                      <a:pt x="5538" y="34930"/>
                    </a:cubicBezTo>
                    <a:cubicBezTo>
                      <a:pt x="5338" y="34863"/>
                      <a:pt x="5138" y="34796"/>
                      <a:pt x="4904" y="34763"/>
                    </a:cubicBezTo>
                    <a:cubicBezTo>
                      <a:pt x="4752" y="34740"/>
                      <a:pt x="4597" y="34729"/>
                      <a:pt x="4441" y="34729"/>
                    </a:cubicBezTo>
                    <a:cubicBezTo>
                      <a:pt x="3222" y="34729"/>
                      <a:pt x="1900" y="35404"/>
                      <a:pt x="1101" y="36497"/>
                    </a:cubicBezTo>
                    <a:cubicBezTo>
                      <a:pt x="167" y="37765"/>
                      <a:pt x="1" y="39333"/>
                      <a:pt x="167" y="40700"/>
                    </a:cubicBezTo>
                    <a:cubicBezTo>
                      <a:pt x="468" y="42935"/>
                      <a:pt x="1602" y="44870"/>
                      <a:pt x="3336" y="46104"/>
                    </a:cubicBezTo>
                    <a:cubicBezTo>
                      <a:pt x="4631" y="47001"/>
                      <a:pt x="6241" y="47469"/>
                      <a:pt x="7918" y="47469"/>
                    </a:cubicBezTo>
                    <a:cubicBezTo>
                      <a:pt x="8488" y="47469"/>
                      <a:pt x="9065" y="47415"/>
                      <a:pt x="9641" y="47305"/>
                    </a:cubicBezTo>
                    <a:cubicBezTo>
                      <a:pt x="9874" y="47272"/>
                      <a:pt x="10108" y="47205"/>
                      <a:pt x="10341" y="47072"/>
                    </a:cubicBezTo>
                    <a:cubicBezTo>
                      <a:pt x="12446" y="49012"/>
                      <a:pt x="15263" y="50141"/>
                      <a:pt x="18282" y="50141"/>
                    </a:cubicBezTo>
                    <a:cubicBezTo>
                      <a:pt x="18326" y="50141"/>
                      <a:pt x="18370" y="50141"/>
                      <a:pt x="18414" y="50141"/>
                    </a:cubicBezTo>
                    <a:cubicBezTo>
                      <a:pt x="23584" y="50040"/>
                      <a:pt x="28554" y="49240"/>
                      <a:pt x="33491" y="47739"/>
                    </a:cubicBezTo>
                    <a:cubicBezTo>
                      <a:pt x="36493" y="46838"/>
                      <a:pt x="38895" y="44803"/>
                      <a:pt x="40329" y="42202"/>
                    </a:cubicBezTo>
                    <a:lnTo>
                      <a:pt x="40363" y="42202"/>
                    </a:lnTo>
                    <a:cubicBezTo>
                      <a:pt x="40540" y="42300"/>
                      <a:pt x="40741" y="42329"/>
                      <a:pt x="40945" y="42329"/>
                    </a:cubicBezTo>
                    <a:cubicBezTo>
                      <a:pt x="41085" y="42329"/>
                      <a:pt x="41227" y="42315"/>
                      <a:pt x="41363" y="42302"/>
                    </a:cubicBezTo>
                    <a:cubicBezTo>
                      <a:pt x="43665" y="42001"/>
                      <a:pt x="45700" y="40867"/>
                      <a:pt x="47001" y="39199"/>
                    </a:cubicBezTo>
                    <a:cubicBezTo>
                      <a:pt x="48268" y="37532"/>
                      <a:pt x="48735" y="35297"/>
                      <a:pt x="48335" y="33095"/>
                    </a:cubicBezTo>
                    <a:cubicBezTo>
                      <a:pt x="48068" y="31727"/>
                      <a:pt x="47401" y="30293"/>
                      <a:pt x="46167" y="29392"/>
                    </a:cubicBezTo>
                    <a:cubicBezTo>
                      <a:pt x="45407" y="28838"/>
                      <a:pt x="44470" y="28549"/>
                      <a:pt x="43574" y="28549"/>
                    </a:cubicBezTo>
                    <a:cubicBezTo>
                      <a:pt x="43015" y="28549"/>
                      <a:pt x="42471" y="28661"/>
                      <a:pt x="41997" y="28892"/>
                    </a:cubicBezTo>
                    <a:cubicBezTo>
                      <a:pt x="41664" y="29059"/>
                      <a:pt x="41363" y="29326"/>
                      <a:pt x="41097" y="29626"/>
                    </a:cubicBezTo>
                    <a:cubicBezTo>
                      <a:pt x="41030" y="29059"/>
                      <a:pt x="40930" y="28525"/>
                      <a:pt x="40863" y="27958"/>
                    </a:cubicBezTo>
                    <a:cubicBezTo>
                      <a:pt x="41764" y="27691"/>
                      <a:pt x="42631" y="27391"/>
                      <a:pt x="43398" y="27124"/>
                    </a:cubicBezTo>
                    <a:cubicBezTo>
                      <a:pt x="43131" y="25356"/>
                      <a:pt x="42798" y="23755"/>
                      <a:pt x="42397" y="22321"/>
                    </a:cubicBezTo>
                    <a:cubicBezTo>
                      <a:pt x="42164" y="21420"/>
                      <a:pt x="41897" y="20553"/>
                      <a:pt x="41597" y="19785"/>
                    </a:cubicBezTo>
                    <a:cubicBezTo>
                      <a:pt x="39629" y="14348"/>
                      <a:pt x="36760" y="11646"/>
                      <a:pt x="33524" y="9511"/>
                    </a:cubicBezTo>
                    <a:cubicBezTo>
                      <a:pt x="32190" y="8611"/>
                      <a:pt x="30789" y="7977"/>
                      <a:pt x="29355" y="7510"/>
                    </a:cubicBezTo>
                    <a:cubicBezTo>
                      <a:pt x="27899" y="7025"/>
                      <a:pt x="26425" y="6855"/>
                      <a:pt x="24957" y="6855"/>
                    </a:cubicBezTo>
                    <a:cubicBezTo>
                      <a:pt x="23599" y="6855"/>
                      <a:pt x="22246" y="7000"/>
                      <a:pt x="20915" y="7176"/>
                    </a:cubicBezTo>
                    <a:cubicBezTo>
                      <a:pt x="20649" y="7210"/>
                      <a:pt x="20382" y="7243"/>
                      <a:pt x="20115" y="7277"/>
                    </a:cubicBezTo>
                    <a:cubicBezTo>
                      <a:pt x="19514" y="4508"/>
                      <a:pt x="22350" y="1873"/>
                      <a:pt x="24218" y="238"/>
                    </a:cubicBezTo>
                    <a:cubicBezTo>
                      <a:pt x="24310" y="177"/>
                      <a:pt x="24232" y="1"/>
                      <a:pt x="24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08" name="Google Shape;1808;p50"/>
              <p:cNvGrpSpPr/>
              <p:nvPr/>
            </p:nvGrpSpPr>
            <p:grpSpPr>
              <a:xfrm rot="-1497512" flipH="1">
                <a:off x="6834211" y="516566"/>
                <a:ext cx="995922" cy="1025000"/>
                <a:chOff x="853879" y="3531065"/>
                <a:chExt cx="1005363" cy="1027001"/>
              </a:xfrm>
            </p:grpSpPr>
            <p:sp>
              <p:nvSpPr>
                <p:cNvPr id="1809" name="Google Shape;1809;p50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0" name="Google Shape;1810;p50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1" name="Google Shape;1811;p50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2" name="Google Shape;1812;p50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3" name="Google Shape;1813;p50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4" name="Google Shape;1814;p50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5" name="Google Shape;1815;p50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6" name="Google Shape;1816;p50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7" name="Google Shape;1817;p50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8" name="Google Shape;1818;p50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9" name="Google Shape;1819;p50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0" name="Google Shape;1820;p50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1" name="Google Shape;1821;p50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2" name="Google Shape;1822;p50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3" name="Google Shape;1823;p50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4" name="Google Shape;1824;p50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5" name="Google Shape;1825;p50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6" name="Google Shape;1826;p50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50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8" name="Google Shape;1828;p50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9" name="Google Shape;1829;p50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0" name="Google Shape;1830;p50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31" name="Google Shape;1831;p50"/>
            <p:cNvGrpSpPr/>
            <p:nvPr/>
          </p:nvGrpSpPr>
          <p:grpSpPr>
            <a:xfrm rot="-213194">
              <a:off x="7155396" y="2489805"/>
              <a:ext cx="500156" cy="322549"/>
              <a:chOff x="1105150" y="4148375"/>
              <a:chExt cx="659525" cy="425325"/>
            </a:xfrm>
          </p:grpSpPr>
          <p:sp>
            <p:nvSpPr>
              <p:cNvPr id="1832" name="Google Shape;1832;p50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50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50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50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50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50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50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39" name="Google Shape;1839;p50"/>
            <p:cNvSpPr/>
            <p:nvPr/>
          </p:nvSpPr>
          <p:spPr>
            <a:xfrm rot="-213194">
              <a:off x="7331123" y="2709474"/>
              <a:ext cx="204283" cy="38961"/>
            </a:xfrm>
            <a:custGeom>
              <a:avLst/>
              <a:gdLst/>
              <a:ahLst/>
              <a:cxnLst/>
              <a:rect l="l" t="t" r="r" b="b"/>
              <a:pathLst>
                <a:path w="10775" h="2055" extrusionOk="0">
                  <a:moveTo>
                    <a:pt x="10775" y="0"/>
                  </a:moveTo>
                  <a:lnTo>
                    <a:pt x="10775" y="0"/>
                  </a:lnTo>
                  <a:cubicBezTo>
                    <a:pt x="9040" y="601"/>
                    <a:pt x="7306" y="1168"/>
                    <a:pt x="5504" y="1435"/>
                  </a:cubicBezTo>
                  <a:cubicBezTo>
                    <a:pt x="4545" y="1574"/>
                    <a:pt x="3585" y="1623"/>
                    <a:pt x="2625" y="1623"/>
                  </a:cubicBezTo>
                  <a:cubicBezTo>
                    <a:pt x="1750" y="1623"/>
                    <a:pt x="875" y="1583"/>
                    <a:pt x="0" y="1535"/>
                  </a:cubicBezTo>
                  <a:lnTo>
                    <a:pt x="0" y="1535"/>
                  </a:lnTo>
                  <a:cubicBezTo>
                    <a:pt x="1251" y="1859"/>
                    <a:pt x="2550" y="2055"/>
                    <a:pt x="3852" y="2055"/>
                  </a:cubicBezTo>
                  <a:cubicBezTo>
                    <a:pt x="4426" y="2055"/>
                    <a:pt x="5000" y="2017"/>
                    <a:pt x="5571" y="1935"/>
                  </a:cubicBezTo>
                  <a:cubicBezTo>
                    <a:pt x="7406" y="1668"/>
                    <a:pt x="9174" y="968"/>
                    <a:pt x="107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3" name="Google Shape;1873;p50"/>
          <p:cNvGrpSpPr/>
          <p:nvPr/>
        </p:nvGrpSpPr>
        <p:grpSpPr>
          <a:xfrm rot="-1933721" flipH="1">
            <a:off x="7155620" y="3558445"/>
            <a:ext cx="859749" cy="599495"/>
            <a:chOff x="1030693" y="760540"/>
            <a:chExt cx="651747" cy="454457"/>
          </a:xfrm>
        </p:grpSpPr>
        <p:sp>
          <p:nvSpPr>
            <p:cNvPr id="1874" name="Google Shape;1874;p50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50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50"/>
            <p:cNvSpPr/>
            <p:nvPr/>
          </p:nvSpPr>
          <p:spPr>
            <a:xfrm rot="20202527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1321325" y="1363106"/>
            <a:ext cx="5595484" cy="768900"/>
          </a:xfrm>
        </p:spPr>
        <p:txBody>
          <a:bodyPr/>
          <a:lstStyle/>
          <a:p>
            <a:pPr algn="l"/>
            <a:r>
              <a:rPr lang="en-US" sz="2400" dirty="0"/>
              <a:t>I wrote a </a:t>
            </a:r>
            <a:r>
              <a:rPr lang="en-US" sz="2400" b="1" dirty="0">
                <a:solidFill>
                  <a:schemeClr val="tx1"/>
                </a:solidFill>
              </a:rPr>
              <a:t>letter</a:t>
            </a:r>
            <a:r>
              <a:rPr lang="en-US" sz="2400" dirty="0"/>
              <a:t> to my mom.</a:t>
            </a:r>
          </a:p>
        </p:txBody>
      </p:sp>
      <p:grpSp>
        <p:nvGrpSpPr>
          <p:cNvPr id="86" name="Google Shape;1873;p50"/>
          <p:cNvGrpSpPr/>
          <p:nvPr/>
        </p:nvGrpSpPr>
        <p:grpSpPr>
          <a:xfrm rot="-1933721" flipH="1">
            <a:off x="698280" y="1480677"/>
            <a:ext cx="578626" cy="491722"/>
            <a:chOff x="968013" y="650077"/>
            <a:chExt cx="777108" cy="672348"/>
          </a:xfrm>
        </p:grpSpPr>
        <p:sp>
          <p:nvSpPr>
            <p:cNvPr id="87" name="Google Shape;1874;p50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75;p50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876;p50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Title 2"/>
          <p:cNvSpPr txBox="1">
            <a:spLocks/>
          </p:cNvSpPr>
          <p:nvPr/>
        </p:nvSpPr>
        <p:spPr>
          <a:xfrm>
            <a:off x="1252935" y="2128971"/>
            <a:ext cx="6703269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itan One"/>
              <a:buNone/>
              <a:defRPr sz="4500" b="0" i="0" u="none" strike="noStrike" cap="none">
                <a:solidFill>
                  <a:schemeClr val="accent3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400" dirty="0"/>
              <a:t>The received a </a:t>
            </a:r>
            <a:r>
              <a:rPr lang="en-US" sz="2400" b="1" dirty="0">
                <a:solidFill>
                  <a:schemeClr val="tx1"/>
                </a:solidFill>
              </a:rPr>
              <a:t>letter</a:t>
            </a:r>
            <a:r>
              <a:rPr lang="en-US" sz="2400" dirty="0"/>
              <a:t> from my best friend.</a:t>
            </a:r>
          </a:p>
        </p:txBody>
      </p:sp>
      <p:grpSp>
        <p:nvGrpSpPr>
          <p:cNvPr id="91" name="Google Shape;1873;p50"/>
          <p:cNvGrpSpPr/>
          <p:nvPr/>
        </p:nvGrpSpPr>
        <p:grpSpPr>
          <a:xfrm rot="-1933721" flipH="1">
            <a:off x="629891" y="2246542"/>
            <a:ext cx="578626" cy="491722"/>
            <a:chOff x="968013" y="650077"/>
            <a:chExt cx="777108" cy="672348"/>
          </a:xfrm>
        </p:grpSpPr>
        <p:sp>
          <p:nvSpPr>
            <p:cNvPr id="92" name="Google Shape;1874;p50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75;p50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76;p50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1932;p54"/>
          <p:cNvSpPr/>
          <p:nvPr/>
        </p:nvSpPr>
        <p:spPr>
          <a:xfrm>
            <a:off x="5342190" y="3405152"/>
            <a:ext cx="3748614" cy="1443097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131;p38"/>
          <p:cNvSpPr txBox="1">
            <a:spLocks/>
          </p:cNvSpPr>
          <p:nvPr/>
        </p:nvSpPr>
        <p:spPr>
          <a:xfrm>
            <a:off x="5019447" y="3948988"/>
            <a:ext cx="43941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b="1" dirty="0">
                <a:solidFill>
                  <a:schemeClr val="accent2"/>
                </a:solidFill>
              </a:rPr>
              <a:t>Now your turn!</a:t>
            </a:r>
            <a:endParaRPr lang="en-US" b="1" dirty="0"/>
          </a:p>
        </p:txBody>
      </p:sp>
      <p:grpSp>
        <p:nvGrpSpPr>
          <p:cNvPr id="100" name="Google Shape;1873;p50"/>
          <p:cNvGrpSpPr/>
          <p:nvPr/>
        </p:nvGrpSpPr>
        <p:grpSpPr>
          <a:xfrm rot="-1933721" flipH="1">
            <a:off x="7167315" y="3551234"/>
            <a:ext cx="859749" cy="599495"/>
            <a:chOff x="1030693" y="760540"/>
            <a:chExt cx="651747" cy="454457"/>
          </a:xfrm>
        </p:grpSpPr>
        <p:sp>
          <p:nvSpPr>
            <p:cNvPr id="101" name="Google Shape;1874;p50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875;p50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876;p50"/>
            <p:cNvSpPr/>
            <p:nvPr/>
          </p:nvSpPr>
          <p:spPr>
            <a:xfrm rot="20202527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Envelope Message Messaging - Free GIF on Pixa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52" y="3057502"/>
            <a:ext cx="2042590" cy="2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47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0" grpId="0"/>
      <p:bldP spid="98" grpId="0" animBg="1"/>
      <p:bldP spid="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20" name="Google Shape;2020;p57"/>
          <p:cNvCxnSpPr/>
          <p:nvPr/>
        </p:nvCxnSpPr>
        <p:spPr>
          <a:xfrm rot="10800000">
            <a:off x="1628700" y="2873294"/>
            <a:ext cx="5762700" cy="0"/>
          </a:xfrm>
          <a:prstGeom prst="straightConnector1">
            <a:avLst/>
          </a:prstGeom>
          <a:noFill/>
          <a:ln w="1143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24" name="Google Shape;2024;p57"/>
          <p:cNvGrpSpPr/>
          <p:nvPr/>
        </p:nvGrpSpPr>
        <p:grpSpPr>
          <a:xfrm>
            <a:off x="720000" y="1500650"/>
            <a:ext cx="7118581" cy="2610643"/>
            <a:chOff x="6351587" y="2510623"/>
            <a:chExt cx="1382075" cy="952675"/>
          </a:xfrm>
        </p:grpSpPr>
        <p:sp>
          <p:nvSpPr>
            <p:cNvPr id="2025" name="Google Shape;2025;p57"/>
            <p:cNvSpPr/>
            <p:nvPr/>
          </p:nvSpPr>
          <p:spPr>
            <a:xfrm rot="369" flipH="1">
              <a:off x="6351587" y="2510697"/>
              <a:ext cx="1382075" cy="572794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26" name="Google Shape;2026;p57"/>
            <p:cNvCxnSpPr/>
            <p:nvPr/>
          </p:nvCxnSpPr>
          <p:spPr>
            <a:xfrm rot="10800000">
              <a:off x="7042625" y="3083498"/>
              <a:ext cx="0" cy="3798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33" name="Google Shape;2033;p57"/>
          <p:cNvSpPr txBox="1">
            <a:spLocks noGrp="1"/>
          </p:cNvSpPr>
          <p:nvPr>
            <p:ph type="title"/>
          </p:nvPr>
        </p:nvSpPr>
        <p:spPr>
          <a:xfrm>
            <a:off x="636502" y="230484"/>
            <a:ext cx="7704000" cy="12734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Real life application</a:t>
            </a:r>
            <a:br>
              <a:rPr lang="en-US" dirty="0"/>
            </a:br>
            <a:r>
              <a:rPr lang="en-US" dirty="0"/>
              <a:t>Critical thinking/ Buzz in</a:t>
            </a:r>
            <a:endParaRPr dirty="0"/>
          </a:p>
        </p:txBody>
      </p:sp>
      <p:sp>
        <p:nvSpPr>
          <p:cNvPr id="2040" name="Google Shape;2040;p57"/>
          <p:cNvSpPr txBox="1"/>
          <p:nvPr/>
        </p:nvSpPr>
        <p:spPr>
          <a:xfrm flipH="1">
            <a:off x="6340775" y="2722994"/>
            <a:ext cx="14037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accent3"/>
              </a:solidFill>
              <a:latin typeface="Titan One"/>
              <a:ea typeface="Titan One"/>
              <a:cs typeface="Titan One"/>
              <a:sym typeface="Titan One"/>
            </a:endParaRPr>
          </a:p>
        </p:txBody>
      </p:sp>
      <p:sp>
        <p:nvSpPr>
          <p:cNvPr id="2042" name="Google Shape;2042;p57"/>
          <p:cNvSpPr/>
          <p:nvPr/>
        </p:nvSpPr>
        <p:spPr>
          <a:xfrm>
            <a:off x="446125" y="32115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3" name="Google Shape;2043;p57"/>
          <p:cNvSpPr/>
          <p:nvPr/>
        </p:nvSpPr>
        <p:spPr>
          <a:xfrm>
            <a:off x="5411275" y="4681488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4" name="Google Shape;2044;p57"/>
          <p:cNvSpPr/>
          <p:nvPr/>
        </p:nvSpPr>
        <p:spPr>
          <a:xfrm>
            <a:off x="6018188" y="49351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5" name="Google Shape;2045;p57"/>
          <p:cNvSpPr/>
          <p:nvPr/>
        </p:nvSpPr>
        <p:spPr>
          <a:xfrm>
            <a:off x="446113" y="24620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6" name="Google Shape;2046;p57"/>
          <p:cNvSpPr/>
          <p:nvPr/>
        </p:nvSpPr>
        <p:spPr>
          <a:xfrm>
            <a:off x="8728038" y="2179500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7" name="Google Shape;2047;p57"/>
          <p:cNvSpPr/>
          <p:nvPr/>
        </p:nvSpPr>
        <p:spPr>
          <a:xfrm>
            <a:off x="2661113" y="3340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8" name="Google Shape;2048;p57"/>
          <p:cNvSpPr/>
          <p:nvPr/>
        </p:nvSpPr>
        <p:spPr>
          <a:xfrm rot="445172" flipH="1">
            <a:off x="7964141" y="4302078"/>
            <a:ext cx="302259" cy="201198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9" name="Google Shape;2049;p57"/>
          <p:cNvSpPr/>
          <p:nvPr/>
        </p:nvSpPr>
        <p:spPr>
          <a:xfrm>
            <a:off x="107463" y="2777500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0" name="Google Shape;2050;p57"/>
          <p:cNvSpPr/>
          <p:nvPr/>
        </p:nvSpPr>
        <p:spPr>
          <a:xfrm>
            <a:off x="8552900" y="1817575"/>
            <a:ext cx="175146" cy="1801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1" name="Google Shape;2051;p57"/>
          <p:cNvSpPr/>
          <p:nvPr/>
        </p:nvSpPr>
        <p:spPr>
          <a:xfrm>
            <a:off x="8842338" y="13897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2084;p58"/>
          <p:cNvSpPr txBox="1"/>
          <p:nvPr/>
        </p:nvSpPr>
        <p:spPr>
          <a:xfrm>
            <a:off x="1946127" y="1765716"/>
            <a:ext cx="4922264" cy="1032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rPr>
              <a:t>Have u ever written a letter, if so, to whom did you write it? </a:t>
            </a:r>
            <a:r>
              <a:rPr lang="en-US" sz="2500" dirty="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rPr>
              <a:t>Why</a:t>
            </a:r>
            <a:r>
              <a:rPr lang="en" sz="2500" dirty="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rPr>
              <a:t> did you write it?</a:t>
            </a:r>
            <a:endParaRPr sz="2500" dirty="0">
              <a:solidFill>
                <a:schemeClr val="accent1"/>
              </a:solidFill>
              <a:latin typeface="Titan One"/>
              <a:ea typeface="Titan One"/>
              <a:cs typeface="Titan One"/>
              <a:sym typeface="Titan One"/>
            </a:endParaRPr>
          </a:p>
        </p:txBody>
      </p:sp>
      <p:pic>
        <p:nvPicPr>
          <p:cNvPr id="3074" name="Picture 2" descr="envelope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52" y="3023594"/>
            <a:ext cx="2421136" cy="242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agan Cliparts #152459 | Clipart Library">
            <a:extLst>
              <a:ext uri="{FF2B5EF4-FFF2-40B4-BE49-F238E27FC236}">
                <a16:creationId xmlns:a16="http://schemas.microsoft.com/office/drawing/2014/main" id="{186110A4-940B-C870-EC3A-0C018DD69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281" y="126023"/>
            <a:ext cx="17621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Google Shape;2109;p59"/>
          <p:cNvSpPr/>
          <p:nvPr/>
        </p:nvSpPr>
        <p:spPr>
          <a:xfrm rot="10800000">
            <a:off x="720000" y="1357377"/>
            <a:ext cx="7595325" cy="1820064"/>
          </a:xfrm>
          <a:custGeom>
            <a:avLst/>
            <a:gdLst/>
            <a:ahLst/>
            <a:cxnLst/>
            <a:rect l="l" t="t" r="r" b="b"/>
            <a:pathLst>
              <a:path w="149020" h="13531" extrusionOk="0">
                <a:moveTo>
                  <a:pt x="80159" y="1"/>
                </a:moveTo>
                <a:cubicBezTo>
                  <a:pt x="78216" y="1"/>
                  <a:pt x="76274" y="26"/>
                  <a:pt x="74331" y="82"/>
                </a:cubicBezTo>
                <a:cubicBezTo>
                  <a:pt x="67866" y="273"/>
                  <a:pt x="61437" y="821"/>
                  <a:pt x="54983" y="1225"/>
                </a:cubicBezTo>
                <a:cubicBezTo>
                  <a:pt x="44400" y="1906"/>
                  <a:pt x="33793" y="2247"/>
                  <a:pt x="23186" y="2247"/>
                </a:cubicBezTo>
                <a:cubicBezTo>
                  <a:pt x="16730" y="2247"/>
                  <a:pt x="10274" y="2121"/>
                  <a:pt x="3822" y="1868"/>
                </a:cubicBezTo>
                <a:cubicBezTo>
                  <a:pt x="3647" y="1862"/>
                  <a:pt x="3471" y="1855"/>
                  <a:pt x="3295" y="1855"/>
                </a:cubicBezTo>
                <a:cubicBezTo>
                  <a:pt x="2824" y="1855"/>
                  <a:pt x="2360" y="1902"/>
                  <a:pt x="1953" y="2118"/>
                </a:cubicBezTo>
                <a:cubicBezTo>
                  <a:pt x="0" y="3166"/>
                  <a:pt x="227" y="8595"/>
                  <a:pt x="1370" y="11024"/>
                </a:cubicBezTo>
                <a:cubicBezTo>
                  <a:pt x="2320" y="13032"/>
                  <a:pt x="5183" y="13531"/>
                  <a:pt x="8303" y="13531"/>
                </a:cubicBezTo>
                <a:cubicBezTo>
                  <a:pt x="9013" y="13531"/>
                  <a:pt x="9737" y="13505"/>
                  <a:pt x="10454" y="13465"/>
                </a:cubicBezTo>
                <a:cubicBezTo>
                  <a:pt x="15455" y="13167"/>
                  <a:pt x="21813" y="12929"/>
                  <a:pt x="26825" y="12572"/>
                </a:cubicBezTo>
                <a:cubicBezTo>
                  <a:pt x="35937" y="11909"/>
                  <a:pt x="69618" y="10689"/>
                  <a:pt x="79980" y="10689"/>
                </a:cubicBezTo>
                <a:cubicBezTo>
                  <a:pt x="81154" y="10689"/>
                  <a:pt x="82029" y="10705"/>
                  <a:pt x="82535" y="10738"/>
                </a:cubicBezTo>
                <a:cubicBezTo>
                  <a:pt x="87713" y="11082"/>
                  <a:pt x="91752" y="11170"/>
                  <a:pt x="95301" y="11170"/>
                </a:cubicBezTo>
                <a:cubicBezTo>
                  <a:pt x="99043" y="11170"/>
                  <a:pt x="102240" y="11072"/>
                  <a:pt x="105653" y="11072"/>
                </a:cubicBezTo>
                <a:cubicBezTo>
                  <a:pt x="109444" y="11072"/>
                  <a:pt x="113503" y="11193"/>
                  <a:pt x="118872" y="11703"/>
                </a:cubicBezTo>
                <a:cubicBezTo>
                  <a:pt x="124759" y="12256"/>
                  <a:pt x="130232" y="12841"/>
                  <a:pt x="135833" y="12841"/>
                </a:cubicBezTo>
                <a:cubicBezTo>
                  <a:pt x="138672" y="12841"/>
                  <a:pt x="141543" y="12690"/>
                  <a:pt x="144518" y="12310"/>
                </a:cubicBezTo>
                <a:cubicBezTo>
                  <a:pt x="146507" y="12048"/>
                  <a:pt x="148983" y="11131"/>
                  <a:pt x="148960" y="9131"/>
                </a:cubicBezTo>
                <a:cubicBezTo>
                  <a:pt x="148948" y="8131"/>
                  <a:pt x="149019" y="7762"/>
                  <a:pt x="148960" y="6762"/>
                </a:cubicBezTo>
                <a:cubicBezTo>
                  <a:pt x="148912" y="5940"/>
                  <a:pt x="148531" y="4559"/>
                  <a:pt x="148186" y="3809"/>
                </a:cubicBezTo>
                <a:cubicBezTo>
                  <a:pt x="147769" y="2928"/>
                  <a:pt x="146602" y="2761"/>
                  <a:pt x="145638" y="2714"/>
                </a:cubicBezTo>
                <a:cubicBezTo>
                  <a:pt x="130838" y="2035"/>
                  <a:pt x="116051" y="1344"/>
                  <a:pt x="101263" y="654"/>
                </a:cubicBezTo>
                <a:cubicBezTo>
                  <a:pt x="94228" y="327"/>
                  <a:pt x="87194" y="1"/>
                  <a:pt x="80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0" name="Google Shape;2110;p59"/>
          <p:cNvSpPr txBox="1">
            <a:spLocks noGrp="1"/>
          </p:cNvSpPr>
          <p:nvPr>
            <p:ph type="title"/>
          </p:nvPr>
        </p:nvSpPr>
        <p:spPr>
          <a:xfrm>
            <a:off x="720000" y="445024"/>
            <a:ext cx="4246323" cy="123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Group work/Round Table </a:t>
            </a:r>
            <a:endParaRPr dirty="0"/>
          </a:p>
        </p:txBody>
      </p:sp>
      <p:sp>
        <p:nvSpPr>
          <p:cNvPr id="2112" name="Google Shape;2112;p59"/>
          <p:cNvSpPr/>
          <p:nvPr/>
        </p:nvSpPr>
        <p:spPr>
          <a:xfrm>
            <a:off x="5229363" y="14740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59"/>
          <p:cNvSpPr/>
          <p:nvPr/>
        </p:nvSpPr>
        <p:spPr>
          <a:xfrm>
            <a:off x="7883425" y="4182713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59"/>
          <p:cNvSpPr/>
          <p:nvPr/>
        </p:nvSpPr>
        <p:spPr>
          <a:xfrm>
            <a:off x="6710438" y="40718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5" name="Google Shape;2115;p59"/>
          <p:cNvSpPr/>
          <p:nvPr/>
        </p:nvSpPr>
        <p:spPr>
          <a:xfrm>
            <a:off x="3325500" y="12442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6" name="Google Shape;2116;p59"/>
          <p:cNvSpPr/>
          <p:nvPr/>
        </p:nvSpPr>
        <p:spPr>
          <a:xfrm>
            <a:off x="3619063" y="418272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7" name="Google Shape;2117;p59"/>
          <p:cNvSpPr/>
          <p:nvPr/>
        </p:nvSpPr>
        <p:spPr>
          <a:xfrm>
            <a:off x="6764800" y="12442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8" name="Google Shape;2118;p59"/>
          <p:cNvSpPr/>
          <p:nvPr/>
        </p:nvSpPr>
        <p:spPr>
          <a:xfrm rot="445172" flipH="1">
            <a:off x="5241091" y="4201403"/>
            <a:ext cx="302259" cy="201198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9" name="Google Shape;2119;p59"/>
          <p:cNvSpPr/>
          <p:nvPr/>
        </p:nvSpPr>
        <p:spPr>
          <a:xfrm>
            <a:off x="1314338" y="1316500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0" name="Google Shape;2120;p59"/>
          <p:cNvSpPr/>
          <p:nvPr/>
        </p:nvSpPr>
        <p:spPr>
          <a:xfrm>
            <a:off x="2088075" y="4182738"/>
            <a:ext cx="175146" cy="1801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p59"/>
          <p:cNvSpPr/>
          <p:nvPr/>
        </p:nvSpPr>
        <p:spPr>
          <a:xfrm>
            <a:off x="4516513" y="47671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2" name="Google Shape;2122;p59"/>
          <p:cNvGrpSpPr/>
          <p:nvPr/>
        </p:nvGrpSpPr>
        <p:grpSpPr>
          <a:xfrm rot="-1187364" flipH="1">
            <a:off x="344557" y="4025893"/>
            <a:ext cx="1025085" cy="886895"/>
            <a:chOff x="968013" y="650077"/>
            <a:chExt cx="777108" cy="672348"/>
          </a:xfrm>
        </p:grpSpPr>
        <p:sp>
          <p:nvSpPr>
            <p:cNvPr id="2123" name="Google Shape;2123;p59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9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9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6" name="Google Shape;2126;p59"/>
          <p:cNvGrpSpPr/>
          <p:nvPr/>
        </p:nvGrpSpPr>
        <p:grpSpPr>
          <a:xfrm rot="-1933721" flipH="1">
            <a:off x="7829991" y="355513"/>
            <a:ext cx="1025119" cy="886925"/>
            <a:chOff x="968013" y="650077"/>
            <a:chExt cx="777108" cy="672348"/>
          </a:xfrm>
        </p:grpSpPr>
        <p:sp>
          <p:nvSpPr>
            <p:cNvPr id="2127" name="Google Shape;2127;p59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9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9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48641-D6D5-66C9-3455-3B3190425F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216"/>
          <a:stretch>
            <a:fillRect/>
          </a:stretch>
        </p:blipFill>
        <p:spPr>
          <a:xfrm>
            <a:off x="4966323" y="216877"/>
            <a:ext cx="3818854" cy="492662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B3369-2DF6-5B3B-BA94-D51DD4A61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off- touch down</a:t>
            </a:r>
          </a:p>
        </p:txBody>
      </p:sp>
      <p:pic>
        <p:nvPicPr>
          <p:cNvPr id="3074" name="Picture 2" descr="FJHS MATH-7: Reasonable Solutions">
            <a:extLst>
              <a:ext uri="{FF2B5EF4-FFF2-40B4-BE49-F238E27FC236}">
                <a16:creationId xmlns:a16="http://schemas.microsoft.com/office/drawing/2014/main" id="{962AB427-CE8D-5FB8-6AF2-6EC85727F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54" y="3490669"/>
            <a:ext cx="2631831" cy="138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92883F6-FE36-3C48-3A5F-1AEA46907FB8}"/>
              </a:ext>
            </a:extLst>
          </p:cNvPr>
          <p:cNvSpPr txBox="1">
            <a:spLocks/>
          </p:cNvSpPr>
          <p:nvPr/>
        </p:nvSpPr>
        <p:spPr>
          <a:xfrm>
            <a:off x="421061" y="1736255"/>
            <a:ext cx="7704000" cy="1670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Take off if you hear one of the words we took in the following sentences. Touch down if not.</a:t>
            </a:r>
          </a:p>
        </p:txBody>
      </p:sp>
    </p:spTree>
    <p:extLst>
      <p:ext uri="{BB962C8B-B14F-4D97-AF65-F5344CB8AC3E}">
        <p14:creationId xmlns:p14="http://schemas.microsoft.com/office/powerpoint/2010/main" val="1710044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2306;p62"/>
          <p:cNvSpPr txBox="1">
            <a:spLocks noGrp="1"/>
          </p:cNvSpPr>
          <p:nvPr>
            <p:ph type="title"/>
          </p:nvPr>
        </p:nvSpPr>
        <p:spPr>
          <a:xfrm>
            <a:off x="2466176" y="1305891"/>
            <a:ext cx="3688500" cy="1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Differntiation 3</a:t>
            </a:r>
            <a:endParaRPr b="1" dirty="0"/>
          </a:p>
        </p:txBody>
      </p:sp>
      <p:grpSp>
        <p:nvGrpSpPr>
          <p:cNvPr id="2307" name="Google Shape;2307;p62"/>
          <p:cNvGrpSpPr/>
          <p:nvPr/>
        </p:nvGrpSpPr>
        <p:grpSpPr>
          <a:xfrm rot="552268">
            <a:off x="6943459" y="3946062"/>
            <a:ext cx="378883" cy="361453"/>
            <a:chOff x="5580879" y="2689650"/>
            <a:chExt cx="465121" cy="443725"/>
          </a:xfrm>
        </p:grpSpPr>
        <p:sp>
          <p:nvSpPr>
            <p:cNvPr id="2308" name="Google Shape;2308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10" name="Google Shape;2310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1" name="Google Shape;2311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2" name="Google Shape;2312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13" name="Google Shape;2313;p62"/>
          <p:cNvGrpSpPr/>
          <p:nvPr/>
        </p:nvGrpSpPr>
        <p:grpSpPr>
          <a:xfrm rot="-856986">
            <a:off x="7057481" y="787143"/>
            <a:ext cx="350849" cy="360345"/>
            <a:chOff x="5580879" y="2689650"/>
            <a:chExt cx="465121" cy="443725"/>
          </a:xfrm>
        </p:grpSpPr>
        <p:sp>
          <p:nvSpPr>
            <p:cNvPr id="2314" name="Google Shape;2314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16" name="Google Shape;2316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7" name="Google Shape;2317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8" name="Google Shape;2318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19" name="Google Shape;2319;p62"/>
          <p:cNvGrpSpPr/>
          <p:nvPr/>
        </p:nvGrpSpPr>
        <p:grpSpPr>
          <a:xfrm rot="-1112321">
            <a:off x="4070579" y="767324"/>
            <a:ext cx="118038" cy="358876"/>
            <a:chOff x="5580879" y="2689650"/>
            <a:chExt cx="143791" cy="437175"/>
          </a:xfrm>
        </p:grpSpPr>
        <p:sp>
          <p:nvSpPr>
            <p:cNvPr id="2320" name="Google Shape;2320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21" name="Google Shape;2321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28" name="Google Shape;2328;p62"/>
          <p:cNvGrpSpPr/>
          <p:nvPr/>
        </p:nvGrpSpPr>
        <p:grpSpPr>
          <a:xfrm rot="-456043">
            <a:off x="3325446" y="3946834"/>
            <a:ext cx="377319" cy="359918"/>
            <a:chOff x="5580879" y="2689650"/>
            <a:chExt cx="465121" cy="443725"/>
          </a:xfrm>
        </p:grpSpPr>
        <p:sp>
          <p:nvSpPr>
            <p:cNvPr id="2329" name="Google Shape;2329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31" name="Google Shape;2331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2" name="Google Shape;2332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3" name="Google Shape;2333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34" name="Google Shape;2334;p62"/>
          <p:cNvGrpSpPr/>
          <p:nvPr/>
        </p:nvGrpSpPr>
        <p:grpSpPr>
          <a:xfrm rot="-2120382">
            <a:off x="4057024" y="3797949"/>
            <a:ext cx="118031" cy="358856"/>
            <a:chOff x="5580879" y="2689650"/>
            <a:chExt cx="143791" cy="437175"/>
          </a:xfrm>
        </p:grpSpPr>
        <p:sp>
          <p:nvSpPr>
            <p:cNvPr id="2335" name="Google Shape;2335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36" name="Google Shape;2336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37" name="Google Shape;2337;p62"/>
          <p:cNvGrpSpPr/>
          <p:nvPr/>
        </p:nvGrpSpPr>
        <p:grpSpPr>
          <a:xfrm rot="552268">
            <a:off x="832214" y="928344"/>
            <a:ext cx="379722" cy="361589"/>
            <a:chOff x="5579849" y="2689650"/>
            <a:chExt cx="466151" cy="443892"/>
          </a:xfrm>
        </p:grpSpPr>
        <p:sp>
          <p:nvSpPr>
            <p:cNvPr id="2338" name="Google Shape;2338;p62"/>
            <p:cNvSpPr/>
            <p:nvPr/>
          </p:nvSpPr>
          <p:spPr>
            <a:xfrm>
              <a:off x="5579849" y="3016042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2"/>
            <p:cNvSpPr/>
            <p:nvPr/>
          </p:nvSpPr>
          <p:spPr>
            <a:xfrm>
              <a:off x="5879756" y="3022592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40" name="Google Shape;2340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1" name="Google Shape;2341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2" name="Google Shape;2342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43" name="Google Shape;2343;p62"/>
          <p:cNvGrpSpPr/>
          <p:nvPr/>
        </p:nvGrpSpPr>
        <p:grpSpPr>
          <a:xfrm rot="551995">
            <a:off x="5604922" y="690822"/>
            <a:ext cx="377323" cy="359922"/>
            <a:chOff x="5580879" y="2689650"/>
            <a:chExt cx="465121" cy="443725"/>
          </a:xfrm>
        </p:grpSpPr>
        <p:sp>
          <p:nvSpPr>
            <p:cNvPr id="2344" name="Google Shape;2344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46" name="Google Shape;2346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7" name="Google Shape;2347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8" name="Google Shape;2348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52" name="Google Shape;2352;p62"/>
          <p:cNvGrpSpPr/>
          <p:nvPr/>
        </p:nvGrpSpPr>
        <p:grpSpPr>
          <a:xfrm rot="551995">
            <a:off x="4701359" y="4013297"/>
            <a:ext cx="377323" cy="359922"/>
            <a:chOff x="5580879" y="2689650"/>
            <a:chExt cx="465121" cy="443725"/>
          </a:xfrm>
        </p:grpSpPr>
        <p:sp>
          <p:nvSpPr>
            <p:cNvPr id="2353" name="Google Shape;2353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55" name="Google Shape;2355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6" name="Google Shape;2356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7" name="Google Shape;2357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58" name="Google Shape;2358;p62"/>
          <p:cNvGrpSpPr/>
          <p:nvPr/>
        </p:nvGrpSpPr>
        <p:grpSpPr>
          <a:xfrm rot="-1112321">
            <a:off x="5566054" y="4013824"/>
            <a:ext cx="118038" cy="358876"/>
            <a:chOff x="5580879" y="2689650"/>
            <a:chExt cx="143791" cy="437175"/>
          </a:xfrm>
        </p:grpSpPr>
        <p:sp>
          <p:nvSpPr>
            <p:cNvPr id="2359" name="Google Shape;2359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60" name="Google Shape;2360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61" name="Google Shape;2361;p62"/>
          <p:cNvSpPr/>
          <p:nvPr/>
        </p:nvSpPr>
        <p:spPr>
          <a:xfrm>
            <a:off x="4408464" y="1366726"/>
            <a:ext cx="34609" cy="34609"/>
          </a:xfrm>
          <a:custGeom>
            <a:avLst/>
            <a:gdLst/>
            <a:ahLst/>
            <a:cxnLst/>
            <a:rect l="l" t="t" r="r" b="b"/>
            <a:pathLst>
              <a:path w="1703" h="1703" extrusionOk="0">
                <a:moveTo>
                  <a:pt x="851" y="1"/>
                </a:moveTo>
                <a:cubicBezTo>
                  <a:pt x="395" y="1"/>
                  <a:pt x="0" y="396"/>
                  <a:pt x="0" y="852"/>
                </a:cubicBezTo>
                <a:cubicBezTo>
                  <a:pt x="0" y="1308"/>
                  <a:pt x="426" y="1703"/>
                  <a:pt x="882" y="1703"/>
                </a:cubicBezTo>
                <a:cubicBezTo>
                  <a:pt x="1338" y="1703"/>
                  <a:pt x="1702" y="1277"/>
                  <a:pt x="1702" y="822"/>
                </a:cubicBezTo>
                <a:cubicBezTo>
                  <a:pt x="1702" y="366"/>
                  <a:pt x="1338" y="1"/>
                  <a:pt x="851" y="1"/>
                </a:cubicBezTo>
                <a:close/>
              </a:path>
            </a:pathLst>
          </a:custGeom>
          <a:solidFill>
            <a:srgbClr val="C7C7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2" name="Google Shape;2362;p62"/>
          <p:cNvSpPr/>
          <p:nvPr/>
        </p:nvSpPr>
        <p:spPr>
          <a:xfrm>
            <a:off x="7332120" y="1794757"/>
            <a:ext cx="16685" cy="17315"/>
          </a:xfrm>
          <a:custGeom>
            <a:avLst/>
            <a:gdLst/>
            <a:ahLst/>
            <a:cxnLst/>
            <a:rect l="l" t="t" r="r" b="b"/>
            <a:pathLst>
              <a:path w="821" h="852" extrusionOk="0">
                <a:moveTo>
                  <a:pt x="395" y="0"/>
                </a:moveTo>
                <a:cubicBezTo>
                  <a:pt x="183" y="0"/>
                  <a:pt x="0" y="183"/>
                  <a:pt x="0" y="426"/>
                </a:cubicBezTo>
                <a:cubicBezTo>
                  <a:pt x="0" y="669"/>
                  <a:pt x="183" y="852"/>
                  <a:pt x="395" y="852"/>
                </a:cubicBezTo>
                <a:cubicBezTo>
                  <a:pt x="638" y="852"/>
                  <a:pt x="821" y="669"/>
                  <a:pt x="821" y="426"/>
                </a:cubicBezTo>
                <a:cubicBezTo>
                  <a:pt x="821" y="183"/>
                  <a:pt x="638" y="0"/>
                  <a:pt x="3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8" name="Google Shape;2398;p62"/>
          <p:cNvSpPr/>
          <p:nvPr/>
        </p:nvSpPr>
        <p:spPr>
          <a:xfrm rot="10800000">
            <a:off x="1238410" y="419299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9" name="Google Shape;2399;p62"/>
          <p:cNvSpPr/>
          <p:nvPr/>
        </p:nvSpPr>
        <p:spPr>
          <a:xfrm rot="10800000">
            <a:off x="4801045" y="877785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62"/>
          <p:cNvSpPr/>
          <p:nvPr/>
        </p:nvSpPr>
        <p:spPr>
          <a:xfrm rot="-605788">
            <a:off x="213307" y="923399"/>
            <a:ext cx="296961" cy="203629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2" name="Google Shape;2402;p62"/>
          <p:cNvSpPr/>
          <p:nvPr/>
        </p:nvSpPr>
        <p:spPr>
          <a:xfrm rot="-10659180">
            <a:off x="6418098" y="4483565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62"/>
          <p:cNvSpPr/>
          <p:nvPr/>
        </p:nvSpPr>
        <p:spPr>
          <a:xfrm rot="10800000">
            <a:off x="6195637" y="400437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5" name="Google Shape;2405;p62"/>
          <p:cNvSpPr/>
          <p:nvPr/>
        </p:nvSpPr>
        <p:spPr>
          <a:xfrm rot="10800000">
            <a:off x="7973755" y="424389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6" name="Google Shape;2406;p62"/>
          <p:cNvSpPr/>
          <p:nvPr/>
        </p:nvSpPr>
        <p:spPr>
          <a:xfrm rot="5674466">
            <a:off x="6418099" y="1003370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7" name="Google Shape;2407;p62"/>
          <p:cNvSpPr/>
          <p:nvPr/>
        </p:nvSpPr>
        <p:spPr>
          <a:xfrm rot="10800000">
            <a:off x="3842893" y="132852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8" name="Google Shape;2408;p62"/>
          <p:cNvSpPr/>
          <p:nvPr/>
        </p:nvSpPr>
        <p:spPr>
          <a:xfrm rot="10800000">
            <a:off x="1866274" y="106777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9" name="Google Shape;2409;p62"/>
          <p:cNvSpPr/>
          <p:nvPr/>
        </p:nvSpPr>
        <p:spPr>
          <a:xfrm rot="10800000">
            <a:off x="8341222" y="244916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0" name="Google Shape;2410;p62"/>
          <p:cNvSpPr/>
          <p:nvPr/>
        </p:nvSpPr>
        <p:spPr>
          <a:xfrm rot="10800000">
            <a:off x="8527722" y="4193003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1" name="Google Shape;2411;p62"/>
          <p:cNvSpPr/>
          <p:nvPr/>
        </p:nvSpPr>
        <p:spPr>
          <a:xfrm rot="6479623">
            <a:off x="8614598" y="3624965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2" name="Google Shape;2412;p62"/>
          <p:cNvSpPr/>
          <p:nvPr/>
        </p:nvSpPr>
        <p:spPr>
          <a:xfrm rot="10800000">
            <a:off x="7973743" y="85666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3" name="Google Shape;2413;p62"/>
          <p:cNvSpPr/>
          <p:nvPr/>
        </p:nvSpPr>
        <p:spPr>
          <a:xfrm rot="10800000">
            <a:off x="416557" y="1623560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4" name="Google Shape;2414;p62"/>
          <p:cNvSpPr/>
          <p:nvPr/>
        </p:nvSpPr>
        <p:spPr>
          <a:xfrm rot="6479623">
            <a:off x="8614598" y="1845490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5" name="Google Shape;2415;p62"/>
          <p:cNvSpPr/>
          <p:nvPr/>
        </p:nvSpPr>
        <p:spPr>
          <a:xfrm>
            <a:off x="3303310" y="865506"/>
            <a:ext cx="296972" cy="20363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6" name="Google Shape;2416;p62"/>
          <p:cNvSpPr/>
          <p:nvPr/>
        </p:nvSpPr>
        <p:spPr>
          <a:xfrm rot="10800000">
            <a:off x="626593" y="424389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7" name="Google Shape;2417;p62"/>
          <p:cNvSpPr/>
          <p:nvPr/>
        </p:nvSpPr>
        <p:spPr>
          <a:xfrm rot="-10659180">
            <a:off x="94123" y="2418277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8" name="Google Shape;2418;p62"/>
          <p:cNvSpPr/>
          <p:nvPr/>
        </p:nvSpPr>
        <p:spPr>
          <a:xfrm rot="10800000">
            <a:off x="8732962" y="275529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9" name="Google Shape;2419;p62"/>
          <p:cNvSpPr/>
          <p:nvPr/>
        </p:nvSpPr>
        <p:spPr>
          <a:xfrm rot="10800000">
            <a:off x="1646472" y="662978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62"/>
          <p:cNvSpPr/>
          <p:nvPr/>
        </p:nvSpPr>
        <p:spPr>
          <a:xfrm rot="-6751084">
            <a:off x="255877" y="3168132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421" name="Google Shape;2421;p62"/>
          <p:cNvSpPr/>
          <p:nvPr/>
        </p:nvSpPr>
        <p:spPr>
          <a:xfrm rot="10800000">
            <a:off x="8430780" y="132852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2" name="Google Shape;2422;p62"/>
          <p:cNvSpPr/>
          <p:nvPr/>
        </p:nvSpPr>
        <p:spPr>
          <a:xfrm rot="5674466">
            <a:off x="137424" y="3856945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62"/>
          <p:cNvSpPr/>
          <p:nvPr/>
        </p:nvSpPr>
        <p:spPr>
          <a:xfrm rot="10800000">
            <a:off x="8762410" y="93566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236" t="25984" r="26452" b="54277"/>
          <a:stretch/>
        </p:blipFill>
        <p:spPr>
          <a:xfrm>
            <a:off x="1259039" y="2397066"/>
            <a:ext cx="5599331" cy="13134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46EDB-3D9F-2840-2515-E32CCA932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3DA447-495F-DD8A-321D-233A9582471C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C89E333-F995-FE93-B1D5-9A5077722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https://www.youtube.com/watch?v=GkipANiBspE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45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2306;p62"/>
          <p:cNvSpPr txBox="1">
            <a:spLocks noGrp="1"/>
          </p:cNvSpPr>
          <p:nvPr>
            <p:ph type="title"/>
          </p:nvPr>
        </p:nvSpPr>
        <p:spPr>
          <a:xfrm>
            <a:off x="2466176" y="1305891"/>
            <a:ext cx="3688500" cy="1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Differntiation 2 </a:t>
            </a:r>
            <a:endParaRPr b="1" dirty="0"/>
          </a:p>
        </p:txBody>
      </p:sp>
      <p:grpSp>
        <p:nvGrpSpPr>
          <p:cNvPr id="2307" name="Google Shape;2307;p62"/>
          <p:cNvGrpSpPr/>
          <p:nvPr/>
        </p:nvGrpSpPr>
        <p:grpSpPr>
          <a:xfrm rot="552268">
            <a:off x="6943459" y="3946062"/>
            <a:ext cx="378883" cy="361453"/>
            <a:chOff x="5580879" y="2689650"/>
            <a:chExt cx="465121" cy="443725"/>
          </a:xfrm>
        </p:grpSpPr>
        <p:sp>
          <p:nvSpPr>
            <p:cNvPr id="2308" name="Google Shape;2308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10" name="Google Shape;2310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1" name="Google Shape;2311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2" name="Google Shape;2312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13" name="Google Shape;2313;p62"/>
          <p:cNvGrpSpPr/>
          <p:nvPr/>
        </p:nvGrpSpPr>
        <p:grpSpPr>
          <a:xfrm rot="-856986">
            <a:off x="7057481" y="787143"/>
            <a:ext cx="350849" cy="360345"/>
            <a:chOff x="5580879" y="2689650"/>
            <a:chExt cx="465121" cy="443725"/>
          </a:xfrm>
        </p:grpSpPr>
        <p:sp>
          <p:nvSpPr>
            <p:cNvPr id="2314" name="Google Shape;2314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16" name="Google Shape;2316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7" name="Google Shape;2317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8" name="Google Shape;2318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19" name="Google Shape;2319;p62"/>
          <p:cNvGrpSpPr/>
          <p:nvPr/>
        </p:nvGrpSpPr>
        <p:grpSpPr>
          <a:xfrm rot="-1112321">
            <a:off x="4070579" y="767324"/>
            <a:ext cx="118038" cy="358876"/>
            <a:chOff x="5580879" y="2689650"/>
            <a:chExt cx="143791" cy="437175"/>
          </a:xfrm>
        </p:grpSpPr>
        <p:sp>
          <p:nvSpPr>
            <p:cNvPr id="2320" name="Google Shape;2320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21" name="Google Shape;2321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28" name="Google Shape;2328;p62"/>
          <p:cNvGrpSpPr/>
          <p:nvPr/>
        </p:nvGrpSpPr>
        <p:grpSpPr>
          <a:xfrm rot="-456043">
            <a:off x="3325446" y="3946834"/>
            <a:ext cx="377319" cy="359918"/>
            <a:chOff x="5580879" y="2689650"/>
            <a:chExt cx="465121" cy="443725"/>
          </a:xfrm>
        </p:grpSpPr>
        <p:sp>
          <p:nvSpPr>
            <p:cNvPr id="2329" name="Google Shape;2329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31" name="Google Shape;2331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2" name="Google Shape;2332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3" name="Google Shape;2333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34" name="Google Shape;2334;p62"/>
          <p:cNvGrpSpPr/>
          <p:nvPr/>
        </p:nvGrpSpPr>
        <p:grpSpPr>
          <a:xfrm rot="-2120382">
            <a:off x="4057024" y="3797949"/>
            <a:ext cx="118031" cy="358856"/>
            <a:chOff x="5580879" y="2689650"/>
            <a:chExt cx="143791" cy="437175"/>
          </a:xfrm>
        </p:grpSpPr>
        <p:sp>
          <p:nvSpPr>
            <p:cNvPr id="2335" name="Google Shape;2335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36" name="Google Shape;2336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37" name="Google Shape;2337;p62"/>
          <p:cNvGrpSpPr/>
          <p:nvPr/>
        </p:nvGrpSpPr>
        <p:grpSpPr>
          <a:xfrm rot="552268">
            <a:off x="832214" y="928344"/>
            <a:ext cx="379722" cy="361589"/>
            <a:chOff x="5579849" y="2689650"/>
            <a:chExt cx="466151" cy="443892"/>
          </a:xfrm>
        </p:grpSpPr>
        <p:sp>
          <p:nvSpPr>
            <p:cNvPr id="2338" name="Google Shape;2338;p62"/>
            <p:cNvSpPr/>
            <p:nvPr/>
          </p:nvSpPr>
          <p:spPr>
            <a:xfrm>
              <a:off x="5579849" y="3016042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2"/>
            <p:cNvSpPr/>
            <p:nvPr/>
          </p:nvSpPr>
          <p:spPr>
            <a:xfrm>
              <a:off x="5879756" y="3022592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40" name="Google Shape;2340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1" name="Google Shape;2341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2" name="Google Shape;2342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43" name="Google Shape;2343;p62"/>
          <p:cNvGrpSpPr/>
          <p:nvPr/>
        </p:nvGrpSpPr>
        <p:grpSpPr>
          <a:xfrm rot="551995">
            <a:off x="5604922" y="690822"/>
            <a:ext cx="377323" cy="359922"/>
            <a:chOff x="5580879" y="2689650"/>
            <a:chExt cx="465121" cy="443725"/>
          </a:xfrm>
        </p:grpSpPr>
        <p:sp>
          <p:nvSpPr>
            <p:cNvPr id="2344" name="Google Shape;2344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46" name="Google Shape;2346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7" name="Google Shape;2347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8" name="Google Shape;2348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52" name="Google Shape;2352;p62"/>
          <p:cNvGrpSpPr/>
          <p:nvPr/>
        </p:nvGrpSpPr>
        <p:grpSpPr>
          <a:xfrm rot="551995">
            <a:off x="4701359" y="4013297"/>
            <a:ext cx="377323" cy="359922"/>
            <a:chOff x="5580879" y="2689650"/>
            <a:chExt cx="465121" cy="443725"/>
          </a:xfrm>
        </p:grpSpPr>
        <p:sp>
          <p:nvSpPr>
            <p:cNvPr id="2353" name="Google Shape;2353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55" name="Google Shape;2355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6" name="Google Shape;2356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7" name="Google Shape;2357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58" name="Google Shape;2358;p62"/>
          <p:cNvGrpSpPr/>
          <p:nvPr/>
        </p:nvGrpSpPr>
        <p:grpSpPr>
          <a:xfrm rot="-1112321">
            <a:off x="5566054" y="4013824"/>
            <a:ext cx="118038" cy="358876"/>
            <a:chOff x="5580879" y="2689650"/>
            <a:chExt cx="143791" cy="437175"/>
          </a:xfrm>
        </p:grpSpPr>
        <p:sp>
          <p:nvSpPr>
            <p:cNvPr id="2359" name="Google Shape;2359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60" name="Google Shape;2360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61" name="Google Shape;2361;p62"/>
          <p:cNvSpPr/>
          <p:nvPr/>
        </p:nvSpPr>
        <p:spPr>
          <a:xfrm>
            <a:off x="4408464" y="1366726"/>
            <a:ext cx="34609" cy="34609"/>
          </a:xfrm>
          <a:custGeom>
            <a:avLst/>
            <a:gdLst/>
            <a:ahLst/>
            <a:cxnLst/>
            <a:rect l="l" t="t" r="r" b="b"/>
            <a:pathLst>
              <a:path w="1703" h="1703" extrusionOk="0">
                <a:moveTo>
                  <a:pt x="851" y="1"/>
                </a:moveTo>
                <a:cubicBezTo>
                  <a:pt x="395" y="1"/>
                  <a:pt x="0" y="396"/>
                  <a:pt x="0" y="852"/>
                </a:cubicBezTo>
                <a:cubicBezTo>
                  <a:pt x="0" y="1308"/>
                  <a:pt x="426" y="1703"/>
                  <a:pt x="882" y="1703"/>
                </a:cubicBezTo>
                <a:cubicBezTo>
                  <a:pt x="1338" y="1703"/>
                  <a:pt x="1702" y="1277"/>
                  <a:pt x="1702" y="822"/>
                </a:cubicBezTo>
                <a:cubicBezTo>
                  <a:pt x="1702" y="366"/>
                  <a:pt x="1338" y="1"/>
                  <a:pt x="851" y="1"/>
                </a:cubicBezTo>
                <a:close/>
              </a:path>
            </a:pathLst>
          </a:custGeom>
          <a:solidFill>
            <a:srgbClr val="C7C7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2" name="Google Shape;2362;p62"/>
          <p:cNvSpPr/>
          <p:nvPr/>
        </p:nvSpPr>
        <p:spPr>
          <a:xfrm>
            <a:off x="7332120" y="1794757"/>
            <a:ext cx="16685" cy="17315"/>
          </a:xfrm>
          <a:custGeom>
            <a:avLst/>
            <a:gdLst/>
            <a:ahLst/>
            <a:cxnLst/>
            <a:rect l="l" t="t" r="r" b="b"/>
            <a:pathLst>
              <a:path w="821" h="852" extrusionOk="0">
                <a:moveTo>
                  <a:pt x="395" y="0"/>
                </a:moveTo>
                <a:cubicBezTo>
                  <a:pt x="183" y="0"/>
                  <a:pt x="0" y="183"/>
                  <a:pt x="0" y="426"/>
                </a:cubicBezTo>
                <a:cubicBezTo>
                  <a:pt x="0" y="669"/>
                  <a:pt x="183" y="852"/>
                  <a:pt x="395" y="852"/>
                </a:cubicBezTo>
                <a:cubicBezTo>
                  <a:pt x="638" y="852"/>
                  <a:pt x="821" y="669"/>
                  <a:pt x="821" y="426"/>
                </a:cubicBezTo>
                <a:cubicBezTo>
                  <a:pt x="821" y="183"/>
                  <a:pt x="638" y="0"/>
                  <a:pt x="3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8" name="Google Shape;2398;p62"/>
          <p:cNvSpPr/>
          <p:nvPr/>
        </p:nvSpPr>
        <p:spPr>
          <a:xfrm rot="10800000">
            <a:off x="1238410" y="419299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9" name="Google Shape;2399;p62"/>
          <p:cNvSpPr/>
          <p:nvPr/>
        </p:nvSpPr>
        <p:spPr>
          <a:xfrm rot="10800000">
            <a:off x="4801045" y="877785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62"/>
          <p:cNvSpPr/>
          <p:nvPr/>
        </p:nvSpPr>
        <p:spPr>
          <a:xfrm rot="-605788">
            <a:off x="213307" y="923399"/>
            <a:ext cx="296961" cy="203629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2" name="Google Shape;2402;p62"/>
          <p:cNvSpPr/>
          <p:nvPr/>
        </p:nvSpPr>
        <p:spPr>
          <a:xfrm rot="-10659180">
            <a:off x="6418098" y="4483565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62"/>
          <p:cNvSpPr/>
          <p:nvPr/>
        </p:nvSpPr>
        <p:spPr>
          <a:xfrm rot="10800000">
            <a:off x="6195637" y="400437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5" name="Google Shape;2405;p62"/>
          <p:cNvSpPr/>
          <p:nvPr/>
        </p:nvSpPr>
        <p:spPr>
          <a:xfrm rot="10800000">
            <a:off x="7973755" y="424389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6" name="Google Shape;2406;p62"/>
          <p:cNvSpPr/>
          <p:nvPr/>
        </p:nvSpPr>
        <p:spPr>
          <a:xfrm rot="5674466">
            <a:off x="6418099" y="1003370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7" name="Google Shape;2407;p62"/>
          <p:cNvSpPr/>
          <p:nvPr/>
        </p:nvSpPr>
        <p:spPr>
          <a:xfrm rot="10800000">
            <a:off x="3842893" y="132852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8" name="Google Shape;2408;p62"/>
          <p:cNvSpPr/>
          <p:nvPr/>
        </p:nvSpPr>
        <p:spPr>
          <a:xfrm rot="10800000">
            <a:off x="1866274" y="106777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9" name="Google Shape;2409;p62"/>
          <p:cNvSpPr/>
          <p:nvPr/>
        </p:nvSpPr>
        <p:spPr>
          <a:xfrm rot="10800000">
            <a:off x="8341222" y="244916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0" name="Google Shape;2410;p62"/>
          <p:cNvSpPr/>
          <p:nvPr/>
        </p:nvSpPr>
        <p:spPr>
          <a:xfrm rot="10800000">
            <a:off x="8527722" y="4193003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1" name="Google Shape;2411;p62"/>
          <p:cNvSpPr/>
          <p:nvPr/>
        </p:nvSpPr>
        <p:spPr>
          <a:xfrm rot="6479623">
            <a:off x="8614598" y="3624965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2" name="Google Shape;2412;p62"/>
          <p:cNvSpPr/>
          <p:nvPr/>
        </p:nvSpPr>
        <p:spPr>
          <a:xfrm rot="10800000">
            <a:off x="7973743" y="85666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3" name="Google Shape;2413;p62"/>
          <p:cNvSpPr/>
          <p:nvPr/>
        </p:nvSpPr>
        <p:spPr>
          <a:xfrm rot="10800000">
            <a:off x="416557" y="1623560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4" name="Google Shape;2414;p62"/>
          <p:cNvSpPr/>
          <p:nvPr/>
        </p:nvSpPr>
        <p:spPr>
          <a:xfrm rot="6479623">
            <a:off x="8614598" y="1845490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5" name="Google Shape;2415;p62"/>
          <p:cNvSpPr/>
          <p:nvPr/>
        </p:nvSpPr>
        <p:spPr>
          <a:xfrm>
            <a:off x="3303310" y="865506"/>
            <a:ext cx="296972" cy="20363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6" name="Google Shape;2416;p62"/>
          <p:cNvSpPr/>
          <p:nvPr/>
        </p:nvSpPr>
        <p:spPr>
          <a:xfrm rot="10800000">
            <a:off x="626593" y="424389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7" name="Google Shape;2417;p62"/>
          <p:cNvSpPr/>
          <p:nvPr/>
        </p:nvSpPr>
        <p:spPr>
          <a:xfrm rot="-10659180">
            <a:off x="94123" y="2418277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8" name="Google Shape;2418;p62"/>
          <p:cNvSpPr/>
          <p:nvPr/>
        </p:nvSpPr>
        <p:spPr>
          <a:xfrm rot="10800000">
            <a:off x="8732962" y="275529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9" name="Google Shape;2419;p62"/>
          <p:cNvSpPr/>
          <p:nvPr/>
        </p:nvSpPr>
        <p:spPr>
          <a:xfrm rot="10800000">
            <a:off x="1646472" y="662978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62"/>
          <p:cNvSpPr/>
          <p:nvPr/>
        </p:nvSpPr>
        <p:spPr>
          <a:xfrm rot="-6751084">
            <a:off x="255877" y="3168132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421" name="Google Shape;2421;p62"/>
          <p:cNvSpPr/>
          <p:nvPr/>
        </p:nvSpPr>
        <p:spPr>
          <a:xfrm rot="10800000">
            <a:off x="8430780" y="132852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2" name="Google Shape;2422;p62"/>
          <p:cNvSpPr/>
          <p:nvPr/>
        </p:nvSpPr>
        <p:spPr>
          <a:xfrm rot="5674466">
            <a:off x="137424" y="3856945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62"/>
          <p:cNvSpPr/>
          <p:nvPr/>
        </p:nvSpPr>
        <p:spPr>
          <a:xfrm rot="10800000">
            <a:off x="8762410" y="93566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161" t="46863" r="26681" b="35107"/>
          <a:stretch/>
        </p:blipFill>
        <p:spPr>
          <a:xfrm>
            <a:off x="1428987" y="2457996"/>
            <a:ext cx="6028172" cy="12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62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2306;p62"/>
          <p:cNvSpPr txBox="1">
            <a:spLocks noGrp="1"/>
          </p:cNvSpPr>
          <p:nvPr>
            <p:ph type="title"/>
          </p:nvPr>
        </p:nvSpPr>
        <p:spPr>
          <a:xfrm>
            <a:off x="2466176" y="1305891"/>
            <a:ext cx="3688500" cy="1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Differntiation 4 </a:t>
            </a:r>
            <a:endParaRPr b="1" dirty="0"/>
          </a:p>
        </p:txBody>
      </p:sp>
      <p:grpSp>
        <p:nvGrpSpPr>
          <p:cNvPr id="2307" name="Google Shape;2307;p62"/>
          <p:cNvGrpSpPr/>
          <p:nvPr/>
        </p:nvGrpSpPr>
        <p:grpSpPr>
          <a:xfrm rot="552268">
            <a:off x="6943459" y="3946062"/>
            <a:ext cx="378883" cy="361453"/>
            <a:chOff x="5580879" y="2689650"/>
            <a:chExt cx="465121" cy="443725"/>
          </a:xfrm>
        </p:grpSpPr>
        <p:sp>
          <p:nvSpPr>
            <p:cNvPr id="2308" name="Google Shape;2308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10" name="Google Shape;2310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1" name="Google Shape;2311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2" name="Google Shape;2312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13" name="Google Shape;2313;p62"/>
          <p:cNvGrpSpPr/>
          <p:nvPr/>
        </p:nvGrpSpPr>
        <p:grpSpPr>
          <a:xfrm rot="-856986">
            <a:off x="7057481" y="787143"/>
            <a:ext cx="350849" cy="360345"/>
            <a:chOff x="5580879" y="2689650"/>
            <a:chExt cx="465121" cy="443725"/>
          </a:xfrm>
        </p:grpSpPr>
        <p:sp>
          <p:nvSpPr>
            <p:cNvPr id="2314" name="Google Shape;2314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16" name="Google Shape;2316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7" name="Google Shape;2317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8" name="Google Shape;2318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19" name="Google Shape;2319;p62"/>
          <p:cNvGrpSpPr/>
          <p:nvPr/>
        </p:nvGrpSpPr>
        <p:grpSpPr>
          <a:xfrm rot="-1112321">
            <a:off x="4070579" y="767324"/>
            <a:ext cx="118038" cy="358876"/>
            <a:chOff x="5580879" y="2689650"/>
            <a:chExt cx="143791" cy="437175"/>
          </a:xfrm>
        </p:grpSpPr>
        <p:sp>
          <p:nvSpPr>
            <p:cNvPr id="2320" name="Google Shape;2320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21" name="Google Shape;2321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28" name="Google Shape;2328;p62"/>
          <p:cNvGrpSpPr/>
          <p:nvPr/>
        </p:nvGrpSpPr>
        <p:grpSpPr>
          <a:xfrm rot="-456043">
            <a:off x="3325446" y="3946834"/>
            <a:ext cx="377319" cy="359918"/>
            <a:chOff x="5580879" y="2689650"/>
            <a:chExt cx="465121" cy="443725"/>
          </a:xfrm>
        </p:grpSpPr>
        <p:sp>
          <p:nvSpPr>
            <p:cNvPr id="2329" name="Google Shape;2329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31" name="Google Shape;2331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2" name="Google Shape;2332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3" name="Google Shape;2333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34" name="Google Shape;2334;p62"/>
          <p:cNvGrpSpPr/>
          <p:nvPr/>
        </p:nvGrpSpPr>
        <p:grpSpPr>
          <a:xfrm rot="-2120382">
            <a:off x="4057024" y="3797949"/>
            <a:ext cx="118031" cy="358856"/>
            <a:chOff x="5580879" y="2689650"/>
            <a:chExt cx="143791" cy="437175"/>
          </a:xfrm>
        </p:grpSpPr>
        <p:sp>
          <p:nvSpPr>
            <p:cNvPr id="2335" name="Google Shape;2335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36" name="Google Shape;2336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37" name="Google Shape;2337;p62"/>
          <p:cNvGrpSpPr/>
          <p:nvPr/>
        </p:nvGrpSpPr>
        <p:grpSpPr>
          <a:xfrm rot="552268">
            <a:off x="832214" y="928344"/>
            <a:ext cx="379722" cy="361589"/>
            <a:chOff x="5579849" y="2689650"/>
            <a:chExt cx="466151" cy="443892"/>
          </a:xfrm>
        </p:grpSpPr>
        <p:sp>
          <p:nvSpPr>
            <p:cNvPr id="2338" name="Google Shape;2338;p62"/>
            <p:cNvSpPr/>
            <p:nvPr/>
          </p:nvSpPr>
          <p:spPr>
            <a:xfrm>
              <a:off x="5579849" y="3016042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2"/>
            <p:cNvSpPr/>
            <p:nvPr/>
          </p:nvSpPr>
          <p:spPr>
            <a:xfrm>
              <a:off x="5879756" y="3022592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40" name="Google Shape;2340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1" name="Google Shape;2341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2" name="Google Shape;2342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43" name="Google Shape;2343;p62"/>
          <p:cNvGrpSpPr/>
          <p:nvPr/>
        </p:nvGrpSpPr>
        <p:grpSpPr>
          <a:xfrm rot="551995">
            <a:off x="5604922" y="690822"/>
            <a:ext cx="377323" cy="359922"/>
            <a:chOff x="5580879" y="2689650"/>
            <a:chExt cx="465121" cy="443725"/>
          </a:xfrm>
        </p:grpSpPr>
        <p:sp>
          <p:nvSpPr>
            <p:cNvPr id="2344" name="Google Shape;2344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46" name="Google Shape;2346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7" name="Google Shape;2347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8" name="Google Shape;2348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52" name="Google Shape;2352;p62"/>
          <p:cNvGrpSpPr/>
          <p:nvPr/>
        </p:nvGrpSpPr>
        <p:grpSpPr>
          <a:xfrm rot="551995">
            <a:off x="4701359" y="4013297"/>
            <a:ext cx="377323" cy="359922"/>
            <a:chOff x="5580879" y="2689650"/>
            <a:chExt cx="465121" cy="443725"/>
          </a:xfrm>
        </p:grpSpPr>
        <p:sp>
          <p:nvSpPr>
            <p:cNvPr id="2353" name="Google Shape;2353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55" name="Google Shape;2355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6" name="Google Shape;2356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7" name="Google Shape;2357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58" name="Google Shape;2358;p62"/>
          <p:cNvGrpSpPr/>
          <p:nvPr/>
        </p:nvGrpSpPr>
        <p:grpSpPr>
          <a:xfrm rot="-1112321">
            <a:off x="5566054" y="4013824"/>
            <a:ext cx="118038" cy="358876"/>
            <a:chOff x="5580879" y="2689650"/>
            <a:chExt cx="143791" cy="437175"/>
          </a:xfrm>
        </p:grpSpPr>
        <p:sp>
          <p:nvSpPr>
            <p:cNvPr id="2359" name="Google Shape;2359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60" name="Google Shape;2360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61" name="Google Shape;2361;p62"/>
          <p:cNvSpPr/>
          <p:nvPr/>
        </p:nvSpPr>
        <p:spPr>
          <a:xfrm>
            <a:off x="4408464" y="1366726"/>
            <a:ext cx="34609" cy="34609"/>
          </a:xfrm>
          <a:custGeom>
            <a:avLst/>
            <a:gdLst/>
            <a:ahLst/>
            <a:cxnLst/>
            <a:rect l="l" t="t" r="r" b="b"/>
            <a:pathLst>
              <a:path w="1703" h="1703" extrusionOk="0">
                <a:moveTo>
                  <a:pt x="851" y="1"/>
                </a:moveTo>
                <a:cubicBezTo>
                  <a:pt x="395" y="1"/>
                  <a:pt x="0" y="396"/>
                  <a:pt x="0" y="852"/>
                </a:cubicBezTo>
                <a:cubicBezTo>
                  <a:pt x="0" y="1308"/>
                  <a:pt x="426" y="1703"/>
                  <a:pt x="882" y="1703"/>
                </a:cubicBezTo>
                <a:cubicBezTo>
                  <a:pt x="1338" y="1703"/>
                  <a:pt x="1702" y="1277"/>
                  <a:pt x="1702" y="822"/>
                </a:cubicBezTo>
                <a:cubicBezTo>
                  <a:pt x="1702" y="366"/>
                  <a:pt x="1338" y="1"/>
                  <a:pt x="851" y="1"/>
                </a:cubicBezTo>
                <a:close/>
              </a:path>
            </a:pathLst>
          </a:custGeom>
          <a:solidFill>
            <a:srgbClr val="C7C7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2" name="Google Shape;2362;p62"/>
          <p:cNvSpPr/>
          <p:nvPr/>
        </p:nvSpPr>
        <p:spPr>
          <a:xfrm>
            <a:off x="7332120" y="1794757"/>
            <a:ext cx="16685" cy="17315"/>
          </a:xfrm>
          <a:custGeom>
            <a:avLst/>
            <a:gdLst/>
            <a:ahLst/>
            <a:cxnLst/>
            <a:rect l="l" t="t" r="r" b="b"/>
            <a:pathLst>
              <a:path w="821" h="852" extrusionOk="0">
                <a:moveTo>
                  <a:pt x="395" y="0"/>
                </a:moveTo>
                <a:cubicBezTo>
                  <a:pt x="183" y="0"/>
                  <a:pt x="0" y="183"/>
                  <a:pt x="0" y="426"/>
                </a:cubicBezTo>
                <a:cubicBezTo>
                  <a:pt x="0" y="669"/>
                  <a:pt x="183" y="852"/>
                  <a:pt x="395" y="852"/>
                </a:cubicBezTo>
                <a:cubicBezTo>
                  <a:pt x="638" y="852"/>
                  <a:pt x="821" y="669"/>
                  <a:pt x="821" y="426"/>
                </a:cubicBezTo>
                <a:cubicBezTo>
                  <a:pt x="821" y="183"/>
                  <a:pt x="638" y="0"/>
                  <a:pt x="3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8" name="Google Shape;2398;p62"/>
          <p:cNvSpPr/>
          <p:nvPr/>
        </p:nvSpPr>
        <p:spPr>
          <a:xfrm rot="10800000">
            <a:off x="1238410" y="419299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9" name="Google Shape;2399;p62"/>
          <p:cNvSpPr/>
          <p:nvPr/>
        </p:nvSpPr>
        <p:spPr>
          <a:xfrm rot="10800000">
            <a:off x="4801045" y="877785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62"/>
          <p:cNvSpPr/>
          <p:nvPr/>
        </p:nvSpPr>
        <p:spPr>
          <a:xfrm rot="-605788">
            <a:off x="213307" y="923399"/>
            <a:ext cx="296961" cy="203629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2" name="Google Shape;2402;p62"/>
          <p:cNvSpPr/>
          <p:nvPr/>
        </p:nvSpPr>
        <p:spPr>
          <a:xfrm rot="-10659180">
            <a:off x="6418098" y="4483565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62"/>
          <p:cNvSpPr/>
          <p:nvPr/>
        </p:nvSpPr>
        <p:spPr>
          <a:xfrm rot="10800000">
            <a:off x="6195637" y="400437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5" name="Google Shape;2405;p62"/>
          <p:cNvSpPr/>
          <p:nvPr/>
        </p:nvSpPr>
        <p:spPr>
          <a:xfrm rot="10800000">
            <a:off x="7973755" y="424389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6" name="Google Shape;2406;p62"/>
          <p:cNvSpPr/>
          <p:nvPr/>
        </p:nvSpPr>
        <p:spPr>
          <a:xfrm rot="5674466">
            <a:off x="6418099" y="1003370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7" name="Google Shape;2407;p62"/>
          <p:cNvSpPr/>
          <p:nvPr/>
        </p:nvSpPr>
        <p:spPr>
          <a:xfrm rot="10800000">
            <a:off x="3842893" y="132852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8" name="Google Shape;2408;p62"/>
          <p:cNvSpPr/>
          <p:nvPr/>
        </p:nvSpPr>
        <p:spPr>
          <a:xfrm rot="10800000">
            <a:off x="1866274" y="106777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9" name="Google Shape;2409;p62"/>
          <p:cNvSpPr/>
          <p:nvPr/>
        </p:nvSpPr>
        <p:spPr>
          <a:xfrm rot="10800000">
            <a:off x="8341222" y="244916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0" name="Google Shape;2410;p62"/>
          <p:cNvSpPr/>
          <p:nvPr/>
        </p:nvSpPr>
        <p:spPr>
          <a:xfrm rot="10800000">
            <a:off x="8527722" y="4193003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1" name="Google Shape;2411;p62"/>
          <p:cNvSpPr/>
          <p:nvPr/>
        </p:nvSpPr>
        <p:spPr>
          <a:xfrm rot="6479623">
            <a:off x="8614598" y="3624965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2" name="Google Shape;2412;p62"/>
          <p:cNvSpPr/>
          <p:nvPr/>
        </p:nvSpPr>
        <p:spPr>
          <a:xfrm rot="10800000">
            <a:off x="7973743" y="85666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3" name="Google Shape;2413;p62"/>
          <p:cNvSpPr/>
          <p:nvPr/>
        </p:nvSpPr>
        <p:spPr>
          <a:xfrm rot="10800000">
            <a:off x="416557" y="1623560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4" name="Google Shape;2414;p62"/>
          <p:cNvSpPr/>
          <p:nvPr/>
        </p:nvSpPr>
        <p:spPr>
          <a:xfrm rot="6479623">
            <a:off x="8614598" y="1845490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5" name="Google Shape;2415;p62"/>
          <p:cNvSpPr/>
          <p:nvPr/>
        </p:nvSpPr>
        <p:spPr>
          <a:xfrm>
            <a:off x="3303310" y="865506"/>
            <a:ext cx="296972" cy="20363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6" name="Google Shape;2416;p62"/>
          <p:cNvSpPr/>
          <p:nvPr/>
        </p:nvSpPr>
        <p:spPr>
          <a:xfrm rot="10800000">
            <a:off x="626593" y="424389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7" name="Google Shape;2417;p62"/>
          <p:cNvSpPr/>
          <p:nvPr/>
        </p:nvSpPr>
        <p:spPr>
          <a:xfrm rot="-10659180">
            <a:off x="94123" y="2418277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8" name="Google Shape;2418;p62"/>
          <p:cNvSpPr/>
          <p:nvPr/>
        </p:nvSpPr>
        <p:spPr>
          <a:xfrm rot="10800000">
            <a:off x="8732962" y="275529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9" name="Google Shape;2419;p62"/>
          <p:cNvSpPr/>
          <p:nvPr/>
        </p:nvSpPr>
        <p:spPr>
          <a:xfrm rot="10800000">
            <a:off x="1646472" y="662978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62"/>
          <p:cNvSpPr/>
          <p:nvPr/>
        </p:nvSpPr>
        <p:spPr>
          <a:xfrm rot="-6751084">
            <a:off x="255877" y="3168132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421" name="Google Shape;2421;p62"/>
          <p:cNvSpPr/>
          <p:nvPr/>
        </p:nvSpPr>
        <p:spPr>
          <a:xfrm rot="10800000">
            <a:off x="8430780" y="132852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2" name="Google Shape;2422;p62"/>
          <p:cNvSpPr/>
          <p:nvPr/>
        </p:nvSpPr>
        <p:spPr>
          <a:xfrm rot="5674466">
            <a:off x="137424" y="3856945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62"/>
          <p:cNvSpPr/>
          <p:nvPr/>
        </p:nvSpPr>
        <p:spPr>
          <a:xfrm rot="10800000">
            <a:off x="8762410" y="93566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027" t="20746" r="25610" b="31218"/>
          <a:stretch/>
        </p:blipFill>
        <p:spPr>
          <a:xfrm>
            <a:off x="2165136" y="2098650"/>
            <a:ext cx="4549992" cy="248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10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2306;p62"/>
          <p:cNvSpPr txBox="1">
            <a:spLocks noGrp="1"/>
          </p:cNvSpPr>
          <p:nvPr>
            <p:ph type="title"/>
          </p:nvPr>
        </p:nvSpPr>
        <p:spPr>
          <a:xfrm>
            <a:off x="2466176" y="1305891"/>
            <a:ext cx="3688500" cy="1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Differntiation 1 </a:t>
            </a:r>
            <a:endParaRPr b="1" dirty="0"/>
          </a:p>
        </p:txBody>
      </p:sp>
      <p:grpSp>
        <p:nvGrpSpPr>
          <p:cNvPr id="2307" name="Google Shape;2307;p62"/>
          <p:cNvGrpSpPr/>
          <p:nvPr/>
        </p:nvGrpSpPr>
        <p:grpSpPr>
          <a:xfrm rot="552268">
            <a:off x="6943459" y="3946062"/>
            <a:ext cx="378883" cy="361453"/>
            <a:chOff x="5580879" y="2689650"/>
            <a:chExt cx="465121" cy="443725"/>
          </a:xfrm>
        </p:grpSpPr>
        <p:sp>
          <p:nvSpPr>
            <p:cNvPr id="2308" name="Google Shape;2308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10" name="Google Shape;2310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1" name="Google Shape;2311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2" name="Google Shape;2312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13" name="Google Shape;2313;p62"/>
          <p:cNvGrpSpPr/>
          <p:nvPr/>
        </p:nvGrpSpPr>
        <p:grpSpPr>
          <a:xfrm rot="-856986">
            <a:off x="7057481" y="787143"/>
            <a:ext cx="350849" cy="360345"/>
            <a:chOff x="5580879" y="2689650"/>
            <a:chExt cx="465121" cy="443725"/>
          </a:xfrm>
        </p:grpSpPr>
        <p:sp>
          <p:nvSpPr>
            <p:cNvPr id="2314" name="Google Shape;2314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16" name="Google Shape;2316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7" name="Google Shape;2317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8" name="Google Shape;2318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19" name="Google Shape;2319;p62"/>
          <p:cNvGrpSpPr/>
          <p:nvPr/>
        </p:nvGrpSpPr>
        <p:grpSpPr>
          <a:xfrm rot="-1112321">
            <a:off x="4070579" y="767324"/>
            <a:ext cx="118038" cy="358876"/>
            <a:chOff x="5580879" y="2689650"/>
            <a:chExt cx="143791" cy="437175"/>
          </a:xfrm>
        </p:grpSpPr>
        <p:sp>
          <p:nvSpPr>
            <p:cNvPr id="2320" name="Google Shape;2320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21" name="Google Shape;2321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28" name="Google Shape;2328;p62"/>
          <p:cNvGrpSpPr/>
          <p:nvPr/>
        </p:nvGrpSpPr>
        <p:grpSpPr>
          <a:xfrm rot="-456043">
            <a:off x="3325446" y="3946834"/>
            <a:ext cx="377319" cy="359918"/>
            <a:chOff x="5580879" y="2689650"/>
            <a:chExt cx="465121" cy="443725"/>
          </a:xfrm>
        </p:grpSpPr>
        <p:sp>
          <p:nvSpPr>
            <p:cNvPr id="2329" name="Google Shape;2329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31" name="Google Shape;2331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2" name="Google Shape;2332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3" name="Google Shape;2333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34" name="Google Shape;2334;p62"/>
          <p:cNvGrpSpPr/>
          <p:nvPr/>
        </p:nvGrpSpPr>
        <p:grpSpPr>
          <a:xfrm rot="-2120382">
            <a:off x="4057024" y="3797949"/>
            <a:ext cx="118031" cy="358856"/>
            <a:chOff x="5580879" y="2689650"/>
            <a:chExt cx="143791" cy="437175"/>
          </a:xfrm>
        </p:grpSpPr>
        <p:sp>
          <p:nvSpPr>
            <p:cNvPr id="2335" name="Google Shape;2335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36" name="Google Shape;2336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37" name="Google Shape;2337;p62"/>
          <p:cNvGrpSpPr/>
          <p:nvPr/>
        </p:nvGrpSpPr>
        <p:grpSpPr>
          <a:xfrm rot="552268">
            <a:off x="832214" y="928344"/>
            <a:ext cx="379722" cy="361589"/>
            <a:chOff x="5579849" y="2689650"/>
            <a:chExt cx="466151" cy="443892"/>
          </a:xfrm>
        </p:grpSpPr>
        <p:sp>
          <p:nvSpPr>
            <p:cNvPr id="2338" name="Google Shape;2338;p62"/>
            <p:cNvSpPr/>
            <p:nvPr/>
          </p:nvSpPr>
          <p:spPr>
            <a:xfrm>
              <a:off x="5579849" y="3016042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2"/>
            <p:cNvSpPr/>
            <p:nvPr/>
          </p:nvSpPr>
          <p:spPr>
            <a:xfrm>
              <a:off x="5879756" y="3022592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40" name="Google Shape;2340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1" name="Google Shape;2341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2" name="Google Shape;2342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43" name="Google Shape;2343;p62"/>
          <p:cNvGrpSpPr/>
          <p:nvPr/>
        </p:nvGrpSpPr>
        <p:grpSpPr>
          <a:xfrm rot="551995">
            <a:off x="5604922" y="690822"/>
            <a:ext cx="377323" cy="359922"/>
            <a:chOff x="5580879" y="2689650"/>
            <a:chExt cx="465121" cy="443725"/>
          </a:xfrm>
        </p:grpSpPr>
        <p:sp>
          <p:nvSpPr>
            <p:cNvPr id="2344" name="Google Shape;2344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46" name="Google Shape;2346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7" name="Google Shape;2347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8" name="Google Shape;2348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52" name="Google Shape;2352;p62"/>
          <p:cNvGrpSpPr/>
          <p:nvPr/>
        </p:nvGrpSpPr>
        <p:grpSpPr>
          <a:xfrm rot="551995">
            <a:off x="4701359" y="4013297"/>
            <a:ext cx="377323" cy="359922"/>
            <a:chOff x="5580879" y="2689650"/>
            <a:chExt cx="465121" cy="443725"/>
          </a:xfrm>
        </p:grpSpPr>
        <p:sp>
          <p:nvSpPr>
            <p:cNvPr id="2353" name="Google Shape;2353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55" name="Google Shape;2355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6" name="Google Shape;2356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7" name="Google Shape;2357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58" name="Google Shape;2358;p62"/>
          <p:cNvGrpSpPr/>
          <p:nvPr/>
        </p:nvGrpSpPr>
        <p:grpSpPr>
          <a:xfrm rot="-1112321">
            <a:off x="5566054" y="4013824"/>
            <a:ext cx="118038" cy="358876"/>
            <a:chOff x="5580879" y="2689650"/>
            <a:chExt cx="143791" cy="437175"/>
          </a:xfrm>
        </p:grpSpPr>
        <p:sp>
          <p:nvSpPr>
            <p:cNvPr id="2359" name="Google Shape;2359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60" name="Google Shape;2360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61" name="Google Shape;2361;p62"/>
          <p:cNvSpPr/>
          <p:nvPr/>
        </p:nvSpPr>
        <p:spPr>
          <a:xfrm>
            <a:off x="4408464" y="1366726"/>
            <a:ext cx="34609" cy="34609"/>
          </a:xfrm>
          <a:custGeom>
            <a:avLst/>
            <a:gdLst/>
            <a:ahLst/>
            <a:cxnLst/>
            <a:rect l="l" t="t" r="r" b="b"/>
            <a:pathLst>
              <a:path w="1703" h="1703" extrusionOk="0">
                <a:moveTo>
                  <a:pt x="851" y="1"/>
                </a:moveTo>
                <a:cubicBezTo>
                  <a:pt x="395" y="1"/>
                  <a:pt x="0" y="396"/>
                  <a:pt x="0" y="852"/>
                </a:cubicBezTo>
                <a:cubicBezTo>
                  <a:pt x="0" y="1308"/>
                  <a:pt x="426" y="1703"/>
                  <a:pt x="882" y="1703"/>
                </a:cubicBezTo>
                <a:cubicBezTo>
                  <a:pt x="1338" y="1703"/>
                  <a:pt x="1702" y="1277"/>
                  <a:pt x="1702" y="822"/>
                </a:cubicBezTo>
                <a:cubicBezTo>
                  <a:pt x="1702" y="366"/>
                  <a:pt x="1338" y="1"/>
                  <a:pt x="851" y="1"/>
                </a:cubicBezTo>
                <a:close/>
              </a:path>
            </a:pathLst>
          </a:custGeom>
          <a:solidFill>
            <a:srgbClr val="C7C7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2" name="Google Shape;2362;p62"/>
          <p:cNvSpPr/>
          <p:nvPr/>
        </p:nvSpPr>
        <p:spPr>
          <a:xfrm>
            <a:off x="7332120" y="1794757"/>
            <a:ext cx="16685" cy="17315"/>
          </a:xfrm>
          <a:custGeom>
            <a:avLst/>
            <a:gdLst/>
            <a:ahLst/>
            <a:cxnLst/>
            <a:rect l="l" t="t" r="r" b="b"/>
            <a:pathLst>
              <a:path w="821" h="852" extrusionOk="0">
                <a:moveTo>
                  <a:pt x="395" y="0"/>
                </a:moveTo>
                <a:cubicBezTo>
                  <a:pt x="183" y="0"/>
                  <a:pt x="0" y="183"/>
                  <a:pt x="0" y="426"/>
                </a:cubicBezTo>
                <a:cubicBezTo>
                  <a:pt x="0" y="669"/>
                  <a:pt x="183" y="852"/>
                  <a:pt x="395" y="852"/>
                </a:cubicBezTo>
                <a:cubicBezTo>
                  <a:pt x="638" y="852"/>
                  <a:pt x="821" y="669"/>
                  <a:pt x="821" y="426"/>
                </a:cubicBezTo>
                <a:cubicBezTo>
                  <a:pt x="821" y="183"/>
                  <a:pt x="638" y="0"/>
                  <a:pt x="3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8" name="Google Shape;2398;p62"/>
          <p:cNvSpPr/>
          <p:nvPr/>
        </p:nvSpPr>
        <p:spPr>
          <a:xfrm rot="10800000">
            <a:off x="1238410" y="419299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9" name="Google Shape;2399;p62"/>
          <p:cNvSpPr/>
          <p:nvPr/>
        </p:nvSpPr>
        <p:spPr>
          <a:xfrm rot="10800000">
            <a:off x="4801045" y="877785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62"/>
          <p:cNvSpPr/>
          <p:nvPr/>
        </p:nvSpPr>
        <p:spPr>
          <a:xfrm rot="-605788">
            <a:off x="213307" y="923399"/>
            <a:ext cx="296961" cy="203629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2" name="Google Shape;2402;p62"/>
          <p:cNvSpPr/>
          <p:nvPr/>
        </p:nvSpPr>
        <p:spPr>
          <a:xfrm rot="-10659180">
            <a:off x="6418098" y="4483565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62"/>
          <p:cNvSpPr/>
          <p:nvPr/>
        </p:nvSpPr>
        <p:spPr>
          <a:xfrm rot="10800000">
            <a:off x="6195637" y="400437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5" name="Google Shape;2405;p62"/>
          <p:cNvSpPr/>
          <p:nvPr/>
        </p:nvSpPr>
        <p:spPr>
          <a:xfrm rot="10800000">
            <a:off x="7973755" y="424389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6" name="Google Shape;2406;p62"/>
          <p:cNvSpPr/>
          <p:nvPr/>
        </p:nvSpPr>
        <p:spPr>
          <a:xfrm rot="5674466">
            <a:off x="6418099" y="1003370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7" name="Google Shape;2407;p62"/>
          <p:cNvSpPr/>
          <p:nvPr/>
        </p:nvSpPr>
        <p:spPr>
          <a:xfrm rot="10800000">
            <a:off x="3842893" y="132852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8" name="Google Shape;2408;p62"/>
          <p:cNvSpPr/>
          <p:nvPr/>
        </p:nvSpPr>
        <p:spPr>
          <a:xfrm rot="10800000">
            <a:off x="1866274" y="106777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9" name="Google Shape;2409;p62"/>
          <p:cNvSpPr/>
          <p:nvPr/>
        </p:nvSpPr>
        <p:spPr>
          <a:xfrm rot="10800000">
            <a:off x="8341222" y="244916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0" name="Google Shape;2410;p62"/>
          <p:cNvSpPr/>
          <p:nvPr/>
        </p:nvSpPr>
        <p:spPr>
          <a:xfrm rot="10800000">
            <a:off x="8527722" y="4193003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1" name="Google Shape;2411;p62"/>
          <p:cNvSpPr/>
          <p:nvPr/>
        </p:nvSpPr>
        <p:spPr>
          <a:xfrm rot="6479623">
            <a:off x="8614598" y="3624965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2" name="Google Shape;2412;p62"/>
          <p:cNvSpPr/>
          <p:nvPr/>
        </p:nvSpPr>
        <p:spPr>
          <a:xfrm rot="10800000">
            <a:off x="7973743" y="85666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3" name="Google Shape;2413;p62"/>
          <p:cNvSpPr/>
          <p:nvPr/>
        </p:nvSpPr>
        <p:spPr>
          <a:xfrm rot="10800000">
            <a:off x="416557" y="1623560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4" name="Google Shape;2414;p62"/>
          <p:cNvSpPr/>
          <p:nvPr/>
        </p:nvSpPr>
        <p:spPr>
          <a:xfrm rot="6479623">
            <a:off x="8614598" y="1845490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5" name="Google Shape;2415;p62"/>
          <p:cNvSpPr/>
          <p:nvPr/>
        </p:nvSpPr>
        <p:spPr>
          <a:xfrm>
            <a:off x="3303310" y="865506"/>
            <a:ext cx="296972" cy="20363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6" name="Google Shape;2416;p62"/>
          <p:cNvSpPr/>
          <p:nvPr/>
        </p:nvSpPr>
        <p:spPr>
          <a:xfrm rot="10800000">
            <a:off x="626593" y="424389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7" name="Google Shape;2417;p62"/>
          <p:cNvSpPr/>
          <p:nvPr/>
        </p:nvSpPr>
        <p:spPr>
          <a:xfrm rot="-10659180">
            <a:off x="94123" y="2418277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8" name="Google Shape;2418;p62"/>
          <p:cNvSpPr/>
          <p:nvPr/>
        </p:nvSpPr>
        <p:spPr>
          <a:xfrm rot="10800000">
            <a:off x="8732962" y="275529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9" name="Google Shape;2419;p62"/>
          <p:cNvSpPr/>
          <p:nvPr/>
        </p:nvSpPr>
        <p:spPr>
          <a:xfrm rot="10800000">
            <a:off x="1646472" y="662978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62"/>
          <p:cNvSpPr/>
          <p:nvPr/>
        </p:nvSpPr>
        <p:spPr>
          <a:xfrm rot="-6751084">
            <a:off x="255877" y="3168132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421" name="Google Shape;2421;p62"/>
          <p:cNvSpPr/>
          <p:nvPr/>
        </p:nvSpPr>
        <p:spPr>
          <a:xfrm rot="10800000">
            <a:off x="8430780" y="132852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2" name="Google Shape;2422;p62"/>
          <p:cNvSpPr/>
          <p:nvPr/>
        </p:nvSpPr>
        <p:spPr>
          <a:xfrm rot="5674466">
            <a:off x="137424" y="3856945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62"/>
          <p:cNvSpPr/>
          <p:nvPr/>
        </p:nvSpPr>
        <p:spPr>
          <a:xfrm rot="10800000">
            <a:off x="8762410" y="93566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836" t="32016" r="26680" b="50046"/>
          <a:stretch/>
        </p:blipFill>
        <p:spPr>
          <a:xfrm>
            <a:off x="1086248" y="2622498"/>
            <a:ext cx="6679040" cy="141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21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Summative assessment/IRS</a:t>
            </a:r>
          </a:p>
        </p:txBody>
      </p:sp>
      <p:sp>
        <p:nvSpPr>
          <p:cNvPr id="3" name="Google Shape;2109;p59"/>
          <p:cNvSpPr/>
          <p:nvPr/>
        </p:nvSpPr>
        <p:spPr>
          <a:xfrm rot="10800000">
            <a:off x="720000" y="1357377"/>
            <a:ext cx="7595325" cy="1820064"/>
          </a:xfrm>
          <a:custGeom>
            <a:avLst/>
            <a:gdLst/>
            <a:ahLst/>
            <a:cxnLst/>
            <a:rect l="l" t="t" r="r" b="b"/>
            <a:pathLst>
              <a:path w="149020" h="13531" extrusionOk="0">
                <a:moveTo>
                  <a:pt x="80159" y="1"/>
                </a:moveTo>
                <a:cubicBezTo>
                  <a:pt x="78216" y="1"/>
                  <a:pt x="76274" y="26"/>
                  <a:pt x="74331" y="82"/>
                </a:cubicBezTo>
                <a:cubicBezTo>
                  <a:pt x="67866" y="273"/>
                  <a:pt x="61437" y="821"/>
                  <a:pt x="54983" y="1225"/>
                </a:cubicBezTo>
                <a:cubicBezTo>
                  <a:pt x="44400" y="1906"/>
                  <a:pt x="33793" y="2247"/>
                  <a:pt x="23186" y="2247"/>
                </a:cubicBezTo>
                <a:cubicBezTo>
                  <a:pt x="16730" y="2247"/>
                  <a:pt x="10274" y="2121"/>
                  <a:pt x="3822" y="1868"/>
                </a:cubicBezTo>
                <a:cubicBezTo>
                  <a:pt x="3647" y="1862"/>
                  <a:pt x="3471" y="1855"/>
                  <a:pt x="3295" y="1855"/>
                </a:cubicBezTo>
                <a:cubicBezTo>
                  <a:pt x="2824" y="1855"/>
                  <a:pt x="2360" y="1902"/>
                  <a:pt x="1953" y="2118"/>
                </a:cubicBezTo>
                <a:cubicBezTo>
                  <a:pt x="0" y="3166"/>
                  <a:pt x="227" y="8595"/>
                  <a:pt x="1370" y="11024"/>
                </a:cubicBezTo>
                <a:cubicBezTo>
                  <a:pt x="2320" y="13032"/>
                  <a:pt x="5183" y="13531"/>
                  <a:pt x="8303" y="13531"/>
                </a:cubicBezTo>
                <a:cubicBezTo>
                  <a:pt x="9013" y="13531"/>
                  <a:pt x="9737" y="13505"/>
                  <a:pt x="10454" y="13465"/>
                </a:cubicBezTo>
                <a:cubicBezTo>
                  <a:pt x="15455" y="13167"/>
                  <a:pt x="21813" y="12929"/>
                  <a:pt x="26825" y="12572"/>
                </a:cubicBezTo>
                <a:cubicBezTo>
                  <a:pt x="35937" y="11909"/>
                  <a:pt x="69618" y="10689"/>
                  <a:pt x="79980" y="10689"/>
                </a:cubicBezTo>
                <a:cubicBezTo>
                  <a:pt x="81154" y="10689"/>
                  <a:pt x="82029" y="10705"/>
                  <a:pt x="82535" y="10738"/>
                </a:cubicBezTo>
                <a:cubicBezTo>
                  <a:pt x="87713" y="11082"/>
                  <a:pt x="91752" y="11170"/>
                  <a:pt x="95301" y="11170"/>
                </a:cubicBezTo>
                <a:cubicBezTo>
                  <a:pt x="99043" y="11170"/>
                  <a:pt x="102240" y="11072"/>
                  <a:pt x="105653" y="11072"/>
                </a:cubicBezTo>
                <a:cubicBezTo>
                  <a:pt x="109444" y="11072"/>
                  <a:pt x="113503" y="11193"/>
                  <a:pt x="118872" y="11703"/>
                </a:cubicBezTo>
                <a:cubicBezTo>
                  <a:pt x="124759" y="12256"/>
                  <a:pt x="130232" y="12841"/>
                  <a:pt x="135833" y="12841"/>
                </a:cubicBezTo>
                <a:cubicBezTo>
                  <a:pt x="138672" y="12841"/>
                  <a:pt x="141543" y="12690"/>
                  <a:pt x="144518" y="12310"/>
                </a:cubicBezTo>
                <a:cubicBezTo>
                  <a:pt x="146507" y="12048"/>
                  <a:pt x="148983" y="11131"/>
                  <a:pt x="148960" y="9131"/>
                </a:cubicBezTo>
                <a:cubicBezTo>
                  <a:pt x="148948" y="8131"/>
                  <a:pt x="149019" y="7762"/>
                  <a:pt x="148960" y="6762"/>
                </a:cubicBezTo>
                <a:cubicBezTo>
                  <a:pt x="148912" y="5940"/>
                  <a:pt x="148531" y="4559"/>
                  <a:pt x="148186" y="3809"/>
                </a:cubicBezTo>
                <a:cubicBezTo>
                  <a:pt x="147769" y="2928"/>
                  <a:pt x="146602" y="2761"/>
                  <a:pt x="145638" y="2714"/>
                </a:cubicBezTo>
                <a:cubicBezTo>
                  <a:pt x="130838" y="2035"/>
                  <a:pt x="116051" y="1344"/>
                  <a:pt x="101263" y="654"/>
                </a:cubicBezTo>
                <a:cubicBezTo>
                  <a:pt x="94228" y="327"/>
                  <a:pt x="87194" y="1"/>
                  <a:pt x="80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084;p58"/>
          <p:cNvSpPr txBox="1"/>
          <p:nvPr/>
        </p:nvSpPr>
        <p:spPr>
          <a:xfrm>
            <a:off x="1805999" y="1855528"/>
            <a:ext cx="4922264" cy="1032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rPr>
              <a:t>I wrote a ……………….. To my best friend.</a:t>
            </a:r>
            <a:endParaRPr sz="2500" dirty="0">
              <a:solidFill>
                <a:schemeClr val="accent1"/>
              </a:solidFill>
              <a:latin typeface="Titan One"/>
              <a:ea typeface="Titan One"/>
              <a:cs typeface="Titan One"/>
              <a:sym typeface="Titan One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0D75A9-9702-3215-ACD8-DC7F696DAFB8}"/>
              </a:ext>
            </a:extLst>
          </p:cNvPr>
          <p:cNvSpPr/>
          <p:nvPr/>
        </p:nvSpPr>
        <p:spPr>
          <a:xfrm>
            <a:off x="1172308" y="3399692"/>
            <a:ext cx="1834661" cy="5216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1. letter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51296D-EB34-91E0-96AE-59E0A83004D5}"/>
              </a:ext>
            </a:extLst>
          </p:cNvPr>
          <p:cNvSpPr/>
          <p:nvPr/>
        </p:nvSpPr>
        <p:spPr>
          <a:xfrm>
            <a:off x="4659923" y="3399692"/>
            <a:ext cx="1834661" cy="5216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2. People </a:t>
            </a:r>
          </a:p>
        </p:txBody>
      </p:sp>
    </p:spTree>
    <p:extLst>
      <p:ext uri="{BB962C8B-B14F-4D97-AF65-F5344CB8AC3E}">
        <p14:creationId xmlns:p14="http://schemas.microsoft.com/office/powerpoint/2010/main" val="366154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8195B-C784-186C-B6F8-78A32784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 a game</a:t>
            </a:r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739B9555-1995-C2AB-CCE0-80106C9A35F0}"/>
              </a:ext>
            </a:extLst>
          </p:cNvPr>
          <p:cNvSpPr txBox="1"/>
          <p:nvPr/>
        </p:nvSpPr>
        <p:spPr>
          <a:xfrm>
            <a:off x="2291862" y="1717431"/>
            <a:ext cx="4319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https://create.kahoot.it/details/cccbb39a-a16d-40e2-8178-38d9bf444399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25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37"/>
          <p:cNvSpPr/>
          <p:nvPr/>
        </p:nvSpPr>
        <p:spPr>
          <a:xfrm>
            <a:off x="7091120" y="2592562"/>
            <a:ext cx="2088015" cy="844849"/>
          </a:xfrm>
          <a:custGeom>
            <a:avLst/>
            <a:gdLst/>
            <a:ahLst/>
            <a:cxnLst/>
            <a:rect l="l" t="t" r="r" b="b"/>
            <a:pathLst>
              <a:path w="59342" h="90346" extrusionOk="0">
                <a:moveTo>
                  <a:pt x="21484" y="0"/>
                </a:moveTo>
                <a:cubicBezTo>
                  <a:pt x="16291" y="0"/>
                  <a:pt x="8432" y="235"/>
                  <a:pt x="4989" y="2325"/>
                </a:cubicBezTo>
                <a:cubicBezTo>
                  <a:pt x="905" y="4814"/>
                  <a:pt x="1215" y="6814"/>
                  <a:pt x="322" y="20232"/>
                </a:cubicBezTo>
                <a:cubicBezTo>
                  <a:pt x="0" y="24995"/>
                  <a:pt x="1405" y="48628"/>
                  <a:pt x="1917" y="58320"/>
                </a:cubicBezTo>
                <a:cubicBezTo>
                  <a:pt x="2382" y="67071"/>
                  <a:pt x="250" y="79097"/>
                  <a:pt x="6573" y="85145"/>
                </a:cubicBezTo>
                <a:cubicBezTo>
                  <a:pt x="11383" y="89753"/>
                  <a:pt x="21324" y="88824"/>
                  <a:pt x="27944" y="89562"/>
                </a:cubicBezTo>
                <a:cubicBezTo>
                  <a:pt x="32588" y="90085"/>
                  <a:pt x="37273" y="90346"/>
                  <a:pt x="41951" y="90346"/>
                </a:cubicBezTo>
                <a:cubicBezTo>
                  <a:pt x="42922" y="90346"/>
                  <a:pt x="43893" y="90335"/>
                  <a:pt x="44863" y="90312"/>
                </a:cubicBezTo>
                <a:cubicBezTo>
                  <a:pt x="46590" y="90265"/>
                  <a:pt x="48411" y="90169"/>
                  <a:pt x="49852" y="89229"/>
                </a:cubicBezTo>
                <a:cubicBezTo>
                  <a:pt x="50745" y="88657"/>
                  <a:pt x="51423" y="87824"/>
                  <a:pt x="51983" y="86931"/>
                </a:cubicBezTo>
                <a:cubicBezTo>
                  <a:pt x="53924" y="83883"/>
                  <a:pt x="54745" y="80251"/>
                  <a:pt x="55102" y="76668"/>
                </a:cubicBezTo>
                <a:cubicBezTo>
                  <a:pt x="57353" y="53951"/>
                  <a:pt x="59341" y="33091"/>
                  <a:pt x="54626" y="11910"/>
                </a:cubicBezTo>
                <a:cubicBezTo>
                  <a:pt x="54210" y="10052"/>
                  <a:pt x="53781" y="8147"/>
                  <a:pt x="52709" y="6564"/>
                </a:cubicBezTo>
                <a:cubicBezTo>
                  <a:pt x="51614" y="4933"/>
                  <a:pt x="49923" y="3778"/>
                  <a:pt x="48161" y="2897"/>
                </a:cubicBezTo>
                <a:cubicBezTo>
                  <a:pt x="42577" y="111"/>
                  <a:pt x="30314" y="51"/>
                  <a:pt x="24182" y="15"/>
                </a:cubicBezTo>
                <a:cubicBezTo>
                  <a:pt x="23421" y="9"/>
                  <a:pt x="22504" y="0"/>
                  <a:pt x="214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37"/>
          <p:cNvSpPr/>
          <p:nvPr/>
        </p:nvSpPr>
        <p:spPr>
          <a:xfrm flipH="1">
            <a:off x="1614598" y="3164896"/>
            <a:ext cx="3269128" cy="971356"/>
          </a:xfrm>
          <a:custGeom>
            <a:avLst/>
            <a:gdLst/>
            <a:ahLst/>
            <a:cxnLst/>
            <a:rect l="l" t="t" r="r" b="b"/>
            <a:pathLst>
              <a:path w="59342" h="90346" extrusionOk="0">
                <a:moveTo>
                  <a:pt x="21484" y="0"/>
                </a:moveTo>
                <a:cubicBezTo>
                  <a:pt x="16291" y="0"/>
                  <a:pt x="8432" y="235"/>
                  <a:pt x="4989" y="2325"/>
                </a:cubicBezTo>
                <a:cubicBezTo>
                  <a:pt x="905" y="4814"/>
                  <a:pt x="1215" y="6814"/>
                  <a:pt x="322" y="20232"/>
                </a:cubicBezTo>
                <a:cubicBezTo>
                  <a:pt x="0" y="24995"/>
                  <a:pt x="1405" y="48628"/>
                  <a:pt x="1917" y="58320"/>
                </a:cubicBezTo>
                <a:cubicBezTo>
                  <a:pt x="2382" y="67071"/>
                  <a:pt x="250" y="79097"/>
                  <a:pt x="6573" y="85145"/>
                </a:cubicBezTo>
                <a:cubicBezTo>
                  <a:pt x="11383" y="89753"/>
                  <a:pt x="21324" y="88824"/>
                  <a:pt x="27944" y="89562"/>
                </a:cubicBezTo>
                <a:cubicBezTo>
                  <a:pt x="32588" y="90085"/>
                  <a:pt x="37273" y="90346"/>
                  <a:pt x="41951" y="90346"/>
                </a:cubicBezTo>
                <a:cubicBezTo>
                  <a:pt x="42922" y="90346"/>
                  <a:pt x="43893" y="90335"/>
                  <a:pt x="44863" y="90312"/>
                </a:cubicBezTo>
                <a:cubicBezTo>
                  <a:pt x="46590" y="90265"/>
                  <a:pt x="48411" y="90169"/>
                  <a:pt x="49852" y="89229"/>
                </a:cubicBezTo>
                <a:cubicBezTo>
                  <a:pt x="50745" y="88657"/>
                  <a:pt x="51423" y="87824"/>
                  <a:pt x="51983" y="86931"/>
                </a:cubicBezTo>
                <a:cubicBezTo>
                  <a:pt x="53924" y="83883"/>
                  <a:pt x="54745" y="80251"/>
                  <a:pt x="55102" y="76668"/>
                </a:cubicBezTo>
                <a:cubicBezTo>
                  <a:pt x="57353" y="53951"/>
                  <a:pt x="59341" y="33091"/>
                  <a:pt x="54626" y="11910"/>
                </a:cubicBezTo>
                <a:cubicBezTo>
                  <a:pt x="54210" y="10052"/>
                  <a:pt x="53781" y="8147"/>
                  <a:pt x="52709" y="6564"/>
                </a:cubicBezTo>
                <a:cubicBezTo>
                  <a:pt x="51614" y="4933"/>
                  <a:pt x="49923" y="3778"/>
                  <a:pt x="48161" y="2897"/>
                </a:cubicBezTo>
                <a:cubicBezTo>
                  <a:pt x="42577" y="111"/>
                  <a:pt x="30314" y="51"/>
                  <a:pt x="24182" y="15"/>
                </a:cubicBezTo>
                <a:cubicBezTo>
                  <a:pt x="23421" y="9"/>
                  <a:pt x="22504" y="0"/>
                  <a:pt x="214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37"/>
          <p:cNvSpPr/>
          <p:nvPr/>
        </p:nvSpPr>
        <p:spPr>
          <a:xfrm rot="10800000" flipH="1">
            <a:off x="1662078" y="1712148"/>
            <a:ext cx="4697157" cy="1125795"/>
          </a:xfrm>
          <a:custGeom>
            <a:avLst/>
            <a:gdLst/>
            <a:ahLst/>
            <a:cxnLst/>
            <a:rect l="l" t="t" r="r" b="b"/>
            <a:pathLst>
              <a:path w="59342" h="90346" extrusionOk="0">
                <a:moveTo>
                  <a:pt x="21484" y="0"/>
                </a:moveTo>
                <a:cubicBezTo>
                  <a:pt x="16291" y="0"/>
                  <a:pt x="8432" y="235"/>
                  <a:pt x="4989" y="2325"/>
                </a:cubicBezTo>
                <a:cubicBezTo>
                  <a:pt x="905" y="4814"/>
                  <a:pt x="1215" y="6814"/>
                  <a:pt x="322" y="20232"/>
                </a:cubicBezTo>
                <a:cubicBezTo>
                  <a:pt x="0" y="24995"/>
                  <a:pt x="1405" y="48628"/>
                  <a:pt x="1917" y="58320"/>
                </a:cubicBezTo>
                <a:cubicBezTo>
                  <a:pt x="2382" y="67071"/>
                  <a:pt x="250" y="79097"/>
                  <a:pt x="6573" y="85145"/>
                </a:cubicBezTo>
                <a:cubicBezTo>
                  <a:pt x="11383" y="89753"/>
                  <a:pt x="21324" y="88824"/>
                  <a:pt x="27944" y="89562"/>
                </a:cubicBezTo>
                <a:cubicBezTo>
                  <a:pt x="32588" y="90085"/>
                  <a:pt x="37273" y="90346"/>
                  <a:pt x="41951" y="90346"/>
                </a:cubicBezTo>
                <a:cubicBezTo>
                  <a:pt x="42922" y="90346"/>
                  <a:pt x="43893" y="90335"/>
                  <a:pt x="44863" y="90312"/>
                </a:cubicBezTo>
                <a:cubicBezTo>
                  <a:pt x="46590" y="90265"/>
                  <a:pt x="48411" y="90169"/>
                  <a:pt x="49852" y="89229"/>
                </a:cubicBezTo>
                <a:cubicBezTo>
                  <a:pt x="50745" y="88657"/>
                  <a:pt x="51423" y="87824"/>
                  <a:pt x="51983" y="86931"/>
                </a:cubicBezTo>
                <a:cubicBezTo>
                  <a:pt x="53924" y="83883"/>
                  <a:pt x="54745" y="80251"/>
                  <a:pt x="55102" y="76668"/>
                </a:cubicBezTo>
                <a:cubicBezTo>
                  <a:pt x="57353" y="53951"/>
                  <a:pt x="59341" y="33091"/>
                  <a:pt x="54626" y="11910"/>
                </a:cubicBezTo>
                <a:cubicBezTo>
                  <a:pt x="54210" y="10052"/>
                  <a:pt x="53781" y="8147"/>
                  <a:pt x="52709" y="6564"/>
                </a:cubicBezTo>
                <a:cubicBezTo>
                  <a:pt x="51614" y="4933"/>
                  <a:pt x="49923" y="3778"/>
                  <a:pt x="48161" y="2897"/>
                </a:cubicBezTo>
                <a:cubicBezTo>
                  <a:pt x="42577" y="111"/>
                  <a:pt x="30314" y="51"/>
                  <a:pt x="24182" y="15"/>
                </a:cubicBezTo>
                <a:cubicBezTo>
                  <a:pt x="23421" y="9"/>
                  <a:pt x="22504" y="0"/>
                  <a:pt x="214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Intended outcomes:</a:t>
            </a:r>
            <a:endParaRPr dirty="0"/>
          </a:p>
        </p:txBody>
      </p:sp>
      <p:sp>
        <p:nvSpPr>
          <p:cNvPr id="1110" name="Google Shape;1110;p37"/>
          <p:cNvSpPr txBox="1">
            <a:spLocks noGrp="1"/>
          </p:cNvSpPr>
          <p:nvPr>
            <p:ph type="subTitle" idx="6"/>
          </p:nvPr>
        </p:nvSpPr>
        <p:spPr>
          <a:xfrm>
            <a:off x="594680" y="1000226"/>
            <a:ext cx="6606219" cy="736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At t</a:t>
            </a:r>
            <a:r>
              <a:rPr lang="en-US" dirty="0"/>
              <a:t>he</a:t>
            </a:r>
            <a:r>
              <a:rPr lang="en" dirty="0"/>
              <a:t> end of this lesson students are expected to: </a:t>
            </a:r>
            <a:endParaRPr sz="1600" dirty="0">
              <a:solidFill>
                <a:srgbClr val="666666"/>
              </a:solidFill>
            </a:endParaRPr>
          </a:p>
        </p:txBody>
      </p:sp>
      <p:sp>
        <p:nvSpPr>
          <p:cNvPr id="1111" name="Google Shape;1111;p37"/>
          <p:cNvSpPr txBox="1">
            <a:spLocks noGrp="1"/>
          </p:cNvSpPr>
          <p:nvPr>
            <p:ph type="title" idx="2"/>
          </p:nvPr>
        </p:nvSpPr>
        <p:spPr>
          <a:xfrm>
            <a:off x="1817833" y="1842519"/>
            <a:ext cx="4541403" cy="8650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Identify the vocabulary words.</a:t>
            </a:r>
            <a:endParaRPr sz="2000" dirty="0"/>
          </a:p>
        </p:txBody>
      </p:sp>
      <p:sp>
        <p:nvSpPr>
          <p:cNvPr id="1115" name="Google Shape;1115;p37"/>
          <p:cNvSpPr txBox="1">
            <a:spLocks noGrp="1"/>
          </p:cNvSpPr>
          <p:nvPr>
            <p:ph type="title" idx="5"/>
          </p:nvPr>
        </p:nvSpPr>
        <p:spPr>
          <a:xfrm>
            <a:off x="1761226" y="3443351"/>
            <a:ext cx="3288755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Use the words in sentences correctly.</a:t>
            </a:r>
            <a:endParaRPr sz="2000" dirty="0"/>
          </a:p>
        </p:txBody>
      </p:sp>
      <p:sp>
        <p:nvSpPr>
          <p:cNvPr id="1116" name="Google Shape;1116;p37"/>
          <p:cNvSpPr txBox="1">
            <a:spLocks noGrp="1"/>
          </p:cNvSpPr>
          <p:nvPr>
            <p:ph type="title" idx="7"/>
          </p:nvPr>
        </p:nvSpPr>
        <p:spPr>
          <a:xfrm>
            <a:off x="7231866" y="2680395"/>
            <a:ext cx="1912134" cy="4959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Helping elderly</a:t>
            </a:r>
            <a:endParaRPr sz="1800" dirty="0"/>
          </a:p>
        </p:txBody>
      </p:sp>
      <p:sp>
        <p:nvSpPr>
          <p:cNvPr id="1118" name="Google Shape;1118;p37"/>
          <p:cNvSpPr/>
          <p:nvPr/>
        </p:nvSpPr>
        <p:spPr>
          <a:xfrm rot="3897647">
            <a:off x="658803" y="1901162"/>
            <a:ext cx="1196331" cy="83220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37"/>
          <p:cNvSpPr/>
          <p:nvPr/>
        </p:nvSpPr>
        <p:spPr>
          <a:xfrm rot="3810626">
            <a:off x="658800" y="3340163"/>
            <a:ext cx="1196337" cy="83219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37"/>
          <p:cNvSpPr txBox="1">
            <a:spLocks noGrp="1"/>
          </p:cNvSpPr>
          <p:nvPr>
            <p:ph type="title" idx="9"/>
          </p:nvPr>
        </p:nvSpPr>
        <p:spPr>
          <a:xfrm>
            <a:off x="699156" y="1996933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121" name="Google Shape;1121;p37"/>
          <p:cNvSpPr txBox="1">
            <a:spLocks noGrp="1"/>
          </p:cNvSpPr>
          <p:nvPr>
            <p:ph type="title" idx="13"/>
          </p:nvPr>
        </p:nvSpPr>
        <p:spPr>
          <a:xfrm>
            <a:off x="699156" y="3437412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123" name="Google Shape;1123;p37"/>
          <p:cNvSpPr/>
          <p:nvPr/>
        </p:nvSpPr>
        <p:spPr>
          <a:xfrm rot="3810626">
            <a:off x="6057334" y="2597055"/>
            <a:ext cx="1196337" cy="83219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37"/>
          <p:cNvSpPr txBox="1">
            <a:spLocks noGrp="1"/>
          </p:cNvSpPr>
          <p:nvPr>
            <p:ph type="title" idx="15"/>
          </p:nvPr>
        </p:nvSpPr>
        <p:spPr>
          <a:xfrm>
            <a:off x="6118819" y="2721577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DD2B-2761-1929-9F32-120B3F650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Pre-assessment /IRS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2552C7-A277-1C32-8DC7-02E1AB7AA82A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190729" y="1795365"/>
            <a:ext cx="6001628" cy="354900"/>
          </a:xfrm>
        </p:spPr>
        <p:txBody>
          <a:bodyPr/>
          <a:lstStyle/>
          <a:p>
            <a:r>
              <a:rPr lang="en-US" dirty="0"/>
              <a:t>I use the pronouns she and he to talk about …....................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F63B56-E384-D112-3038-288724B8E1E3}"/>
              </a:ext>
            </a:extLst>
          </p:cNvPr>
          <p:cNvSpPr/>
          <p:nvPr/>
        </p:nvSpPr>
        <p:spPr>
          <a:xfrm>
            <a:off x="1310508" y="2768818"/>
            <a:ext cx="1852448" cy="66018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dirty="0">
                <a:solidFill>
                  <a:srgbClr val="080807"/>
                </a:solidFill>
                <a:cs typeface="Arial"/>
              </a:rPr>
              <a:t>Boys and girls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71EB7A2-20EA-62F9-4FA7-6BBCF1CE9C15}"/>
              </a:ext>
            </a:extLst>
          </p:cNvPr>
          <p:cNvSpPr/>
          <p:nvPr/>
        </p:nvSpPr>
        <p:spPr>
          <a:xfrm>
            <a:off x="4993507" y="2768817"/>
            <a:ext cx="1852448" cy="66018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0807"/>
                </a:solidFill>
                <a:cs typeface="Arial"/>
              </a:rPr>
              <a:t>2. animals</a:t>
            </a:r>
          </a:p>
        </p:txBody>
      </p:sp>
    </p:spTree>
    <p:extLst>
      <p:ext uri="{BB962C8B-B14F-4D97-AF65-F5344CB8AC3E}">
        <p14:creationId xmlns:p14="http://schemas.microsoft.com/office/powerpoint/2010/main" val="656596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38"/>
          <p:cNvSpPr/>
          <p:nvPr/>
        </p:nvSpPr>
        <p:spPr>
          <a:xfrm>
            <a:off x="2162775" y="2968851"/>
            <a:ext cx="4742189" cy="593131"/>
          </a:xfrm>
          <a:custGeom>
            <a:avLst/>
            <a:gdLst/>
            <a:ahLst/>
            <a:cxnLst/>
            <a:rect l="l" t="t" r="r" b="b"/>
            <a:pathLst>
              <a:path w="149020" h="13531" extrusionOk="0">
                <a:moveTo>
                  <a:pt x="80159" y="1"/>
                </a:moveTo>
                <a:cubicBezTo>
                  <a:pt x="78216" y="1"/>
                  <a:pt x="76274" y="26"/>
                  <a:pt x="74331" y="82"/>
                </a:cubicBezTo>
                <a:cubicBezTo>
                  <a:pt x="67866" y="273"/>
                  <a:pt x="61437" y="821"/>
                  <a:pt x="54983" y="1225"/>
                </a:cubicBezTo>
                <a:cubicBezTo>
                  <a:pt x="44400" y="1906"/>
                  <a:pt x="33793" y="2247"/>
                  <a:pt x="23186" y="2247"/>
                </a:cubicBezTo>
                <a:cubicBezTo>
                  <a:pt x="16730" y="2247"/>
                  <a:pt x="10274" y="2121"/>
                  <a:pt x="3822" y="1868"/>
                </a:cubicBezTo>
                <a:cubicBezTo>
                  <a:pt x="3647" y="1862"/>
                  <a:pt x="3471" y="1855"/>
                  <a:pt x="3295" y="1855"/>
                </a:cubicBezTo>
                <a:cubicBezTo>
                  <a:pt x="2824" y="1855"/>
                  <a:pt x="2360" y="1902"/>
                  <a:pt x="1953" y="2118"/>
                </a:cubicBezTo>
                <a:cubicBezTo>
                  <a:pt x="0" y="3166"/>
                  <a:pt x="227" y="8595"/>
                  <a:pt x="1370" y="11024"/>
                </a:cubicBezTo>
                <a:cubicBezTo>
                  <a:pt x="2320" y="13032"/>
                  <a:pt x="5183" y="13531"/>
                  <a:pt x="8303" y="13531"/>
                </a:cubicBezTo>
                <a:cubicBezTo>
                  <a:pt x="9013" y="13531"/>
                  <a:pt x="9737" y="13505"/>
                  <a:pt x="10454" y="13465"/>
                </a:cubicBezTo>
                <a:cubicBezTo>
                  <a:pt x="15455" y="13167"/>
                  <a:pt x="21813" y="12929"/>
                  <a:pt x="26825" y="12572"/>
                </a:cubicBezTo>
                <a:cubicBezTo>
                  <a:pt x="35937" y="11909"/>
                  <a:pt x="69618" y="10689"/>
                  <a:pt x="79980" y="10689"/>
                </a:cubicBezTo>
                <a:cubicBezTo>
                  <a:pt x="81154" y="10689"/>
                  <a:pt x="82029" y="10705"/>
                  <a:pt x="82535" y="10738"/>
                </a:cubicBezTo>
                <a:cubicBezTo>
                  <a:pt x="87713" y="11082"/>
                  <a:pt x="91752" y="11170"/>
                  <a:pt x="95301" y="11170"/>
                </a:cubicBezTo>
                <a:cubicBezTo>
                  <a:pt x="99043" y="11170"/>
                  <a:pt x="102240" y="11072"/>
                  <a:pt x="105653" y="11072"/>
                </a:cubicBezTo>
                <a:cubicBezTo>
                  <a:pt x="109444" y="11072"/>
                  <a:pt x="113503" y="11193"/>
                  <a:pt x="118872" y="11703"/>
                </a:cubicBezTo>
                <a:cubicBezTo>
                  <a:pt x="124759" y="12256"/>
                  <a:pt x="130232" y="12841"/>
                  <a:pt x="135833" y="12841"/>
                </a:cubicBezTo>
                <a:cubicBezTo>
                  <a:pt x="138672" y="12841"/>
                  <a:pt x="141543" y="12690"/>
                  <a:pt x="144518" y="12310"/>
                </a:cubicBezTo>
                <a:cubicBezTo>
                  <a:pt x="146507" y="12048"/>
                  <a:pt x="148983" y="11131"/>
                  <a:pt x="148960" y="9131"/>
                </a:cubicBezTo>
                <a:cubicBezTo>
                  <a:pt x="148948" y="8131"/>
                  <a:pt x="149019" y="7762"/>
                  <a:pt x="148960" y="6762"/>
                </a:cubicBezTo>
                <a:cubicBezTo>
                  <a:pt x="148912" y="5940"/>
                  <a:pt x="148531" y="4559"/>
                  <a:pt x="148186" y="3809"/>
                </a:cubicBezTo>
                <a:cubicBezTo>
                  <a:pt x="147769" y="2928"/>
                  <a:pt x="146602" y="2761"/>
                  <a:pt x="145638" y="2714"/>
                </a:cubicBezTo>
                <a:cubicBezTo>
                  <a:pt x="130838" y="2035"/>
                  <a:pt x="116051" y="1344"/>
                  <a:pt x="101263" y="654"/>
                </a:cubicBezTo>
                <a:cubicBezTo>
                  <a:pt x="94228" y="327"/>
                  <a:pt x="87194" y="1"/>
                  <a:pt x="80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use the pronoun ……………… to talk about a boy.</a:t>
            </a:r>
            <a:endParaRPr dirty="0"/>
          </a:p>
        </p:txBody>
      </p:sp>
      <p:sp>
        <p:nvSpPr>
          <p:cNvPr id="1131" name="Google Shape;1131;p38"/>
          <p:cNvSpPr txBox="1">
            <a:spLocks noGrp="1"/>
          </p:cNvSpPr>
          <p:nvPr>
            <p:ph type="title"/>
          </p:nvPr>
        </p:nvSpPr>
        <p:spPr>
          <a:xfrm>
            <a:off x="2336825" y="2150850"/>
            <a:ext cx="4394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/>
                </a:solidFill>
              </a:rPr>
              <a:t>He </a:t>
            </a:r>
            <a:endParaRPr b="1" dirty="0"/>
          </a:p>
        </p:txBody>
      </p:sp>
      <p:grpSp>
        <p:nvGrpSpPr>
          <p:cNvPr id="1133" name="Google Shape;1133;p38"/>
          <p:cNvGrpSpPr/>
          <p:nvPr/>
        </p:nvGrpSpPr>
        <p:grpSpPr>
          <a:xfrm>
            <a:off x="6972101" y="876305"/>
            <a:ext cx="1105076" cy="994381"/>
            <a:chOff x="6972101" y="876305"/>
            <a:chExt cx="1105076" cy="994381"/>
          </a:xfrm>
        </p:grpSpPr>
        <p:sp>
          <p:nvSpPr>
            <p:cNvPr id="1134" name="Google Shape;1134;p38"/>
            <p:cNvSpPr/>
            <p:nvPr/>
          </p:nvSpPr>
          <p:spPr>
            <a:xfrm>
              <a:off x="6972149" y="880502"/>
              <a:ext cx="1105028" cy="990184"/>
            </a:xfrm>
            <a:custGeom>
              <a:avLst/>
              <a:gdLst/>
              <a:ahLst/>
              <a:cxnLst/>
              <a:rect l="l" t="t" r="r" b="b"/>
              <a:pathLst>
                <a:path w="47168" h="44180" extrusionOk="0">
                  <a:moveTo>
                    <a:pt x="19019" y="1"/>
                  </a:moveTo>
                  <a:cubicBezTo>
                    <a:pt x="17373" y="1"/>
                    <a:pt x="15730" y="309"/>
                    <a:pt x="14178" y="1062"/>
                  </a:cubicBezTo>
                  <a:cubicBezTo>
                    <a:pt x="13144" y="1595"/>
                    <a:pt x="12109" y="2296"/>
                    <a:pt x="11175" y="3263"/>
                  </a:cubicBezTo>
                  <a:cubicBezTo>
                    <a:pt x="10942" y="3530"/>
                    <a:pt x="10708" y="3764"/>
                    <a:pt x="10508" y="4064"/>
                  </a:cubicBezTo>
                  <a:cubicBezTo>
                    <a:pt x="10308" y="4264"/>
                    <a:pt x="10175" y="4497"/>
                    <a:pt x="10041" y="4731"/>
                  </a:cubicBezTo>
                  <a:cubicBezTo>
                    <a:pt x="10308" y="4664"/>
                    <a:pt x="10542" y="4598"/>
                    <a:pt x="10809" y="4531"/>
                  </a:cubicBezTo>
                  <a:cubicBezTo>
                    <a:pt x="11776" y="4331"/>
                    <a:pt x="12777" y="4164"/>
                    <a:pt x="13744" y="4164"/>
                  </a:cubicBezTo>
                  <a:cubicBezTo>
                    <a:pt x="13877" y="4131"/>
                    <a:pt x="13977" y="4131"/>
                    <a:pt x="14111" y="4131"/>
                  </a:cubicBezTo>
                  <a:cubicBezTo>
                    <a:pt x="13977" y="4231"/>
                    <a:pt x="13844" y="4297"/>
                    <a:pt x="13744" y="4364"/>
                  </a:cubicBezTo>
                  <a:cubicBezTo>
                    <a:pt x="12476" y="5165"/>
                    <a:pt x="11376" y="5965"/>
                    <a:pt x="10408" y="6766"/>
                  </a:cubicBezTo>
                  <a:cubicBezTo>
                    <a:pt x="4971" y="11302"/>
                    <a:pt x="4070" y="15739"/>
                    <a:pt x="3470" y="16706"/>
                  </a:cubicBezTo>
                  <a:cubicBezTo>
                    <a:pt x="4671" y="16973"/>
                    <a:pt x="5972" y="17207"/>
                    <a:pt x="7406" y="17407"/>
                  </a:cubicBezTo>
                  <a:cubicBezTo>
                    <a:pt x="7273" y="17707"/>
                    <a:pt x="7139" y="18007"/>
                    <a:pt x="7006" y="18307"/>
                  </a:cubicBezTo>
                  <a:cubicBezTo>
                    <a:pt x="6502" y="18102"/>
                    <a:pt x="5936" y="17991"/>
                    <a:pt x="5366" y="17991"/>
                  </a:cubicBezTo>
                  <a:cubicBezTo>
                    <a:pt x="4916" y="17991"/>
                    <a:pt x="4464" y="18060"/>
                    <a:pt x="4037" y="18207"/>
                  </a:cubicBezTo>
                  <a:cubicBezTo>
                    <a:pt x="2669" y="18708"/>
                    <a:pt x="1702" y="19808"/>
                    <a:pt x="1102" y="20976"/>
                  </a:cubicBezTo>
                  <a:cubicBezTo>
                    <a:pt x="134" y="22844"/>
                    <a:pt x="1" y="24979"/>
                    <a:pt x="701" y="26813"/>
                  </a:cubicBezTo>
                  <a:cubicBezTo>
                    <a:pt x="1302" y="28415"/>
                    <a:pt x="2503" y="29782"/>
                    <a:pt x="4070" y="30683"/>
                  </a:cubicBezTo>
                  <a:cubicBezTo>
                    <a:pt x="4738" y="33318"/>
                    <a:pt x="6305" y="35686"/>
                    <a:pt x="8707" y="37288"/>
                  </a:cubicBezTo>
                  <a:cubicBezTo>
                    <a:pt x="12743" y="39956"/>
                    <a:pt x="17013" y="41991"/>
                    <a:pt x="21616" y="43425"/>
                  </a:cubicBezTo>
                  <a:cubicBezTo>
                    <a:pt x="22720" y="43771"/>
                    <a:pt x="23840" y="43937"/>
                    <a:pt x="24944" y="43937"/>
                  </a:cubicBezTo>
                  <a:cubicBezTo>
                    <a:pt x="26609" y="43937"/>
                    <a:pt x="28238" y="43560"/>
                    <a:pt x="29722" y="42858"/>
                  </a:cubicBezTo>
                  <a:cubicBezTo>
                    <a:pt x="29855" y="43025"/>
                    <a:pt x="30089" y="43125"/>
                    <a:pt x="30289" y="43259"/>
                  </a:cubicBezTo>
                  <a:cubicBezTo>
                    <a:pt x="31496" y="43862"/>
                    <a:pt x="32793" y="44180"/>
                    <a:pt x="34052" y="44180"/>
                  </a:cubicBezTo>
                  <a:cubicBezTo>
                    <a:pt x="34812" y="44180"/>
                    <a:pt x="35557" y="44064"/>
                    <a:pt x="36260" y="43826"/>
                  </a:cubicBezTo>
                  <a:cubicBezTo>
                    <a:pt x="38128" y="43192"/>
                    <a:pt x="39696" y="41757"/>
                    <a:pt x="40530" y="39823"/>
                  </a:cubicBezTo>
                  <a:cubicBezTo>
                    <a:pt x="41064" y="38622"/>
                    <a:pt x="41330" y="37154"/>
                    <a:pt x="40830" y="35820"/>
                  </a:cubicBezTo>
                  <a:cubicBezTo>
                    <a:pt x="40363" y="34452"/>
                    <a:pt x="39129" y="33385"/>
                    <a:pt x="37895" y="33218"/>
                  </a:cubicBezTo>
                  <a:cubicBezTo>
                    <a:pt x="37778" y="33201"/>
                    <a:pt x="37669" y="33193"/>
                    <a:pt x="37565" y="33193"/>
                  </a:cubicBezTo>
                  <a:cubicBezTo>
                    <a:pt x="37461" y="33193"/>
                    <a:pt x="37361" y="33201"/>
                    <a:pt x="37261" y="33218"/>
                  </a:cubicBezTo>
                  <a:cubicBezTo>
                    <a:pt x="37261" y="33185"/>
                    <a:pt x="37261" y="33185"/>
                    <a:pt x="37261" y="33151"/>
                  </a:cubicBezTo>
                  <a:cubicBezTo>
                    <a:pt x="38762" y="31884"/>
                    <a:pt x="40163" y="30483"/>
                    <a:pt x="41064" y="28415"/>
                  </a:cubicBezTo>
                  <a:cubicBezTo>
                    <a:pt x="41264" y="27914"/>
                    <a:pt x="41430" y="27414"/>
                    <a:pt x="41597" y="26880"/>
                  </a:cubicBezTo>
                  <a:cubicBezTo>
                    <a:pt x="41931" y="27214"/>
                    <a:pt x="42198" y="27514"/>
                    <a:pt x="42431" y="27814"/>
                  </a:cubicBezTo>
                  <a:cubicBezTo>
                    <a:pt x="43065" y="28815"/>
                    <a:pt x="43198" y="29749"/>
                    <a:pt x="43465" y="30816"/>
                  </a:cubicBezTo>
                  <a:cubicBezTo>
                    <a:pt x="43599" y="30583"/>
                    <a:pt x="43732" y="30349"/>
                    <a:pt x="43866" y="30116"/>
                  </a:cubicBezTo>
                  <a:cubicBezTo>
                    <a:pt x="43999" y="29882"/>
                    <a:pt x="44733" y="28214"/>
                    <a:pt x="45233" y="26080"/>
                  </a:cubicBezTo>
                  <a:cubicBezTo>
                    <a:pt x="45900" y="23144"/>
                    <a:pt x="46100" y="19341"/>
                    <a:pt x="43632" y="17040"/>
                  </a:cubicBezTo>
                  <a:lnTo>
                    <a:pt x="43632" y="17040"/>
                  </a:lnTo>
                  <a:cubicBezTo>
                    <a:pt x="43765" y="17073"/>
                    <a:pt x="43866" y="17073"/>
                    <a:pt x="43966" y="17073"/>
                  </a:cubicBezTo>
                  <a:cubicBezTo>
                    <a:pt x="45166" y="17273"/>
                    <a:pt x="46234" y="17974"/>
                    <a:pt x="47101" y="18808"/>
                  </a:cubicBezTo>
                  <a:cubicBezTo>
                    <a:pt x="47108" y="18814"/>
                    <a:pt x="47114" y="18817"/>
                    <a:pt x="47120" y="18817"/>
                  </a:cubicBezTo>
                  <a:cubicBezTo>
                    <a:pt x="47146" y="18817"/>
                    <a:pt x="47168" y="18768"/>
                    <a:pt x="47168" y="18741"/>
                  </a:cubicBezTo>
                  <a:cubicBezTo>
                    <a:pt x="46634" y="17307"/>
                    <a:pt x="45533" y="16306"/>
                    <a:pt x="44066" y="15839"/>
                  </a:cubicBezTo>
                  <a:cubicBezTo>
                    <a:pt x="43658" y="15726"/>
                    <a:pt x="43188" y="15658"/>
                    <a:pt x="42720" y="15658"/>
                  </a:cubicBezTo>
                  <a:cubicBezTo>
                    <a:pt x="42499" y="15658"/>
                    <a:pt x="42278" y="15673"/>
                    <a:pt x="42064" y="15705"/>
                  </a:cubicBezTo>
                  <a:cubicBezTo>
                    <a:pt x="42631" y="15038"/>
                    <a:pt x="43065" y="14138"/>
                    <a:pt x="43298" y="13471"/>
                  </a:cubicBezTo>
                  <a:cubicBezTo>
                    <a:pt x="43866" y="11869"/>
                    <a:pt x="43966" y="10135"/>
                    <a:pt x="43432" y="8500"/>
                  </a:cubicBezTo>
                  <a:cubicBezTo>
                    <a:pt x="43432" y="8470"/>
                    <a:pt x="43405" y="8454"/>
                    <a:pt x="43375" y="8454"/>
                  </a:cubicBezTo>
                  <a:cubicBezTo>
                    <a:pt x="43339" y="8454"/>
                    <a:pt x="43298" y="8479"/>
                    <a:pt x="43298" y="8534"/>
                  </a:cubicBezTo>
                  <a:cubicBezTo>
                    <a:pt x="43132" y="9801"/>
                    <a:pt x="42831" y="11002"/>
                    <a:pt x="42364" y="12136"/>
                  </a:cubicBezTo>
                  <a:cubicBezTo>
                    <a:pt x="42298" y="11936"/>
                    <a:pt x="42198" y="11736"/>
                    <a:pt x="42098" y="11536"/>
                  </a:cubicBezTo>
                  <a:cubicBezTo>
                    <a:pt x="40830" y="9134"/>
                    <a:pt x="38762" y="6933"/>
                    <a:pt x="36694" y="5231"/>
                  </a:cubicBezTo>
                  <a:cubicBezTo>
                    <a:pt x="34792" y="3664"/>
                    <a:pt x="32624" y="2363"/>
                    <a:pt x="30256" y="1429"/>
                  </a:cubicBezTo>
                  <a:lnTo>
                    <a:pt x="30256" y="1429"/>
                  </a:lnTo>
                  <a:cubicBezTo>
                    <a:pt x="31457" y="2696"/>
                    <a:pt x="33091" y="4297"/>
                    <a:pt x="33191" y="6065"/>
                  </a:cubicBezTo>
                  <a:cubicBezTo>
                    <a:pt x="33216" y="6114"/>
                    <a:pt x="33169" y="6145"/>
                    <a:pt x="33128" y="6145"/>
                  </a:cubicBezTo>
                  <a:cubicBezTo>
                    <a:pt x="33114" y="6145"/>
                    <a:pt x="33100" y="6141"/>
                    <a:pt x="33091" y="6132"/>
                  </a:cubicBezTo>
                  <a:cubicBezTo>
                    <a:pt x="32105" y="4853"/>
                    <a:pt x="25546" y="1"/>
                    <a:pt x="19019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5" name="Google Shape;1135;p38"/>
            <p:cNvGrpSpPr/>
            <p:nvPr/>
          </p:nvGrpSpPr>
          <p:grpSpPr>
            <a:xfrm>
              <a:off x="6972101" y="876305"/>
              <a:ext cx="1105028" cy="990162"/>
              <a:chOff x="7056575" y="164888"/>
              <a:chExt cx="1179200" cy="1104475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7056575" y="614363"/>
                <a:ext cx="226850" cy="33307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13323" extrusionOk="0">
                    <a:moveTo>
                      <a:pt x="5403" y="1"/>
                    </a:moveTo>
                    <a:cubicBezTo>
                      <a:pt x="4941" y="1"/>
                      <a:pt x="4475" y="75"/>
                      <a:pt x="4037" y="228"/>
                    </a:cubicBezTo>
                    <a:cubicBezTo>
                      <a:pt x="2669" y="729"/>
                      <a:pt x="1702" y="1829"/>
                      <a:pt x="1102" y="2997"/>
                    </a:cubicBezTo>
                    <a:cubicBezTo>
                      <a:pt x="134" y="4865"/>
                      <a:pt x="1" y="7000"/>
                      <a:pt x="701" y="8834"/>
                    </a:cubicBezTo>
                    <a:cubicBezTo>
                      <a:pt x="1368" y="10702"/>
                      <a:pt x="2903" y="12237"/>
                      <a:pt x="4904" y="13138"/>
                    </a:cubicBezTo>
                    <a:cubicBezTo>
                      <a:pt x="5148" y="13219"/>
                      <a:pt x="5392" y="13322"/>
                      <a:pt x="5654" y="13322"/>
                    </a:cubicBezTo>
                    <a:cubicBezTo>
                      <a:pt x="5715" y="13322"/>
                      <a:pt x="5776" y="13317"/>
                      <a:pt x="5838" y="13304"/>
                    </a:cubicBezTo>
                    <a:cubicBezTo>
                      <a:pt x="6472" y="13204"/>
                      <a:pt x="6839" y="12570"/>
                      <a:pt x="7039" y="12037"/>
                    </a:cubicBezTo>
                    <a:cubicBezTo>
                      <a:pt x="7806" y="9902"/>
                      <a:pt x="8440" y="7667"/>
                      <a:pt x="8774" y="5465"/>
                    </a:cubicBezTo>
                    <a:cubicBezTo>
                      <a:pt x="9007" y="3998"/>
                      <a:pt x="9074" y="1996"/>
                      <a:pt x="7906" y="895"/>
                    </a:cubicBezTo>
                    <a:cubicBezTo>
                      <a:pt x="7279" y="313"/>
                      <a:pt x="6350" y="1"/>
                      <a:pt x="5403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7094950" y="682013"/>
                <a:ext cx="102600" cy="2038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8154" extrusionOk="0">
                    <a:moveTo>
                      <a:pt x="1912" y="0"/>
                    </a:moveTo>
                    <a:cubicBezTo>
                      <a:pt x="1673" y="0"/>
                      <a:pt x="1404" y="49"/>
                      <a:pt x="1101" y="158"/>
                    </a:cubicBezTo>
                    <a:cubicBezTo>
                      <a:pt x="1068" y="158"/>
                      <a:pt x="1068" y="191"/>
                      <a:pt x="1101" y="191"/>
                    </a:cubicBezTo>
                    <a:cubicBezTo>
                      <a:pt x="2836" y="191"/>
                      <a:pt x="3236" y="2559"/>
                      <a:pt x="3303" y="3894"/>
                    </a:cubicBezTo>
                    <a:lnTo>
                      <a:pt x="3303" y="3960"/>
                    </a:lnTo>
                    <a:cubicBezTo>
                      <a:pt x="2745" y="3338"/>
                      <a:pt x="2063" y="2730"/>
                      <a:pt x="1310" y="2730"/>
                    </a:cubicBezTo>
                    <a:cubicBezTo>
                      <a:pt x="892" y="2730"/>
                      <a:pt x="453" y="2917"/>
                      <a:pt x="0" y="3393"/>
                    </a:cubicBezTo>
                    <a:cubicBezTo>
                      <a:pt x="0" y="3417"/>
                      <a:pt x="0" y="3440"/>
                      <a:pt x="12" y="3440"/>
                    </a:cubicBezTo>
                    <a:cubicBezTo>
                      <a:pt x="17" y="3440"/>
                      <a:pt x="24" y="3436"/>
                      <a:pt x="34" y="3427"/>
                    </a:cubicBezTo>
                    <a:cubicBezTo>
                      <a:pt x="279" y="3307"/>
                      <a:pt x="520" y="3254"/>
                      <a:pt x="754" y="3254"/>
                    </a:cubicBezTo>
                    <a:cubicBezTo>
                      <a:pt x="1760" y="3254"/>
                      <a:pt x="2641" y="4235"/>
                      <a:pt x="3236" y="5128"/>
                    </a:cubicBezTo>
                    <a:cubicBezTo>
                      <a:pt x="3136" y="5995"/>
                      <a:pt x="2869" y="6862"/>
                      <a:pt x="2502" y="7730"/>
                    </a:cubicBezTo>
                    <a:cubicBezTo>
                      <a:pt x="2388" y="7996"/>
                      <a:pt x="2567" y="8154"/>
                      <a:pt x="2778" y="8154"/>
                    </a:cubicBezTo>
                    <a:cubicBezTo>
                      <a:pt x="2938" y="8154"/>
                      <a:pt x="3117" y="8064"/>
                      <a:pt x="3203" y="7863"/>
                    </a:cubicBezTo>
                    <a:cubicBezTo>
                      <a:pt x="3469" y="7296"/>
                      <a:pt x="3670" y="6696"/>
                      <a:pt x="3803" y="6095"/>
                    </a:cubicBezTo>
                    <a:cubicBezTo>
                      <a:pt x="3903" y="5695"/>
                      <a:pt x="3970" y="5295"/>
                      <a:pt x="4003" y="4894"/>
                    </a:cubicBezTo>
                    <a:cubicBezTo>
                      <a:pt x="4103" y="3994"/>
                      <a:pt x="4036" y="3060"/>
                      <a:pt x="3803" y="2192"/>
                    </a:cubicBezTo>
                    <a:cubicBezTo>
                      <a:pt x="3527" y="1142"/>
                      <a:pt x="3067" y="0"/>
                      <a:pt x="191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7121625" y="298838"/>
                <a:ext cx="1002400" cy="964675"/>
              </a:xfrm>
              <a:custGeom>
                <a:avLst/>
                <a:gdLst/>
                <a:ahLst/>
                <a:cxnLst/>
                <a:rect l="l" t="t" r="r" b="b"/>
                <a:pathLst>
                  <a:path w="40096" h="38587" extrusionOk="0">
                    <a:moveTo>
                      <a:pt x="17764" y="1"/>
                    </a:moveTo>
                    <a:cubicBezTo>
                      <a:pt x="13812" y="1"/>
                      <a:pt x="10055" y="2112"/>
                      <a:pt x="8073" y="5711"/>
                    </a:cubicBezTo>
                    <a:cubicBezTo>
                      <a:pt x="5771" y="9847"/>
                      <a:pt x="3737" y="14150"/>
                      <a:pt x="1969" y="18553"/>
                    </a:cubicBezTo>
                    <a:cubicBezTo>
                      <a:pt x="1" y="23424"/>
                      <a:pt x="1702" y="29028"/>
                      <a:pt x="6105" y="31930"/>
                    </a:cubicBezTo>
                    <a:cubicBezTo>
                      <a:pt x="10141" y="34598"/>
                      <a:pt x="14411" y="36633"/>
                      <a:pt x="19014" y="38067"/>
                    </a:cubicBezTo>
                    <a:cubicBezTo>
                      <a:pt x="20119" y="38419"/>
                      <a:pt x="21242" y="38587"/>
                      <a:pt x="22349" y="38587"/>
                    </a:cubicBezTo>
                    <a:cubicBezTo>
                      <a:pt x="26286" y="38587"/>
                      <a:pt x="30019" y="36457"/>
                      <a:pt x="32024" y="32864"/>
                    </a:cubicBezTo>
                    <a:cubicBezTo>
                      <a:pt x="34325" y="28727"/>
                      <a:pt x="36360" y="24424"/>
                      <a:pt x="38128" y="20054"/>
                    </a:cubicBezTo>
                    <a:cubicBezTo>
                      <a:pt x="40096" y="15151"/>
                      <a:pt x="38395" y="9547"/>
                      <a:pt x="33992" y="6645"/>
                    </a:cubicBezTo>
                    <a:cubicBezTo>
                      <a:pt x="29955" y="3976"/>
                      <a:pt x="25686" y="1941"/>
                      <a:pt x="21082" y="507"/>
                    </a:cubicBezTo>
                    <a:cubicBezTo>
                      <a:pt x="19984" y="165"/>
                      <a:pt x="18866" y="1"/>
                      <a:pt x="1776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7340950" y="900938"/>
                <a:ext cx="93425" cy="885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3543" extrusionOk="0">
                    <a:moveTo>
                      <a:pt x="1753" y="0"/>
                    </a:moveTo>
                    <a:cubicBezTo>
                      <a:pt x="1575" y="0"/>
                      <a:pt x="1399" y="27"/>
                      <a:pt x="1235" y="73"/>
                    </a:cubicBezTo>
                    <a:cubicBezTo>
                      <a:pt x="734" y="207"/>
                      <a:pt x="267" y="507"/>
                      <a:pt x="1" y="1007"/>
                    </a:cubicBezTo>
                    <a:cubicBezTo>
                      <a:pt x="401" y="707"/>
                      <a:pt x="835" y="574"/>
                      <a:pt x="1268" y="540"/>
                    </a:cubicBezTo>
                    <a:cubicBezTo>
                      <a:pt x="1322" y="536"/>
                      <a:pt x="1377" y="534"/>
                      <a:pt x="1431" y="534"/>
                    </a:cubicBezTo>
                    <a:cubicBezTo>
                      <a:pt x="1809" y="534"/>
                      <a:pt x="2177" y="636"/>
                      <a:pt x="2469" y="841"/>
                    </a:cubicBezTo>
                    <a:cubicBezTo>
                      <a:pt x="2803" y="1107"/>
                      <a:pt x="3069" y="1474"/>
                      <a:pt x="3236" y="1941"/>
                    </a:cubicBezTo>
                    <a:cubicBezTo>
                      <a:pt x="3403" y="2408"/>
                      <a:pt x="3503" y="2975"/>
                      <a:pt x="3570" y="3543"/>
                    </a:cubicBezTo>
                    <a:cubicBezTo>
                      <a:pt x="3703" y="2975"/>
                      <a:pt x="3737" y="2375"/>
                      <a:pt x="3603" y="1775"/>
                    </a:cubicBezTo>
                    <a:cubicBezTo>
                      <a:pt x="3570" y="1474"/>
                      <a:pt x="3436" y="1174"/>
                      <a:pt x="3303" y="941"/>
                    </a:cubicBezTo>
                    <a:cubicBezTo>
                      <a:pt x="3136" y="674"/>
                      <a:pt x="2936" y="440"/>
                      <a:pt x="2703" y="307"/>
                    </a:cubicBezTo>
                    <a:cubicBezTo>
                      <a:pt x="2421" y="90"/>
                      <a:pt x="2083" y="0"/>
                      <a:pt x="1753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7601975" y="815613"/>
                <a:ext cx="21245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8498" h="2626" extrusionOk="0">
                    <a:moveTo>
                      <a:pt x="3303" y="1"/>
                    </a:moveTo>
                    <a:cubicBezTo>
                      <a:pt x="2316" y="1"/>
                      <a:pt x="1302" y="217"/>
                      <a:pt x="334" y="684"/>
                    </a:cubicBezTo>
                    <a:cubicBezTo>
                      <a:pt x="167" y="751"/>
                      <a:pt x="34" y="951"/>
                      <a:pt x="34" y="1118"/>
                    </a:cubicBezTo>
                    <a:cubicBezTo>
                      <a:pt x="0" y="1285"/>
                      <a:pt x="34" y="1318"/>
                      <a:pt x="100" y="1452"/>
                    </a:cubicBezTo>
                    <a:cubicBezTo>
                      <a:pt x="177" y="1554"/>
                      <a:pt x="312" y="1597"/>
                      <a:pt x="431" y="1597"/>
                    </a:cubicBezTo>
                    <a:cubicBezTo>
                      <a:pt x="467" y="1597"/>
                      <a:pt x="503" y="1593"/>
                      <a:pt x="534" y="1585"/>
                    </a:cubicBezTo>
                    <a:cubicBezTo>
                      <a:pt x="1592" y="1369"/>
                      <a:pt x="2599" y="1243"/>
                      <a:pt x="3562" y="1243"/>
                    </a:cubicBezTo>
                    <a:cubicBezTo>
                      <a:pt x="5271" y="1243"/>
                      <a:pt x="6846" y="1638"/>
                      <a:pt x="8340" y="2619"/>
                    </a:cubicBezTo>
                    <a:cubicBezTo>
                      <a:pt x="8349" y="2624"/>
                      <a:pt x="8358" y="2626"/>
                      <a:pt x="8368" y="2626"/>
                    </a:cubicBezTo>
                    <a:cubicBezTo>
                      <a:pt x="8430" y="2626"/>
                      <a:pt x="8498" y="2539"/>
                      <a:pt x="8440" y="2452"/>
                    </a:cubicBezTo>
                    <a:cubicBezTo>
                      <a:pt x="7271" y="924"/>
                      <a:pt x="5344" y="1"/>
                      <a:pt x="3303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7319275" y="625488"/>
                <a:ext cx="11412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4759" extrusionOk="0">
                    <a:moveTo>
                      <a:pt x="531" y="1"/>
                    </a:moveTo>
                    <a:cubicBezTo>
                      <a:pt x="400" y="1"/>
                      <a:pt x="268" y="6"/>
                      <a:pt x="134" y="17"/>
                    </a:cubicBezTo>
                    <a:cubicBezTo>
                      <a:pt x="67" y="17"/>
                      <a:pt x="0" y="150"/>
                      <a:pt x="67" y="184"/>
                    </a:cubicBezTo>
                    <a:cubicBezTo>
                      <a:pt x="2135" y="784"/>
                      <a:pt x="3103" y="2352"/>
                      <a:pt x="3636" y="4553"/>
                    </a:cubicBezTo>
                    <a:cubicBezTo>
                      <a:pt x="3666" y="4643"/>
                      <a:pt x="3749" y="4759"/>
                      <a:pt x="3862" y="4759"/>
                    </a:cubicBezTo>
                    <a:cubicBezTo>
                      <a:pt x="3875" y="4759"/>
                      <a:pt x="3889" y="4757"/>
                      <a:pt x="3903" y="4754"/>
                    </a:cubicBezTo>
                    <a:cubicBezTo>
                      <a:pt x="4037" y="4720"/>
                      <a:pt x="4070" y="4720"/>
                      <a:pt x="4203" y="4587"/>
                    </a:cubicBezTo>
                    <a:cubicBezTo>
                      <a:pt x="4337" y="4487"/>
                      <a:pt x="4470" y="4287"/>
                      <a:pt x="4470" y="4153"/>
                    </a:cubicBezTo>
                    <a:cubicBezTo>
                      <a:pt x="4565" y="1629"/>
                      <a:pt x="2810" y="1"/>
                      <a:pt x="531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7563675" y="936688"/>
                <a:ext cx="227100" cy="111200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4448" extrusionOk="0">
                    <a:moveTo>
                      <a:pt x="4838" y="0"/>
                    </a:moveTo>
                    <a:cubicBezTo>
                      <a:pt x="3392" y="0"/>
                      <a:pt x="1679" y="537"/>
                      <a:pt x="31" y="1712"/>
                    </a:cubicBezTo>
                    <a:cubicBezTo>
                      <a:pt x="8" y="1736"/>
                      <a:pt x="1" y="1759"/>
                      <a:pt x="22" y="1759"/>
                    </a:cubicBezTo>
                    <a:cubicBezTo>
                      <a:pt x="31" y="1759"/>
                      <a:pt x="45" y="1755"/>
                      <a:pt x="65" y="1746"/>
                    </a:cubicBezTo>
                    <a:cubicBezTo>
                      <a:pt x="1303" y="1095"/>
                      <a:pt x="2569" y="797"/>
                      <a:pt x="3718" y="797"/>
                    </a:cubicBezTo>
                    <a:cubicBezTo>
                      <a:pt x="6220" y="797"/>
                      <a:pt x="8172" y="2207"/>
                      <a:pt x="8104" y="4448"/>
                    </a:cubicBezTo>
                    <a:cubicBezTo>
                      <a:pt x="8104" y="4448"/>
                      <a:pt x="8137" y="4448"/>
                      <a:pt x="8170" y="4414"/>
                    </a:cubicBezTo>
                    <a:cubicBezTo>
                      <a:pt x="9084" y="1652"/>
                      <a:pt x="7373" y="0"/>
                      <a:pt x="4838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7596125" y="909513"/>
                <a:ext cx="684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732" extrusionOk="0">
                    <a:moveTo>
                      <a:pt x="1304" y="1"/>
                    </a:moveTo>
                    <a:cubicBezTo>
                      <a:pt x="836" y="1"/>
                      <a:pt x="372" y="179"/>
                      <a:pt x="1" y="631"/>
                    </a:cubicBezTo>
                    <a:cubicBezTo>
                      <a:pt x="1" y="664"/>
                      <a:pt x="1" y="731"/>
                      <a:pt x="34" y="731"/>
                    </a:cubicBezTo>
                    <a:cubicBezTo>
                      <a:pt x="693" y="658"/>
                      <a:pt x="1335" y="477"/>
                      <a:pt x="1971" y="477"/>
                    </a:cubicBezTo>
                    <a:cubicBezTo>
                      <a:pt x="2204" y="477"/>
                      <a:pt x="2437" y="502"/>
                      <a:pt x="2669" y="564"/>
                    </a:cubicBezTo>
                    <a:cubicBezTo>
                      <a:pt x="2736" y="564"/>
                      <a:pt x="2736" y="531"/>
                      <a:pt x="2703" y="498"/>
                    </a:cubicBezTo>
                    <a:cubicBezTo>
                      <a:pt x="2307" y="205"/>
                      <a:pt x="1804" y="1"/>
                      <a:pt x="1304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7227550" y="713988"/>
                <a:ext cx="1334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6006" extrusionOk="0">
                    <a:moveTo>
                      <a:pt x="2492" y="0"/>
                    </a:moveTo>
                    <a:cubicBezTo>
                      <a:pt x="1717" y="0"/>
                      <a:pt x="843" y="529"/>
                      <a:pt x="0" y="1714"/>
                    </a:cubicBezTo>
                    <a:cubicBezTo>
                      <a:pt x="0" y="1747"/>
                      <a:pt x="0" y="1781"/>
                      <a:pt x="0" y="1781"/>
                    </a:cubicBezTo>
                    <a:cubicBezTo>
                      <a:pt x="617" y="1234"/>
                      <a:pt x="1251" y="981"/>
                      <a:pt x="1846" y="981"/>
                    </a:cubicBezTo>
                    <a:cubicBezTo>
                      <a:pt x="3504" y="981"/>
                      <a:pt x="4868" y="2941"/>
                      <a:pt x="4770" y="5984"/>
                    </a:cubicBezTo>
                    <a:cubicBezTo>
                      <a:pt x="4770" y="5997"/>
                      <a:pt x="4782" y="6006"/>
                      <a:pt x="4795" y="6006"/>
                    </a:cubicBezTo>
                    <a:cubicBezTo>
                      <a:pt x="4814" y="6006"/>
                      <a:pt x="4837" y="5989"/>
                      <a:pt x="4837" y="5950"/>
                    </a:cubicBezTo>
                    <a:cubicBezTo>
                      <a:pt x="5336" y="2389"/>
                      <a:pt x="4138" y="0"/>
                      <a:pt x="2492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7353450" y="755988"/>
                <a:ext cx="3340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83" extrusionOk="0">
                    <a:moveTo>
                      <a:pt x="68" y="1"/>
                    </a:moveTo>
                    <a:cubicBezTo>
                      <a:pt x="34" y="1"/>
                      <a:pt x="1" y="34"/>
                      <a:pt x="34" y="67"/>
                    </a:cubicBezTo>
                    <a:cubicBezTo>
                      <a:pt x="501" y="568"/>
                      <a:pt x="568" y="1368"/>
                      <a:pt x="835" y="2069"/>
                    </a:cubicBezTo>
                    <a:cubicBezTo>
                      <a:pt x="835" y="2078"/>
                      <a:pt x="841" y="2082"/>
                      <a:pt x="849" y="2082"/>
                    </a:cubicBezTo>
                    <a:cubicBezTo>
                      <a:pt x="868" y="2082"/>
                      <a:pt x="902" y="2059"/>
                      <a:pt x="902" y="2035"/>
                    </a:cubicBezTo>
                    <a:cubicBezTo>
                      <a:pt x="1335" y="935"/>
                      <a:pt x="735" y="201"/>
                      <a:pt x="68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7250450" y="933588"/>
                <a:ext cx="3882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5530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38"/>
                    </a:cubicBezTo>
                    <a:cubicBezTo>
                      <a:pt x="4988" y="5806"/>
                      <a:pt x="6723" y="7140"/>
                      <a:pt x="8758" y="7941"/>
                    </a:cubicBezTo>
                    <a:cubicBezTo>
                      <a:pt x="9184" y="8123"/>
                      <a:pt x="9667" y="8278"/>
                      <a:pt x="10230" y="8278"/>
                    </a:cubicBezTo>
                    <a:cubicBezTo>
                      <a:pt x="10283" y="8278"/>
                      <a:pt x="10337" y="8277"/>
                      <a:pt x="10392" y="8274"/>
                    </a:cubicBezTo>
                    <a:cubicBezTo>
                      <a:pt x="12427" y="8174"/>
                      <a:pt x="14362" y="6440"/>
                      <a:pt x="15462" y="5139"/>
                    </a:cubicBezTo>
                    <a:cubicBezTo>
                      <a:pt x="15529" y="5072"/>
                      <a:pt x="15462" y="4938"/>
                      <a:pt x="15362" y="4938"/>
                    </a:cubicBezTo>
                    <a:cubicBezTo>
                      <a:pt x="14583" y="5039"/>
                      <a:pt x="13795" y="5090"/>
                      <a:pt x="13007" y="5090"/>
                    </a:cubicBezTo>
                    <a:cubicBezTo>
                      <a:pt x="10928" y="5090"/>
                      <a:pt x="8839" y="4739"/>
                      <a:pt x="6856" y="4038"/>
                    </a:cubicBezTo>
                    <a:cubicBezTo>
                      <a:pt x="4421" y="3204"/>
                      <a:pt x="2153" y="1803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7250450" y="933588"/>
                <a:ext cx="3440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3762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72"/>
                    </a:cubicBezTo>
                    <a:cubicBezTo>
                      <a:pt x="5022" y="5806"/>
                      <a:pt x="6723" y="7140"/>
                      <a:pt x="8758" y="7941"/>
                    </a:cubicBezTo>
                    <a:cubicBezTo>
                      <a:pt x="9184" y="8123"/>
                      <a:pt x="9694" y="8278"/>
                      <a:pt x="10237" y="8278"/>
                    </a:cubicBezTo>
                    <a:cubicBezTo>
                      <a:pt x="10289" y="8278"/>
                      <a:pt x="10340" y="8277"/>
                      <a:pt x="10392" y="8274"/>
                    </a:cubicBezTo>
                    <a:cubicBezTo>
                      <a:pt x="11026" y="8241"/>
                      <a:pt x="11660" y="8041"/>
                      <a:pt x="12260" y="7740"/>
                    </a:cubicBezTo>
                    <a:cubicBezTo>
                      <a:pt x="12260" y="7407"/>
                      <a:pt x="12260" y="7073"/>
                      <a:pt x="12193" y="6773"/>
                    </a:cubicBezTo>
                    <a:cubicBezTo>
                      <a:pt x="12827" y="6306"/>
                      <a:pt x="13361" y="5739"/>
                      <a:pt x="13761" y="5072"/>
                    </a:cubicBezTo>
                    <a:lnTo>
                      <a:pt x="13761" y="5072"/>
                    </a:lnTo>
                    <a:cubicBezTo>
                      <a:pt x="13492" y="5083"/>
                      <a:pt x="13222" y="5089"/>
                      <a:pt x="12953" y="5089"/>
                    </a:cubicBezTo>
                    <a:cubicBezTo>
                      <a:pt x="10889" y="5089"/>
                      <a:pt x="8833" y="4750"/>
                      <a:pt x="6856" y="4071"/>
                    </a:cubicBezTo>
                    <a:cubicBezTo>
                      <a:pt x="4421" y="3204"/>
                      <a:pt x="2153" y="1836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7787100" y="994663"/>
                <a:ext cx="302750" cy="274700"/>
              </a:xfrm>
              <a:custGeom>
                <a:avLst/>
                <a:gdLst/>
                <a:ahLst/>
                <a:cxnLst/>
                <a:rect l="l" t="t" r="r" b="b"/>
                <a:pathLst>
                  <a:path w="12110" h="10988" extrusionOk="0">
                    <a:moveTo>
                      <a:pt x="8274" y="0"/>
                    </a:moveTo>
                    <a:cubicBezTo>
                      <a:pt x="6836" y="0"/>
                      <a:pt x="5460" y="1211"/>
                      <a:pt x="4537" y="2195"/>
                    </a:cubicBezTo>
                    <a:cubicBezTo>
                      <a:pt x="3036" y="3863"/>
                      <a:pt x="1735" y="5764"/>
                      <a:pt x="568" y="7733"/>
                    </a:cubicBezTo>
                    <a:cubicBezTo>
                      <a:pt x="268" y="8233"/>
                      <a:pt x="1" y="8867"/>
                      <a:pt x="301" y="9434"/>
                    </a:cubicBezTo>
                    <a:cubicBezTo>
                      <a:pt x="468" y="9734"/>
                      <a:pt x="768" y="9901"/>
                      <a:pt x="1035" y="10034"/>
                    </a:cubicBezTo>
                    <a:cubicBezTo>
                      <a:pt x="2247" y="10661"/>
                      <a:pt x="3564" y="10987"/>
                      <a:pt x="4838" y="10987"/>
                    </a:cubicBezTo>
                    <a:cubicBezTo>
                      <a:pt x="5597" y="10987"/>
                      <a:pt x="6342" y="10871"/>
                      <a:pt x="7039" y="10635"/>
                    </a:cubicBezTo>
                    <a:cubicBezTo>
                      <a:pt x="8907" y="10001"/>
                      <a:pt x="10475" y="8566"/>
                      <a:pt x="11309" y="6632"/>
                    </a:cubicBezTo>
                    <a:cubicBezTo>
                      <a:pt x="11843" y="5431"/>
                      <a:pt x="12109" y="3963"/>
                      <a:pt x="11609" y="2629"/>
                    </a:cubicBezTo>
                    <a:cubicBezTo>
                      <a:pt x="11142" y="1261"/>
                      <a:pt x="9908" y="194"/>
                      <a:pt x="8640" y="27"/>
                    </a:cubicBezTo>
                    <a:cubicBezTo>
                      <a:pt x="8518" y="9"/>
                      <a:pt x="8396" y="0"/>
                      <a:pt x="8274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7842975" y="1106763"/>
                <a:ext cx="196825" cy="11230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4492" extrusionOk="0">
                    <a:moveTo>
                      <a:pt x="6152" y="0"/>
                    </a:moveTo>
                    <a:cubicBezTo>
                      <a:pt x="5671" y="0"/>
                      <a:pt x="5152" y="128"/>
                      <a:pt x="4671" y="280"/>
                    </a:cubicBezTo>
                    <a:cubicBezTo>
                      <a:pt x="3837" y="547"/>
                      <a:pt x="3036" y="980"/>
                      <a:pt x="2302" y="1547"/>
                    </a:cubicBezTo>
                    <a:cubicBezTo>
                      <a:pt x="1969" y="1814"/>
                      <a:pt x="1668" y="2081"/>
                      <a:pt x="1402" y="2381"/>
                    </a:cubicBezTo>
                    <a:cubicBezTo>
                      <a:pt x="968" y="2815"/>
                      <a:pt x="568" y="3282"/>
                      <a:pt x="201" y="3816"/>
                    </a:cubicBezTo>
                    <a:cubicBezTo>
                      <a:pt x="1" y="4116"/>
                      <a:pt x="232" y="4491"/>
                      <a:pt x="473" y="4491"/>
                    </a:cubicBezTo>
                    <a:cubicBezTo>
                      <a:pt x="553" y="4491"/>
                      <a:pt x="634" y="4449"/>
                      <a:pt x="701" y="4349"/>
                    </a:cubicBezTo>
                    <a:cubicBezTo>
                      <a:pt x="1235" y="3549"/>
                      <a:pt x="1835" y="2882"/>
                      <a:pt x="2536" y="2315"/>
                    </a:cubicBezTo>
                    <a:cubicBezTo>
                      <a:pt x="3837" y="2348"/>
                      <a:pt x="5538" y="2681"/>
                      <a:pt x="5671" y="4149"/>
                    </a:cubicBezTo>
                    <a:cubicBezTo>
                      <a:pt x="5671" y="4166"/>
                      <a:pt x="5680" y="4174"/>
                      <a:pt x="5688" y="4174"/>
                    </a:cubicBezTo>
                    <a:cubicBezTo>
                      <a:pt x="5696" y="4174"/>
                      <a:pt x="5705" y="4166"/>
                      <a:pt x="5705" y="4149"/>
                    </a:cubicBezTo>
                    <a:cubicBezTo>
                      <a:pt x="6172" y="2348"/>
                      <a:pt x="4771" y="1881"/>
                      <a:pt x="3470" y="1647"/>
                    </a:cubicBezTo>
                    <a:cubicBezTo>
                      <a:pt x="3503" y="1647"/>
                      <a:pt x="3503" y="1614"/>
                      <a:pt x="3536" y="1614"/>
                    </a:cubicBezTo>
                    <a:cubicBezTo>
                      <a:pt x="4243" y="1210"/>
                      <a:pt x="5329" y="708"/>
                      <a:pt x="6283" y="708"/>
                    </a:cubicBezTo>
                    <a:cubicBezTo>
                      <a:pt x="6905" y="708"/>
                      <a:pt x="7471" y="922"/>
                      <a:pt x="7840" y="1514"/>
                    </a:cubicBezTo>
                    <a:cubicBezTo>
                      <a:pt x="7840" y="1514"/>
                      <a:pt x="7873" y="1514"/>
                      <a:pt x="7873" y="1481"/>
                    </a:cubicBezTo>
                    <a:cubicBezTo>
                      <a:pt x="7625" y="342"/>
                      <a:pt x="6939" y="0"/>
                      <a:pt x="615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7143300" y="164888"/>
                <a:ext cx="1092475" cy="887175"/>
              </a:xfrm>
              <a:custGeom>
                <a:avLst/>
                <a:gdLst/>
                <a:ahLst/>
                <a:cxnLst/>
                <a:rect l="l" t="t" r="r" b="b"/>
                <a:pathLst>
                  <a:path w="43699" h="35487" extrusionOk="0">
                    <a:moveTo>
                      <a:pt x="15550" y="1"/>
                    </a:moveTo>
                    <a:cubicBezTo>
                      <a:pt x="13904" y="1"/>
                      <a:pt x="12261" y="309"/>
                      <a:pt x="10709" y="1062"/>
                    </a:cubicBezTo>
                    <a:cubicBezTo>
                      <a:pt x="9675" y="1595"/>
                      <a:pt x="8640" y="2296"/>
                      <a:pt x="7706" y="3263"/>
                    </a:cubicBezTo>
                    <a:cubicBezTo>
                      <a:pt x="7473" y="3530"/>
                      <a:pt x="7239" y="3764"/>
                      <a:pt x="7039" y="4030"/>
                    </a:cubicBezTo>
                    <a:cubicBezTo>
                      <a:pt x="6839" y="4264"/>
                      <a:pt x="6706" y="4497"/>
                      <a:pt x="6572" y="4731"/>
                    </a:cubicBezTo>
                    <a:cubicBezTo>
                      <a:pt x="6806" y="4664"/>
                      <a:pt x="7073" y="4598"/>
                      <a:pt x="7340" y="4531"/>
                    </a:cubicBezTo>
                    <a:cubicBezTo>
                      <a:pt x="8307" y="4331"/>
                      <a:pt x="9308" y="4164"/>
                      <a:pt x="10275" y="4164"/>
                    </a:cubicBezTo>
                    <a:cubicBezTo>
                      <a:pt x="10408" y="4131"/>
                      <a:pt x="10508" y="4131"/>
                      <a:pt x="10642" y="4131"/>
                    </a:cubicBezTo>
                    <a:cubicBezTo>
                      <a:pt x="10508" y="4231"/>
                      <a:pt x="10375" y="4297"/>
                      <a:pt x="10275" y="4364"/>
                    </a:cubicBezTo>
                    <a:cubicBezTo>
                      <a:pt x="9007" y="5165"/>
                      <a:pt x="7873" y="5965"/>
                      <a:pt x="6939" y="6766"/>
                    </a:cubicBezTo>
                    <a:cubicBezTo>
                      <a:pt x="1502" y="11269"/>
                      <a:pt x="601" y="15739"/>
                      <a:pt x="1" y="16706"/>
                    </a:cubicBezTo>
                    <a:cubicBezTo>
                      <a:pt x="2543" y="17257"/>
                      <a:pt x="5506" y="17752"/>
                      <a:pt x="9175" y="17752"/>
                    </a:cubicBezTo>
                    <a:cubicBezTo>
                      <a:pt x="9503" y="17752"/>
                      <a:pt x="9836" y="17748"/>
                      <a:pt x="10175" y="17740"/>
                    </a:cubicBezTo>
                    <a:cubicBezTo>
                      <a:pt x="12110" y="17707"/>
                      <a:pt x="14244" y="17540"/>
                      <a:pt x="16613" y="17140"/>
                    </a:cubicBezTo>
                    <a:cubicBezTo>
                      <a:pt x="17614" y="16973"/>
                      <a:pt x="18648" y="16773"/>
                      <a:pt x="19748" y="16539"/>
                    </a:cubicBezTo>
                    <a:lnTo>
                      <a:pt x="19748" y="16539"/>
                    </a:lnTo>
                    <a:cubicBezTo>
                      <a:pt x="19048" y="17006"/>
                      <a:pt x="18347" y="17473"/>
                      <a:pt x="17614" y="17874"/>
                    </a:cubicBezTo>
                    <a:cubicBezTo>
                      <a:pt x="16713" y="18374"/>
                      <a:pt x="15846" y="18841"/>
                      <a:pt x="14945" y="19275"/>
                    </a:cubicBezTo>
                    <a:cubicBezTo>
                      <a:pt x="14311" y="19575"/>
                      <a:pt x="13644" y="19875"/>
                      <a:pt x="12977" y="20109"/>
                    </a:cubicBezTo>
                    <a:cubicBezTo>
                      <a:pt x="12577" y="20309"/>
                      <a:pt x="12143" y="20442"/>
                      <a:pt x="11709" y="20609"/>
                    </a:cubicBezTo>
                    <a:cubicBezTo>
                      <a:pt x="13377" y="20943"/>
                      <a:pt x="15379" y="21676"/>
                      <a:pt x="17647" y="22143"/>
                    </a:cubicBezTo>
                    <a:cubicBezTo>
                      <a:pt x="18846" y="22380"/>
                      <a:pt x="20127" y="22550"/>
                      <a:pt x="21476" y="22550"/>
                    </a:cubicBezTo>
                    <a:cubicBezTo>
                      <a:pt x="22979" y="22550"/>
                      <a:pt x="24567" y="22339"/>
                      <a:pt x="26220" y="21777"/>
                    </a:cubicBezTo>
                    <a:cubicBezTo>
                      <a:pt x="27687" y="21276"/>
                      <a:pt x="29222" y="20509"/>
                      <a:pt x="30823" y="19341"/>
                    </a:cubicBezTo>
                    <a:lnTo>
                      <a:pt x="30823" y="19341"/>
                    </a:lnTo>
                    <a:cubicBezTo>
                      <a:pt x="30289" y="20342"/>
                      <a:pt x="29622" y="21510"/>
                      <a:pt x="28955" y="22577"/>
                    </a:cubicBezTo>
                    <a:cubicBezTo>
                      <a:pt x="28421" y="23411"/>
                      <a:pt x="27888" y="24178"/>
                      <a:pt x="27354" y="24779"/>
                    </a:cubicBezTo>
                    <a:cubicBezTo>
                      <a:pt x="27020" y="25179"/>
                      <a:pt x="26720" y="25479"/>
                      <a:pt x="26420" y="25713"/>
                    </a:cubicBezTo>
                    <a:cubicBezTo>
                      <a:pt x="28588" y="25613"/>
                      <a:pt x="30122" y="25212"/>
                      <a:pt x="31257" y="24645"/>
                    </a:cubicBezTo>
                    <a:cubicBezTo>
                      <a:pt x="32191" y="24145"/>
                      <a:pt x="32858" y="23544"/>
                      <a:pt x="33358" y="22877"/>
                    </a:cubicBezTo>
                    <a:cubicBezTo>
                      <a:pt x="33558" y="22644"/>
                      <a:pt x="33758" y="22377"/>
                      <a:pt x="33925" y="22110"/>
                    </a:cubicBezTo>
                    <a:lnTo>
                      <a:pt x="33925" y="22110"/>
                    </a:lnTo>
                    <a:cubicBezTo>
                      <a:pt x="33859" y="22344"/>
                      <a:pt x="33792" y="22610"/>
                      <a:pt x="33725" y="22877"/>
                    </a:cubicBezTo>
                    <a:cubicBezTo>
                      <a:pt x="33592" y="23378"/>
                      <a:pt x="33458" y="23878"/>
                      <a:pt x="33325" y="24378"/>
                    </a:cubicBezTo>
                    <a:cubicBezTo>
                      <a:pt x="32924" y="26080"/>
                      <a:pt x="32491" y="27814"/>
                      <a:pt x="32091" y="29615"/>
                    </a:cubicBezTo>
                    <a:cubicBezTo>
                      <a:pt x="31657" y="31550"/>
                      <a:pt x="31290" y="33518"/>
                      <a:pt x="31023" y="35486"/>
                    </a:cubicBezTo>
                    <a:cubicBezTo>
                      <a:pt x="33392" y="33351"/>
                      <a:pt x="36127" y="31717"/>
                      <a:pt x="37595" y="28415"/>
                    </a:cubicBezTo>
                    <a:cubicBezTo>
                      <a:pt x="37795" y="27914"/>
                      <a:pt x="37961" y="27414"/>
                      <a:pt x="38128" y="26880"/>
                    </a:cubicBezTo>
                    <a:cubicBezTo>
                      <a:pt x="38462" y="27214"/>
                      <a:pt x="38729" y="27514"/>
                      <a:pt x="38962" y="27814"/>
                    </a:cubicBezTo>
                    <a:cubicBezTo>
                      <a:pt x="39596" y="28782"/>
                      <a:pt x="39729" y="29749"/>
                      <a:pt x="39996" y="30816"/>
                    </a:cubicBezTo>
                    <a:cubicBezTo>
                      <a:pt x="40130" y="30583"/>
                      <a:pt x="40263" y="30349"/>
                      <a:pt x="40397" y="30116"/>
                    </a:cubicBezTo>
                    <a:cubicBezTo>
                      <a:pt x="40530" y="29882"/>
                      <a:pt x="41264" y="28214"/>
                      <a:pt x="41731" y="26080"/>
                    </a:cubicBezTo>
                    <a:cubicBezTo>
                      <a:pt x="42431" y="23144"/>
                      <a:pt x="42631" y="19341"/>
                      <a:pt x="40163" y="17040"/>
                    </a:cubicBezTo>
                    <a:lnTo>
                      <a:pt x="40163" y="17040"/>
                    </a:lnTo>
                    <a:cubicBezTo>
                      <a:pt x="40296" y="17073"/>
                      <a:pt x="40397" y="17073"/>
                      <a:pt x="40497" y="17073"/>
                    </a:cubicBezTo>
                    <a:cubicBezTo>
                      <a:pt x="41697" y="17273"/>
                      <a:pt x="42765" y="17974"/>
                      <a:pt x="43632" y="18808"/>
                    </a:cubicBezTo>
                    <a:cubicBezTo>
                      <a:pt x="43639" y="18814"/>
                      <a:pt x="43645" y="18817"/>
                      <a:pt x="43651" y="18817"/>
                    </a:cubicBezTo>
                    <a:cubicBezTo>
                      <a:pt x="43677" y="18817"/>
                      <a:pt x="43699" y="18768"/>
                      <a:pt x="43699" y="18741"/>
                    </a:cubicBezTo>
                    <a:cubicBezTo>
                      <a:pt x="43165" y="17307"/>
                      <a:pt x="42064" y="16306"/>
                      <a:pt x="40597" y="15839"/>
                    </a:cubicBezTo>
                    <a:cubicBezTo>
                      <a:pt x="40212" y="15711"/>
                      <a:pt x="39772" y="15651"/>
                      <a:pt x="39330" y="15651"/>
                    </a:cubicBezTo>
                    <a:cubicBezTo>
                      <a:pt x="39083" y="15651"/>
                      <a:pt x="38835" y="15670"/>
                      <a:pt x="38595" y="15705"/>
                    </a:cubicBezTo>
                    <a:cubicBezTo>
                      <a:pt x="39162" y="15038"/>
                      <a:pt x="39563" y="14104"/>
                      <a:pt x="39829" y="13437"/>
                    </a:cubicBezTo>
                    <a:cubicBezTo>
                      <a:pt x="40397" y="11836"/>
                      <a:pt x="40463" y="10135"/>
                      <a:pt x="39963" y="8500"/>
                    </a:cubicBezTo>
                    <a:cubicBezTo>
                      <a:pt x="39963" y="8470"/>
                      <a:pt x="39936" y="8454"/>
                      <a:pt x="39906" y="8454"/>
                    </a:cubicBezTo>
                    <a:cubicBezTo>
                      <a:pt x="39870" y="8454"/>
                      <a:pt x="39829" y="8479"/>
                      <a:pt x="39829" y="8534"/>
                    </a:cubicBezTo>
                    <a:cubicBezTo>
                      <a:pt x="39663" y="9801"/>
                      <a:pt x="39362" y="10969"/>
                      <a:pt x="38862" y="12136"/>
                    </a:cubicBezTo>
                    <a:cubicBezTo>
                      <a:pt x="38795" y="11936"/>
                      <a:pt x="38729" y="11736"/>
                      <a:pt x="38629" y="11536"/>
                    </a:cubicBezTo>
                    <a:cubicBezTo>
                      <a:pt x="37361" y="9134"/>
                      <a:pt x="35293" y="6933"/>
                      <a:pt x="33225" y="5231"/>
                    </a:cubicBezTo>
                    <a:cubicBezTo>
                      <a:pt x="31323" y="3664"/>
                      <a:pt x="29155" y="2363"/>
                      <a:pt x="26787" y="1395"/>
                    </a:cubicBezTo>
                    <a:lnTo>
                      <a:pt x="26787" y="1395"/>
                    </a:lnTo>
                    <a:cubicBezTo>
                      <a:pt x="27954" y="2663"/>
                      <a:pt x="29622" y="4297"/>
                      <a:pt x="29722" y="6065"/>
                    </a:cubicBezTo>
                    <a:cubicBezTo>
                      <a:pt x="29722" y="6114"/>
                      <a:pt x="29686" y="6145"/>
                      <a:pt x="29654" y="6145"/>
                    </a:cubicBezTo>
                    <a:cubicBezTo>
                      <a:pt x="29642" y="6145"/>
                      <a:pt x="29631" y="6141"/>
                      <a:pt x="29622" y="6132"/>
                    </a:cubicBezTo>
                    <a:cubicBezTo>
                      <a:pt x="28636" y="4853"/>
                      <a:pt x="22077" y="1"/>
                      <a:pt x="15550" y="1"/>
                    </a:cubicBezTo>
                    <a:close/>
                  </a:path>
                </a:pathLst>
              </a:custGeom>
              <a:solidFill>
                <a:srgbClr val="5C37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7326775" y="191413"/>
                <a:ext cx="842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3470" extrusionOk="0">
                    <a:moveTo>
                      <a:pt x="3370" y="1"/>
                    </a:moveTo>
                    <a:lnTo>
                      <a:pt x="3370" y="1"/>
                    </a:lnTo>
                    <a:cubicBezTo>
                      <a:pt x="2336" y="534"/>
                      <a:pt x="1301" y="1235"/>
                      <a:pt x="367" y="2202"/>
                    </a:cubicBezTo>
                    <a:cubicBezTo>
                      <a:pt x="234" y="2636"/>
                      <a:pt x="134" y="3070"/>
                      <a:pt x="1" y="3470"/>
                    </a:cubicBezTo>
                    <a:cubicBezTo>
                      <a:pt x="968" y="3270"/>
                      <a:pt x="1969" y="3103"/>
                      <a:pt x="2936" y="3103"/>
                    </a:cubicBezTo>
                    <a:cubicBezTo>
                      <a:pt x="2969" y="2069"/>
                      <a:pt x="3136" y="1035"/>
                      <a:pt x="337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7313425" y="273988"/>
                <a:ext cx="9010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4103" extrusionOk="0">
                    <a:moveTo>
                      <a:pt x="3470" y="0"/>
                    </a:moveTo>
                    <a:lnTo>
                      <a:pt x="3470" y="0"/>
                    </a:lnTo>
                    <a:cubicBezTo>
                      <a:pt x="2202" y="801"/>
                      <a:pt x="1102" y="1601"/>
                      <a:pt x="134" y="2402"/>
                    </a:cubicBezTo>
                    <a:cubicBezTo>
                      <a:pt x="68" y="2969"/>
                      <a:pt x="1" y="3536"/>
                      <a:pt x="1" y="4103"/>
                    </a:cubicBezTo>
                    <a:cubicBezTo>
                      <a:pt x="1168" y="3402"/>
                      <a:pt x="2369" y="2702"/>
                      <a:pt x="3603" y="2035"/>
                    </a:cubicBezTo>
                    <a:cubicBezTo>
                      <a:pt x="3503" y="1368"/>
                      <a:pt x="3437" y="667"/>
                      <a:pt x="3470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7313425" y="345688"/>
                <a:ext cx="10510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3270" extrusionOk="0">
                    <a:moveTo>
                      <a:pt x="3737" y="1"/>
                    </a:moveTo>
                    <a:cubicBezTo>
                      <a:pt x="2469" y="768"/>
                      <a:pt x="1202" y="1569"/>
                      <a:pt x="1" y="2369"/>
                    </a:cubicBezTo>
                    <a:cubicBezTo>
                      <a:pt x="34" y="2669"/>
                      <a:pt x="34" y="2970"/>
                      <a:pt x="101" y="3270"/>
                    </a:cubicBezTo>
                    <a:cubicBezTo>
                      <a:pt x="1435" y="2669"/>
                      <a:pt x="2803" y="2069"/>
                      <a:pt x="4204" y="1535"/>
                    </a:cubicBezTo>
                    <a:cubicBezTo>
                      <a:pt x="4004" y="1035"/>
                      <a:pt x="3870" y="501"/>
                      <a:pt x="373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7319275" y="402413"/>
                <a:ext cx="239350" cy="206825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8273" extrusionOk="0">
                    <a:moveTo>
                      <a:pt x="4203" y="0"/>
                    </a:moveTo>
                    <a:cubicBezTo>
                      <a:pt x="2802" y="634"/>
                      <a:pt x="1401" y="1268"/>
                      <a:pt x="67" y="1935"/>
                    </a:cubicBezTo>
                    <a:lnTo>
                      <a:pt x="0" y="1968"/>
                    </a:lnTo>
                    <a:cubicBezTo>
                      <a:pt x="301" y="3503"/>
                      <a:pt x="834" y="5004"/>
                      <a:pt x="1735" y="6405"/>
                    </a:cubicBezTo>
                    <a:cubicBezTo>
                      <a:pt x="2169" y="7072"/>
                      <a:pt x="2636" y="7706"/>
                      <a:pt x="3136" y="8273"/>
                    </a:cubicBezTo>
                    <a:cubicBezTo>
                      <a:pt x="5071" y="8206"/>
                      <a:pt x="7205" y="8039"/>
                      <a:pt x="9574" y="7639"/>
                    </a:cubicBezTo>
                    <a:cubicBezTo>
                      <a:pt x="8406" y="6705"/>
                      <a:pt x="7306" y="5671"/>
                      <a:pt x="6472" y="4403"/>
                    </a:cubicBezTo>
                    <a:cubicBezTo>
                      <a:pt x="5604" y="3102"/>
                      <a:pt x="4804" y="1568"/>
                      <a:pt x="42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7467700" y="611713"/>
                <a:ext cx="215200" cy="106775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4271" extrusionOk="0">
                    <a:moveTo>
                      <a:pt x="4638" y="1"/>
                    </a:moveTo>
                    <a:cubicBezTo>
                      <a:pt x="3737" y="501"/>
                      <a:pt x="2870" y="968"/>
                      <a:pt x="1969" y="1402"/>
                    </a:cubicBezTo>
                    <a:cubicBezTo>
                      <a:pt x="1335" y="1702"/>
                      <a:pt x="668" y="2002"/>
                      <a:pt x="1" y="2269"/>
                    </a:cubicBezTo>
                    <a:cubicBezTo>
                      <a:pt x="1435" y="3170"/>
                      <a:pt x="3003" y="3803"/>
                      <a:pt x="4671" y="4270"/>
                    </a:cubicBezTo>
                    <a:lnTo>
                      <a:pt x="4704" y="4270"/>
                    </a:lnTo>
                    <a:cubicBezTo>
                      <a:pt x="6005" y="3637"/>
                      <a:pt x="7306" y="3003"/>
                      <a:pt x="8607" y="2336"/>
                    </a:cubicBezTo>
                    <a:cubicBezTo>
                      <a:pt x="7973" y="2069"/>
                      <a:pt x="7339" y="1769"/>
                      <a:pt x="6739" y="1368"/>
                    </a:cubicBezTo>
                    <a:cubicBezTo>
                      <a:pt x="6005" y="935"/>
                      <a:pt x="5305" y="501"/>
                      <a:pt x="463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7639500" y="683438"/>
                <a:ext cx="159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1825" extrusionOk="0">
                    <a:moveTo>
                      <a:pt x="3036" y="0"/>
                    </a:moveTo>
                    <a:cubicBezTo>
                      <a:pt x="2035" y="601"/>
                      <a:pt x="1035" y="1168"/>
                      <a:pt x="0" y="1735"/>
                    </a:cubicBezTo>
                    <a:cubicBezTo>
                      <a:pt x="559" y="1792"/>
                      <a:pt x="1132" y="1824"/>
                      <a:pt x="1717" y="1824"/>
                    </a:cubicBezTo>
                    <a:cubicBezTo>
                      <a:pt x="3192" y="1824"/>
                      <a:pt x="4748" y="1617"/>
                      <a:pt x="6372" y="1068"/>
                    </a:cubicBezTo>
                    <a:cubicBezTo>
                      <a:pt x="5238" y="734"/>
                      <a:pt x="4137" y="401"/>
                      <a:pt x="30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7827125" y="730138"/>
                <a:ext cx="15015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2203" extrusionOk="0">
                    <a:moveTo>
                      <a:pt x="1602" y="0"/>
                    </a:moveTo>
                    <a:cubicBezTo>
                      <a:pt x="1068" y="801"/>
                      <a:pt x="535" y="1568"/>
                      <a:pt x="1" y="2202"/>
                    </a:cubicBezTo>
                    <a:cubicBezTo>
                      <a:pt x="635" y="2202"/>
                      <a:pt x="1268" y="2202"/>
                      <a:pt x="1902" y="2169"/>
                    </a:cubicBezTo>
                    <a:cubicBezTo>
                      <a:pt x="2536" y="2135"/>
                      <a:pt x="3203" y="2069"/>
                      <a:pt x="3904" y="2035"/>
                    </a:cubicBezTo>
                    <a:cubicBezTo>
                      <a:pt x="4838" y="1535"/>
                      <a:pt x="5505" y="934"/>
                      <a:pt x="6005" y="267"/>
                    </a:cubicBezTo>
                    <a:lnTo>
                      <a:pt x="6005" y="267"/>
                    </a:lnTo>
                    <a:cubicBezTo>
                      <a:pt x="5772" y="301"/>
                      <a:pt x="5538" y="301"/>
                      <a:pt x="5338" y="301"/>
                    </a:cubicBezTo>
                    <a:cubicBezTo>
                      <a:pt x="4471" y="301"/>
                      <a:pt x="3603" y="267"/>
                      <a:pt x="2736" y="134"/>
                    </a:cubicBezTo>
                    <a:cubicBezTo>
                      <a:pt x="2336" y="101"/>
                      <a:pt x="1969" y="34"/>
                      <a:pt x="1602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8069800" y="696788"/>
                <a:ext cx="851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2002" extrusionOk="0">
                    <a:moveTo>
                      <a:pt x="3403" y="0"/>
                    </a:moveTo>
                    <a:lnTo>
                      <a:pt x="3403" y="0"/>
                    </a:lnTo>
                    <a:cubicBezTo>
                      <a:pt x="2269" y="501"/>
                      <a:pt x="1135" y="834"/>
                      <a:pt x="34" y="1101"/>
                    </a:cubicBezTo>
                    <a:cubicBezTo>
                      <a:pt x="34" y="1401"/>
                      <a:pt x="1" y="1701"/>
                      <a:pt x="1" y="2002"/>
                    </a:cubicBezTo>
                    <a:cubicBezTo>
                      <a:pt x="1102" y="1535"/>
                      <a:pt x="2236" y="867"/>
                      <a:pt x="34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7977250" y="728463"/>
                <a:ext cx="7422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836" extrusionOk="0">
                    <a:moveTo>
                      <a:pt x="2969" y="1"/>
                    </a:moveTo>
                    <a:cubicBezTo>
                      <a:pt x="2035" y="168"/>
                      <a:pt x="1134" y="268"/>
                      <a:pt x="367" y="334"/>
                    </a:cubicBezTo>
                    <a:cubicBezTo>
                      <a:pt x="234" y="835"/>
                      <a:pt x="100" y="1335"/>
                      <a:pt x="0" y="1835"/>
                    </a:cubicBezTo>
                    <a:cubicBezTo>
                      <a:pt x="901" y="1669"/>
                      <a:pt x="1835" y="1435"/>
                      <a:pt x="2802" y="1102"/>
                    </a:cubicBezTo>
                    <a:cubicBezTo>
                      <a:pt x="2869" y="735"/>
                      <a:pt x="2902" y="368"/>
                      <a:pt x="29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7919700" y="875238"/>
                <a:ext cx="163475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7073" extrusionOk="0">
                    <a:moveTo>
                      <a:pt x="6539" y="1"/>
                    </a:moveTo>
                    <a:lnTo>
                      <a:pt x="6539" y="1"/>
                    </a:lnTo>
                    <a:cubicBezTo>
                      <a:pt x="4771" y="634"/>
                      <a:pt x="2903" y="1001"/>
                      <a:pt x="1035" y="1201"/>
                    </a:cubicBezTo>
                    <a:cubicBezTo>
                      <a:pt x="601" y="3136"/>
                      <a:pt x="234" y="5104"/>
                      <a:pt x="0" y="7072"/>
                    </a:cubicBezTo>
                    <a:cubicBezTo>
                      <a:pt x="2336" y="4937"/>
                      <a:pt x="5071" y="3303"/>
                      <a:pt x="6539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8117350" y="816863"/>
                <a:ext cx="70075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738" extrusionOk="0">
                    <a:moveTo>
                      <a:pt x="2802" y="1"/>
                    </a:moveTo>
                    <a:lnTo>
                      <a:pt x="2802" y="1"/>
                    </a:lnTo>
                    <a:cubicBezTo>
                      <a:pt x="1935" y="668"/>
                      <a:pt x="1001" y="1268"/>
                      <a:pt x="0" y="1735"/>
                    </a:cubicBezTo>
                    <a:cubicBezTo>
                      <a:pt x="634" y="2736"/>
                      <a:pt x="767" y="3670"/>
                      <a:pt x="1034" y="4737"/>
                    </a:cubicBezTo>
                    <a:cubicBezTo>
                      <a:pt x="1168" y="4504"/>
                      <a:pt x="1301" y="4270"/>
                      <a:pt x="1435" y="4037"/>
                    </a:cubicBezTo>
                    <a:cubicBezTo>
                      <a:pt x="1568" y="3803"/>
                      <a:pt x="2302" y="2135"/>
                      <a:pt x="280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62" name="Google Shape;1162;p38"/>
          <p:cNvSpPr/>
          <p:nvPr/>
        </p:nvSpPr>
        <p:spPr>
          <a:xfrm rot="3363349">
            <a:off x="3715369" y="992373"/>
            <a:ext cx="1780055" cy="139691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38"/>
          <p:cNvSpPr txBox="1">
            <a:spLocks noGrp="1"/>
          </p:cNvSpPr>
          <p:nvPr>
            <p:ph type="title" idx="2"/>
          </p:nvPr>
        </p:nvSpPr>
        <p:spPr>
          <a:xfrm>
            <a:off x="3757625" y="1098000"/>
            <a:ext cx="155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1164" name="Google Shape;1164;p38"/>
          <p:cNvGrpSpPr/>
          <p:nvPr/>
        </p:nvGrpSpPr>
        <p:grpSpPr>
          <a:xfrm>
            <a:off x="2917051" y="3610848"/>
            <a:ext cx="2927410" cy="993144"/>
            <a:chOff x="2917051" y="3610848"/>
            <a:chExt cx="2927410" cy="993144"/>
          </a:xfrm>
        </p:grpSpPr>
        <p:sp>
          <p:nvSpPr>
            <p:cNvPr id="1165" name="Google Shape;1165;p38"/>
            <p:cNvSpPr/>
            <p:nvPr/>
          </p:nvSpPr>
          <p:spPr>
            <a:xfrm rot="-624127">
              <a:off x="4282254" y="3744312"/>
              <a:ext cx="1526687" cy="532416"/>
            </a:xfrm>
            <a:custGeom>
              <a:avLst/>
              <a:gdLst/>
              <a:ahLst/>
              <a:cxnLst/>
              <a:rect l="l" t="t" r="r" b="b"/>
              <a:pathLst>
                <a:path w="46367" h="16170" extrusionOk="0">
                  <a:moveTo>
                    <a:pt x="44499" y="0"/>
                  </a:moveTo>
                  <a:cubicBezTo>
                    <a:pt x="44499" y="0"/>
                    <a:pt x="11108" y="5905"/>
                    <a:pt x="10708" y="6105"/>
                  </a:cubicBezTo>
                  <a:cubicBezTo>
                    <a:pt x="10341" y="6338"/>
                    <a:pt x="9774" y="7239"/>
                    <a:pt x="9574" y="7239"/>
                  </a:cubicBezTo>
                  <a:cubicBezTo>
                    <a:pt x="9340" y="7272"/>
                    <a:pt x="0" y="12276"/>
                    <a:pt x="67" y="12609"/>
                  </a:cubicBezTo>
                  <a:cubicBezTo>
                    <a:pt x="267" y="13610"/>
                    <a:pt x="301" y="13143"/>
                    <a:pt x="334" y="13977"/>
                  </a:cubicBezTo>
                  <a:cubicBezTo>
                    <a:pt x="367" y="14778"/>
                    <a:pt x="11108" y="15812"/>
                    <a:pt x="11108" y="15812"/>
                  </a:cubicBezTo>
                  <a:cubicBezTo>
                    <a:pt x="11108" y="15812"/>
                    <a:pt x="12028" y="16169"/>
                    <a:pt x="12749" y="16169"/>
                  </a:cubicBezTo>
                  <a:cubicBezTo>
                    <a:pt x="12852" y="16169"/>
                    <a:pt x="12951" y="16162"/>
                    <a:pt x="13043" y="16145"/>
                  </a:cubicBezTo>
                  <a:cubicBezTo>
                    <a:pt x="13310" y="16112"/>
                    <a:pt x="46367" y="10141"/>
                    <a:pt x="46367" y="10141"/>
                  </a:cubicBezTo>
                  <a:lnTo>
                    <a:pt x="444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 rot="-624127">
              <a:off x="4676611" y="3727185"/>
              <a:ext cx="1076389" cy="512265"/>
            </a:xfrm>
            <a:custGeom>
              <a:avLst/>
              <a:gdLst/>
              <a:ahLst/>
              <a:cxnLst/>
              <a:rect l="l" t="t" r="r" b="b"/>
              <a:pathLst>
                <a:path w="32691" h="15558" extrusionOk="0">
                  <a:moveTo>
                    <a:pt x="30570" y="0"/>
                  </a:moveTo>
                  <a:cubicBezTo>
                    <a:pt x="28807" y="0"/>
                    <a:pt x="395" y="4767"/>
                    <a:pt x="201" y="5350"/>
                  </a:cubicBezTo>
                  <a:cubicBezTo>
                    <a:pt x="0" y="5951"/>
                    <a:pt x="2069" y="15558"/>
                    <a:pt x="2069" y="15558"/>
                  </a:cubicBezTo>
                  <a:cubicBezTo>
                    <a:pt x="2069" y="15558"/>
                    <a:pt x="32390" y="10387"/>
                    <a:pt x="32524" y="10187"/>
                  </a:cubicBezTo>
                  <a:cubicBezTo>
                    <a:pt x="32690" y="9987"/>
                    <a:pt x="30789" y="313"/>
                    <a:pt x="30656" y="13"/>
                  </a:cubicBezTo>
                  <a:cubicBezTo>
                    <a:pt x="30652" y="4"/>
                    <a:pt x="30623" y="0"/>
                    <a:pt x="30570" y="0"/>
                  </a:cubicBezTo>
                  <a:close/>
                </a:path>
              </a:pathLst>
            </a:custGeom>
            <a:solidFill>
              <a:srgbClr val="000000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 rot="-624127">
              <a:off x="4754297" y="3937698"/>
              <a:ext cx="163445" cy="361364"/>
            </a:xfrm>
            <a:custGeom>
              <a:avLst/>
              <a:gdLst/>
              <a:ahLst/>
              <a:cxnLst/>
              <a:rect l="l" t="t" r="r" b="b"/>
              <a:pathLst>
                <a:path w="4964" h="10975" extrusionOk="0">
                  <a:moveTo>
                    <a:pt x="2862" y="0"/>
                  </a:moveTo>
                  <a:cubicBezTo>
                    <a:pt x="2862" y="0"/>
                    <a:pt x="627" y="467"/>
                    <a:pt x="327" y="467"/>
                  </a:cubicBezTo>
                  <a:cubicBezTo>
                    <a:pt x="327" y="467"/>
                    <a:pt x="326" y="467"/>
                    <a:pt x="326" y="467"/>
                  </a:cubicBezTo>
                  <a:cubicBezTo>
                    <a:pt x="1" y="467"/>
                    <a:pt x="2229" y="10975"/>
                    <a:pt x="2229" y="10975"/>
                  </a:cubicBezTo>
                  <a:lnTo>
                    <a:pt x="4964" y="10641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 rot="-624127">
              <a:off x="5505239" y="3654816"/>
              <a:ext cx="162359" cy="361364"/>
            </a:xfrm>
            <a:custGeom>
              <a:avLst/>
              <a:gdLst/>
              <a:ahLst/>
              <a:cxnLst/>
              <a:rect l="l" t="t" r="r" b="b"/>
              <a:pathLst>
                <a:path w="4931" h="10975" extrusionOk="0">
                  <a:moveTo>
                    <a:pt x="2829" y="0"/>
                  </a:moveTo>
                  <a:cubicBezTo>
                    <a:pt x="2829" y="0"/>
                    <a:pt x="627" y="467"/>
                    <a:pt x="294" y="467"/>
                  </a:cubicBezTo>
                  <a:cubicBezTo>
                    <a:pt x="293" y="467"/>
                    <a:pt x="293" y="467"/>
                    <a:pt x="292" y="467"/>
                  </a:cubicBezTo>
                  <a:cubicBezTo>
                    <a:pt x="0" y="467"/>
                    <a:pt x="2195" y="10975"/>
                    <a:pt x="2195" y="10975"/>
                  </a:cubicBezTo>
                  <a:lnTo>
                    <a:pt x="4930" y="10674"/>
                  </a:lnTo>
                  <a:lnTo>
                    <a:pt x="28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 rot="-624127">
              <a:off x="5004490" y="3895667"/>
              <a:ext cx="445326" cy="157519"/>
            </a:xfrm>
            <a:custGeom>
              <a:avLst/>
              <a:gdLst/>
              <a:ahLst/>
              <a:cxnLst/>
              <a:rect l="l" t="t" r="r" b="b"/>
              <a:pathLst>
                <a:path w="13525" h="4784" extrusionOk="0">
                  <a:moveTo>
                    <a:pt x="10165" y="1"/>
                  </a:moveTo>
                  <a:cubicBezTo>
                    <a:pt x="8398" y="1"/>
                    <a:pt x="6120" y="416"/>
                    <a:pt x="4076" y="962"/>
                  </a:cubicBezTo>
                  <a:cubicBezTo>
                    <a:pt x="407" y="1929"/>
                    <a:pt x="73" y="3797"/>
                    <a:pt x="73" y="3797"/>
                  </a:cubicBezTo>
                  <a:cubicBezTo>
                    <a:pt x="0" y="4465"/>
                    <a:pt x="1612" y="4784"/>
                    <a:pt x="3726" y="4784"/>
                  </a:cubicBezTo>
                  <a:cubicBezTo>
                    <a:pt x="7420" y="4784"/>
                    <a:pt x="12649" y="3811"/>
                    <a:pt x="13116" y="2029"/>
                  </a:cubicBezTo>
                  <a:cubicBezTo>
                    <a:pt x="13524" y="538"/>
                    <a:pt x="12175" y="1"/>
                    <a:pt x="10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 rot="-624127">
              <a:off x="4386139" y="4284475"/>
              <a:ext cx="295479" cy="39248"/>
            </a:xfrm>
            <a:custGeom>
              <a:avLst/>
              <a:gdLst/>
              <a:ahLst/>
              <a:cxnLst/>
              <a:rect l="l" t="t" r="r" b="b"/>
              <a:pathLst>
                <a:path w="8974" h="1192" extrusionOk="0">
                  <a:moveTo>
                    <a:pt x="4069" y="0"/>
                  </a:moveTo>
                  <a:cubicBezTo>
                    <a:pt x="2795" y="0"/>
                    <a:pt x="1592" y="79"/>
                    <a:pt x="1102" y="324"/>
                  </a:cubicBezTo>
                  <a:cubicBezTo>
                    <a:pt x="1" y="891"/>
                    <a:pt x="8173" y="1191"/>
                    <a:pt x="8173" y="1191"/>
                  </a:cubicBezTo>
                  <a:cubicBezTo>
                    <a:pt x="8974" y="1091"/>
                    <a:pt x="8907" y="524"/>
                    <a:pt x="8107" y="224"/>
                  </a:cubicBezTo>
                  <a:cubicBezTo>
                    <a:pt x="7909" y="165"/>
                    <a:pt x="5914" y="0"/>
                    <a:pt x="40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 rot="1124110">
              <a:off x="2972844" y="3818972"/>
              <a:ext cx="1391109" cy="576896"/>
            </a:xfrm>
            <a:custGeom>
              <a:avLst/>
              <a:gdLst/>
              <a:ahLst/>
              <a:cxnLst/>
              <a:rect l="l" t="t" r="r" b="b"/>
              <a:pathLst>
                <a:path w="37328" h="15480" extrusionOk="0">
                  <a:moveTo>
                    <a:pt x="14044" y="5139"/>
                  </a:moveTo>
                  <a:cubicBezTo>
                    <a:pt x="14678" y="7074"/>
                    <a:pt x="14211" y="8608"/>
                    <a:pt x="13777" y="9442"/>
                  </a:cubicBezTo>
                  <a:cubicBezTo>
                    <a:pt x="13010" y="10977"/>
                    <a:pt x="11676" y="11844"/>
                    <a:pt x="10842" y="11844"/>
                  </a:cubicBezTo>
                  <a:cubicBezTo>
                    <a:pt x="10812" y="11846"/>
                    <a:pt x="10783" y="11847"/>
                    <a:pt x="10754" y="11847"/>
                  </a:cubicBezTo>
                  <a:cubicBezTo>
                    <a:pt x="10349" y="11847"/>
                    <a:pt x="10168" y="11631"/>
                    <a:pt x="10075" y="11444"/>
                  </a:cubicBezTo>
                  <a:cubicBezTo>
                    <a:pt x="9875" y="11110"/>
                    <a:pt x="10342" y="9509"/>
                    <a:pt x="12243" y="7074"/>
                  </a:cubicBezTo>
                  <a:cubicBezTo>
                    <a:pt x="12810" y="6407"/>
                    <a:pt x="13411" y="5739"/>
                    <a:pt x="14044" y="5139"/>
                  </a:cubicBezTo>
                  <a:close/>
                  <a:moveTo>
                    <a:pt x="10644" y="1"/>
                  </a:moveTo>
                  <a:cubicBezTo>
                    <a:pt x="10610" y="1"/>
                    <a:pt x="10576" y="1"/>
                    <a:pt x="10542" y="2"/>
                  </a:cubicBezTo>
                  <a:cubicBezTo>
                    <a:pt x="5738" y="135"/>
                    <a:pt x="568" y="8308"/>
                    <a:pt x="1" y="9209"/>
                  </a:cubicBezTo>
                  <a:lnTo>
                    <a:pt x="1435" y="10109"/>
                  </a:lnTo>
                  <a:cubicBezTo>
                    <a:pt x="2836" y="7774"/>
                    <a:pt x="7273" y="1770"/>
                    <a:pt x="10575" y="1670"/>
                  </a:cubicBezTo>
                  <a:cubicBezTo>
                    <a:pt x="10606" y="1669"/>
                    <a:pt x="10637" y="1668"/>
                    <a:pt x="10668" y="1668"/>
                  </a:cubicBezTo>
                  <a:cubicBezTo>
                    <a:pt x="11562" y="1668"/>
                    <a:pt x="12333" y="2137"/>
                    <a:pt x="13010" y="3104"/>
                  </a:cubicBezTo>
                  <a:cubicBezTo>
                    <a:pt x="13110" y="3238"/>
                    <a:pt x="13210" y="3404"/>
                    <a:pt x="13277" y="3538"/>
                  </a:cubicBezTo>
                  <a:cubicBezTo>
                    <a:pt x="12443" y="4305"/>
                    <a:pt x="11676" y="5172"/>
                    <a:pt x="10975" y="6040"/>
                  </a:cubicBezTo>
                  <a:cubicBezTo>
                    <a:pt x="9941" y="7341"/>
                    <a:pt x="7640" y="10510"/>
                    <a:pt x="8640" y="12277"/>
                  </a:cubicBezTo>
                  <a:cubicBezTo>
                    <a:pt x="9092" y="13051"/>
                    <a:pt x="9855" y="13513"/>
                    <a:pt x="10779" y="13513"/>
                  </a:cubicBezTo>
                  <a:cubicBezTo>
                    <a:pt x="10811" y="13513"/>
                    <a:pt x="10843" y="13513"/>
                    <a:pt x="10875" y="13512"/>
                  </a:cubicBezTo>
                  <a:cubicBezTo>
                    <a:pt x="12510" y="13478"/>
                    <a:pt x="14311" y="12111"/>
                    <a:pt x="15279" y="10209"/>
                  </a:cubicBezTo>
                  <a:cubicBezTo>
                    <a:pt x="16246" y="8275"/>
                    <a:pt x="16279" y="6073"/>
                    <a:pt x="15379" y="3938"/>
                  </a:cubicBezTo>
                  <a:cubicBezTo>
                    <a:pt x="16860" y="2764"/>
                    <a:pt x="18389" y="1941"/>
                    <a:pt x="19591" y="1941"/>
                  </a:cubicBezTo>
                  <a:cubicBezTo>
                    <a:pt x="19823" y="1941"/>
                    <a:pt x="20044" y="1972"/>
                    <a:pt x="20249" y="2037"/>
                  </a:cubicBezTo>
                  <a:cubicBezTo>
                    <a:pt x="21650" y="2470"/>
                    <a:pt x="22083" y="4572"/>
                    <a:pt x="22217" y="6240"/>
                  </a:cubicBezTo>
                  <a:cubicBezTo>
                    <a:pt x="22584" y="11243"/>
                    <a:pt x="24285" y="14446"/>
                    <a:pt x="26987" y="15280"/>
                  </a:cubicBezTo>
                  <a:cubicBezTo>
                    <a:pt x="27454" y="15413"/>
                    <a:pt x="27921" y="15480"/>
                    <a:pt x="28388" y="15480"/>
                  </a:cubicBezTo>
                  <a:cubicBezTo>
                    <a:pt x="31056" y="15480"/>
                    <a:pt x="34159" y="13378"/>
                    <a:pt x="37328" y="9409"/>
                  </a:cubicBezTo>
                  <a:lnTo>
                    <a:pt x="35993" y="8375"/>
                  </a:lnTo>
                  <a:cubicBezTo>
                    <a:pt x="33207" y="11887"/>
                    <a:pt x="30496" y="13808"/>
                    <a:pt x="28389" y="13808"/>
                  </a:cubicBezTo>
                  <a:cubicBezTo>
                    <a:pt x="28074" y="13808"/>
                    <a:pt x="27773" y="13765"/>
                    <a:pt x="27487" y="13678"/>
                  </a:cubicBezTo>
                  <a:cubicBezTo>
                    <a:pt x="25519" y="13078"/>
                    <a:pt x="24185" y="10309"/>
                    <a:pt x="23885" y="6106"/>
                  </a:cubicBezTo>
                  <a:cubicBezTo>
                    <a:pt x="23651" y="2904"/>
                    <a:pt x="22584" y="1003"/>
                    <a:pt x="20749" y="436"/>
                  </a:cubicBezTo>
                  <a:cubicBezTo>
                    <a:pt x="20389" y="324"/>
                    <a:pt x="20014" y="272"/>
                    <a:pt x="19628" y="272"/>
                  </a:cubicBezTo>
                  <a:cubicBezTo>
                    <a:pt x="18043" y="272"/>
                    <a:pt x="16268" y="1150"/>
                    <a:pt x="14578" y="2437"/>
                  </a:cubicBezTo>
                  <a:cubicBezTo>
                    <a:pt x="14511" y="2337"/>
                    <a:pt x="14445" y="2270"/>
                    <a:pt x="14378" y="2170"/>
                  </a:cubicBezTo>
                  <a:cubicBezTo>
                    <a:pt x="13367" y="703"/>
                    <a:pt x="12102" y="1"/>
                    <a:pt x="10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2" name="Google Shape;1172;p38"/>
          <p:cNvGrpSpPr/>
          <p:nvPr/>
        </p:nvGrpSpPr>
        <p:grpSpPr>
          <a:xfrm>
            <a:off x="939574" y="3499738"/>
            <a:ext cx="1288610" cy="967180"/>
            <a:chOff x="939574" y="3499738"/>
            <a:chExt cx="1288610" cy="967180"/>
          </a:xfrm>
        </p:grpSpPr>
        <p:sp>
          <p:nvSpPr>
            <p:cNvPr id="1173" name="Google Shape;1173;p38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4" name="Google Shape;1174;p38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1175" name="Google Shape;1175;p38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8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8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8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8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8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8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8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8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8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8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8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8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8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8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8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8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8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8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8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8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8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8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8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8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8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8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8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8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8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8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8"/>
              <p:cNvSpPr/>
              <p:nvPr/>
            </p:nvSpPr>
            <p:spPr>
              <a:xfrm>
                <a:off x="1479175" y="4027325"/>
                <a:ext cx="154300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602" extrusionOk="0">
                    <a:moveTo>
                      <a:pt x="2170" y="0"/>
                    </a:moveTo>
                    <a:cubicBezTo>
                      <a:pt x="1439" y="0"/>
                      <a:pt x="712" y="89"/>
                      <a:pt x="1" y="267"/>
                    </a:cubicBezTo>
                    <a:lnTo>
                      <a:pt x="168" y="1034"/>
                    </a:lnTo>
                    <a:cubicBezTo>
                      <a:pt x="868" y="871"/>
                      <a:pt x="1569" y="789"/>
                      <a:pt x="2269" y="789"/>
                    </a:cubicBezTo>
                    <a:cubicBezTo>
                      <a:pt x="2569" y="789"/>
                      <a:pt x="2869" y="804"/>
                      <a:pt x="3170" y="834"/>
                    </a:cubicBezTo>
                    <a:cubicBezTo>
                      <a:pt x="4104" y="934"/>
                      <a:pt x="5004" y="1201"/>
                      <a:pt x="5838" y="1602"/>
                    </a:cubicBezTo>
                    <a:lnTo>
                      <a:pt x="6172" y="901"/>
                    </a:lnTo>
                    <a:cubicBezTo>
                      <a:pt x="5271" y="467"/>
                      <a:pt x="4270" y="167"/>
                      <a:pt x="3270" y="67"/>
                    </a:cubicBezTo>
                    <a:cubicBezTo>
                      <a:pt x="2903" y="23"/>
                      <a:pt x="2536" y="0"/>
                      <a:pt x="21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8"/>
              <p:cNvSpPr/>
              <p:nvPr/>
            </p:nvSpPr>
            <p:spPr>
              <a:xfrm>
                <a:off x="1593425" y="3737450"/>
                <a:ext cx="460350" cy="482750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310" extrusionOk="0">
                    <a:moveTo>
                      <a:pt x="9558" y="804"/>
                    </a:moveTo>
                    <a:cubicBezTo>
                      <a:pt x="9841" y="804"/>
                      <a:pt x="10125" y="821"/>
                      <a:pt x="10408" y="854"/>
                    </a:cubicBezTo>
                    <a:cubicBezTo>
                      <a:pt x="12510" y="1088"/>
                      <a:pt x="14411" y="2222"/>
                      <a:pt x="15712" y="4057"/>
                    </a:cubicBezTo>
                    <a:cubicBezTo>
                      <a:pt x="17046" y="5891"/>
                      <a:pt x="17613" y="8226"/>
                      <a:pt x="17346" y="10561"/>
                    </a:cubicBezTo>
                    <a:cubicBezTo>
                      <a:pt x="17046" y="12930"/>
                      <a:pt x="15979" y="15065"/>
                      <a:pt x="14278" y="16532"/>
                    </a:cubicBezTo>
                    <a:cubicBezTo>
                      <a:pt x="12798" y="17838"/>
                      <a:pt x="11016" y="18513"/>
                      <a:pt x="9172" y="18513"/>
                    </a:cubicBezTo>
                    <a:cubicBezTo>
                      <a:pt x="8896" y="18513"/>
                      <a:pt x="8618" y="18497"/>
                      <a:pt x="8340" y="18467"/>
                    </a:cubicBezTo>
                    <a:cubicBezTo>
                      <a:pt x="3937" y="17967"/>
                      <a:pt x="835" y="13597"/>
                      <a:pt x="1402" y="8727"/>
                    </a:cubicBezTo>
                    <a:cubicBezTo>
                      <a:pt x="1669" y="6358"/>
                      <a:pt x="2769" y="4257"/>
                      <a:pt x="4471" y="2756"/>
                    </a:cubicBezTo>
                    <a:cubicBezTo>
                      <a:pt x="5705" y="1655"/>
                      <a:pt x="7172" y="1021"/>
                      <a:pt x="8707" y="854"/>
                    </a:cubicBezTo>
                    <a:cubicBezTo>
                      <a:pt x="8990" y="821"/>
                      <a:pt x="9274" y="804"/>
                      <a:pt x="9558" y="804"/>
                    </a:cubicBezTo>
                    <a:close/>
                    <a:moveTo>
                      <a:pt x="9537" y="0"/>
                    </a:moveTo>
                    <a:cubicBezTo>
                      <a:pt x="7530" y="0"/>
                      <a:pt x="5587" y="740"/>
                      <a:pt x="3970" y="2155"/>
                    </a:cubicBezTo>
                    <a:cubicBezTo>
                      <a:pt x="2102" y="3790"/>
                      <a:pt x="901" y="6091"/>
                      <a:pt x="634" y="8627"/>
                    </a:cubicBezTo>
                    <a:cubicBezTo>
                      <a:pt x="1" y="13930"/>
                      <a:pt x="3436" y="18667"/>
                      <a:pt x="8273" y="19234"/>
                    </a:cubicBezTo>
                    <a:cubicBezTo>
                      <a:pt x="8573" y="19284"/>
                      <a:pt x="8882" y="19309"/>
                      <a:pt x="9195" y="19309"/>
                    </a:cubicBezTo>
                    <a:cubicBezTo>
                      <a:pt x="9507" y="19309"/>
                      <a:pt x="9824" y="19284"/>
                      <a:pt x="10141" y="19234"/>
                    </a:cubicBezTo>
                    <a:cubicBezTo>
                      <a:pt x="11809" y="19067"/>
                      <a:pt x="13410" y="18334"/>
                      <a:pt x="14778" y="17133"/>
                    </a:cubicBezTo>
                    <a:cubicBezTo>
                      <a:pt x="16646" y="15532"/>
                      <a:pt x="17813" y="13230"/>
                      <a:pt x="18114" y="10661"/>
                    </a:cubicBezTo>
                    <a:cubicBezTo>
                      <a:pt x="18414" y="8126"/>
                      <a:pt x="17780" y="5591"/>
                      <a:pt x="16346" y="3590"/>
                    </a:cubicBezTo>
                    <a:cubicBezTo>
                      <a:pt x="14911" y="1588"/>
                      <a:pt x="12843" y="321"/>
                      <a:pt x="10475" y="54"/>
                    </a:cubicBezTo>
                    <a:cubicBezTo>
                      <a:pt x="10161" y="18"/>
                      <a:pt x="9849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8"/>
              <p:cNvSpPr/>
              <p:nvPr/>
            </p:nvSpPr>
            <p:spPr>
              <a:xfrm>
                <a:off x="1073900" y="3677400"/>
                <a:ext cx="460350" cy="482125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285" extrusionOk="0">
                    <a:moveTo>
                      <a:pt x="9576" y="776"/>
                    </a:moveTo>
                    <a:cubicBezTo>
                      <a:pt x="9852" y="776"/>
                      <a:pt x="10130" y="791"/>
                      <a:pt x="10408" y="821"/>
                    </a:cubicBezTo>
                    <a:cubicBezTo>
                      <a:pt x="12509" y="1088"/>
                      <a:pt x="14410" y="2222"/>
                      <a:pt x="15711" y="4057"/>
                    </a:cubicBezTo>
                    <a:cubicBezTo>
                      <a:pt x="17046" y="5892"/>
                      <a:pt x="17613" y="8193"/>
                      <a:pt x="17346" y="10562"/>
                    </a:cubicBezTo>
                    <a:cubicBezTo>
                      <a:pt x="17079" y="12930"/>
                      <a:pt x="15978" y="15031"/>
                      <a:pt x="14277" y="16533"/>
                    </a:cubicBezTo>
                    <a:cubicBezTo>
                      <a:pt x="12814" y="17795"/>
                      <a:pt x="11055" y="18490"/>
                      <a:pt x="9233" y="18490"/>
                    </a:cubicBezTo>
                    <a:cubicBezTo>
                      <a:pt x="8936" y="18490"/>
                      <a:pt x="8638" y="18471"/>
                      <a:pt x="8339" y="18434"/>
                    </a:cubicBezTo>
                    <a:cubicBezTo>
                      <a:pt x="3970" y="17934"/>
                      <a:pt x="834" y="13564"/>
                      <a:pt x="1401" y="8727"/>
                    </a:cubicBezTo>
                    <a:cubicBezTo>
                      <a:pt x="1668" y="6359"/>
                      <a:pt x="2769" y="4224"/>
                      <a:pt x="4470" y="2756"/>
                    </a:cubicBezTo>
                    <a:cubicBezTo>
                      <a:pt x="5950" y="1450"/>
                      <a:pt x="7732" y="776"/>
                      <a:pt x="9576" y="776"/>
                    </a:cubicBezTo>
                    <a:close/>
                    <a:moveTo>
                      <a:pt x="9537" y="0"/>
                    </a:moveTo>
                    <a:cubicBezTo>
                      <a:pt x="7529" y="0"/>
                      <a:pt x="5587" y="740"/>
                      <a:pt x="3970" y="2156"/>
                    </a:cubicBezTo>
                    <a:cubicBezTo>
                      <a:pt x="2102" y="3757"/>
                      <a:pt x="934" y="6058"/>
                      <a:pt x="634" y="8627"/>
                    </a:cubicBezTo>
                    <a:cubicBezTo>
                      <a:pt x="0" y="13897"/>
                      <a:pt x="3436" y="18667"/>
                      <a:pt x="8273" y="19234"/>
                    </a:cubicBezTo>
                    <a:cubicBezTo>
                      <a:pt x="8573" y="19268"/>
                      <a:pt x="8882" y="19284"/>
                      <a:pt x="9194" y="19284"/>
                    </a:cubicBezTo>
                    <a:cubicBezTo>
                      <a:pt x="9507" y="19284"/>
                      <a:pt x="9824" y="19268"/>
                      <a:pt x="10141" y="19234"/>
                    </a:cubicBezTo>
                    <a:cubicBezTo>
                      <a:pt x="11809" y="19034"/>
                      <a:pt x="13410" y="18334"/>
                      <a:pt x="14777" y="17133"/>
                    </a:cubicBezTo>
                    <a:cubicBezTo>
                      <a:pt x="16645" y="15498"/>
                      <a:pt x="17846" y="13197"/>
                      <a:pt x="18113" y="10662"/>
                    </a:cubicBezTo>
                    <a:cubicBezTo>
                      <a:pt x="18413" y="8093"/>
                      <a:pt x="17780" y="5591"/>
                      <a:pt x="16345" y="3590"/>
                    </a:cubicBezTo>
                    <a:cubicBezTo>
                      <a:pt x="14911" y="1588"/>
                      <a:pt x="12843" y="321"/>
                      <a:pt x="10474" y="54"/>
                    </a:cubicBezTo>
                    <a:cubicBezTo>
                      <a:pt x="10161" y="18"/>
                      <a:pt x="9848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9" name="Google Shape;1209;p38"/>
          <p:cNvGrpSpPr/>
          <p:nvPr/>
        </p:nvGrpSpPr>
        <p:grpSpPr>
          <a:xfrm>
            <a:off x="6972138" y="3272839"/>
            <a:ext cx="1422745" cy="1436587"/>
            <a:chOff x="6972138" y="3272839"/>
            <a:chExt cx="1422745" cy="1436587"/>
          </a:xfrm>
        </p:grpSpPr>
        <p:grpSp>
          <p:nvGrpSpPr>
            <p:cNvPr id="1210" name="Google Shape;1210;p38"/>
            <p:cNvGrpSpPr/>
            <p:nvPr/>
          </p:nvGrpSpPr>
          <p:grpSpPr>
            <a:xfrm>
              <a:off x="6972138" y="3272839"/>
              <a:ext cx="1422745" cy="1436587"/>
              <a:chOff x="6972138" y="3272839"/>
              <a:chExt cx="1422745" cy="1436587"/>
            </a:xfrm>
          </p:grpSpPr>
          <p:sp>
            <p:nvSpPr>
              <p:cNvPr id="1211" name="Google Shape;1211;p38"/>
              <p:cNvSpPr/>
              <p:nvPr/>
            </p:nvSpPr>
            <p:spPr>
              <a:xfrm rot="858741">
                <a:off x="7154899" y="3415613"/>
                <a:ext cx="1054730" cy="1073909"/>
              </a:xfrm>
              <a:custGeom>
                <a:avLst/>
                <a:gdLst/>
                <a:ahLst/>
                <a:cxnLst/>
                <a:rect l="l" t="t" r="r" b="b"/>
                <a:pathLst>
                  <a:path w="48736" h="50142" extrusionOk="0">
                    <a:moveTo>
                      <a:pt x="24140" y="1"/>
                    </a:moveTo>
                    <a:cubicBezTo>
                      <a:pt x="24133" y="1"/>
                      <a:pt x="24125" y="2"/>
                      <a:pt x="24118" y="5"/>
                    </a:cubicBezTo>
                    <a:cubicBezTo>
                      <a:pt x="22250" y="238"/>
                      <a:pt x="20148" y="1005"/>
                      <a:pt x="19214" y="2740"/>
                    </a:cubicBezTo>
                    <a:cubicBezTo>
                      <a:pt x="18447" y="4241"/>
                      <a:pt x="18447" y="5976"/>
                      <a:pt x="19181" y="7443"/>
                    </a:cubicBezTo>
                    <a:cubicBezTo>
                      <a:pt x="18614" y="7510"/>
                      <a:pt x="18080" y="7610"/>
                      <a:pt x="17546" y="7677"/>
                    </a:cubicBezTo>
                    <a:cubicBezTo>
                      <a:pt x="14778" y="8177"/>
                      <a:pt x="11976" y="8811"/>
                      <a:pt x="9574" y="10546"/>
                    </a:cubicBezTo>
                    <a:cubicBezTo>
                      <a:pt x="8373" y="11413"/>
                      <a:pt x="7206" y="12480"/>
                      <a:pt x="6205" y="13748"/>
                    </a:cubicBezTo>
                    <a:cubicBezTo>
                      <a:pt x="3737" y="16750"/>
                      <a:pt x="1835" y="20186"/>
                      <a:pt x="1602" y="26023"/>
                    </a:cubicBezTo>
                    <a:cubicBezTo>
                      <a:pt x="1568" y="26557"/>
                      <a:pt x="1568" y="27124"/>
                      <a:pt x="1568" y="27691"/>
                    </a:cubicBezTo>
                    <a:cubicBezTo>
                      <a:pt x="1602" y="29426"/>
                      <a:pt x="1768" y="31327"/>
                      <a:pt x="2069" y="33495"/>
                    </a:cubicBezTo>
                    <a:cubicBezTo>
                      <a:pt x="3036" y="33529"/>
                      <a:pt x="4137" y="33529"/>
                      <a:pt x="5304" y="33529"/>
                    </a:cubicBezTo>
                    <a:cubicBezTo>
                      <a:pt x="5404" y="33996"/>
                      <a:pt x="5471" y="34463"/>
                      <a:pt x="5538" y="34930"/>
                    </a:cubicBezTo>
                    <a:cubicBezTo>
                      <a:pt x="5338" y="34863"/>
                      <a:pt x="5138" y="34796"/>
                      <a:pt x="4904" y="34763"/>
                    </a:cubicBezTo>
                    <a:cubicBezTo>
                      <a:pt x="4752" y="34740"/>
                      <a:pt x="4597" y="34729"/>
                      <a:pt x="4441" y="34729"/>
                    </a:cubicBezTo>
                    <a:cubicBezTo>
                      <a:pt x="3222" y="34729"/>
                      <a:pt x="1900" y="35404"/>
                      <a:pt x="1101" y="36497"/>
                    </a:cubicBezTo>
                    <a:cubicBezTo>
                      <a:pt x="167" y="37765"/>
                      <a:pt x="1" y="39333"/>
                      <a:pt x="167" y="40700"/>
                    </a:cubicBezTo>
                    <a:cubicBezTo>
                      <a:pt x="468" y="42935"/>
                      <a:pt x="1602" y="44870"/>
                      <a:pt x="3336" y="46104"/>
                    </a:cubicBezTo>
                    <a:cubicBezTo>
                      <a:pt x="4631" y="47001"/>
                      <a:pt x="6241" y="47469"/>
                      <a:pt x="7918" y="47469"/>
                    </a:cubicBezTo>
                    <a:cubicBezTo>
                      <a:pt x="8488" y="47469"/>
                      <a:pt x="9065" y="47415"/>
                      <a:pt x="9641" y="47305"/>
                    </a:cubicBezTo>
                    <a:cubicBezTo>
                      <a:pt x="9874" y="47272"/>
                      <a:pt x="10108" y="47205"/>
                      <a:pt x="10341" y="47072"/>
                    </a:cubicBezTo>
                    <a:cubicBezTo>
                      <a:pt x="12446" y="49012"/>
                      <a:pt x="15263" y="50141"/>
                      <a:pt x="18282" y="50141"/>
                    </a:cubicBezTo>
                    <a:cubicBezTo>
                      <a:pt x="18326" y="50141"/>
                      <a:pt x="18370" y="50141"/>
                      <a:pt x="18414" y="50141"/>
                    </a:cubicBezTo>
                    <a:cubicBezTo>
                      <a:pt x="23584" y="50040"/>
                      <a:pt x="28554" y="49240"/>
                      <a:pt x="33491" y="47739"/>
                    </a:cubicBezTo>
                    <a:cubicBezTo>
                      <a:pt x="36493" y="46838"/>
                      <a:pt x="38895" y="44803"/>
                      <a:pt x="40329" y="42202"/>
                    </a:cubicBezTo>
                    <a:lnTo>
                      <a:pt x="40363" y="42202"/>
                    </a:lnTo>
                    <a:cubicBezTo>
                      <a:pt x="40540" y="42300"/>
                      <a:pt x="40741" y="42329"/>
                      <a:pt x="40945" y="42329"/>
                    </a:cubicBezTo>
                    <a:cubicBezTo>
                      <a:pt x="41085" y="42329"/>
                      <a:pt x="41227" y="42315"/>
                      <a:pt x="41363" y="42302"/>
                    </a:cubicBezTo>
                    <a:cubicBezTo>
                      <a:pt x="43665" y="42001"/>
                      <a:pt x="45700" y="40867"/>
                      <a:pt x="47001" y="39199"/>
                    </a:cubicBezTo>
                    <a:cubicBezTo>
                      <a:pt x="48268" y="37532"/>
                      <a:pt x="48735" y="35297"/>
                      <a:pt x="48335" y="33095"/>
                    </a:cubicBezTo>
                    <a:cubicBezTo>
                      <a:pt x="48068" y="31727"/>
                      <a:pt x="47401" y="30293"/>
                      <a:pt x="46167" y="29392"/>
                    </a:cubicBezTo>
                    <a:cubicBezTo>
                      <a:pt x="45407" y="28838"/>
                      <a:pt x="44470" y="28549"/>
                      <a:pt x="43574" y="28549"/>
                    </a:cubicBezTo>
                    <a:cubicBezTo>
                      <a:pt x="43015" y="28549"/>
                      <a:pt x="42471" y="28661"/>
                      <a:pt x="41997" y="28892"/>
                    </a:cubicBezTo>
                    <a:cubicBezTo>
                      <a:pt x="41664" y="29059"/>
                      <a:pt x="41363" y="29326"/>
                      <a:pt x="41097" y="29626"/>
                    </a:cubicBezTo>
                    <a:cubicBezTo>
                      <a:pt x="41030" y="29059"/>
                      <a:pt x="40930" y="28525"/>
                      <a:pt x="40863" y="27958"/>
                    </a:cubicBezTo>
                    <a:cubicBezTo>
                      <a:pt x="41764" y="27691"/>
                      <a:pt x="42631" y="27391"/>
                      <a:pt x="43398" y="27124"/>
                    </a:cubicBezTo>
                    <a:cubicBezTo>
                      <a:pt x="43131" y="25356"/>
                      <a:pt x="42798" y="23755"/>
                      <a:pt x="42397" y="22321"/>
                    </a:cubicBezTo>
                    <a:cubicBezTo>
                      <a:pt x="42164" y="21420"/>
                      <a:pt x="41897" y="20553"/>
                      <a:pt x="41597" y="19785"/>
                    </a:cubicBezTo>
                    <a:cubicBezTo>
                      <a:pt x="39629" y="14348"/>
                      <a:pt x="36760" y="11646"/>
                      <a:pt x="33524" y="9511"/>
                    </a:cubicBezTo>
                    <a:cubicBezTo>
                      <a:pt x="32190" y="8611"/>
                      <a:pt x="30789" y="7977"/>
                      <a:pt x="29355" y="7510"/>
                    </a:cubicBezTo>
                    <a:cubicBezTo>
                      <a:pt x="27899" y="7025"/>
                      <a:pt x="26425" y="6855"/>
                      <a:pt x="24957" y="6855"/>
                    </a:cubicBezTo>
                    <a:cubicBezTo>
                      <a:pt x="23599" y="6855"/>
                      <a:pt x="22246" y="7000"/>
                      <a:pt x="20915" y="7176"/>
                    </a:cubicBezTo>
                    <a:cubicBezTo>
                      <a:pt x="20649" y="7210"/>
                      <a:pt x="20382" y="7243"/>
                      <a:pt x="20115" y="7277"/>
                    </a:cubicBezTo>
                    <a:cubicBezTo>
                      <a:pt x="19514" y="4508"/>
                      <a:pt x="22350" y="1873"/>
                      <a:pt x="24218" y="238"/>
                    </a:cubicBezTo>
                    <a:cubicBezTo>
                      <a:pt x="24310" y="177"/>
                      <a:pt x="24232" y="1"/>
                      <a:pt x="24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2" name="Google Shape;1212;p38"/>
              <p:cNvGrpSpPr/>
              <p:nvPr/>
            </p:nvGrpSpPr>
            <p:grpSpPr>
              <a:xfrm rot="1232958">
                <a:off x="7134162" y="3429961"/>
                <a:ext cx="1098697" cy="1122344"/>
                <a:chOff x="853879" y="3531065"/>
                <a:chExt cx="1005363" cy="1027001"/>
              </a:xfrm>
            </p:grpSpPr>
            <p:sp>
              <p:nvSpPr>
                <p:cNvPr id="1213" name="Google Shape;1213;p38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38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38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38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38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38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38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38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38"/>
                <p:cNvSpPr/>
                <p:nvPr/>
              </p:nvSpPr>
              <p:spPr>
                <a:xfrm rot="10302730">
                  <a:off x="1223180" y="4350044"/>
                  <a:ext cx="367086" cy="126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1" h="6414" extrusionOk="0">
                      <a:moveTo>
                        <a:pt x="18680" y="1"/>
                      </a:moveTo>
                      <a:cubicBezTo>
                        <a:pt x="17012" y="234"/>
                        <a:pt x="15278" y="501"/>
                        <a:pt x="13477" y="802"/>
                      </a:cubicBezTo>
                      <a:lnTo>
                        <a:pt x="13477" y="768"/>
                      </a:lnTo>
                      <a:cubicBezTo>
                        <a:pt x="13243" y="802"/>
                        <a:pt x="13010" y="868"/>
                        <a:pt x="12743" y="902"/>
                      </a:cubicBezTo>
                      <a:cubicBezTo>
                        <a:pt x="10141" y="1302"/>
                        <a:pt x="7372" y="1702"/>
                        <a:pt x="4737" y="2102"/>
                      </a:cubicBezTo>
                      <a:lnTo>
                        <a:pt x="4670" y="2102"/>
                      </a:lnTo>
                      <a:cubicBezTo>
                        <a:pt x="3102" y="2303"/>
                        <a:pt x="1501" y="2536"/>
                        <a:pt x="0" y="2770"/>
                      </a:cubicBezTo>
                      <a:cubicBezTo>
                        <a:pt x="1219" y="4801"/>
                        <a:pt x="1514" y="6414"/>
                        <a:pt x="5954" y="6414"/>
                      </a:cubicBezTo>
                      <a:cubicBezTo>
                        <a:pt x="6983" y="6414"/>
                        <a:pt x="8236" y="6327"/>
                        <a:pt x="9774" y="6139"/>
                      </a:cubicBezTo>
                      <a:cubicBezTo>
                        <a:pt x="17646" y="4638"/>
                        <a:pt x="17746" y="3303"/>
                        <a:pt x="1868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38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38"/>
                <p:cNvSpPr/>
                <p:nvPr/>
              </p:nvSpPr>
              <p:spPr>
                <a:xfrm rot="-419147">
                  <a:off x="1464356" y="4120591"/>
                  <a:ext cx="43291" cy="29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38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38"/>
                <p:cNvSpPr/>
                <p:nvPr/>
              </p:nvSpPr>
              <p:spPr>
                <a:xfrm rot="-419147">
                  <a:off x="1175319" y="4208963"/>
                  <a:ext cx="49835" cy="17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38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" name="Google Shape;1227;p38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38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38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" name="Google Shape;1230;p38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38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38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38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38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38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38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38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38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9" name="Google Shape;1239;p38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0" name="Google Shape;1240;p38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41" name="Google Shape;1241;p38"/>
              <p:cNvSpPr/>
              <p:nvPr/>
            </p:nvSpPr>
            <p:spPr>
              <a:xfrm rot="8451631">
                <a:off x="7704427" y="4222467"/>
                <a:ext cx="75100" cy="7000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8"/>
              <p:cNvSpPr/>
              <p:nvPr/>
            </p:nvSpPr>
            <p:spPr>
              <a:xfrm rot="7739846">
                <a:off x="7775562" y="4340341"/>
                <a:ext cx="86165" cy="8031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3" name="Google Shape;1243;p38"/>
            <p:cNvSpPr/>
            <p:nvPr/>
          </p:nvSpPr>
          <p:spPr>
            <a:xfrm rot="-10258371">
              <a:off x="7420391" y="4197700"/>
              <a:ext cx="75096" cy="69992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8"/>
            <p:cNvSpPr/>
            <p:nvPr/>
          </p:nvSpPr>
          <p:spPr>
            <a:xfrm rot="-10094684">
              <a:off x="7336496" y="4297516"/>
              <a:ext cx="86163" cy="80308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5" name="Google Shape;1245;p38"/>
          <p:cNvSpPr/>
          <p:nvPr/>
        </p:nvSpPr>
        <p:spPr>
          <a:xfrm>
            <a:off x="6553475" y="1173013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38"/>
          <p:cNvSpPr/>
          <p:nvPr/>
        </p:nvSpPr>
        <p:spPr>
          <a:xfrm>
            <a:off x="6972150" y="26099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38"/>
          <p:cNvSpPr/>
          <p:nvPr/>
        </p:nvSpPr>
        <p:spPr>
          <a:xfrm rot="-4320377">
            <a:off x="7688271" y="228857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38"/>
          <p:cNvSpPr/>
          <p:nvPr/>
        </p:nvSpPr>
        <p:spPr>
          <a:xfrm>
            <a:off x="1129600" y="28175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38"/>
          <p:cNvSpPr/>
          <p:nvPr/>
        </p:nvSpPr>
        <p:spPr>
          <a:xfrm>
            <a:off x="2478225" y="11730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38"/>
          <p:cNvSpPr/>
          <p:nvPr/>
        </p:nvSpPr>
        <p:spPr>
          <a:xfrm>
            <a:off x="2067063" y="25888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38"/>
          <p:cNvSpPr/>
          <p:nvPr/>
        </p:nvSpPr>
        <p:spPr>
          <a:xfrm rot="444932" flipH="1">
            <a:off x="6124382" y="396993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38"/>
          <p:cNvSpPr/>
          <p:nvPr/>
        </p:nvSpPr>
        <p:spPr>
          <a:xfrm>
            <a:off x="5997425" y="9118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38"/>
          <p:cNvSpPr/>
          <p:nvPr/>
        </p:nvSpPr>
        <p:spPr>
          <a:xfrm>
            <a:off x="7006213" y="20150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4" name="Google Shape;1254;p38"/>
          <p:cNvGrpSpPr/>
          <p:nvPr/>
        </p:nvGrpSpPr>
        <p:grpSpPr>
          <a:xfrm>
            <a:off x="939568" y="866774"/>
            <a:ext cx="1127502" cy="1379505"/>
            <a:chOff x="939568" y="866774"/>
            <a:chExt cx="1127502" cy="1379505"/>
          </a:xfrm>
        </p:grpSpPr>
        <p:sp>
          <p:nvSpPr>
            <p:cNvPr id="1255" name="Google Shape;1255;p38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6" name="Google Shape;1256;p38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1257" name="Google Shape;1257;p38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8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8"/>
              <p:cNvSpPr/>
              <p:nvPr/>
            </p:nvSpPr>
            <p:spPr>
              <a:xfrm>
                <a:off x="1974800" y="4530550"/>
                <a:ext cx="119275" cy="2797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11190" extrusionOk="0">
                    <a:moveTo>
                      <a:pt x="1435" y="0"/>
                    </a:moveTo>
                    <a:cubicBezTo>
                      <a:pt x="968" y="334"/>
                      <a:pt x="501" y="668"/>
                      <a:pt x="1" y="1001"/>
                    </a:cubicBezTo>
                    <a:cubicBezTo>
                      <a:pt x="267" y="1702"/>
                      <a:pt x="534" y="2436"/>
                      <a:pt x="801" y="3136"/>
                    </a:cubicBezTo>
                    <a:cubicBezTo>
                      <a:pt x="1869" y="5871"/>
                      <a:pt x="2903" y="8907"/>
                      <a:pt x="4737" y="11175"/>
                    </a:cubicBezTo>
                    <a:cubicBezTo>
                      <a:pt x="4737" y="11186"/>
                      <a:pt x="4741" y="11190"/>
                      <a:pt x="4746" y="11190"/>
                    </a:cubicBezTo>
                    <a:cubicBezTo>
                      <a:pt x="4756" y="11190"/>
                      <a:pt x="4771" y="11175"/>
                      <a:pt x="4771" y="11175"/>
                    </a:cubicBezTo>
                    <a:cubicBezTo>
                      <a:pt x="4270" y="8073"/>
                      <a:pt x="2903" y="5104"/>
                      <a:pt x="2002" y="2069"/>
                    </a:cubicBezTo>
                    <a:cubicBezTo>
                      <a:pt x="1802" y="1401"/>
                      <a:pt x="1602" y="701"/>
                      <a:pt x="1435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8"/>
              <p:cNvSpPr/>
              <p:nvPr/>
            </p:nvSpPr>
            <p:spPr>
              <a:xfrm>
                <a:off x="1187575" y="4277450"/>
                <a:ext cx="550425" cy="391775"/>
              </a:xfrm>
              <a:custGeom>
                <a:avLst/>
                <a:gdLst/>
                <a:ahLst/>
                <a:cxnLst/>
                <a:rect l="l" t="t" r="r" b="b"/>
                <a:pathLst>
                  <a:path w="22017" h="15671" extrusionOk="0">
                    <a:moveTo>
                      <a:pt x="15792" y="1"/>
                    </a:moveTo>
                    <a:cubicBezTo>
                      <a:pt x="14486" y="1"/>
                      <a:pt x="13163" y="250"/>
                      <a:pt x="11876" y="518"/>
                    </a:cubicBezTo>
                    <a:cubicBezTo>
                      <a:pt x="10441" y="818"/>
                      <a:pt x="8973" y="1218"/>
                      <a:pt x="7472" y="1218"/>
                    </a:cubicBezTo>
                    <a:cubicBezTo>
                      <a:pt x="6901" y="1198"/>
                      <a:pt x="6379" y="1115"/>
                      <a:pt x="5838" y="1115"/>
                    </a:cubicBezTo>
                    <a:cubicBezTo>
                      <a:pt x="5496" y="1115"/>
                      <a:pt x="5146" y="1148"/>
                      <a:pt x="4770" y="1251"/>
                    </a:cubicBezTo>
                    <a:cubicBezTo>
                      <a:pt x="2636" y="1885"/>
                      <a:pt x="801" y="3787"/>
                      <a:pt x="401" y="5988"/>
                    </a:cubicBezTo>
                    <a:cubicBezTo>
                      <a:pt x="0" y="8256"/>
                      <a:pt x="1068" y="10625"/>
                      <a:pt x="2669" y="12293"/>
                    </a:cubicBezTo>
                    <a:cubicBezTo>
                      <a:pt x="4745" y="14469"/>
                      <a:pt x="7741" y="15670"/>
                      <a:pt x="10742" y="15670"/>
                    </a:cubicBezTo>
                    <a:cubicBezTo>
                      <a:pt x="11742" y="15670"/>
                      <a:pt x="12743" y="15537"/>
                      <a:pt x="13710" y="15261"/>
                    </a:cubicBezTo>
                    <a:cubicBezTo>
                      <a:pt x="17546" y="14161"/>
                      <a:pt x="20682" y="10858"/>
                      <a:pt x="21616" y="6956"/>
                    </a:cubicBezTo>
                    <a:cubicBezTo>
                      <a:pt x="21949" y="5688"/>
                      <a:pt x="22016" y="4254"/>
                      <a:pt x="21482" y="3053"/>
                    </a:cubicBezTo>
                    <a:cubicBezTo>
                      <a:pt x="20749" y="1418"/>
                      <a:pt x="19014" y="418"/>
                      <a:pt x="17246" y="117"/>
                    </a:cubicBezTo>
                    <a:cubicBezTo>
                      <a:pt x="16765" y="36"/>
                      <a:pt x="16280" y="1"/>
                      <a:pt x="1579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8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8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8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8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8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8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8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8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8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8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8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8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8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8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8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8"/>
              <p:cNvSpPr/>
              <p:nvPr/>
            </p:nvSpPr>
            <p:spPr>
              <a:xfrm>
                <a:off x="932400" y="3627150"/>
                <a:ext cx="92650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8"/>
              <p:cNvSpPr/>
              <p:nvPr/>
            </p:nvSpPr>
            <p:spPr>
              <a:xfrm>
                <a:off x="932400" y="3993500"/>
                <a:ext cx="7422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336" extrusionOk="0">
                    <a:moveTo>
                      <a:pt x="67" y="0"/>
                    </a:moveTo>
                    <a:cubicBezTo>
                      <a:pt x="0" y="634"/>
                      <a:pt x="0" y="1301"/>
                      <a:pt x="33" y="1935"/>
                    </a:cubicBezTo>
                    <a:cubicBezTo>
                      <a:pt x="901" y="2102"/>
                      <a:pt x="1735" y="2235"/>
                      <a:pt x="2602" y="2335"/>
                    </a:cubicBezTo>
                    <a:cubicBezTo>
                      <a:pt x="2702" y="1602"/>
                      <a:pt x="2835" y="868"/>
                      <a:pt x="2969" y="134"/>
                    </a:cubicBezTo>
                    <a:cubicBezTo>
                      <a:pt x="2002" y="100"/>
                      <a:pt x="1034" y="67"/>
                      <a:pt x="67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8"/>
              <p:cNvSpPr/>
              <p:nvPr/>
            </p:nvSpPr>
            <p:spPr>
              <a:xfrm>
                <a:off x="1011625" y="3996825"/>
                <a:ext cx="517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503" extrusionOk="0">
                    <a:moveTo>
                      <a:pt x="267" y="1"/>
                    </a:moveTo>
                    <a:cubicBezTo>
                      <a:pt x="167" y="768"/>
                      <a:pt x="100" y="1535"/>
                      <a:pt x="0" y="2302"/>
                    </a:cubicBezTo>
                    <a:cubicBezTo>
                      <a:pt x="167" y="2302"/>
                      <a:pt x="300" y="2336"/>
                      <a:pt x="467" y="2369"/>
                    </a:cubicBezTo>
                    <a:cubicBezTo>
                      <a:pt x="834" y="2403"/>
                      <a:pt x="1201" y="2469"/>
                      <a:pt x="1568" y="2503"/>
                    </a:cubicBezTo>
                    <a:cubicBezTo>
                      <a:pt x="1701" y="1669"/>
                      <a:pt x="1868" y="835"/>
                      <a:pt x="2068" y="34"/>
                    </a:cubicBezTo>
                    <a:lnTo>
                      <a:pt x="1568" y="34"/>
                    </a:lnTo>
                    <a:cubicBezTo>
                      <a:pt x="1134" y="34"/>
                      <a:pt x="701" y="1"/>
                      <a:pt x="26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8"/>
              <p:cNvSpPr/>
              <p:nvPr/>
            </p:nvSpPr>
            <p:spPr>
              <a:xfrm>
                <a:off x="1195075" y="3993500"/>
                <a:ext cx="44225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170" extrusionOk="0">
                    <a:moveTo>
                      <a:pt x="1035" y="0"/>
                    </a:moveTo>
                    <a:cubicBezTo>
                      <a:pt x="701" y="34"/>
                      <a:pt x="334" y="34"/>
                      <a:pt x="1" y="34"/>
                    </a:cubicBezTo>
                    <a:cubicBezTo>
                      <a:pt x="334" y="1068"/>
                      <a:pt x="601" y="2102"/>
                      <a:pt x="835" y="3136"/>
                    </a:cubicBezTo>
                    <a:cubicBezTo>
                      <a:pt x="1168" y="3136"/>
                      <a:pt x="1468" y="3136"/>
                      <a:pt x="1769" y="3169"/>
                    </a:cubicBezTo>
                    <a:cubicBezTo>
                      <a:pt x="1602" y="2102"/>
                      <a:pt x="1335" y="1034"/>
                      <a:pt x="10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8"/>
              <p:cNvSpPr/>
              <p:nvPr/>
            </p:nvSpPr>
            <p:spPr>
              <a:xfrm>
                <a:off x="1114175" y="3995175"/>
                <a:ext cx="90100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3036" extrusionOk="0">
                    <a:moveTo>
                      <a:pt x="2836" y="0"/>
                    </a:moveTo>
                    <a:cubicBezTo>
                      <a:pt x="1902" y="33"/>
                      <a:pt x="935" y="67"/>
                      <a:pt x="1" y="100"/>
                    </a:cubicBezTo>
                    <a:cubicBezTo>
                      <a:pt x="335" y="967"/>
                      <a:pt x="568" y="1901"/>
                      <a:pt x="768" y="2869"/>
                    </a:cubicBezTo>
                    <a:cubicBezTo>
                      <a:pt x="1702" y="2936"/>
                      <a:pt x="2670" y="3002"/>
                      <a:pt x="3604" y="3036"/>
                    </a:cubicBezTo>
                    <a:cubicBezTo>
                      <a:pt x="3437" y="2002"/>
                      <a:pt x="3170" y="1001"/>
                      <a:pt x="28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8"/>
              <p:cNvSpPr/>
              <p:nvPr/>
            </p:nvSpPr>
            <p:spPr>
              <a:xfrm>
                <a:off x="1229275" y="3988500"/>
                <a:ext cx="734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3370" extrusionOk="0">
                    <a:moveTo>
                      <a:pt x="2269" y="0"/>
                    </a:moveTo>
                    <a:cubicBezTo>
                      <a:pt x="1501" y="67"/>
                      <a:pt x="767" y="134"/>
                      <a:pt x="0" y="167"/>
                    </a:cubicBezTo>
                    <a:cubicBezTo>
                      <a:pt x="367" y="1201"/>
                      <a:pt x="734" y="2269"/>
                      <a:pt x="1001" y="3369"/>
                    </a:cubicBezTo>
                    <a:lnTo>
                      <a:pt x="2936" y="3369"/>
                    </a:lnTo>
                    <a:cubicBezTo>
                      <a:pt x="2802" y="2235"/>
                      <a:pt x="2535" y="1134"/>
                      <a:pt x="226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8"/>
              <p:cNvSpPr/>
              <p:nvPr/>
            </p:nvSpPr>
            <p:spPr>
              <a:xfrm>
                <a:off x="1295150" y="3971825"/>
                <a:ext cx="1551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4037" extrusionOk="0">
                    <a:moveTo>
                      <a:pt x="5438" y="0"/>
                    </a:moveTo>
                    <a:lnTo>
                      <a:pt x="5037" y="33"/>
                    </a:lnTo>
                    <a:cubicBezTo>
                      <a:pt x="3370" y="300"/>
                      <a:pt x="1668" y="500"/>
                      <a:pt x="0" y="634"/>
                    </a:cubicBezTo>
                    <a:cubicBezTo>
                      <a:pt x="334" y="1635"/>
                      <a:pt x="634" y="2669"/>
                      <a:pt x="801" y="3736"/>
                    </a:cubicBezTo>
                    <a:cubicBezTo>
                      <a:pt x="801" y="3836"/>
                      <a:pt x="801" y="3936"/>
                      <a:pt x="834" y="4036"/>
                    </a:cubicBezTo>
                    <a:cubicBezTo>
                      <a:pt x="2035" y="4003"/>
                      <a:pt x="3236" y="3970"/>
                      <a:pt x="4437" y="3903"/>
                    </a:cubicBezTo>
                    <a:cubicBezTo>
                      <a:pt x="5037" y="3836"/>
                      <a:pt x="5638" y="3803"/>
                      <a:pt x="6205" y="3736"/>
                    </a:cubicBezTo>
                    <a:cubicBezTo>
                      <a:pt x="6172" y="3536"/>
                      <a:pt x="6138" y="3336"/>
                      <a:pt x="6071" y="3136"/>
                    </a:cubicBezTo>
                    <a:cubicBezTo>
                      <a:pt x="5838" y="2102"/>
                      <a:pt x="5638" y="1034"/>
                      <a:pt x="543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8"/>
              <p:cNvSpPr/>
              <p:nvPr/>
            </p:nvSpPr>
            <p:spPr>
              <a:xfrm>
                <a:off x="1647075" y="3919275"/>
                <a:ext cx="700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371" extrusionOk="0">
                    <a:moveTo>
                      <a:pt x="1868" y="1"/>
                    </a:moveTo>
                    <a:cubicBezTo>
                      <a:pt x="1234" y="167"/>
                      <a:pt x="634" y="301"/>
                      <a:pt x="0" y="434"/>
                    </a:cubicBezTo>
                    <a:cubicBezTo>
                      <a:pt x="567" y="1602"/>
                      <a:pt x="1068" y="2803"/>
                      <a:pt x="1501" y="4003"/>
                    </a:cubicBezTo>
                    <a:cubicBezTo>
                      <a:pt x="1535" y="4104"/>
                      <a:pt x="1568" y="4237"/>
                      <a:pt x="1601" y="4370"/>
                    </a:cubicBezTo>
                    <a:cubicBezTo>
                      <a:pt x="2002" y="4304"/>
                      <a:pt x="2402" y="4204"/>
                      <a:pt x="2802" y="4104"/>
                    </a:cubicBezTo>
                    <a:cubicBezTo>
                      <a:pt x="2635" y="2703"/>
                      <a:pt x="2369" y="1335"/>
                      <a:pt x="186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8"/>
              <p:cNvSpPr/>
              <p:nvPr/>
            </p:nvSpPr>
            <p:spPr>
              <a:xfrm>
                <a:off x="1446925" y="3932625"/>
                <a:ext cx="221025" cy="13095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5238" extrusionOk="0">
                    <a:moveTo>
                      <a:pt x="7639" y="0"/>
                    </a:moveTo>
                    <a:cubicBezTo>
                      <a:pt x="5104" y="567"/>
                      <a:pt x="2569" y="1068"/>
                      <a:pt x="0" y="1468"/>
                    </a:cubicBezTo>
                    <a:cubicBezTo>
                      <a:pt x="234" y="2202"/>
                      <a:pt x="467" y="2969"/>
                      <a:pt x="668" y="3736"/>
                    </a:cubicBezTo>
                    <a:cubicBezTo>
                      <a:pt x="801" y="4237"/>
                      <a:pt x="901" y="4737"/>
                      <a:pt x="1035" y="5237"/>
                    </a:cubicBezTo>
                    <a:cubicBezTo>
                      <a:pt x="1568" y="5171"/>
                      <a:pt x="2135" y="5104"/>
                      <a:pt x="2669" y="5037"/>
                    </a:cubicBezTo>
                    <a:cubicBezTo>
                      <a:pt x="2436" y="3970"/>
                      <a:pt x="2202" y="2936"/>
                      <a:pt x="2135" y="1802"/>
                    </a:cubicBezTo>
                    <a:cubicBezTo>
                      <a:pt x="2135" y="1736"/>
                      <a:pt x="2221" y="1671"/>
                      <a:pt x="2290" y="1671"/>
                    </a:cubicBezTo>
                    <a:cubicBezTo>
                      <a:pt x="2326" y="1671"/>
                      <a:pt x="2357" y="1689"/>
                      <a:pt x="2369" y="1735"/>
                    </a:cubicBezTo>
                    <a:cubicBezTo>
                      <a:pt x="2602" y="2602"/>
                      <a:pt x="3103" y="3736"/>
                      <a:pt x="3536" y="4937"/>
                    </a:cubicBezTo>
                    <a:cubicBezTo>
                      <a:pt x="4304" y="4837"/>
                      <a:pt x="5071" y="4704"/>
                      <a:pt x="5805" y="4570"/>
                    </a:cubicBezTo>
                    <a:cubicBezTo>
                      <a:pt x="5771" y="4270"/>
                      <a:pt x="5705" y="3970"/>
                      <a:pt x="5671" y="3670"/>
                    </a:cubicBezTo>
                    <a:cubicBezTo>
                      <a:pt x="5651" y="3570"/>
                      <a:pt x="5726" y="3506"/>
                      <a:pt x="5804" y="3506"/>
                    </a:cubicBezTo>
                    <a:cubicBezTo>
                      <a:pt x="5857" y="3506"/>
                      <a:pt x="5911" y="3536"/>
                      <a:pt x="5938" y="3603"/>
                    </a:cubicBezTo>
                    <a:cubicBezTo>
                      <a:pt x="6071" y="3870"/>
                      <a:pt x="6205" y="4170"/>
                      <a:pt x="6372" y="4504"/>
                    </a:cubicBezTo>
                    <a:cubicBezTo>
                      <a:pt x="7206" y="4337"/>
                      <a:pt x="8040" y="4170"/>
                      <a:pt x="8840" y="4003"/>
                    </a:cubicBezTo>
                    <a:cubicBezTo>
                      <a:pt x="8540" y="2669"/>
                      <a:pt x="8140" y="1301"/>
                      <a:pt x="763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8"/>
              <p:cNvSpPr/>
              <p:nvPr/>
            </p:nvSpPr>
            <p:spPr>
              <a:xfrm>
                <a:off x="1701275" y="3894250"/>
                <a:ext cx="984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905" extrusionOk="0">
                    <a:moveTo>
                      <a:pt x="3369" y="1"/>
                    </a:moveTo>
                    <a:cubicBezTo>
                      <a:pt x="2235" y="334"/>
                      <a:pt x="1135" y="635"/>
                      <a:pt x="0" y="935"/>
                    </a:cubicBezTo>
                    <a:cubicBezTo>
                      <a:pt x="668" y="2202"/>
                      <a:pt x="1201" y="3537"/>
                      <a:pt x="1535" y="4904"/>
                    </a:cubicBezTo>
                    <a:cubicBezTo>
                      <a:pt x="1935" y="4804"/>
                      <a:pt x="2335" y="4704"/>
                      <a:pt x="2769" y="4604"/>
                    </a:cubicBezTo>
                    <a:cubicBezTo>
                      <a:pt x="3136" y="4504"/>
                      <a:pt x="3536" y="4404"/>
                      <a:pt x="3937" y="4304"/>
                    </a:cubicBezTo>
                    <a:cubicBezTo>
                      <a:pt x="3903" y="4037"/>
                      <a:pt x="3903" y="3770"/>
                      <a:pt x="3870" y="3503"/>
                    </a:cubicBezTo>
                    <a:cubicBezTo>
                      <a:pt x="3770" y="2303"/>
                      <a:pt x="3603" y="1135"/>
                      <a:pt x="33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38"/>
              <p:cNvSpPr/>
              <p:nvPr/>
            </p:nvSpPr>
            <p:spPr>
              <a:xfrm>
                <a:off x="1803000" y="3875075"/>
                <a:ext cx="55900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4805" extrusionOk="0">
                    <a:moveTo>
                      <a:pt x="1769" y="1"/>
                    </a:moveTo>
                    <a:cubicBezTo>
                      <a:pt x="1202" y="201"/>
                      <a:pt x="601" y="368"/>
                      <a:pt x="1" y="568"/>
                    </a:cubicBezTo>
                    <a:cubicBezTo>
                      <a:pt x="201" y="1235"/>
                      <a:pt x="368" y="1902"/>
                      <a:pt x="468" y="2603"/>
                    </a:cubicBezTo>
                    <a:cubicBezTo>
                      <a:pt x="568" y="3336"/>
                      <a:pt x="668" y="4070"/>
                      <a:pt x="768" y="4804"/>
                    </a:cubicBezTo>
                    <a:cubicBezTo>
                      <a:pt x="1269" y="4671"/>
                      <a:pt x="1769" y="4537"/>
                      <a:pt x="2236" y="4404"/>
                    </a:cubicBezTo>
                    <a:cubicBezTo>
                      <a:pt x="2236" y="3903"/>
                      <a:pt x="2236" y="3403"/>
                      <a:pt x="2203" y="2903"/>
                    </a:cubicBezTo>
                    <a:cubicBezTo>
                      <a:pt x="2136" y="1969"/>
                      <a:pt x="2002" y="968"/>
                      <a:pt x="17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40"/>
          <p:cNvSpPr txBox="1">
            <a:spLocks noGrp="1"/>
          </p:cNvSpPr>
          <p:nvPr>
            <p:ph type="title"/>
          </p:nvPr>
        </p:nvSpPr>
        <p:spPr>
          <a:xfrm>
            <a:off x="2575633" y="528828"/>
            <a:ext cx="3134247" cy="9762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Examples </a:t>
            </a:r>
            <a:endParaRPr b="1" dirty="0"/>
          </a:p>
        </p:txBody>
      </p:sp>
      <p:sp>
        <p:nvSpPr>
          <p:cNvPr id="1361" name="Google Shape;1361;p40"/>
          <p:cNvSpPr txBox="1">
            <a:spLocks noGrp="1"/>
          </p:cNvSpPr>
          <p:nvPr>
            <p:ph type="subTitle" idx="1"/>
          </p:nvPr>
        </p:nvSpPr>
        <p:spPr>
          <a:xfrm>
            <a:off x="147462" y="1471358"/>
            <a:ext cx="3870533" cy="356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He</a:t>
            </a:r>
            <a:r>
              <a:rPr lang="en-US" sz="2000" b="1" dirty="0"/>
              <a:t> can hop on one leg.</a:t>
            </a:r>
            <a:endParaRPr sz="2000" b="1" dirty="0"/>
          </a:p>
        </p:txBody>
      </p:sp>
      <p:sp>
        <p:nvSpPr>
          <p:cNvPr id="1433" name="Google Shape;1433;p40"/>
          <p:cNvSpPr/>
          <p:nvPr/>
        </p:nvSpPr>
        <p:spPr>
          <a:xfrm rot="-9591703">
            <a:off x="6277401" y="1794283"/>
            <a:ext cx="1334351" cy="874858"/>
          </a:xfrm>
          <a:custGeom>
            <a:avLst/>
            <a:gdLst/>
            <a:ahLst/>
            <a:cxnLst/>
            <a:rect l="l" t="t" r="r" b="b"/>
            <a:pathLst>
              <a:path w="53372" h="34993" extrusionOk="0">
                <a:moveTo>
                  <a:pt x="0" y="1"/>
                </a:moveTo>
                <a:lnTo>
                  <a:pt x="0" y="1235"/>
                </a:lnTo>
                <a:cubicBezTo>
                  <a:pt x="667" y="1235"/>
                  <a:pt x="1301" y="1302"/>
                  <a:pt x="1935" y="1402"/>
                </a:cubicBezTo>
                <a:lnTo>
                  <a:pt x="2135" y="168"/>
                </a:lnTo>
                <a:cubicBezTo>
                  <a:pt x="1468" y="68"/>
                  <a:pt x="734" y="1"/>
                  <a:pt x="0" y="1"/>
                </a:cubicBezTo>
                <a:close/>
                <a:moveTo>
                  <a:pt x="4237" y="735"/>
                </a:moveTo>
                <a:lnTo>
                  <a:pt x="3803" y="1902"/>
                </a:lnTo>
                <a:cubicBezTo>
                  <a:pt x="4370" y="2136"/>
                  <a:pt x="4970" y="2403"/>
                  <a:pt x="5504" y="2736"/>
                </a:cubicBezTo>
                <a:lnTo>
                  <a:pt x="6171" y="1702"/>
                </a:lnTo>
                <a:cubicBezTo>
                  <a:pt x="5537" y="1302"/>
                  <a:pt x="4904" y="1002"/>
                  <a:pt x="4237" y="735"/>
                </a:cubicBezTo>
                <a:close/>
                <a:moveTo>
                  <a:pt x="7872" y="3003"/>
                </a:moveTo>
                <a:lnTo>
                  <a:pt x="7039" y="3904"/>
                </a:lnTo>
                <a:cubicBezTo>
                  <a:pt x="7472" y="4337"/>
                  <a:pt x="7906" y="4804"/>
                  <a:pt x="8339" y="5338"/>
                </a:cubicBezTo>
                <a:lnTo>
                  <a:pt x="9307" y="4571"/>
                </a:lnTo>
                <a:cubicBezTo>
                  <a:pt x="8873" y="4004"/>
                  <a:pt x="8373" y="3470"/>
                  <a:pt x="7872" y="3003"/>
                </a:cubicBezTo>
                <a:close/>
                <a:moveTo>
                  <a:pt x="10508" y="6339"/>
                </a:moveTo>
                <a:lnTo>
                  <a:pt x="9407" y="6973"/>
                </a:lnTo>
                <a:cubicBezTo>
                  <a:pt x="9707" y="7540"/>
                  <a:pt x="10007" y="8107"/>
                  <a:pt x="10308" y="8740"/>
                </a:cubicBezTo>
                <a:lnTo>
                  <a:pt x="11442" y="8240"/>
                </a:lnTo>
                <a:cubicBezTo>
                  <a:pt x="11141" y="7573"/>
                  <a:pt x="10841" y="6939"/>
                  <a:pt x="10508" y="6339"/>
                </a:cubicBezTo>
                <a:close/>
                <a:moveTo>
                  <a:pt x="12209" y="10175"/>
                </a:moveTo>
                <a:lnTo>
                  <a:pt x="11041" y="10608"/>
                </a:lnTo>
                <a:cubicBezTo>
                  <a:pt x="11242" y="11209"/>
                  <a:pt x="11442" y="11843"/>
                  <a:pt x="11642" y="12510"/>
                </a:cubicBezTo>
                <a:lnTo>
                  <a:pt x="12843" y="12176"/>
                </a:lnTo>
                <a:cubicBezTo>
                  <a:pt x="12643" y="11476"/>
                  <a:pt x="12442" y="10809"/>
                  <a:pt x="12209" y="10175"/>
                </a:cubicBezTo>
                <a:close/>
                <a:moveTo>
                  <a:pt x="13343" y="14211"/>
                </a:moveTo>
                <a:lnTo>
                  <a:pt x="12109" y="14478"/>
                </a:lnTo>
                <a:cubicBezTo>
                  <a:pt x="12276" y="15112"/>
                  <a:pt x="12409" y="15779"/>
                  <a:pt x="12542" y="16479"/>
                </a:cubicBezTo>
                <a:lnTo>
                  <a:pt x="13743" y="16246"/>
                </a:lnTo>
                <a:cubicBezTo>
                  <a:pt x="13643" y="15545"/>
                  <a:pt x="13476" y="14845"/>
                  <a:pt x="13343" y="14211"/>
                </a:cubicBezTo>
                <a:close/>
                <a:moveTo>
                  <a:pt x="14110" y="18281"/>
                </a:moveTo>
                <a:lnTo>
                  <a:pt x="12876" y="18481"/>
                </a:lnTo>
                <a:cubicBezTo>
                  <a:pt x="12976" y="19148"/>
                  <a:pt x="13076" y="19815"/>
                  <a:pt x="13176" y="20482"/>
                </a:cubicBezTo>
                <a:lnTo>
                  <a:pt x="14410" y="20315"/>
                </a:lnTo>
                <a:cubicBezTo>
                  <a:pt x="14310" y="19648"/>
                  <a:pt x="14210" y="18981"/>
                  <a:pt x="14110" y="18281"/>
                </a:cubicBezTo>
                <a:close/>
                <a:moveTo>
                  <a:pt x="14711" y="22350"/>
                </a:moveTo>
                <a:lnTo>
                  <a:pt x="13476" y="22517"/>
                </a:lnTo>
                <a:cubicBezTo>
                  <a:pt x="13577" y="23218"/>
                  <a:pt x="13643" y="23918"/>
                  <a:pt x="13743" y="24552"/>
                </a:cubicBezTo>
                <a:lnTo>
                  <a:pt x="14978" y="24352"/>
                </a:lnTo>
                <a:cubicBezTo>
                  <a:pt x="14877" y="23718"/>
                  <a:pt x="14811" y="23051"/>
                  <a:pt x="14711" y="22350"/>
                </a:cubicBezTo>
                <a:close/>
                <a:moveTo>
                  <a:pt x="15311" y="26353"/>
                </a:moveTo>
                <a:lnTo>
                  <a:pt x="14077" y="26620"/>
                </a:lnTo>
                <a:cubicBezTo>
                  <a:pt x="14244" y="27354"/>
                  <a:pt x="14410" y="27988"/>
                  <a:pt x="14544" y="28488"/>
                </a:cubicBezTo>
                <a:lnTo>
                  <a:pt x="14611" y="28688"/>
                </a:lnTo>
                <a:lnTo>
                  <a:pt x="15811" y="28254"/>
                </a:lnTo>
                <a:lnTo>
                  <a:pt x="15745" y="28121"/>
                </a:lnTo>
                <a:cubicBezTo>
                  <a:pt x="15611" y="27654"/>
                  <a:pt x="15445" y="27087"/>
                  <a:pt x="15311" y="26353"/>
                </a:cubicBezTo>
                <a:close/>
                <a:moveTo>
                  <a:pt x="35759" y="27254"/>
                </a:moveTo>
                <a:lnTo>
                  <a:pt x="35726" y="28521"/>
                </a:lnTo>
                <a:cubicBezTo>
                  <a:pt x="35959" y="28521"/>
                  <a:pt x="36526" y="28588"/>
                  <a:pt x="36593" y="29155"/>
                </a:cubicBezTo>
                <a:lnTo>
                  <a:pt x="37827" y="28955"/>
                </a:lnTo>
                <a:cubicBezTo>
                  <a:pt x="37694" y="27988"/>
                  <a:pt x="36893" y="27320"/>
                  <a:pt x="35759" y="27254"/>
                </a:cubicBezTo>
                <a:close/>
                <a:moveTo>
                  <a:pt x="33457" y="28521"/>
                </a:moveTo>
                <a:cubicBezTo>
                  <a:pt x="33357" y="28721"/>
                  <a:pt x="33291" y="28955"/>
                  <a:pt x="33291" y="29188"/>
                </a:cubicBezTo>
                <a:cubicBezTo>
                  <a:pt x="33291" y="29789"/>
                  <a:pt x="33591" y="30389"/>
                  <a:pt x="34191" y="31023"/>
                </a:cubicBezTo>
                <a:lnTo>
                  <a:pt x="35092" y="30156"/>
                </a:lnTo>
                <a:cubicBezTo>
                  <a:pt x="34758" y="29789"/>
                  <a:pt x="34558" y="29455"/>
                  <a:pt x="34558" y="29188"/>
                </a:cubicBezTo>
                <a:cubicBezTo>
                  <a:pt x="34558" y="29122"/>
                  <a:pt x="34558" y="29055"/>
                  <a:pt x="34592" y="29022"/>
                </a:cubicBezTo>
                <a:lnTo>
                  <a:pt x="33457" y="28521"/>
                </a:lnTo>
                <a:close/>
                <a:moveTo>
                  <a:pt x="52438" y="29555"/>
                </a:moveTo>
                <a:cubicBezTo>
                  <a:pt x="52004" y="30056"/>
                  <a:pt x="51537" y="30523"/>
                  <a:pt x="51037" y="30956"/>
                </a:cubicBezTo>
                <a:lnTo>
                  <a:pt x="51871" y="31890"/>
                </a:lnTo>
                <a:cubicBezTo>
                  <a:pt x="52371" y="31457"/>
                  <a:pt x="52905" y="30923"/>
                  <a:pt x="53372" y="30389"/>
                </a:cubicBezTo>
                <a:lnTo>
                  <a:pt x="52438" y="29555"/>
                </a:lnTo>
                <a:close/>
                <a:moveTo>
                  <a:pt x="16712" y="29822"/>
                </a:moveTo>
                <a:lnTo>
                  <a:pt x="15745" y="30623"/>
                </a:lnTo>
                <a:cubicBezTo>
                  <a:pt x="16178" y="31157"/>
                  <a:pt x="16745" y="31657"/>
                  <a:pt x="17379" y="32124"/>
                </a:cubicBezTo>
                <a:lnTo>
                  <a:pt x="18113" y="31123"/>
                </a:lnTo>
                <a:cubicBezTo>
                  <a:pt x="17546" y="30723"/>
                  <a:pt x="17079" y="30289"/>
                  <a:pt x="16712" y="29822"/>
                </a:cubicBezTo>
                <a:close/>
                <a:moveTo>
                  <a:pt x="36159" y="30690"/>
                </a:moveTo>
                <a:cubicBezTo>
                  <a:pt x="35859" y="31157"/>
                  <a:pt x="35459" y="31590"/>
                  <a:pt x="34925" y="31957"/>
                </a:cubicBezTo>
                <a:lnTo>
                  <a:pt x="35659" y="32958"/>
                </a:lnTo>
                <a:cubicBezTo>
                  <a:pt x="35859" y="32824"/>
                  <a:pt x="36026" y="32691"/>
                  <a:pt x="36193" y="32524"/>
                </a:cubicBezTo>
                <a:cubicBezTo>
                  <a:pt x="36693" y="32791"/>
                  <a:pt x="37227" y="33091"/>
                  <a:pt x="37794" y="33358"/>
                </a:cubicBezTo>
                <a:lnTo>
                  <a:pt x="38328" y="32224"/>
                </a:lnTo>
                <a:cubicBezTo>
                  <a:pt x="37861" y="31990"/>
                  <a:pt x="37427" y="31790"/>
                  <a:pt x="37060" y="31590"/>
                </a:cubicBezTo>
                <a:cubicBezTo>
                  <a:pt x="37127" y="31490"/>
                  <a:pt x="37160" y="31390"/>
                  <a:pt x="37227" y="31323"/>
                </a:cubicBezTo>
                <a:lnTo>
                  <a:pt x="36159" y="30690"/>
                </a:lnTo>
                <a:close/>
                <a:moveTo>
                  <a:pt x="19781" y="32091"/>
                </a:moveTo>
                <a:lnTo>
                  <a:pt x="19214" y="33225"/>
                </a:lnTo>
                <a:cubicBezTo>
                  <a:pt x="19848" y="33492"/>
                  <a:pt x="20515" y="33758"/>
                  <a:pt x="21215" y="33992"/>
                </a:cubicBezTo>
                <a:lnTo>
                  <a:pt x="21582" y="32791"/>
                </a:lnTo>
                <a:cubicBezTo>
                  <a:pt x="20948" y="32591"/>
                  <a:pt x="20315" y="32357"/>
                  <a:pt x="19781" y="32091"/>
                </a:cubicBezTo>
                <a:close/>
                <a:moveTo>
                  <a:pt x="49469" y="32091"/>
                </a:moveTo>
                <a:cubicBezTo>
                  <a:pt x="48902" y="32424"/>
                  <a:pt x="48335" y="32724"/>
                  <a:pt x="47734" y="32958"/>
                </a:cubicBezTo>
                <a:lnTo>
                  <a:pt x="48201" y="34125"/>
                </a:lnTo>
                <a:cubicBezTo>
                  <a:pt x="48868" y="33858"/>
                  <a:pt x="49502" y="33558"/>
                  <a:pt x="50136" y="33158"/>
                </a:cubicBezTo>
                <a:lnTo>
                  <a:pt x="49469" y="32091"/>
                </a:lnTo>
                <a:close/>
                <a:moveTo>
                  <a:pt x="33257" y="32824"/>
                </a:moveTo>
                <a:cubicBezTo>
                  <a:pt x="32690" y="33025"/>
                  <a:pt x="32056" y="33225"/>
                  <a:pt x="31389" y="33358"/>
                </a:cubicBezTo>
                <a:lnTo>
                  <a:pt x="31656" y="34592"/>
                </a:lnTo>
                <a:cubicBezTo>
                  <a:pt x="32390" y="34426"/>
                  <a:pt x="33090" y="34225"/>
                  <a:pt x="33691" y="33992"/>
                </a:cubicBezTo>
                <a:lnTo>
                  <a:pt x="33257" y="32824"/>
                </a:lnTo>
                <a:close/>
                <a:moveTo>
                  <a:pt x="40162" y="32958"/>
                </a:moveTo>
                <a:lnTo>
                  <a:pt x="39762" y="34159"/>
                </a:lnTo>
                <a:cubicBezTo>
                  <a:pt x="40462" y="34392"/>
                  <a:pt x="41130" y="34559"/>
                  <a:pt x="41830" y="34692"/>
                </a:cubicBezTo>
                <a:lnTo>
                  <a:pt x="42030" y="33458"/>
                </a:lnTo>
                <a:cubicBezTo>
                  <a:pt x="41430" y="33358"/>
                  <a:pt x="40796" y="33191"/>
                  <a:pt x="40162" y="32958"/>
                </a:cubicBezTo>
                <a:close/>
                <a:moveTo>
                  <a:pt x="23517" y="33291"/>
                </a:moveTo>
                <a:lnTo>
                  <a:pt x="23250" y="34526"/>
                </a:lnTo>
                <a:cubicBezTo>
                  <a:pt x="23917" y="34659"/>
                  <a:pt x="24618" y="34759"/>
                  <a:pt x="25352" y="34859"/>
                </a:cubicBezTo>
                <a:lnTo>
                  <a:pt x="25485" y="33592"/>
                </a:lnTo>
                <a:cubicBezTo>
                  <a:pt x="24818" y="33525"/>
                  <a:pt x="24151" y="33425"/>
                  <a:pt x="23517" y="33291"/>
                </a:cubicBezTo>
                <a:close/>
                <a:moveTo>
                  <a:pt x="45900" y="33492"/>
                </a:moveTo>
                <a:cubicBezTo>
                  <a:pt x="45299" y="33592"/>
                  <a:pt x="44699" y="33658"/>
                  <a:pt x="44065" y="33658"/>
                </a:cubicBezTo>
                <a:lnTo>
                  <a:pt x="43965" y="33658"/>
                </a:lnTo>
                <a:lnTo>
                  <a:pt x="43965" y="34893"/>
                </a:lnTo>
                <a:lnTo>
                  <a:pt x="44065" y="34893"/>
                </a:lnTo>
                <a:cubicBezTo>
                  <a:pt x="44765" y="34893"/>
                  <a:pt x="45466" y="34826"/>
                  <a:pt x="46133" y="34726"/>
                </a:cubicBezTo>
                <a:lnTo>
                  <a:pt x="45900" y="33492"/>
                </a:lnTo>
                <a:close/>
                <a:moveTo>
                  <a:pt x="29421" y="33658"/>
                </a:moveTo>
                <a:cubicBezTo>
                  <a:pt x="28887" y="33692"/>
                  <a:pt x="28320" y="33725"/>
                  <a:pt x="27720" y="33725"/>
                </a:cubicBezTo>
                <a:lnTo>
                  <a:pt x="27453" y="33725"/>
                </a:lnTo>
                <a:lnTo>
                  <a:pt x="27453" y="34993"/>
                </a:lnTo>
                <a:lnTo>
                  <a:pt x="27720" y="34993"/>
                </a:lnTo>
                <a:cubicBezTo>
                  <a:pt x="28354" y="34993"/>
                  <a:pt x="28954" y="34959"/>
                  <a:pt x="29555" y="34893"/>
                </a:cubicBezTo>
                <a:lnTo>
                  <a:pt x="29421" y="336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40"/>
          <p:cNvSpPr/>
          <p:nvPr/>
        </p:nvSpPr>
        <p:spPr>
          <a:xfrm rot="-8470808">
            <a:off x="5282718" y="3369442"/>
            <a:ext cx="2003267" cy="552362"/>
          </a:xfrm>
          <a:custGeom>
            <a:avLst/>
            <a:gdLst/>
            <a:ahLst/>
            <a:cxnLst/>
            <a:rect l="l" t="t" r="r" b="b"/>
            <a:pathLst>
              <a:path w="78758" h="21716" extrusionOk="0">
                <a:moveTo>
                  <a:pt x="54373" y="0"/>
                </a:moveTo>
                <a:cubicBezTo>
                  <a:pt x="53472" y="34"/>
                  <a:pt x="52672" y="601"/>
                  <a:pt x="52238" y="1535"/>
                </a:cubicBezTo>
                <a:lnTo>
                  <a:pt x="53372" y="2069"/>
                </a:lnTo>
                <a:cubicBezTo>
                  <a:pt x="53539" y="1702"/>
                  <a:pt x="53873" y="1268"/>
                  <a:pt x="54440" y="1235"/>
                </a:cubicBezTo>
                <a:lnTo>
                  <a:pt x="54373" y="0"/>
                </a:lnTo>
                <a:close/>
                <a:moveTo>
                  <a:pt x="56675" y="834"/>
                </a:moveTo>
                <a:lnTo>
                  <a:pt x="55941" y="1868"/>
                </a:lnTo>
                <a:lnTo>
                  <a:pt x="56041" y="1935"/>
                </a:lnTo>
                <a:cubicBezTo>
                  <a:pt x="56475" y="2269"/>
                  <a:pt x="56775" y="2702"/>
                  <a:pt x="56908" y="3169"/>
                </a:cubicBezTo>
                <a:lnTo>
                  <a:pt x="58109" y="2836"/>
                </a:lnTo>
                <a:cubicBezTo>
                  <a:pt x="57876" y="2069"/>
                  <a:pt x="57442" y="1435"/>
                  <a:pt x="56808" y="968"/>
                </a:cubicBezTo>
                <a:cubicBezTo>
                  <a:pt x="56775" y="901"/>
                  <a:pt x="56741" y="868"/>
                  <a:pt x="56675" y="834"/>
                </a:cubicBezTo>
                <a:close/>
                <a:moveTo>
                  <a:pt x="53106" y="3803"/>
                </a:moveTo>
                <a:lnTo>
                  <a:pt x="51871" y="3903"/>
                </a:lnTo>
                <a:cubicBezTo>
                  <a:pt x="51938" y="4670"/>
                  <a:pt x="52138" y="5438"/>
                  <a:pt x="52472" y="6138"/>
                </a:cubicBezTo>
                <a:lnTo>
                  <a:pt x="53606" y="5571"/>
                </a:lnTo>
                <a:cubicBezTo>
                  <a:pt x="53339" y="5037"/>
                  <a:pt x="53172" y="4404"/>
                  <a:pt x="53106" y="3803"/>
                </a:cubicBezTo>
                <a:close/>
                <a:moveTo>
                  <a:pt x="56908" y="4937"/>
                </a:moveTo>
                <a:cubicBezTo>
                  <a:pt x="56775" y="5504"/>
                  <a:pt x="56575" y="6105"/>
                  <a:pt x="56241" y="6739"/>
                </a:cubicBezTo>
                <a:lnTo>
                  <a:pt x="57342" y="7306"/>
                </a:lnTo>
                <a:cubicBezTo>
                  <a:pt x="57742" y="6572"/>
                  <a:pt x="57976" y="5871"/>
                  <a:pt x="58142" y="5204"/>
                </a:cubicBezTo>
                <a:lnTo>
                  <a:pt x="56908" y="4937"/>
                </a:lnTo>
                <a:close/>
                <a:moveTo>
                  <a:pt x="71469" y="6088"/>
                </a:moveTo>
                <a:cubicBezTo>
                  <a:pt x="71102" y="6088"/>
                  <a:pt x="70718" y="6105"/>
                  <a:pt x="70318" y="6138"/>
                </a:cubicBezTo>
                <a:lnTo>
                  <a:pt x="70451" y="7406"/>
                </a:lnTo>
                <a:cubicBezTo>
                  <a:pt x="70855" y="7351"/>
                  <a:pt x="71229" y="7326"/>
                  <a:pt x="71583" y="7326"/>
                </a:cubicBezTo>
                <a:cubicBezTo>
                  <a:pt x="71873" y="7326"/>
                  <a:pt x="72149" y="7342"/>
                  <a:pt x="72419" y="7372"/>
                </a:cubicBezTo>
                <a:lnTo>
                  <a:pt x="72519" y="6138"/>
                </a:lnTo>
                <a:cubicBezTo>
                  <a:pt x="72186" y="6105"/>
                  <a:pt x="71836" y="6088"/>
                  <a:pt x="71469" y="6088"/>
                </a:cubicBezTo>
                <a:close/>
                <a:moveTo>
                  <a:pt x="68183" y="6505"/>
                </a:moveTo>
                <a:cubicBezTo>
                  <a:pt x="67482" y="6672"/>
                  <a:pt x="66815" y="6839"/>
                  <a:pt x="66148" y="7005"/>
                </a:cubicBezTo>
                <a:lnTo>
                  <a:pt x="66448" y="8206"/>
                </a:lnTo>
                <a:cubicBezTo>
                  <a:pt x="67082" y="8039"/>
                  <a:pt x="67783" y="7873"/>
                  <a:pt x="68450" y="7739"/>
                </a:cubicBezTo>
                <a:lnTo>
                  <a:pt x="68183" y="6505"/>
                </a:lnTo>
                <a:close/>
                <a:moveTo>
                  <a:pt x="74721" y="6672"/>
                </a:moveTo>
                <a:lnTo>
                  <a:pt x="74221" y="7806"/>
                </a:lnTo>
                <a:cubicBezTo>
                  <a:pt x="74821" y="8073"/>
                  <a:pt x="75321" y="8373"/>
                  <a:pt x="75855" y="8807"/>
                </a:cubicBezTo>
                <a:lnTo>
                  <a:pt x="76656" y="7839"/>
                </a:lnTo>
                <a:cubicBezTo>
                  <a:pt x="76055" y="7339"/>
                  <a:pt x="75388" y="6939"/>
                  <a:pt x="74721" y="6672"/>
                </a:cubicBezTo>
                <a:close/>
                <a:moveTo>
                  <a:pt x="64147" y="7506"/>
                </a:moveTo>
                <a:cubicBezTo>
                  <a:pt x="63380" y="7673"/>
                  <a:pt x="62746" y="7806"/>
                  <a:pt x="62112" y="7939"/>
                </a:cubicBezTo>
                <a:lnTo>
                  <a:pt x="62345" y="9174"/>
                </a:lnTo>
                <a:cubicBezTo>
                  <a:pt x="62979" y="9040"/>
                  <a:pt x="63646" y="8907"/>
                  <a:pt x="64414" y="8707"/>
                </a:cubicBezTo>
                <a:lnTo>
                  <a:pt x="64147" y="7506"/>
                </a:lnTo>
                <a:close/>
                <a:moveTo>
                  <a:pt x="60111" y="8240"/>
                </a:moveTo>
                <a:cubicBezTo>
                  <a:pt x="59610" y="8273"/>
                  <a:pt x="59110" y="8306"/>
                  <a:pt x="58609" y="8306"/>
                </a:cubicBezTo>
                <a:cubicBezTo>
                  <a:pt x="58526" y="8323"/>
                  <a:pt x="58443" y="8331"/>
                  <a:pt x="58359" y="8331"/>
                </a:cubicBezTo>
                <a:cubicBezTo>
                  <a:pt x="58276" y="8331"/>
                  <a:pt x="58193" y="8323"/>
                  <a:pt x="58109" y="8306"/>
                </a:cubicBezTo>
                <a:lnTo>
                  <a:pt x="58076" y="9574"/>
                </a:lnTo>
                <a:lnTo>
                  <a:pt x="58643" y="9574"/>
                </a:lnTo>
                <a:cubicBezTo>
                  <a:pt x="59177" y="9541"/>
                  <a:pt x="59710" y="9507"/>
                  <a:pt x="60244" y="9474"/>
                </a:cubicBezTo>
                <a:lnTo>
                  <a:pt x="60111" y="8240"/>
                </a:lnTo>
                <a:close/>
                <a:moveTo>
                  <a:pt x="54673" y="7039"/>
                </a:moveTo>
                <a:lnTo>
                  <a:pt x="53839" y="7973"/>
                </a:lnTo>
                <a:cubicBezTo>
                  <a:pt x="54173" y="8273"/>
                  <a:pt x="54540" y="8540"/>
                  <a:pt x="54940" y="8740"/>
                </a:cubicBezTo>
                <a:cubicBezTo>
                  <a:pt x="54640" y="9140"/>
                  <a:pt x="54273" y="9574"/>
                  <a:pt x="53906" y="9974"/>
                </a:cubicBezTo>
                <a:lnTo>
                  <a:pt x="54840" y="10808"/>
                </a:lnTo>
                <a:cubicBezTo>
                  <a:pt x="55340" y="10274"/>
                  <a:pt x="55807" y="9707"/>
                  <a:pt x="56208" y="9140"/>
                </a:cubicBezTo>
                <a:lnTo>
                  <a:pt x="55908" y="8940"/>
                </a:lnTo>
                <a:lnTo>
                  <a:pt x="56274" y="7973"/>
                </a:lnTo>
                <a:cubicBezTo>
                  <a:pt x="55674" y="7773"/>
                  <a:pt x="55140" y="7439"/>
                  <a:pt x="54673" y="7039"/>
                </a:cubicBezTo>
                <a:close/>
                <a:moveTo>
                  <a:pt x="78190" y="9407"/>
                </a:moveTo>
                <a:lnTo>
                  <a:pt x="77223" y="10208"/>
                </a:lnTo>
                <a:cubicBezTo>
                  <a:pt x="77390" y="10408"/>
                  <a:pt x="77556" y="10641"/>
                  <a:pt x="77723" y="10875"/>
                </a:cubicBezTo>
                <a:lnTo>
                  <a:pt x="78757" y="10141"/>
                </a:lnTo>
                <a:cubicBezTo>
                  <a:pt x="78557" y="9907"/>
                  <a:pt x="78390" y="9641"/>
                  <a:pt x="78190" y="9407"/>
                </a:cubicBezTo>
                <a:close/>
                <a:moveTo>
                  <a:pt x="52472" y="11409"/>
                </a:moveTo>
                <a:cubicBezTo>
                  <a:pt x="51971" y="11876"/>
                  <a:pt x="51471" y="12309"/>
                  <a:pt x="50937" y="12743"/>
                </a:cubicBezTo>
                <a:lnTo>
                  <a:pt x="51705" y="13710"/>
                </a:lnTo>
                <a:cubicBezTo>
                  <a:pt x="52272" y="13277"/>
                  <a:pt x="52805" y="12810"/>
                  <a:pt x="53306" y="12343"/>
                </a:cubicBezTo>
                <a:lnTo>
                  <a:pt x="52472" y="11409"/>
                </a:lnTo>
                <a:close/>
                <a:moveTo>
                  <a:pt x="668" y="12376"/>
                </a:moveTo>
                <a:lnTo>
                  <a:pt x="1" y="13443"/>
                </a:lnTo>
                <a:cubicBezTo>
                  <a:pt x="34" y="13443"/>
                  <a:pt x="668" y="13877"/>
                  <a:pt x="1836" y="14511"/>
                </a:cubicBezTo>
                <a:lnTo>
                  <a:pt x="2436" y="13410"/>
                </a:lnTo>
                <a:cubicBezTo>
                  <a:pt x="1302" y="12776"/>
                  <a:pt x="668" y="12376"/>
                  <a:pt x="668" y="12376"/>
                </a:cubicBezTo>
                <a:close/>
                <a:moveTo>
                  <a:pt x="49269" y="13944"/>
                </a:moveTo>
                <a:cubicBezTo>
                  <a:pt x="48736" y="14344"/>
                  <a:pt x="48169" y="14711"/>
                  <a:pt x="47568" y="15078"/>
                </a:cubicBezTo>
                <a:lnTo>
                  <a:pt x="48202" y="16145"/>
                </a:lnTo>
                <a:cubicBezTo>
                  <a:pt x="48836" y="15778"/>
                  <a:pt x="49436" y="15378"/>
                  <a:pt x="50003" y="14978"/>
                </a:cubicBezTo>
                <a:lnTo>
                  <a:pt x="49269" y="13944"/>
                </a:lnTo>
                <a:close/>
                <a:moveTo>
                  <a:pt x="4271" y="14344"/>
                </a:moveTo>
                <a:lnTo>
                  <a:pt x="3737" y="15478"/>
                </a:lnTo>
                <a:cubicBezTo>
                  <a:pt x="4337" y="15778"/>
                  <a:pt x="5005" y="16079"/>
                  <a:pt x="5638" y="16379"/>
                </a:cubicBezTo>
                <a:lnTo>
                  <a:pt x="6139" y="15245"/>
                </a:lnTo>
                <a:cubicBezTo>
                  <a:pt x="5505" y="14944"/>
                  <a:pt x="4904" y="14644"/>
                  <a:pt x="4271" y="14344"/>
                </a:cubicBezTo>
                <a:close/>
                <a:moveTo>
                  <a:pt x="8040" y="16079"/>
                </a:moveTo>
                <a:lnTo>
                  <a:pt x="7573" y="17213"/>
                </a:lnTo>
                <a:cubicBezTo>
                  <a:pt x="8207" y="17480"/>
                  <a:pt x="8874" y="17746"/>
                  <a:pt x="9508" y="18013"/>
                </a:cubicBezTo>
                <a:lnTo>
                  <a:pt x="9975" y="16846"/>
                </a:lnTo>
                <a:cubicBezTo>
                  <a:pt x="9308" y="16579"/>
                  <a:pt x="8674" y="16345"/>
                  <a:pt x="8040" y="16079"/>
                </a:cubicBezTo>
                <a:close/>
                <a:moveTo>
                  <a:pt x="45800" y="16079"/>
                </a:moveTo>
                <a:cubicBezTo>
                  <a:pt x="45200" y="16412"/>
                  <a:pt x="44566" y="16712"/>
                  <a:pt x="43932" y="16979"/>
                </a:cubicBezTo>
                <a:lnTo>
                  <a:pt x="44466" y="18113"/>
                </a:lnTo>
                <a:cubicBezTo>
                  <a:pt x="45100" y="17813"/>
                  <a:pt x="45767" y="17513"/>
                  <a:pt x="46367" y="17179"/>
                </a:cubicBezTo>
                <a:lnTo>
                  <a:pt x="45800" y="16079"/>
                </a:lnTo>
                <a:close/>
                <a:moveTo>
                  <a:pt x="11909" y="17546"/>
                </a:moveTo>
                <a:lnTo>
                  <a:pt x="11509" y="18714"/>
                </a:lnTo>
                <a:cubicBezTo>
                  <a:pt x="12143" y="18947"/>
                  <a:pt x="12843" y="19181"/>
                  <a:pt x="13511" y="19381"/>
                </a:cubicBezTo>
                <a:lnTo>
                  <a:pt x="13878" y="18180"/>
                </a:lnTo>
                <a:cubicBezTo>
                  <a:pt x="13210" y="17980"/>
                  <a:pt x="12543" y="17780"/>
                  <a:pt x="11909" y="17546"/>
                </a:cubicBezTo>
                <a:close/>
                <a:moveTo>
                  <a:pt x="42064" y="17813"/>
                </a:moveTo>
                <a:cubicBezTo>
                  <a:pt x="41431" y="18047"/>
                  <a:pt x="40797" y="18280"/>
                  <a:pt x="40130" y="18514"/>
                </a:cubicBezTo>
                <a:lnTo>
                  <a:pt x="40530" y="19681"/>
                </a:lnTo>
                <a:cubicBezTo>
                  <a:pt x="41197" y="19481"/>
                  <a:pt x="41864" y="19214"/>
                  <a:pt x="42531" y="18947"/>
                </a:cubicBezTo>
                <a:lnTo>
                  <a:pt x="42064" y="17813"/>
                </a:lnTo>
                <a:close/>
                <a:moveTo>
                  <a:pt x="15846" y="18747"/>
                </a:moveTo>
                <a:lnTo>
                  <a:pt x="15512" y="19948"/>
                </a:lnTo>
                <a:cubicBezTo>
                  <a:pt x="16213" y="20148"/>
                  <a:pt x="16880" y="20315"/>
                  <a:pt x="17580" y="20448"/>
                </a:cubicBezTo>
                <a:lnTo>
                  <a:pt x="17847" y="19247"/>
                </a:lnTo>
                <a:cubicBezTo>
                  <a:pt x="17180" y="19081"/>
                  <a:pt x="16513" y="18914"/>
                  <a:pt x="15846" y="18747"/>
                </a:cubicBezTo>
                <a:close/>
                <a:moveTo>
                  <a:pt x="38162" y="19114"/>
                </a:moveTo>
                <a:cubicBezTo>
                  <a:pt x="37528" y="19281"/>
                  <a:pt x="36861" y="19448"/>
                  <a:pt x="36193" y="19614"/>
                </a:cubicBezTo>
                <a:lnTo>
                  <a:pt x="36460" y="20815"/>
                </a:lnTo>
                <a:cubicBezTo>
                  <a:pt x="37127" y="20682"/>
                  <a:pt x="37828" y="20515"/>
                  <a:pt x="38495" y="20315"/>
                </a:cubicBezTo>
                <a:lnTo>
                  <a:pt x="38162" y="19114"/>
                </a:lnTo>
                <a:close/>
                <a:moveTo>
                  <a:pt x="19882" y="19648"/>
                </a:moveTo>
                <a:lnTo>
                  <a:pt x="19648" y="20882"/>
                </a:lnTo>
                <a:cubicBezTo>
                  <a:pt x="20349" y="21015"/>
                  <a:pt x="21049" y="21149"/>
                  <a:pt x="21716" y="21249"/>
                </a:cubicBezTo>
                <a:lnTo>
                  <a:pt x="21883" y="20015"/>
                </a:lnTo>
                <a:cubicBezTo>
                  <a:pt x="21216" y="19915"/>
                  <a:pt x="20549" y="19781"/>
                  <a:pt x="19882" y="19648"/>
                </a:cubicBezTo>
                <a:close/>
                <a:moveTo>
                  <a:pt x="34159" y="19981"/>
                </a:moveTo>
                <a:cubicBezTo>
                  <a:pt x="33825" y="20048"/>
                  <a:pt x="33458" y="20115"/>
                  <a:pt x="33091" y="20148"/>
                </a:cubicBezTo>
                <a:cubicBezTo>
                  <a:pt x="32758" y="20181"/>
                  <a:pt x="32457" y="20215"/>
                  <a:pt x="32124" y="20248"/>
                </a:cubicBezTo>
                <a:lnTo>
                  <a:pt x="32257" y="21516"/>
                </a:lnTo>
                <a:cubicBezTo>
                  <a:pt x="32591" y="21482"/>
                  <a:pt x="32924" y="21416"/>
                  <a:pt x="33258" y="21382"/>
                </a:cubicBezTo>
                <a:cubicBezTo>
                  <a:pt x="33625" y="21349"/>
                  <a:pt x="33992" y="21282"/>
                  <a:pt x="34359" y="21216"/>
                </a:cubicBezTo>
                <a:lnTo>
                  <a:pt x="34159" y="19981"/>
                </a:lnTo>
                <a:close/>
                <a:moveTo>
                  <a:pt x="23951" y="20248"/>
                </a:moveTo>
                <a:lnTo>
                  <a:pt x="23818" y="21482"/>
                </a:lnTo>
                <a:cubicBezTo>
                  <a:pt x="24518" y="21549"/>
                  <a:pt x="25219" y="21616"/>
                  <a:pt x="25919" y="21649"/>
                </a:cubicBezTo>
                <a:lnTo>
                  <a:pt x="25986" y="20415"/>
                </a:lnTo>
                <a:cubicBezTo>
                  <a:pt x="25319" y="20382"/>
                  <a:pt x="24619" y="20315"/>
                  <a:pt x="23951" y="20248"/>
                </a:cubicBezTo>
                <a:close/>
                <a:moveTo>
                  <a:pt x="30089" y="20415"/>
                </a:moveTo>
                <a:cubicBezTo>
                  <a:pt x="29455" y="20448"/>
                  <a:pt x="28788" y="20448"/>
                  <a:pt x="28154" y="20448"/>
                </a:cubicBezTo>
                <a:lnTo>
                  <a:pt x="28054" y="20448"/>
                </a:lnTo>
                <a:lnTo>
                  <a:pt x="28054" y="21716"/>
                </a:lnTo>
                <a:lnTo>
                  <a:pt x="28154" y="21716"/>
                </a:lnTo>
                <a:cubicBezTo>
                  <a:pt x="28822" y="21716"/>
                  <a:pt x="29489" y="21716"/>
                  <a:pt x="30156" y="21649"/>
                </a:cubicBezTo>
                <a:lnTo>
                  <a:pt x="30089" y="204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361;p40"/>
          <p:cNvSpPr txBox="1">
            <a:spLocks/>
          </p:cNvSpPr>
          <p:nvPr/>
        </p:nvSpPr>
        <p:spPr>
          <a:xfrm>
            <a:off x="152302" y="2180074"/>
            <a:ext cx="5660228" cy="356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342900" indent="-342900"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He </a:t>
            </a:r>
            <a:r>
              <a:rPr lang="en-US" sz="2000" b="1" dirty="0">
                <a:solidFill>
                  <a:schemeClr val="tx1"/>
                </a:solidFill>
              </a:rPr>
              <a:t>studies his homework in weekends</a:t>
            </a:r>
            <a:r>
              <a:rPr lang="en-US" sz="2000" b="1" dirty="0"/>
              <a:t>.</a:t>
            </a:r>
          </a:p>
        </p:txBody>
      </p:sp>
      <p:grpSp>
        <p:nvGrpSpPr>
          <p:cNvPr id="78" name="Google Shape;1297;p39"/>
          <p:cNvGrpSpPr/>
          <p:nvPr/>
        </p:nvGrpSpPr>
        <p:grpSpPr>
          <a:xfrm>
            <a:off x="5766030" y="1050804"/>
            <a:ext cx="1164705" cy="1328714"/>
            <a:chOff x="1501713" y="3668602"/>
            <a:chExt cx="1036640" cy="1197969"/>
          </a:xfrm>
        </p:grpSpPr>
        <p:sp>
          <p:nvSpPr>
            <p:cNvPr id="79" name="Google Shape;1298;p39"/>
            <p:cNvSpPr/>
            <p:nvPr/>
          </p:nvSpPr>
          <p:spPr>
            <a:xfrm rot="285413" flipH="1">
              <a:off x="1550248" y="3710362"/>
              <a:ext cx="938237" cy="1119558"/>
            </a:xfrm>
            <a:custGeom>
              <a:avLst/>
              <a:gdLst/>
              <a:ahLst/>
              <a:cxnLst/>
              <a:rect l="l" t="t" r="r" b="b"/>
              <a:pathLst>
                <a:path w="48402" h="54586" extrusionOk="0">
                  <a:moveTo>
                    <a:pt x="6739" y="33492"/>
                  </a:moveTo>
                  <a:lnTo>
                    <a:pt x="7005" y="34325"/>
                  </a:lnTo>
                  <a:cubicBezTo>
                    <a:pt x="6905" y="34259"/>
                    <a:pt x="6805" y="34159"/>
                    <a:pt x="6672" y="34092"/>
                  </a:cubicBezTo>
                  <a:lnTo>
                    <a:pt x="6672" y="33992"/>
                  </a:lnTo>
                  <a:cubicBezTo>
                    <a:pt x="6705" y="33825"/>
                    <a:pt x="6739" y="33658"/>
                    <a:pt x="6739" y="33492"/>
                  </a:cubicBezTo>
                  <a:close/>
                  <a:moveTo>
                    <a:pt x="28054" y="1"/>
                  </a:moveTo>
                  <a:cubicBezTo>
                    <a:pt x="24485" y="1735"/>
                    <a:pt x="21716" y="4471"/>
                    <a:pt x="20248" y="7606"/>
                  </a:cubicBezTo>
                  <a:cubicBezTo>
                    <a:pt x="17513" y="8607"/>
                    <a:pt x="14878" y="9708"/>
                    <a:pt x="12743" y="11309"/>
                  </a:cubicBezTo>
                  <a:cubicBezTo>
                    <a:pt x="10808" y="12743"/>
                    <a:pt x="9307" y="14645"/>
                    <a:pt x="8773" y="16746"/>
                  </a:cubicBezTo>
                  <a:cubicBezTo>
                    <a:pt x="8340" y="16946"/>
                    <a:pt x="7939" y="17147"/>
                    <a:pt x="7572" y="17413"/>
                  </a:cubicBezTo>
                  <a:cubicBezTo>
                    <a:pt x="5371" y="19015"/>
                    <a:pt x="5071" y="22050"/>
                    <a:pt x="5204" y="24685"/>
                  </a:cubicBezTo>
                  <a:cubicBezTo>
                    <a:pt x="5304" y="26253"/>
                    <a:pt x="5471" y="27787"/>
                    <a:pt x="5738" y="29322"/>
                  </a:cubicBezTo>
                  <a:cubicBezTo>
                    <a:pt x="5905" y="30189"/>
                    <a:pt x="6105" y="31056"/>
                    <a:pt x="6305" y="31890"/>
                  </a:cubicBezTo>
                  <a:cubicBezTo>
                    <a:pt x="6138" y="32491"/>
                    <a:pt x="6005" y="33125"/>
                    <a:pt x="5938" y="33758"/>
                  </a:cubicBezTo>
                  <a:cubicBezTo>
                    <a:pt x="5625" y="33667"/>
                    <a:pt x="5287" y="33622"/>
                    <a:pt x="4940" y="33622"/>
                  </a:cubicBezTo>
                  <a:cubicBezTo>
                    <a:pt x="4143" y="33622"/>
                    <a:pt x="3300" y="33861"/>
                    <a:pt x="2602" y="34325"/>
                  </a:cubicBezTo>
                  <a:cubicBezTo>
                    <a:pt x="1401" y="35159"/>
                    <a:pt x="734" y="36460"/>
                    <a:pt x="467" y="37761"/>
                  </a:cubicBezTo>
                  <a:cubicBezTo>
                    <a:pt x="0" y="39796"/>
                    <a:pt x="401" y="41898"/>
                    <a:pt x="1568" y="43499"/>
                  </a:cubicBezTo>
                  <a:cubicBezTo>
                    <a:pt x="2702" y="45133"/>
                    <a:pt x="4570" y="46234"/>
                    <a:pt x="6739" y="46568"/>
                  </a:cubicBezTo>
                  <a:cubicBezTo>
                    <a:pt x="6878" y="46599"/>
                    <a:pt x="7024" y="46622"/>
                    <a:pt x="7171" y="46622"/>
                  </a:cubicBezTo>
                  <a:cubicBezTo>
                    <a:pt x="7341" y="46622"/>
                    <a:pt x="7511" y="46590"/>
                    <a:pt x="7673" y="46501"/>
                  </a:cubicBezTo>
                  <a:lnTo>
                    <a:pt x="7706" y="46501"/>
                  </a:lnTo>
                  <a:cubicBezTo>
                    <a:pt x="8973" y="48969"/>
                    <a:pt x="11175" y="50971"/>
                    <a:pt x="13944" y="51905"/>
                  </a:cubicBezTo>
                  <a:cubicBezTo>
                    <a:pt x="18547" y="53473"/>
                    <a:pt x="23184" y="54340"/>
                    <a:pt x="28020" y="54573"/>
                  </a:cubicBezTo>
                  <a:cubicBezTo>
                    <a:pt x="28191" y="54581"/>
                    <a:pt x="28361" y="54585"/>
                    <a:pt x="28530" y="54585"/>
                  </a:cubicBezTo>
                  <a:cubicBezTo>
                    <a:pt x="31208" y="54585"/>
                    <a:pt x="33716" y="53601"/>
                    <a:pt x="35693" y="51938"/>
                  </a:cubicBezTo>
                  <a:cubicBezTo>
                    <a:pt x="35893" y="52072"/>
                    <a:pt x="36093" y="52138"/>
                    <a:pt x="36326" y="52172"/>
                  </a:cubicBezTo>
                  <a:cubicBezTo>
                    <a:pt x="36953" y="52309"/>
                    <a:pt x="37579" y="52377"/>
                    <a:pt x="38194" y="52377"/>
                  </a:cubicBezTo>
                  <a:cubicBezTo>
                    <a:pt x="39674" y="52377"/>
                    <a:pt x="41086" y="51982"/>
                    <a:pt x="42264" y="51204"/>
                  </a:cubicBezTo>
                  <a:cubicBezTo>
                    <a:pt x="43932" y="50137"/>
                    <a:pt x="45066" y="48336"/>
                    <a:pt x="45400" y="46234"/>
                  </a:cubicBezTo>
                  <a:cubicBezTo>
                    <a:pt x="45600" y="44966"/>
                    <a:pt x="45466" y="43465"/>
                    <a:pt x="44666" y="42298"/>
                  </a:cubicBezTo>
                  <a:cubicBezTo>
                    <a:pt x="44065" y="41397"/>
                    <a:pt x="43098" y="40797"/>
                    <a:pt x="42131" y="40597"/>
                  </a:cubicBezTo>
                  <a:cubicBezTo>
                    <a:pt x="42131" y="40563"/>
                    <a:pt x="42131" y="40563"/>
                    <a:pt x="42131" y="40563"/>
                  </a:cubicBezTo>
                  <a:cubicBezTo>
                    <a:pt x="42231" y="40263"/>
                    <a:pt x="42297" y="39963"/>
                    <a:pt x="42364" y="39629"/>
                  </a:cubicBezTo>
                  <a:cubicBezTo>
                    <a:pt x="43098" y="38462"/>
                    <a:pt x="43832" y="37161"/>
                    <a:pt x="44532" y="35927"/>
                  </a:cubicBezTo>
                  <a:cubicBezTo>
                    <a:pt x="45166" y="34692"/>
                    <a:pt x="45766" y="33492"/>
                    <a:pt x="46300" y="32491"/>
                  </a:cubicBezTo>
                  <a:cubicBezTo>
                    <a:pt x="47468" y="30089"/>
                    <a:pt x="48402" y="27187"/>
                    <a:pt x="46967" y="24885"/>
                  </a:cubicBezTo>
                  <a:cubicBezTo>
                    <a:pt x="46767" y="24585"/>
                    <a:pt x="46567" y="24318"/>
                    <a:pt x="46334" y="24051"/>
                  </a:cubicBezTo>
                  <a:cubicBezTo>
                    <a:pt x="46300" y="22617"/>
                    <a:pt x="45666" y="21149"/>
                    <a:pt x="44732" y="19815"/>
                  </a:cubicBezTo>
                  <a:cubicBezTo>
                    <a:pt x="43565" y="18247"/>
                    <a:pt x="41964" y="16880"/>
                    <a:pt x="40262" y="15612"/>
                  </a:cubicBezTo>
                  <a:cubicBezTo>
                    <a:pt x="37661" y="13677"/>
                    <a:pt x="34859" y="11876"/>
                    <a:pt x="31823" y="10308"/>
                  </a:cubicBezTo>
                  <a:cubicBezTo>
                    <a:pt x="29788" y="7173"/>
                    <a:pt x="28454" y="3637"/>
                    <a:pt x="2805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" name="Google Shape;1299;p39"/>
            <p:cNvGrpSpPr/>
            <p:nvPr/>
          </p:nvGrpSpPr>
          <p:grpSpPr>
            <a:xfrm rot="285413" flipH="1">
              <a:off x="1551582" y="3705254"/>
              <a:ext cx="938237" cy="1119537"/>
              <a:chOff x="2768850" y="3921688"/>
              <a:chExt cx="1210050" cy="1364625"/>
            </a:xfrm>
          </p:grpSpPr>
          <p:sp>
            <p:nvSpPr>
              <p:cNvPr id="81" name="Google Shape;1300;p39"/>
              <p:cNvSpPr/>
              <p:nvPr/>
            </p:nvSpPr>
            <p:spPr>
              <a:xfrm>
                <a:off x="3644475" y="4934513"/>
                <a:ext cx="264375" cy="29660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11864" extrusionOk="0">
                    <a:moveTo>
                      <a:pt x="6418" y="1"/>
                    </a:moveTo>
                    <a:cubicBezTo>
                      <a:pt x="6312" y="1"/>
                      <a:pt x="6208" y="6"/>
                      <a:pt x="6105" y="17"/>
                    </a:cubicBezTo>
                    <a:cubicBezTo>
                      <a:pt x="4537" y="217"/>
                      <a:pt x="3403" y="1885"/>
                      <a:pt x="2702" y="3186"/>
                    </a:cubicBezTo>
                    <a:cubicBezTo>
                      <a:pt x="1668" y="5187"/>
                      <a:pt x="868" y="7356"/>
                      <a:pt x="234" y="9557"/>
                    </a:cubicBezTo>
                    <a:cubicBezTo>
                      <a:pt x="100" y="10091"/>
                      <a:pt x="0" y="10791"/>
                      <a:pt x="434" y="11258"/>
                    </a:cubicBezTo>
                    <a:cubicBezTo>
                      <a:pt x="668" y="11492"/>
                      <a:pt x="1001" y="11592"/>
                      <a:pt x="1301" y="11659"/>
                    </a:cubicBezTo>
                    <a:cubicBezTo>
                      <a:pt x="1928" y="11796"/>
                      <a:pt x="2557" y="11864"/>
                      <a:pt x="3175" y="11864"/>
                    </a:cubicBezTo>
                    <a:cubicBezTo>
                      <a:pt x="4663" y="11864"/>
                      <a:pt x="6084" y="11469"/>
                      <a:pt x="7239" y="10691"/>
                    </a:cubicBezTo>
                    <a:cubicBezTo>
                      <a:pt x="8907" y="9624"/>
                      <a:pt x="10041" y="7823"/>
                      <a:pt x="10375" y="5721"/>
                    </a:cubicBezTo>
                    <a:cubicBezTo>
                      <a:pt x="10575" y="4453"/>
                      <a:pt x="10441" y="2986"/>
                      <a:pt x="9641" y="1785"/>
                    </a:cubicBezTo>
                    <a:cubicBezTo>
                      <a:pt x="8905" y="682"/>
                      <a:pt x="7607" y="1"/>
                      <a:pt x="6418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301;p39"/>
              <p:cNvSpPr/>
              <p:nvPr/>
            </p:nvSpPr>
            <p:spPr>
              <a:xfrm>
                <a:off x="2768850" y="4762213"/>
                <a:ext cx="219350" cy="325125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3005" extrusionOk="0">
                    <a:moveTo>
                      <a:pt x="4939" y="0"/>
                    </a:moveTo>
                    <a:cubicBezTo>
                      <a:pt x="4134" y="0"/>
                      <a:pt x="3288" y="248"/>
                      <a:pt x="2602" y="738"/>
                    </a:cubicBezTo>
                    <a:cubicBezTo>
                      <a:pt x="1401" y="1538"/>
                      <a:pt x="734" y="2873"/>
                      <a:pt x="467" y="4140"/>
                    </a:cubicBezTo>
                    <a:cubicBezTo>
                      <a:pt x="0" y="6175"/>
                      <a:pt x="401" y="8277"/>
                      <a:pt x="1568" y="9878"/>
                    </a:cubicBezTo>
                    <a:cubicBezTo>
                      <a:pt x="2702" y="11512"/>
                      <a:pt x="4570" y="12613"/>
                      <a:pt x="6739" y="12947"/>
                    </a:cubicBezTo>
                    <a:cubicBezTo>
                      <a:pt x="6889" y="12980"/>
                      <a:pt x="7047" y="13005"/>
                      <a:pt x="7210" y="13005"/>
                    </a:cubicBezTo>
                    <a:cubicBezTo>
                      <a:pt x="7372" y="13005"/>
                      <a:pt x="7539" y="12980"/>
                      <a:pt x="7706" y="12913"/>
                    </a:cubicBezTo>
                    <a:cubicBezTo>
                      <a:pt x="8273" y="12646"/>
                      <a:pt x="8440" y="11946"/>
                      <a:pt x="8506" y="11379"/>
                    </a:cubicBezTo>
                    <a:cubicBezTo>
                      <a:pt x="8707" y="9077"/>
                      <a:pt x="8773" y="6776"/>
                      <a:pt x="8540" y="4574"/>
                    </a:cubicBezTo>
                    <a:cubicBezTo>
                      <a:pt x="8373" y="3106"/>
                      <a:pt x="7906" y="1105"/>
                      <a:pt x="6505" y="371"/>
                    </a:cubicBezTo>
                    <a:cubicBezTo>
                      <a:pt x="6050" y="123"/>
                      <a:pt x="5505" y="0"/>
                      <a:pt x="493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302;p39"/>
              <p:cNvSpPr/>
              <p:nvPr/>
            </p:nvSpPr>
            <p:spPr>
              <a:xfrm>
                <a:off x="2916450" y="4364163"/>
                <a:ext cx="916525" cy="922150"/>
              </a:xfrm>
              <a:custGeom>
                <a:avLst/>
                <a:gdLst/>
                <a:ahLst/>
                <a:cxnLst/>
                <a:rect l="l" t="t" r="r" b="b"/>
                <a:pathLst>
                  <a:path w="36661" h="36886" extrusionOk="0">
                    <a:moveTo>
                      <a:pt x="13956" y="0"/>
                    </a:moveTo>
                    <a:cubicBezTo>
                      <a:pt x="8945" y="0"/>
                      <a:pt x="4524" y="3463"/>
                      <a:pt x="3270" y="8354"/>
                    </a:cubicBezTo>
                    <a:cubicBezTo>
                      <a:pt x="2102" y="12957"/>
                      <a:pt x="1235" y="17627"/>
                      <a:pt x="634" y="22331"/>
                    </a:cubicBezTo>
                    <a:cubicBezTo>
                      <a:pt x="1" y="27534"/>
                      <a:pt x="3069" y="32538"/>
                      <a:pt x="8073" y="34206"/>
                    </a:cubicBezTo>
                    <a:cubicBezTo>
                      <a:pt x="12643" y="35774"/>
                      <a:pt x="17280" y="36641"/>
                      <a:pt x="22116" y="36874"/>
                    </a:cubicBezTo>
                    <a:cubicBezTo>
                      <a:pt x="22283" y="36882"/>
                      <a:pt x="22448" y="36885"/>
                      <a:pt x="22613" y="36885"/>
                    </a:cubicBezTo>
                    <a:cubicBezTo>
                      <a:pt x="27678" y="36885"/>
                      <a:pt x="32098" y="33444"/>
                      <a:pt x="33358" y="28502"/>
                    </a:cubicBezTo>
                    <a:cubicBezTo>
                      <a:pt x="34525" y="23932"/>
                      <a:pt x="35426" y="19262"/>
                      <a:pt x="35993" y="14558"/>
                    </a:cubicBezTo>
                    <a:cubicBezTo>
                      <a:pt x="36660" y="9321"/>
                      <a:pt x="33558" y="4351"/>
                      <a:pt x="28588" y="2683"/>
                    </a:cubicBezTo>
                    <a:cubicBezTo>
                      <a:pt x="24018" y="1115"/>
                      <a:pt x="19348" y="248"/>
                      <a:pt x="14511" y="15"/>
                    </a:cubicBezTo>
                    <a:cubicBezTo>
                      <a:pt x="14325" y="5"/>
                      <a:pt x="14140" y="0"/>
                      <a:pt x="13956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303;p39"/>
              <p:cNvSpPr/>
              <p:nvPr/>
            </p:nvSpPr>
            <p:spPr>
              <a:xfrm>
                <a:off x="3275050" y="4976288"/>
                <a:ext cx="12177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616" extrusionOk="0">
                    <a:moveTo>
                      <a:pt x="2385" y="1"/>
                    </a:moveTo>
                    <a:cubicBezTo>
                      <a:pt x="1908" y="1"/>
                      <a:pt x="1449" y="152"/>
                      <a:pt x="1068" y="381"/>
                    </a:cubicBezTo>
                    <a:cubicBezTo>
                      <a:pt x="567" y="714"/>
                      <a:pt x="134" y="1181"/>
                      <a:pt x="0" y="1715"/>
                    </a:cubicBezTo>
                    <a:cubicBezTo>
                      <a:pt x="367" y="1281"/>
                      <a:pt x="801" y="1015"/>
                      <a:pt x="1301" y="814"/>
                    </a:cubicBezTo>
                    <a:cubicBezTo>
                      <a:pt x="1651" y="664"/>
                      <a:pt x="2020" y="589"/>
                      <a:pt x="2366" y="589"/>
                    </a:cubicBezTo>
                    <a:cubicBezTo>
                      <a:pt x="2481" y="589"/>
                      <a:pt x="2594" y="598"/>
                      <a:pt x="2702" y="614"/>
                    </a:cubicBezTo>
                    <a:cubicBezTo>
                      <a:pt x="3202" y="714"/>
                      <a:pt x="3603" y="948"/>
                      <a:pt x="3970" y="1315"/>
                    </a:cubicBezTo>
                    <a:cubicBezTo>
                      <a:pt x="4303" y="1682"/>
                      <a:pt x="4570" y="2149"/>
                      <a:pt x="4870" y="2616"/>
                    </a:cubicBezTo>
                    <a:cubicBezTo>
                      <a:pt x="4837" y="2082"/>
                      <a:pt x="4670" y="1515"/>
                      <a:pt x="4337" y="1015"/>
                    </a:cubicBezTo>
                    <a:cubicBezTo>
                      <a:pt x="4170" y="781"/>
                      <a:pt x="3936" y="548"/>
                      <a:pt x="3669" y="381"/>
                    </a:cubicBezTo>
                    <a:cubicBezTo>
                      <a:pt x="3436" y="214"/>
                      <a:pt x="3136" y="81"/>
                      <a:pt x="2836" y="47"/>
                    </a:cubicBezTo>
                    <a:cubicBezTo>
                      <a:pt x="2685" y="15"/>
                      <a:pt x="2534" y="1"/>
                      <a:pt x="238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304;p39"/>
              <p:cNvSpPr/>
              <p:nvPr/>
            </p:nvSpPr>
            <p:spPr>
              <a:xfrm>
                <a:off x="3479350" y="4872788"/>
                <a:ext cx="203500" cy="1730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6923" extrusionOk="0">
                    <a:moveTo>
                      <a:pt x="4460" y="0"/>
                    </a:moveTo>
                    <a:cubicBezTo>
                      <a:pt x="3892" y="0"/>
                      <a:pt x="3324" y="109"/>
                      <a:pt x="2803" y="318"/>
                    </a:cubicBezTo>
                    <a:cubicBezTo>
                      <a:pt x="1468" y="885"/>
                      <a:pt x="468" y="2086"/>
                      <a:pt x="167" y="3487"/>
                    </a:cubicBezTo>
                    <a:cubicBezTo>
                      <a:pt x="1" y="4120"/>
                      <a:pt x="1" y="4754"/>
                      <a:pt x="167" y="5388"/>
                    </a:cubicBezTo>
                    <a:cubicBezTo>
                      <a:pt x="234" y="5588"/>
                      <a:pt x="334" y="5822"/>
                      <a:pt x="434" y="6022"/>
                    </a:cubicBezTo>
                    <a:cubicBezTo>
                      <a:pt x="1075" y="5826"/>
                      <a:pt x="1744" y="5735"/>
                      <a:pt x="2420" y="5735"/>
                    </a:cubicBezTo>
                    <a:cubicBezTo>
                      <a:pt x="3928" y="5735"/>
                      <a:pt x="5470" y="6186"/>
                      <a:pt x="6806" y="6922"/>
                    </a:cubicBezTo>
                    <a:cubicBezTo>
                      <a:pt x="6939" y="6822"/>
                      <a:pt x="7072" y="6689"/>
                      <a:pt x="7206" y="6556"/>
                    </a:cubicBezTo>
                    <a:cubicBezTo>
                      <a:pt x="7840" y="5755"/>
                      <a:pt x="8140" y="4688"/>
                      <a:pt x="8073" y="3653"/>
                    </a:cubicBezTo>
                    <a:cubicBezTo>
                      <a:pt x="7973" y="2586"/>
                      <a:pt x="7473" y="1052"/>
                      <a:pt x="6472" y="518"/>
                    </a:cubicBezTo>
                    <a:cubicBezTo>
                      <a:pt x="5863" y="167"/>
                      <a:pt x="5162" y="0"/>
                      <a:pt x="44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305;p39"/>
              <p:cNvSpPr/>
              <p:nvPr/>
            </p:nvSpPr>
            <p:spPr>
              <a:xfrm>
                <a:off x="3487700" y="4908813"/>
                <a:ext cx="146800" cy="11870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4748" extrusionOk="0">
                    <a:moveTo>
                      <a:pt x="2894" y="0"/>
                    </a:moveTo>
                    <a:cubicBezTo>
                      <a:pt x="1562" y="0"/>
                      <a:pt x="400" y="912"/>
                      <a:pt x="134" y="2246"/>
                    </a:cubicBezTo>
                    <a:cubicBezTo>
                      <a:pt x="0" y="3046"/>
                      <a:pt x="200" y="3847"/>
                      <a:pt x="667" y="4447"/>
                    </a:cubicBezTo>
                    <a:cubicBezTo>
                      <a:pt x="1131" y="4343"/>
                      <a:pt x="1610" y="4295"/>
                      <a:pt x="2095" y="4295"/>
                    </a:cubicBezTo>
                    <a:cubicBezTo>
                      <a:pt x="3005" y="4295"/>
                      <a:pt x="3933" y="4465"/>
                      <a:pt x="4804" y="4748"/>
                    </a:cubicBezTo>
                    <a:cubicBezTo>
                      <a:pt x="5204" y="4381"/>
                      <a:pt x="5504" y="3880"/>
                      <a:pt x="5604" y="3280"/>
                    </a:cubicBezTo>
                    <a:cubicBezTo>
                      <a:pt x="5871" y="1779"/>
                      <a:pt x="4904" y="344"/>
                      <a:pt x="3403" y="44"/>
                    </a:cubicBezTo>
                    <a:cubicBezTo>
                      <a:pt x="3231" y="14"/>
                      <a:pt x="3061" y="0"/>
                      <a:pt x="28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306;p39"/>
              <p:cNvSpPr/>
              <p:nvPr/>
            </p:nvSpPr>
            <p:spPr>
              <a:xfrm>
                <a:off x="3540400" y="4865713"/>
                <a:ext cx="153325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4319" extrusionOk="0">
                    <a:moveTo>
                      <a:pt x="2277" y="1"/>
                    </a:moveTo>
                    <a:cubicBezTo>
                      <a:pt x="1538" y="1"/>
                      <a:pt x="760" y="228"/>
                      <a:pt x="27" y="734"/>
                    </a:cubicBezTo>
                    <a:cubicBezTo>
                      <a:pt x="0" y="734"/>
                      <a:pt x="16" y="777"/>
                      <a:pt x="41" y="777"/>
                    </a:cubicBezTo>
                    <a:cubicBezTo>
                      <a:pt x="47" y="777"/>
                      <a:pt x="54" y="774"/>
                      <a:pt x="60" y="768"/>
                    </a:cubicBezTo>
                    <a:cubicBezTo>
                      <a:pt x="534" y="563"/>
                      <a:pt x="1024" y="469"/>
                      <a:pt x="1508" y="469"/>
                    </a:cubicBezTo>
                    <a:cubicBezTo>
                      <a:pt x="3552" y="469"/>
                      <a:pt x="5496" y="2146"/>
                      <a:pt x="5631" y="4303"/>
                    </a:cubicBezTo>
                    <a:cubicBezTo>
                      <a:pt x="5631" y="4303"/>
                      <a:pt x="5646" y="4318"/>
                      <a:pt x="5656" y="4318"/>
                    </a:cubicBezTo>
                    <a:cubicBezTo>
                      <a:pt x="5661" y="4318"/>
                      <a:pt x="5664" y="4314"/>
                      <a:pt x="5664" y="4303"/>
                    </a:cubicBezTo>
                    <a:cubicBezTo>
                      <a:pt x="6133" y="1815"/>
                      <a:pt x="4363" y="1"/>
                      <a:pt x="22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307;p39"/>
              <p:cNvSpPr/>
              <p:nvPr/>
            </p:nvSpPr>
            <p:spPr>
              <a:xfrm>
                <a:off x="3031525" y="4784213"/>
                <a:ext cx="205175" cy="18410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364" extrusionOk="0">
                    <a:moveTo>
                      <a:pt x="3680" y="1"/>
                    </a:moveTo>
                    <a:cubicBezTo>
                      <a:pt x="3531" y="1"/>
                      <a:pt x="3383" y="9"/>
                      <a:pt x="3237" y="25"/>
                    </a:cubicBezTo>
                    <a:cubicBezTo>
                      <a:pt x="2102" y="191"/>
                      <a:pt x="1068" y="1426"/>
                      <a:pt x="568" y="2393"/>
                    </a:cubicBezTo>
                    <a:cubicBezTo>
                      <a:pt x="134" y="3294"/>
                      <a:pt x="1" y="4394"/>
                      <a:pt x="334" y="5395"/>
                    </a:cubicBezTo>
                    <a:cubicBezTo>
                      <a:pt x="401" y="5562"/>
                      <a:pt x="468" y="5729"/>
                      <a:pt x="535" y="5896"/>
                    </a:cubicBezTo>
                    <a:cubicBezTo>
                      <a:pt x="975" y="5835"/>
                      <a:pt x="1423" y="5805"/>
                      <a:pt x="1872" y="5805"/>
                    </a:cubicBezTo>
                    <a:cubicBezTo>
                      <a:pt x="3668" y="5805"/>
                      <a:pt x="5471" y="6296"/>
                      <a:pt x="6806" y="7363"/>
                    </a:cubicBezTo>
                    <a:cubicBezTo>
                      <a:pt x="6973" y="7230"/>
                      <a:pt x="7139" y="7063"/>
                      <a:pt x="7273" y="6863"/>
                    </a:cubicBezTo>
                    <a:cubicBezTo>
                      <a:pt x="7673" y="6363"/>
                      <a:pt x="7907" y="5762"/>
                      <a:pt x="8007" y="5128"/>
                    </a:cubicBezTo>
                    <a:cubicBezTo>
                      <a:pt x="8207" y="3727"/>
                      <a:pt x="7706" y="2193"/>
                      <a:pt x="6706" y="1226"/>
                    </a:cubicBezTo>
                    <a:cubicBezTo>
                      <a:pt x="5912" y="432"/>
                      <a:pt x="4782" y="1"/>
                      <a:pt x="36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308;p39"/>
              <p:cNvSpPr/>
              <p:nvPr/>
            </p:nvSpPr>
            <p:spPr>
              <a:xfrm>
                <a:off x="3083250" y="4831863"/>
                <a:ext cx="145950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124" extrusionOk="0">
                    <a:moveTo>
                      <a:pt x="2801" y="0"/>
                    </a:moveTo>
                    <a:cubicBezTo>
                      <a:pt x="1507" y="0"/>
                      <a:pt x="364" y="934"/>
                      <a:pt x="100" y="2255"/>
                    </a:cubicBezTo>
                    <a:cubicBezTo>
                      <a:pt x="0" y="2822"/>
                      <a:pt x="67" y="3422"/>
                      <a:pt x="300" y="3923"/>
                    </a:cubicBezTo>
                    <a:cubicBezTo>
                      <a:pt x="1735" y="3990"/>
                      <a:pt x="3136" y="4356"/>
                      <a:pt x="4303" y="5124"/>
                    </a:cubicBezTo>
                    <a:cubicBezTo>
                      <a:pt x="4937" y="4757"/>
                      <a:pt x="5404" y="4090"/>
                      <a:pt x="5571" y="3289"/>
                    </a:cubicBezTo>
                    <a:cubicBezTo>
                      <a:pt x="5838" y="1788"/>
                      <a:pt x="4870" y="320"/>
                      <a:pt x="3336" y="53"/>
                    </a:cubicBezTo>
                    <a:cubicBezTo>
                      <a:pt x="3156" y="17"/>
                      <a:pt x="2977" y="0"/>
                      <a:pt x="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309;p39"/>
              <p:cNvSpPr/>
              <p:nvPr/>
            </p:nvSpPr>
            <p:spPr>
              <a:xfrm>
                <a:off x="3042375" y="4776688"/>
                <a:ext cx="163475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028" extrusionOk="0">
                    <a:moveTo>
                      <a:pt x="3424" y="1"/>
                    </a:moveTo>
                    <a:cubicBezTo>
                      <a:pt x="1849" y="1"/>
                      <a:pt x="350" y="1069"/>
                      <a:pt x="1" y="3028"/>
                    </a:cubicBezTo>
                    <a:cubicBezTo>
                      <a:pt x="692" y="1542"/>
                      <a:pt x="2240" y="690"/>
                      <a:pt x="3774" y="690"/>
                    </a:cubicBezTo>
                    <a:cubicBezTo>
                      <a:pt x="4755" y="690"/>
                      <a:pt x="5730" y="1039"/>
                      <a:pt x="6472" y="1793"/>
                    </a:cubicBezTo>
                    <a:cubicBezTo>
                      <a:pt x="6478" y="1800"/>
                      <a:pt x="6485" y="1802"/>
                      <a:pt x="6491" y="1802"/>
                    </a:cubicBezTo>
                    <a:cubicBezTo>
                      <a:pt x="6517" y="1802"/>
                      <a:pt x="6539" y="1754"/>
                      <a:pt x="6539" y="1727"/>
                    </a:cubicBezTo>
                    <a:cubicBezTo>
                      <a:pt x="5729" y="554"/>
                      <a:pt x="4557" y="1"/>
                      <a:pt x="3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310;p39"/>
              <p:cNvSpPr/>
              <p:nvPr/>
            </p:nvSpPr>
            <p:spPr>
              <a:xfrm>
                <a:off x="3520225" y="4764763"/>
                <a:ext cx="211525" cy="69725"/>
              </a:xfrm>
              <a:custGeom>
                <a:avLst/>
                <a:gdLst/>
                <a:ahLst/>
                <a:cxnLst/>
                <a:rect l="l" t="t" r="r" b="b"/>
                <a:pathLst>
                  <a:path w="8461" h="2789" extrusionOk="0">
                    <a:moveTo>
                      <a:pt x="3097" y="1"/>
                    </a:moveTo>
                    <a:cubicBezTo>
                      <a:pt x="2191" y="1"/>
                      <a:pt x="1263" y="181"/>
                      <a:pt x="367" y="569"/>
                    </a:cubicBezTo>
                    <a:cubicBezTo>
                      <a:pt x="200" y="636"/>
                      <a:pt x="67" y="836"/>
                      <a:pt x="34" y="1003"/>
                    </a:cubicBezTo>
                    <a:cubicBezTo>
                      <a:pt x="0" y="1170"/>
                      <a:pt x="34" y="1203"/>
                      <a:pt x="100" y="1370"/>
                    </a:cubicBezTo>
                    <a:cubicBezTo>
                      <a:pt x="177" y="1472"/>
                      <a:pt x="292" y="1515"/>
                      <a:pt x="417" y="1515"/>
                    </a:cubicBezTo>
                    <a:cubicBezTo>
                      <a:pt x="455" y="1515"/>
                      <a:pt x="495" y="1511"/>
                      <a:pt x="534" y="1503"/>
                    </a:cubicBezTo>
                    <a:cubicBezTo>
                      <a:pt x="1465" y="1344"/>
                      <a:pt x="2356" y="1253"/>
                      <a:pt x="3210" y="1253"/>
                    </a:cubicBezTo>
                    <a:cubicBezTo>
                      <a:pt x="5051" y="1253"/>
                      <a:pt x="6724" y="1677"/>
                      <a:pt x="8273" y="2771"/>
                    </a:cubicBezTo>
                    <a:cubicBezTo>
                      <a:pt x="8286" y="2783"/>
                      <a:pt x="8301" y="2789"/>
                      <a:pt x="8316" y="2789"/>
                    </a:cubicBezTo>
                    <a:cubicBezTo>
                      <a:pt x="8383" y="2789"/>
                      <a:pt x="8460" y="2691"/>
                      <a:pt x="8406" y="2637"/>
                    </a:cubicBezTo>
                    <a:cubicBezTo>
                      <a:pt x="7236" y="999"/>
                      <a:pt x="5228" y="1"/>
                      <a:pt x="30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311;p39"/>
              <p:cNvSpPr/>
              <p:nvPr/>
            </p:nvSpPr>
            <p:spPr>
              <a:xfrm>
                <a:off x="3039200" y="4675838"/>
                <a:ext cx="2125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2877" extrusionOk="0">
                    <a:moveTo>
                      <a:pt x="3494" y="1"/>
                    </a:moveTo>
                    <a:cubicBezTo>
                      <a:pt x="2265" y="1"/>
                      <a:pt x="1064" y="336"/>
                      <a:pt x="61" y="991"/>
                    </a:cubicBezTo>
                    <a:cubicBezTo>
                      <a:pt x="0" y="1021"/>
                      <a:pt x="50" y="1162"/>
                      <a:pt x="110" y="1162"/>
                    </a:cubicBezTo>
                    <a:cubicBezTo>
                      <a:pt x="116" y="1162"/>
                      <a:pt x="122" y="1160"/>
                      <a:pt x="128" y="1157"/>
                    </a:cubicBezTo>
                    <a:cubicBezTo>
                      <a:pt x="787" y="1003"/>
                      <a:pt x="1431" y="929"/>
                      <a:pt x="2063" y="929"/>
                    </a:cubicBezTo>
                    <a:cubicBezTo>
                      <a:pt x="4024" y="929"/>
                      <a:pt x="5883" y="1632"/>
                      <a:pt x="7800" y="2792"/>
                    </a:cubicBezTo>
                    <a:cubicBezTo>
                      <a:pt x="7905" y="2834"/>
                      <a:pt x="8011" y="2876"/>
                      <a:pt x="8108" y="2876"/>
                    </a:cubicBezTo>
                    <a:cubicBezTo>
                      <a:pt x="8164" y="2876"/>
                      <a:pt x="8218" y="2862"/>
                      <a:pt x="8267" y="2825"/>
                    </a:cubicBezTo>
                    <a:cubicBezTo>
                      <a:pt x="8400" y="2725"/>
                      <a:pt x="8433" y="2692"/>
                      <a:pt x="8467" y="2525"/>
                    </a:cubicBezTo>
                    <a:cubicBezTo>
                      <a:pt x="8500" y="2358"/>
                      <a:pt x="8433" y="2125"/>
                      <a:pt x="8333" y="1991"/>
                    </a:cubicBezTo>
                    <a:cubicBezTo>
                      <a:pt x="6974" y="651"/>
                      <a:pt x="5207" y="1"/>
                      <a:pt x="34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312;p39"/>
              <p:cNvSpPr/>
              <p:nvPr/>
            </p:nvSpPr>
            <p:spPr>
              <a:xfrm>
                <a:off x="3116600" y="5038338"/>
                <a:ext cx="413650" cy="132825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5313" extrusionOk="0">
                    <a:moveTo>
                      <a:pt x="893" y="1"/>
                    </a:moveTo>
                    <a:cubicBezTo>
                      <a:pt x="755" y="1"/>
                      <a:pt x="620" y="41"/>
                      <a:pt x="501" y="134"/>
                    </a:cubicBezTo>
                    <a:cubicBezTo>
                      <a:pt x="200" y="367"/>
                      <a:pt x="0" y="734"/>
                      <a:pt x="100" y="1134"/>
                    </a:cubicBezTo>
                    <a:cubicBezTo>
                      <a:pt x="234" y="1735"/>
                      <a:pt x="934" y="1935"/>
                      <a:pt x="1401" y="2235"/>
                    </a:cubicBezTo>
                    <a:cubicBezTo>
                      <a:pt x="2068" y="2669"/>
                      <a:pt x="2636" y="3169"/>
                      <a:pt x="3336" y="3536"/>
                    </a:cubicBezTo>
                    <a:cubicBezTo>
                      <a:pt x="4437" y="4137"/>
                      <a:pt x="5704" y="4503"/>
                      <a:pt x="6972" y="4770"/>
                    </a:cubicBezTo>
                    <a:cubicBezTo>
                      <a:pt x="7239" y="4837"/>
                      <a:pt x="7506" y="4870"/>
                      <a:pt x="7773" y="4904"/>
                    </a:cubicBezTo>
                    <a:cubicBezTo>
                      <a:pt x="8039" y="4970"/>
                      <a:pt x="8306" y="5037"/>
                      <a:pt x="8573" y="5071"/>
                    </a:cubicBezTo>
                    <a:cubicBezTo>
                      <a:pt x="9439" y="5207"/>
                      <a:pt x="10321" y="5313"/>
                      <a:pt x="11197" y="5313"/>
                    </a:cubicBezTo>
                    <a:cubicBezTo>
                      <a:pt x="11603" y="5313"/>
                      <a:pt x="12008" y="5290"/>
                      <a:pt x="12409" y="5237"/>
                    </a:cubicBezTo>
                    <a:cubicBezTo>
                      <a:pt x="13176" y="5171"/>
                      <a:pt x="13910" y="4904"/>
                      <a:pt x="14677" y="4770"/>
                    </a:cubicBezTo>
                    <a:cubicBezTo>
                      <a:pt x="15211" y="4637"/>
                      <a:pt x="15945" y="4704"/>
                      <a:pt x="16279" y="4203"/>
                    </a:cubicBezTo>
                    <a:cubicBezTo>
                      <a:pt x="16545" y="3870"/>
                      <a:pt x="16479" y="3469"/>
                      <a:pt x="16279" y="3136"/>
                    </a:cubicBezTo>
                    <a:cubicBezTo>
                      <a:pt x="16134" y="2895"/>
                      <a:pt x="15885" y="2793"/>
                      <a:pt x="15619" y="2793"/>
                    </a:cubicBezTo>
                    <a:cubicBezTo>
                      <a:pt x="15517" y="2793"/>
                      <a:pt x="15413" y="2808"/>
                      <a:pt x="15311" y="2836"/>
                    </a:cubicBezTo>
                    <a:cubicBezTo>
                      <a:pt x="15011" y="2902"/>
                      <a:pt x="14744" y="3102"/>
                      <a:pt x="14544" y="3369"/>
                    </a:cubicBezTo>
                    <a:cubicBezTo>
                      <a:pt x="14544" y="3369"/>
                      <a:pt x="14511" y="3403"/>
                      <a:pt x="14511" y="3436"/>
                    </a:cubicBezTo>
                    <a:cubicBezTo>
                      <a:pt x="14377" y="3636"/>
                      <a:pt x="14277" y="3870"/>
                      <a:pt x="14044" y="4036"/>
                    </a:cubicBezTo>
                    <a:cubicBezTo>
                      <a:pt x="13477" y="4537"/>
                      <a:pt x="12643" y="4770"/>
                      <a:pt x="11809" y="4837"/>
                    </a:cubicBezTo>
                    <a:cubicBezTo>
                      <a:pt x="11575" y="4854"/>
                      <a:pt x="11350" y="4862"/>
                      <a:pt x="11125" y="4862"/>
                    </a:cubicBezTo>
                    <a:cubicBezTo>
                      <a:pt x="10900" y="4862"/>
                      <a:pt x="10675" y="4854"/>
                      <a:pt x="10441" y="4837"/>
                    </a:cubicBezTo>
                    <a:cubicBezTo>
                      <a:pt x="9607" y="4837"/>
                      <a:pt x="8740" y="4737"/>
                      <a:pt x="7906" y="4604"/>
                    </a:cubicBezTo>
                    <a:lnTo>
                      <a:pt x="7839" y="4570"/>
                    </a:lnTo>
                    <a:lnTo>
                      <a:pt x="7773" y="4570"/>
                    </a:lnTo>
                    <a:cubicBezTo>
                      <a:pt x="6939" y="4403"/>
                      <a:pt x="6105" y="4170"/>
                      <a:pt x="5304" y="3870"/>
                    </a:cubicBezTo>
                    <a:cubicBezTo>
                      <a:pt x="4870" y="3736"/>
                      <a:pt x="4437" y="3569"/>
                      <a:pt x="4037" y="3369"/>
                    </a:cubicBezTo>
                    <a:cubicBezTo>
                      <a:pt x="3269" y="3002"/>
                      <a:pt x="2602" y="2502"/>
                      <a:pt x="2235" y="1802"/>
                    </a:cubicBezTo>
                    <a:cubicBezTo>
                      <a:pt x="2102" y="1568"/>
                      <a:pt x="2102" y="1335"/>
                      <a:pt x="2035" y="1068"/>
                    </a:cubicBezTo>
                    <a:cubicBezTo>
                      <a:pt x="2035" y="1034"/>
                      <a:pt x="2035" y="1001"/>
                      <a:pt x="2035" y="1001"/>
                    </a:cubicBezTo>
                    <a:cubicBezTo>
                      <a:pt x="1968" y="701"/>
                      <a:pt x="1768" y="401"/>
                      <a:pt x="1501" y="234"/>
                    </a:cubicBezTo>
                    <a:cubicBezTo>
                      <a:pt x="1321" y="93"/>
                      <a:pt x="1103" y="1"/>
                      <a:pt x="893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313;p39"/>
              <p:cNvSpPr/>
              <p:nvPr/>
            </p:nvSpPr>
            <p:spPr>
              <a:xfrm>
                <a:off x="3695825" y="5030288"/>
                <a:ext cx="175225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5768" extrusionOk="0">
                    <a:moveTo>
                      <a:pt x="6986" y="1123"/>
                    </a:moveTo>
                    <a:cubicBezTo>
                      <a:pt x="6986" y="1134"/>
                      <a:pt x="6990" y="1138"/>
                      <a:pt x="6994" y="1138"/>
                    </a:cubicBezTo>
                    <a:cubicBezTo>
                      <a:pt x="7001" y="1138"/>
                      <a:pt x="7008" y="1123"/>
                      <a:pt x="6986" y="1123"/>
                    </a:cubicBezTo>
                    <a:close/>
                    <a:moveTo>
                      <a:pt x="5477" y="1"/>
                    </a:moveTo>
                    <a:cubicBezTo>
                      <a:pt x="4870" y="1"/>
                      <a:pt x="4213" y="315"/>
                      <a:pt x="3617" y="656"/>
                    </a:cubicBezTo>
                    <a:cubicBezTo>
                      <a:pt x="2850" y="1123"/>
                      <a:pt x="2183" y="1757"/>
                      <a:pt x="1616" y="2457"/>
                    </a:cubicBezTo>
                    <a:cubicBezTo>
                      <a:pt x="1349" y="2791"/>
                      <a:pt x="1149" y="3124"/>
                      <a:pt x="915" y="3458"/>
                    </a:cubicBezTo>
                    <a:cubicBezTo>
                      <a:pt x="615" y="3992"/>
                      <a:pt x="348" y="4559"/>
                      <a:pt x="115" y="5159"/>
                    </a:cubicBezTo>
                    <a:cubicBezTo>
                      <a:pt x="0" y="5479"/>
                      <a:pt x="230" y="5767"/>
                      <a:pt x="451" y="5767"/>
                    </a:cubicBezTo>
                    <a:cubicBezTo>
                      <a:pt x="553" y="5767"/>
                      <a:pt x="652" y="5706"/>
                      <a:pt x="715" y="5559"/>
                    </a:cubicBezTo>
                    <a:cubicBezTo>
                      <a:pt x="1049" y="4659"/>
                      <a:pt x="1482" y="3858"/>
                      <a:pt x="2016" y="3158"/>
                    </a:cubicBezTo>
                    <a:cubicBezTo>
                      <a:pt x="2431" y="3070"/>
                      <a:pt x="2896" y="3004"/>
                      <a:pt x="3350" y="3004"/>
                    </a:cubicBezTo>
                    <a:cubicBezTo>
                      <a:pt x="4283" y="3004"/>
                      <a:pt x="5171" y="3283"/>
                      <a:pt x="5485" y="4225"/>
                    </a:cubicBezTo>
                    <a:cubicBezTo>
                      <a:pt x="5485" y="4225"/>
                      <a:pt x="5519" y="4225"/>
                      <a:pt x="5519" y="4192"/>
                    </a:cubicBezTo>
                    <a:cubicBezTo>
                      <a:pt x="5547" y="2610"/>
                      <a:pt x="4460" y="2268"/>
                      <a:pt x="3326" y="2268"/>
                    </a:cubicBezTo>
                    <a:cubicBezTo>
                      <a:pt x="3145" y="2268"/>
                      <a:pt x="2962" y="2277"/>
                      <a:pt x="2783" y="2290"/>
                    </a:cubicBezTo>
                    <a:cubicBezTo>
                      <a:pt x="2783" y="2257"/>
                      <a:pt x="2817" y="2257"/>
                      <a:pt x="2817" y="2224"/>
                    </a:cubicBezTo>
                    <a:cubicBezTo>
                      <a:pt x="3541" y="1572"/>
                      <a:pt x="4737" y="658"/>
                      <a:pt x="5823" y="658"/>
                    </a:cubicBezTo>
                    <a:cubicBezTo>
                      <a:pt x="6237" y="658"/>
                      <a:pt x="6636" y="791"/>
                      <a:pt x="6986" y="1123"/>
                    </a:cubicBezTo>
                    <a:cubicBezTo>
                      <a:pt x="6594" y="290"/>
                      <a:pt x="6059" y="1"/>
                      <a:pt x="5477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314;p39"/>
              <p:cNvSpPr/>
              <p:nvPr/>
            </p:nvSpPr>
            <p:spPr>
              <a:xfrm>
                <a:off x="2828900" y="4849663"/>
                <a:ext cx="110925" cy="1922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7691" extrusionOk="0">
                    <a:moveTo>
                      <a:pt x="1374" y="0"/>
                    </a:moveTo>
                    <a:cubicBezTo>
                      <a:pt x="1024" y="0"/>
                      <a:pt x="635" y="130"/>
                      <a:pt x="200" y="442"/>
                    </a:cubicBezTo>
                    <a:cubicBezTo>
                      <a:pt x="167" y="442"/>
                      <a:pt x="200" y="476"/>
                      <a:pt x="200" y="476"/>
                    </a:cubicBezTo>
                    <a:cubicBezTo>
                      <a:pt x="371" y="425"/>
                      <a:pt x="535" y="402"/>
                      <a:pt x="692" y="402"/>
                    </a:cubicBezTo>
                    <a:cubicBezTo>
                      <a:pt x="2097" y="402"/>
                      <a:pt x="2946" y="2271"/>
                      <a:pt x="3336" y="3411"/>
                    </a:cubicBezTo>
                    <a:cubicBezTo>
                      <a:pt x="3336" y="3429"/>
                      <a:pt x="3336" y="3448"/>
                      <a:pt x="3341" y="3461"/>
                    </a:cubicBezTo>
                    <a:lnTo>
                      <a:pt x="3341" y="3461"/>
                    </a:lnTo>
                    <a:cubicBezTo>
                      <a:pt x="2758" y="3102"/>
                      <a:pt x="2114" y="2784"/>
                      <a:pt x="1515" y="2784"/>
                    </a:cubicBezTo>
                    <a:cubicBezTo>
                      <a:pt x="955" y="2784"/>
                      <a:pt x="433" y="3062"/>
                      <a:pt x="33" y="3845"/>
                    </a:cubicBezTo>
                    <a:cubicBezTo>
                      <a:pt x="0" y="3878"/>
                      <a:pt x="33" y="3878"/>
                      <a:pt x="67" y="3878"/>
                    </a:cubicBezTo>
                    <a:cubicBezTo>
                      <a:pt x="407" y="3559"/>
                      <a:pt x="788" y="3430"/>
                      <a:pt x="1181" y="3430"/>
                    </a:cubicBezTo>
                    <a:cubicBezTo>
                      <a:pt x="2022" y="3430"/>
                      <a:pt x="2921" y="4021"/>
                      <a:pt x="3603" y="4612"/>
                    </a:cubicBezTo>
                    <a:cubicBezTo>
                      <a:pt x="3736" y="5479"/>
                      <a:pt x="3736" y="6380"/>
                      <a:pt x="3603" y="7347"/>
                    </a:cubicBezTo>
                    <a:cubicBezTo>
                      <a:pt x="3572" y="7581"/>
                      <a:pt x="3715" y="7691"/>
                      <a:pt x="3883" y="7691"/>
                    </a:cubicBezTo>
                    <a:cubicBezTo>
                      <a:pt x="4076" y="7691"/>
                      <a:pt x="4301" y="7547"/>
                      <a:pt x="4337" y="7280"/>
                    </a:cubicBezTo>
                    <a:cubicBezTo>
                      <a:pt x="4403" y="6647"/>
                      <a:pt x="4437" y="6013"/>
                      <a:pt x="4403" y="5412"/>
                    </a:cubicBezTo>
                    <a:cubicBezTo>
                      <a:pt x="4403" y="4979"/>
                      <a:pt x="4370" y="4578"/>
                      <a:pt x="4303" y="4212"/>
                    </a:cubicBezTo>
                    <a:cubicBezTo>
                      <a:pt x="4136" y="3278"/>
                      <a:pt x="3836" y="2410"/>
                      <a:pt x="3369" y="1643"/>
                    </a:cubicBezTo>
                    <a:cubicBezTo>
                      <a:pt x="2891" y="830"/>
                      <a:pt x="2259" y="0"/>
                      <a:pt x="1374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315;p39"/>
              <p:cNvSpPr/>
              <p:nvPr/>
            </p:nvSpPr>
            <p:spPr>
              <a:xfrm>
                <a:off x="2895600" y="3921688"/>
                <a:ext cx="1083300" cy="1069125"/>
              </a:xfrm>
              <a:custGeom>
                <a:avLst/>
                <a:gdLst/>
                <a:ahLst/>
                <a:cxnLst/>
                <a:rect l="l" t="t" r="r" b="b"/>
                <a:pathLst>
                  <a:path w="43332" h="42765" extrusionOk="0">
                    <a:moveTo>
                      <a:pt x="22984" y="1"/>
                    </a:moveTo>
                    <a:cubicBezTo>
                      <a:pt x="19415" y="1735"/>
                      <a:pt x="16646" y="4471"/>
                      <a:pt x="15178" y="7606"/>
                    </a:cubicBezTo>
                    <a:cubicBezTo>
                      <a:pt x="12443" y="8607"/>
                      <a:pt x="9808" y="9708"/>
                      <a:pt x="7673" y="11309"/>
                    </a:cubicBezTo>
                    <a:cubicBezTo>
                      <a:pt x="5738" y="12743"/>
                      <a:pt x="4237" y="14645"/>
                      <a:pt x="3737" y="16746"/>
                    </a:cubicBezTo>
                    <a:cubicBezTo>
                      <a:pt x="3303" y="16913"/>
                      <a:pt x="2903" y="17147"/>
                      <a:pt x="2502" y="17413"/>
                    </a:cubicBezTo>
                    <a:cubicBezTo>
                      <a:pt x="301" y="19015"/>
                      <a:pt x="1" y="22050"/>
                      <a:pt x="134" y="24685"/>
                    </a:cubicBezTo>
                    <a:cubicBezTo>
                      <a:pt x="234" y="26220"/>
                      <a:pt x="401" y="27787"/>
                      <a:pt x="701" y="29322"/>
                    </a:cubicBezTo>
                    <a:cubicBezTo>
                      <a:pt x="1135" y="31824"/>
                      <a:pt x="1835" y="34325"/>
                      <a:pt x="2769" y="36661"/>
                    </a:cubicBezTo>
                    <a:cubicBezTo>
                      <a:pt x="4604" y="35326"/>
                      <a:pt x="3870" y="32858"/>
                      <a:pt x="3970" y="30589"/>
                    </a:cubicBezTo>
                    <a:cubicBezTo>
                      <a:pt x="3970" y="30589"/>
                      <a:pt x="4004" y="30589"/>
                      <a:pt x="4004" y="30556"/>
                    </a:cubicBezTo>
                    <a:cubicBezTo>
                      <a:pt x="5438" y="29889"/>
                      <a:pt x="6639" y="28888"/>
                      <a:pt x="7439" y="27654"/>
                    </a:cubicBezTo>
                    <a:cubicBezTo>
                      <a:pt x="8473" y="26120"/>
                      <a:pt x="8907" y="24252"/>
                      <a:pt x="8740" y="22284"/>
                    </a:cubicBezTo>
                    <a:cubicBezTo>
                      <a:pt x="9608" y="21683"/>
                      <a:pt x="10675" y="21249"/>
                      <a:pt x="11842" y="21049"/>
                    </a:cubicBezTo>
                    <a:cubicBezTo>
                      <a:pt x="12196" y="20993"/>
                      <a:pt x="12597" y="20967"/>
                      <a:pt x="13031" y="20967"/>
                    </a:cubicBezTo>
                    <a:cubicBezTo>
                      <a:pt x="15702" y="20967"/>
                      <a:pt x="19617" y="21978"/>
                      <a:pt x="21483" y="23384"/>
                    </a:cubicBezTo>
                    <a:cubicBezTo>
                      <a:pt x="22311" y="23135"/>
                      <a:pt x="23202" y="23012"/>
                      <a:pt x="24110" y="23012"/>
                    </a:cubicBezTo>
                    <a:cubicBezTo>
                      <a:pt x="25869" y="23012"/>
                      <a:pt x="27693" y="23472"/>
                      <a:pt x="29255" y="24352"/>
                    </a:cubicBezTo>
                    <a:cubicBezTo>
                      <a:pt x="30322" y="24952"/>
                      <a:pt x="32224" y="25953"/>
                      <a:pt x="32958" y="26887"/>
                    </a:cubicBezTo>
                    <a:cubicBezTo>
                      <a:pt x="32390" y="28688"/>
                      <a:pt x="32424" y="30656"/>
                      <a:pt x="33058" y="32491"/>
                    </a:cubicBezTo>
                    <a:cubicBezTo>
                      <a:pt x="33358" y="33391"/>
                      <a:pt x="33658" y="34826"/>
                      <a:pt x="34092" y="36127"/>
                    </a:cubicBezTo>
                    <a:cubicBezTo>
                      <a:pt x="34392" y="37061"/>
                      <a:pt x="34759" y="37895"/>
                      <a:pt x="35293" y="38395"/>
                    </a:cubicBezTo>
                    <a:cubicBezTo>
                      <a:pt x="35026" y="39896"/>
                      <a:pt x="34359" y="41297"/>
                      <a:pt x="34992" y="42765"/>
                    </a:cubicBezTo>
                    <a:cubicBezTo>
                      <a:pt x="36493" y="41064"/>
                      <a:pt x="38095" y="38428"/>
                      <a:pt x="39462" y="35927"/>
                    </a:cubicBezTo>
                    <a:cubicBezTo>
                      <a:pt x="40129" y="34692"/>
                      <a:pt x="40730" y="33492"/>
                      <a:pt x="41230" y="32491"/>
                    </a:cubicBezTo>
                    <a:cubicBezTo>
                      <a:pt x="42398" y="30089"/>
                      <a:pt x="43332" y="27187"/>
                      <a:pt x="41897" y="24885"/>
                    </a:cubicBezTo>
                    <a:cubicBezTo>
                      <a:pt x="41697" y="24585"/>
                      <a:pt x="41497" y="24318"/>
                      <a:pt x="41264" y="24051"/>
                    </a:cubicBezTo>
                    <a:cubicBezTo>
                      <a:pt x="41230" y="22617"/>
                      <a:pt x="40596" y="21149"/>
                      <a:pt x="39662" y="19815"/>
                    </a:cubicBezTo>
                    <a:cubicBezTo>
                      <a:pt x="38495" y="18247"/>
                      <a:pt x="36894" y="16880"/>
                      <a:pt x="35192" y="15612"/>
                    </a:cubicBezTo>
                    <a:cubicBezTo>
                      <a:pt x="32591" y="13677"/>
                      <a:pt x="29789" y="11876"/>
                      <a:pt x="26753" y="10308"/>
                    </a:cubicBezTo>
                    <a:cubicBezTo>
                      <a:pt x="24718" y="7173"/>
                      <a:pt x="23384" y="3637"/>
                      <a:pt x="22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316;p39"/>
              <p:cNvSpPr/>
              <p:nvPr/>
            </p:nvSpPr>
            <p:spPr>
              <a:xfrm>
                <a:off x="2913125" y="4654713"/>
                <a:ext cx="97575" cy="18350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7340" extrusionOk="0">
                    <a:moveTo>
                      <a:pt x="0" y="1"/>
                    </a:moveTo>
                    <a:cubicBezTo>
                      <a:pt x="434" y="2536"/>
                      <a:pt x="1134" y="5004"/>
                      <a:pt x="2068" y="7340"/>
                    </a:cubicBezTo>
                    <a:cubicBezTo>
                      <a:pt x="3903" y="6005"/>
                      <a:pt x="3169" y="3537"/>
                      <a:pt x="3269" y="1268"/>
                    </a:cubicBezTo>
                    <a:cubicBezTo>
                      <a:pt x="3269" y="1268"/>
                      <a:pt x="3303" y="1268"/>
                      <a:pt x="3303" y="1235"/>
                    </a:cubicBezTo>
                    <a:cubicBezTo>
                      <a:pt x="2168" y="902"/>
                      <a:pt x="1034" y="5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317;p39"/>
              <p:cNvSpPr/>
              <p:nvPr/>
            </p:nvSpPr>
            <p:spPr>
              <a:xfrm>
                <a:off x="3747875" y="4819838"/>
                <a:ext cx="13430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6839" extrusionOk="0">
                    <a:moveTo>
                      <a:pt x="5371" y="1"/>
                    </a:moveTo>
                    <a:cubicBezTo>
                      <a:pt x="3870" y="140"/>
                      <a:pt x="2392" y="209"/>
                      <a:pt x="899" y="209"/>
                    </a:cubicBezTo>
                    <a:cubicBezTo>
                      <a:pt x="600" y="209"/>
                      <a:pt x="301" y="206"/>
                      <a:pt x="1" y="201"/>
                    </a:cubicBezTo>
                    <a:lnTo>
                      <a:pt x="1" y="201"/>
                    </a:lnTo>
                    <a:cubicBezTo>
                      <a:pt x="301" y="1135"/>
                      <a:pt x="668" y="1969"/>
                      <a:pt x="1202" y="2469"/>
                    </a:cubicBezTo>
                    <a:cubicBezTo>
                      <a:pt x="935" y="3970"/>
                      <a:pt x="268" y="5371"/>
                      <a:pt x="901" y="6839"/>
                    </a:cubicBezTo>
                    <a:cubicBezTo>
                      <a:pt x="2436" y="5138"/>
                      <a:pt x="4004" y="2502"/>
                      <a:pt x="537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318;p39"/>
              <p:cNvSpPr/>
              <p:nvPr/>
            </p:nvSpPr>
            <p:spPr>
              <a:xfrm>
                <a:off x="3431825" y="3998088"/>
                <a:ext cx="441775" cy="519600"/>
              </a:xfrm>
              <a:custGeom>
                <a:avLst/>
                <a:gdLst/>
                <a:ahLst/>
                <a:cxnLst/>
                <a:rect l="l" t="t" r="r" b="b"/>
                <a:pathLst>
                  <a:path w="17671" h="20784" extrusionOk="0">
                    <a:moveTo>
                      <a:pt x="1010" y="1"/>
                    </a:moveTo>
                    <a:cubicBezTo>
                      <a:pt x="988" y="1"/>
                      <a:pt x="968" y="17"/>
                      <a:pt x="968" y="47"/>
                    </a:cubicBezTo>
                    <a:cubicBezTo>
                      <a:pt x="0" y="4717"/>
                      <a:pt x="2302" y="8453"/>
                      <a:pt x="5504" y="11589"/>
                    </a:cubicBezTo>
                    <a:cubicBezTo>
                      <a:pt x="7239" y="13323"/>
                      <a:pt x="9374" y="14558"/>
                      <a:pt x="11408" y="15825"/>
                    </a:cubicBezTo>
                    <a:cubicBezTo>
                      <a:pt x="13610" y="17193"/>
                      <a:pt x="15478" y="18894"/>
                      <a:pt x="17379" y="20729"/>
                    </a:cubicBezTo>
                    <a:cubicBezTo>
                      <a:pt x="17418" y="20767"/>
                      <a:pt x="17458" y="20783"/>
                      <a:pt x="17497" y="20783"/>
                    </a:cubicBezTo>
                    <a:cubicBezTo>
                      <a:pt x="17592" y="20783"/>
                      <a:pt x="17670" y="20681"/>
                      <a:pt x="17646" y="20562"/>
                    </a:cubicBezTo>
                    <a:cubicBezTo>
                      <a:pt x="16912" y="16626"/>
                      <a:pt x="13143" y="13590"/>
                      <a:pt x="10108" y="11589"/>
                    </a:cubicBezTo>
                    <a:cubicBezTo>
                      <a:pt x="6171" y="8954"/>
                      <a:pt x="667" y="5818"/>
                      <a:pt x="1068" y="81"/>
                    </a:cubicBezTo>
                    <a:cubicBezTo>
                      <a:pt x="1068" y="25"/>
                      <a:pt x="1037" y="1"/>
                      <a:pt x="101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319;p39"/>
              <p:cNvSpPr/>
              <p:nvPr/>
            </p:nvSpPr>
            <p:spPr>
              <a:xfrm>
                <a:off x="2989000" y="4165938"/>
                <a:ext cx="245825" cy="257200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10288" extrusionOk="0">
                    <a:moveTo>
                      <a:pt x="9609" y="0"/>
                    </a:moveTo>
                    <a:cubicBezTo>
                      <a:pt x="9598" y="0"/>
                      <a:pt x="9586" y="2"/>
                      <a:pt x="9574" y="5"/>
                    </a:cubicBezTo>
                    <a:cubicBezTo>
                      <a:pt x="5204" y="1172"/>
                      <a:pt x="1" y="5442"/>
                      <a:pt x="1001" y="10045"/>
                    </a:cubicBezTo>
                    <a:cubicBezTo>
                      <a:pt x="1024" y="10182"/>
                      <a:pt x="1172" y="10287"/>
                      <a:pt x="1316" y="10287"/>
                    </a:cubicBezTo>
                    <a:cubicBezTo>
                      <a:pt x="1383" y="10287"/>
                      <a:pt x="1449" y="10265"/>
                      <a:pt x="1502" y="10212"/>
                    </a:cubicBezTo>
                    <a:cubicBezTo>
                      <a:pt x="3003" y="8878"/>
                      <a:pt x="3970" y="6943"/>
                      <a:pt x="5138" y="5342"/>
                    </a:cubicBezTo>
                    <a:cubicBezTo>
                      <a:pt x="6472" y="3474"/>
                      <a:pt x="8073" y="1839"/>
                      <a:pt x="9741" y="238"/>
                    </a:cubicBezTo>
                    <a:cubicBezTo>
                      <a:pt x="9832" y="147"/>
                      <a:pt x="9729" y="0"/>
                      <a:pt x="960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320;p39"/>
              <p:cNvSpPr/>
              <p:nvPr/>
            </p:nvSpPr>
            <p:spPr>
              <a:xfrm>
                <a:off x="3295900" y="3982238"/>
                <a:ext cx="138925" cy="470625"/>
              </a:xfrm>
              <a:custGeom>
                <a:avLst/>
                <a:gdLst/>
                <a:ahLst/>
                <a:cxnLst/>
                <a:rect l="l" t="t" r="r" b="b"/>
                <a:pathLst>
                  <a:path w="5557" h="18825" extrusionOk="0">
                    <a:moveTo>
                      <a:pt x="5265" y="0"/>
                    </a:moveTo>
                    <a:cubicBezTo>
                      <a:pt x="5257" y="0"/>
                      <a:pt x="5247" y="4"/>
                      <a:pt x="5237" y="14"/>
                    </a:cubicBezTo>
                    <a:cubicBezTo>
                      <a:pt x="2035" y="1248"/>
                      <a:pt x="334" y="5885"/>
                      <a:pt x="200" y="9054"/>
                    </a:cubicBezTo>
                    <a:cubicBezTo>
                      <a:pt x="0" y="12790"/>
                      <a:pt x="1768" y="17093"/>
                      <a:pt x="5271" y="18794"/>
                    </a:cubicBezTo>
                    <a:cubicBezTo>
                      <a:pt x="5299" y="18815"/>
                      <a:pt x="5329" y="18825"/>
                      <a:pt x="5358" y="18825"/>
                    </a:cubicBezTo>
                    <a:cubicBezTo>
                      <a:pt x="5464" y="18825"/>
                      <a:pt x="5557" y="18699"/>
                      <a:pt x="5504" y="18594"/>
                    </a:cubicBezTo>
                    <a:cubicBezTo>
                      <a:pt x="3769" y="15659"/>
                      <a:pt x="2168" y="12890"/>
                      <a:pt x="2068" y="9354"/>
                    </a:cubicBezTo>
                    <a:cubicBezTo>
                      <a:pt x="2002" y="7720"/>
                      <a:pt x="2302" y="5985"/>
                      <a:pt x="2869" y="4451"/>
                    </a:cubicBezTo>
                    <a:cubicBezTo>
                      <a:pt x="3436" y="2816"/>
                      <a:pt x="4570" y="1582"/>
                      <a:pt x="5271" y="47"/>
                    </a:cubicBezTo>
                    <a:cubicBezTo>
                      <a:pt x="5294" y="24"/>
                      <a:pt x="5284" y="0"/>
                      <a:pt x="526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321;p39"/>
              <p:cNvSpPr/>
              <p:nvPr/>
            </p:nvSpPr>
            <p:spPr>
              <a:xfrm>
                <a:off x="2954675" y="4455188"/>
                <a:ext cx="115250" cy="194150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7766" extrusionOk="0">
                    <a:moveTo>
                      <a:pt x="4289" y="1"/>
                    </a:moveTo>
                    <a:cubicBezTo>
                      <a:pt x="4226" y="1"/>
                      <a:pt x="4160" y="33"/>
                      <a:pt x="4109" y="110"/>
                    </a:cubicBezTo>
                    <a:cubicBezTo>
                      <a:pt x="3375" y="1277"/>
                      <a:pt x="2941" y="2678"/>
                      <a:pt x="2241" y="3879"/>
                    </a:cubicBezTo>
                    <a:cubicBezTo>
                      <a:pt x="1574" y="5013"/>
                      <a:pt x="473" y="5980"/>
                      <a:pt x="106" y="7181"/>
                    </a:cubicBezTo>
                    <a:cubicBezTo>
                      <a:pt x="0" y="7526"/>
                      <a:pt x="273" y="7765"/>
                      <a:pt x="574" y="7765"/>
                    </a:cubicBezTo>
                    <a:cubicBezTo>
                      <a:pt x="652" y="7765"/>
                      <a:pt x="731" y="7749"/>
                      <a:pt x="807" y="7715"/>
                    </a:cubicBezTo>
                    <a:cubicBezTo>
                      <a:pt x="2007" y="7148"/>
                      <a:pt x="2841" y="5447"/>
                      <a:pt x="3408" y="4313"/>
                    </a:cubicBezTo>
                    <a:cubicBezTo>
                      <a:pt x="3976" y="3112"/>
                      <a:pt x="4609" y="1544"/>
                      <a:pt x="4509" y="210"/>
                    </a:cubicBezTo>
                    <a:cubicBezTo>
                      <a:pt x="4489" y="86"/>
                      <a:pt x="4392" y="1"/>
                      <a:pt x="428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322;p39"/>
              <p:cNvSpPr/>
              <p:nvPr/>
            </p:nvSpPr>
            <p:spPr>
              <a:xfrm>
                <a:off x="3740375" y="4557988"/>
                <a:ext cx="91750" cy="239500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9580" extrusionOk="0">
                    <a:moveTo>
                      <a:pt x="401" y="0"/>
                    </a:moveTo>
                    <a:cubicBezTo>
                      <a:pt x="0" y="167"/>
                      <a:pt x="367" y="701"/>
                      <a:pt x="467" y="934"/>
                    </a:cubicBezTo>
                    <a:cubicBezTo>
                      <a:pt x="634" y="1335"/>
                      <a:pt x="801" y="1802"/>
                      <a:pt x="968" y="2235"/>
                    </a:cubicBezTo>
                    <a:cubicBezTo>
                      <a:pt x="1535" y="4003"/>
                      <a:pt x="1802" y="5871"/>
                      <a:pt x="1768" y="7739"/>
                    </a:cubicBezTo>
                    <a:cubicBezTo>
                      <a:pt x="1768" y="8106"/>
                      <a:pt x="1735" y="8507"/>
                      <a:pt x="1702" y="8907"/>
                    </a:cubicBezTo>
                    <a:cubicBezTo>
                      <a:pt x="1702" y="9040"/>
                      <a:pt x="1702" y="9207"/>
                      <a:pt x="1735" y="9340"/>
                    </a:cubicBezTo>
                    <a:cubicBezTo>
                      <a:pt x="1795" y="9460"/>
                      <a:pt x="1908" y="9579"/>
                      <a:pt x="2050" y="9579"/>
                    </a:cubicBezTo>
                    <a:cubicBezTo>
                      <a:pt x="2067" y="9579"/>
                      <a:pt x="2084" y="9578"/>
                      <a:pt x="2102" y="9574"/>
                    </a:cubicBezTo>
                    <a:cubicBezTo>
                      <a:pt x="2169" y="9541"/>
                      <a:pt x="2269" y="9474"/>
                      <a:pt x="2302" y="9374"/>
                    </a:cubicBezTo>
                    <a:cubicBezTo>
                      <a:pt x="3203" y="8273"/>
                      <a:pt x="3670" y="6839"/>
                      <a:pt x="3636" y="5404"/>
                    </a:cubicBezTo>
                    <a:cubicBezTo>
                      <a:pt x="3570" y="3636"/>
                      <a:pt x="2803" y="1735"/>
                      <a:pt x="1435" y="568"/>
                    </a:cubicBezTo>
                    <a:cubicBezTo>
                      <a:pt x="1268" y="434"/>
                      <a:pt x="868" y="67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323;p39"/>
              <p:cNvSpPr/>
              <p:nvPr/>
            </p:nvSpPr>
            <p:spPr>
              <a:xfrm>
                <a:off x="3282550" y="4915913"/>
                <a:ext cx="14345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1629" extrusionOk="0">
                    <a:moveTo>
                      <a:pt x="1367" y="1"/>
                    </a:moveTo>
                    <a:cubicBezTo>
                      <a:pt x="907" y="1"/>
                      <a:pt x="450" y="34"/>
                      <a:pt x="0" y="94"/>
                    </a:cubicBezTo>
                    <a:lnTo>
                      <a:pt x="167" y="728"/>
                    </a:lnTo>
                    <a:cubicBezTo>
                      <a:pt x="543" y="672"/>
                      <a:pt x="925" y="645"/>
                      <a:pt x="1310" y="645"/>
                    </a:cubicBezTo>
                    <a:cubicBezTo>
                      <a:pt x="1848" y="645"/>
                      <a:pt x="2392" y="697"/>
                      <a:pt x="2936" y="794"/>
                    </a:cubicBezTo>
                    <a:cubicBezTo>
                      <a:pt x="3803" y="961"/>
                      <a:pt x="4604" y="1228"/>
                      <a:pt x="5371" y="1628"/>
                    </a:cubicBezTo>
                    <a:lnTo>
                      <a:pt x="5738" y="1061"/>
                    </a:lnTo>
                    <a:cubicBezTo>
                      <a:pt x="4904" y="628"/>
                      <a:pt x="4003" y="327"/>
                      <a:pt x="3069" y="161"/>
                    </a:cubicBezTo>
                    <a:cubicBezTo>
                      <a:pt x="2500" y="50"/>
                      <a:pt x="1931" y="1"/>
                      <a:pt x="13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324;p39"/>
              <p:cNvSpPr/>
              <p:nvPr/>
            </p:nvSpPr>
            <p:spPr>
              <a:xfrm>
                <a:off x="3386800" y="4679413"/>
                <a:ext cx="452000" cy="414200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16568" extrusionOk="0">
                    <a:moveTo>
                      <a:pt x="9407" y="747"/>
                    </a:moveTo>
                    <a:cubicBezTo>
                      <a:pt x="9974" y="747"/>
                      <a:pt x="10541" y="781"/>
                      <a:pt x="11108" y="881"/>
                    </a:cubicBezTo>
                    <a:cubicBezTo>
                      <a:pt x="13243" y="1281"/>
                      <a:pt x="14977" y="2482"/>
                      <a:pt x="16045" y="4283"/>
                    </a:cubicBezTo>
                    <a:cubicBezTo>
                      <a:pt x="17079" y="6051"/>
                      <a:pt x="17279" y="8119"/>
                      <a:pt x="16679" y="10121"/>
                    </a:cubicBezTo>
                    <a:cubicBezTo>
                      <a:pt x="16078" y="12089"/>
                      <a:pt x="14744" y="13723"/>
                      <a:pt x="12976" y="14791"/>
                    </a:cubicBezTo>
                    <a:cubicBezTo>
                      <a:pt x="11672" y="15568"/>
                      <a:pt x="10218" y="15950"/>
                      <a:pt x="8769" y="15950"/>
                    </a:cubicBezTo>
                    <a:cubicBezTo>
                      <a:pt x="8290" y="15950"/>
                      <a:pt x="7811" y="15908"/>
                      <a:pt x="7339" y="15825"/>
                    </a:cubicBezTo>
                    <a:cubicBezTo>
                      <a:pt x="3369" y="15091"/>
                      <a:pt x="801" y="11355"/>
                      <a:pt x="1601" y="7319"/>
                    </a:cubicBezTo>
                    <a:cubicBezTo>
                      <a:pt x="2001" y="5284"/>
                      <a:pt x="3202" y="3483"/>
                      <a:pt x="5004" y="2249"/>
                    </a:cubicBezTo>
                    <a:cubicBezTo>
                      <a:pt x="6338" y="1315"/>
                      <a:pt x="7872" y="814"/>
                      <a:pt x="9407" y="747"/>
                    </a:cubicBezTo>
                    <a:close/>
                    <a:moveTo>
                      <a:pt x="9710" y="0"/>
                    </a:moveTo>
                    <a:cubicBezTo>
                      <a:pt x="7891" y="0"/>
                      <a:pt x="6084" y="565"/>
                      <a:pt x="4537" y="1648"/>
                    </a:cubicBezTo>
                    <a:cubicBezTo>
                      <a:pt x="2602" y="2982"/>
                      <a:pt x="1301" y="4984"/>
                      <a:pt x="867" y="7185"/>
                    </a:cubicBezTo>
                    <a:cubicBezTo>
                      <a:pt x="0" y="11589"/>
                      <a:pt x="2869" y="15625"/>
                      <a:pt x="7172" y="16425"/>
                    </a:cubicBezTo>
                    <a:cubicBezTo>
                      <a:pt x="7638" y="16508"/>
                      <a:pt x="8105" y="16567"/>
                      <a:pt x="8572" y="16567"/>
                    </a:cubicBezTo>
                    <a:cubicBezTo>
                      <a:pt x="8672" y="16567"/>
                      <a:pt x="8773" y="16565"/>
                      <a:pt x="8873" y="16559"/>
                    </a:cubicBezTo>
                    <a:cubicBezTo>
                      <a:pt x="10407" y="16559"/>
                      <a:pt x="11975" y="16125"/>
                      <a:pt x="13376" y="15291"/>
                    </a:cubicBezTo>
                    <a:cubicBezTo>
                      <a:pt x="15311" y="14157"/>
                      <a:pt x="16745" y="12356"/>
                      <a:pt x="17413" y="10254"/>
                    </a:cubicBezTo>
                    <a:cubicBezTo>
                      <a:pt x="18080" y="8086"/>
                      <a:pt x="17880" y="5818"/>
                      <a:pt x="16745" y="3916"/>
                    </a:cubicBezTo>
                    <a:cubicBezTo>
                      <a:pt x="15578" y="1915"/>
                      <a:pt x="13643" y="581"/>
                      <a:pt x="11308" y="147"/>
                    </a:cubicBezTo>
                    <a:cubicBezTo>
                      <a:pt x="10779" y="49"/>
                      <a:pt x="10244" y="0"/>
                      <a:pt x="97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325;p39"/>
              <p:cNvSpPr/>
              <p:nvPr/>
            </p:nvSpPr>
            <p:spPr>
              <a:xfrm>
                <a:off x="2910625" y="4583163"/>
                <a:ext cx="430325" cy="424350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16974" extrusionOk="0">
                    <a:moveTo>
                      <a:pt x="8099" y="764"/>
                    </a:moveTo>
                    <a:cubicBezTo>
                      <a:pt x="8553" y="764"/>
                      <a:pt x="9012" y="807"/>
                      <a:pt x="9474" y="895"/>
                    </a:cubicBezTo>
                    <a:cubicBezTo>
                      <a:pt x="11575" y="1295"/>
                      <a:pt x="13443" y="2529"/>
                      <a:pt x="14711" y="4364"/>
                    </a:cubicBezTo>
                    <a:cubicBezTo>
                      <a:pt x="15945" y="6132"/>
                      <a:pt x="16412" y="8267"/>
                      <a:pt x="16078" y="10335"/>
                    </a:cubicBezTo>
                    <a:cubicBezTo>
                      <a:pt x="15745" y="12336"/>
                      <a:pt x="14644" y="14038"/>
                      <a:pt x="13043" y="15105"/>
                    </a:cubicBezTo>
                    <a:cubicBezTo>
                      <a:pt x="11881" y="15913"/>
                      <a:pt x="10509" y="16339"/>
                      <a:pt x="9086" y="16339"/>
                    </a:cubicBezTo>
                    <a:cubicBezTo>
                      <a:pt x="8630" y="16339"/>
                      <a:pt x="8168" y="16295"/>
                      <a:pt x="7706" y="16206"/>
                    </a:cubicBezTo>
                    <a:cubicBezTo>
                      <a:pt x="3736" y="15472"/>
                      <a:pt x="734" y="11669"/>
                      <a:pt x="1001" y="7533"/>
                    </a:cubicBezTo>
                    <a:cubicBezTo>
                      <a:pt x="1168" y="5465"/>
                      <a:pt x="2102" y="3597"/>
                      <a:pt x="3703" y="2296"/>
                    </a:cubicBezTo>
                    <a:cubicBezTo>
                      <a:pt x="4953" y="1306"/>
                      <a:pt x="6487" y="764"/>
                      <a:pt x="8099" y="764"/>
                    </a:cubicBezTo>
                    <a:close/>
                    <a:moveTo>
                      <a:pt x="7973" y="1"/>
                    </a:moveTo>
                    <a:cubicBezTo>
                      <a:pt x="6208" y="1"/>
                      <a:pt x="4530" y="591"/>
                      <a:pt x="3169" y="1695"/>
                    </a:cubicBezTo>
                    <a:cubicBezTo>
                      <a:pt x="1434" y="3096"/>
                      <a:pt x="400" y="5131"/>
                      <a:pt x="267" y="7399"/>
                    </a:cubicBezTo>
                    <a:cubicBezTo>
                      <a:pt x="0" y="11903"/>
                      <a:pt x="3302" y="16006"/>
                      <a:pt x="7606" y="16806"/>
                    </a:cubicBezTo>
                    <a:cubicBezTo>
                      <a:pt x="8173" y="16906"/>
                      <a:pt x="8740" y="16973"/>
                      <a:pt x="9307" y="16973"/>
                    </a:cubicBezTo>
                    <a:cubicBezTo>
                      <a:pt x="10808" y="16940"/>
                      <a:pt x="12276" y="16473"/>
                      <a:pt x="13510" y="15639"/>
                    </a:cubicBezTo>
                    <a:cubicBezTo>
                      <a:pt x="15278" y="14471"/>
                      <a:pt x="16445" y="12637"/>
                      <a:pt x="16812" y="10468"/>
                    </a:cubicBezTo>
                    <a:cubicBezTo>
                      <a:pt x="17212" y="8267"/>
                      <a:pt x="16679" y="5932"/>
                      <a:pt x="15344" y="3964"/>
                    </a:cubicBezTo>
                    <a:cubicBezTo>
                      <a:pt x="13977" y="1962"/>
                      <a:pt x="11909" y="595"/>
                      <a:pt x="9574" y="161"/>
                    </a:cubicBezTo>
                    <a:cubicBezTo>
                      <a:pt x="9036" y="54"/>
                      <a:pt x="8501" y="1"/>
                      <a:pt x="7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7" name="Google Shape;1297;p39"/>
          <p:cNvGrpSpPr/>
          <p:nvPr/>
        </p:nvGrpSpPr>
        <p:grpSpPr>
          <a:xfrm>
            <a:off x="6465787" y="3282269"/>
            <a:ext cx="1164705" cy="1328714"/>
            <a:chOff x="1501713" y="3668602"/>
            <a:chExt cx="1036640" cy="1197969"/>
          </a:xfrm>
        </p:grpSpPr>
        <p:sp>
          <p:nvSpPr>
            <p:cNvPr id="108" name="Google Shape;1298;p39"/>
            <p:cNvSpPr/>
            <p:nvPr/>
          </p:nvSpPr>
          <p:spPr>
            <a:xfrm rot="285413" flipH="1">
              <a:off x="1550248" y="3710362"/>
              <a:ext cx="938237" cy="1119558"/>
            </a:xfrm>
            <a:custGeom>
              <a:avLst/>
              <a:gdLst/>
              <a:ahLst/>
              <a:cxnLst/>
              <a:rect l="l" t="t" r="r" b="b"/>
              <a:pathLst>
                <a:path w="48402" h="54586" extrusionOk="0">
                  <a:moveTo>
                    <a:pt x="6739" y="33492"/>
                  </a:moveTo>
                  <a:lnTo>
                    <a:pt x="7005" y="34325"/>
                  </a:lnTo>
                  <a:cubicBezTo>
                    <a:pt x="6905" y="34259"/>
                    <a:pt x="6805" y="34159"/>
                    <a:pt x="6672" y="34092"/>
                  </a:cubicBezTo>
                  <a:lnTo>
                    <a:pt x="6672" y="33992"/>
                  </a:lnTo>
                  <a:cubicBezTo>
                    <a:pt x="6705" y="33825"/>
                    <a:pt x="6739" y="33658"/>
                    <a:pt x="6739" y="33492"/>
                  </a:cubicBezTo>
                  <a:close/>
                  <a:moveTo>
                    <a:pt x="28054" y="1"/>
                  </a:moveTo>
                  <a:cubicBezTo>
                    <a:pt x="24485" y="1735"/>
                    <a:pt x="21716" y="4471"/>
                    <a:pt x="20248" y="7606"/>
                  </a:cubicBezTo>
                  <a:cubicBezTo>
                    <a:pt x="17513" y="8607"/>
                    <a:pt x="14878" y="9708"/>
                    <a:pt x="12743" y="11309"/>
                  </a:cubicBezTo>
                  <a:cubicBezTo>
                    <a:pt x="10808" y="12743"/>
                    <a:pt x="9307" y="14645"/>
                    <a:pt x="8773" y="16746"/>
                  </a:cubicBezTo>
                  <a:cubicBezTo>
                    <a:pt x="8340" y="16946"/>
                    <a:pt x="7939" y="17147"/>
                    <a:pt x="7572" y="17413"/>
                  </a:cubicBezTo>
                  <a:cubicBezTo>
                    <a:pt x="5371" y="19015"/>
                    <a:pt x="5071" y="22050"/>
                    <a:pt x="5204" y="24685"/>
                  </a:cubicBezTo>
                  <a:cubicBezTo>
                    <a:pt x="5304" y="26253"/>
                    <a:pt x="5471" y="27787"/>
                    <a:pt x="5738" y="29322"/>
                  </a:cubicBezTo>
                  <a:cubicBezTo>
                    <a:pt x="5905" y="30189"/>
                    <a:pt x="6105" y="31056"/>
                    <a:pt x="6305" y="31890"/>
                  </a:cubicBezTo>
                  <a:cubicBezTo>
                    <a:pt x="6138" y="32491"/>
                    <a:pt x="6005" y="33125"/>
                    <a:pt x="5938" y="33758"/>
                  </a:cubicBezTo>
                  <a:cubicBezTo>
                    <a:pt x="5625" y="33667"/>
                    <a:pt x="5287" y="33622"/>
                    <a:pt x="4940" y="33622"/>
                  </a:cubicBezTo>
                  <a:cubicBezTo>
                    <a:pt x="4143" y="33622"/>
                    <a:pt x="3300" y="33861"/>
                    <a:pt x="2602" y="34325"/>
                  </a:cubicBezTo>
                  <a:cubicBezTo>
                    <a:pt x="1401" y="35159"/>
                    <a:pt x="734" y="36460"/>
                    <a:pt x="467" y="37761"/>
                  </a:cubicBezTo>
                  <a:cubicBezTo>
                    <a:pt x="0" y="39796"/>
                    <a:pt x="401" y="41898"/>
                    <a:pt x="1568" y="43499"/>
                  </a:cubicBezTo>
                  <a:cubicBezTo>
                    <a:pt x="2702" y="45133"/>
                    <a:pt x="4570" y="46234"/>
                    <a:pt x="6739" y="46568"/>
                  </a:cubicBezTo>
                  <a:cubicBezTo>
                    <a:pt x="6878" y="46599"/>
                    <a:pt x="7024" y="46622"/>
                    <a:pt x="7171" y="46622"/>
                  </a:cubicBezTo>
                  <a:cubicBezTo>
                    <a:pt x="7341" y="46622"/>
                    <a:pt x="7511" y="46590"/>
                    <a:pt x="7673" y="46501"/>
                  </a:cubicBezTo>
                  <a:lnTo>
                    <a:pt x="7706" y="46501"/>
                  </a:lnTo>
                  <a:cubicBezTo>
                    <a:pt x="8973" y="48969"/>
                    <a:pt x="11175" y="50971"/>
                    <a:pt x="13944" y="51905"/>
                  </a:cubicBezTo>
                  <a:cubicBezTo>
                    <a:pt x="18547" y="53473"/>
                    <a:pt x="23184" y="54340"/>
                    <a:pt x="28020" y="54573"/>
                  </a:cubicBezTo>
                  <a:cubicBezTo>
                    <a:pt x="28191" y="54581"/>
                    <a:pt x="28361" y="54585"/>
                    <a:pt x="28530" y="54585"/>
                  </a:cubicBezTo>
                  <a:cubicBezTo>
                    <a:pt x="31208" y="54585"/>
                    <a:pt x="33716" y="53601"/>
                    <a:pt x="35693" y="51938"/>
                  </a:cubicBezTo>
                  <a:cubicBezTo>
                    <a:pt x="35893" y="52072"/>
                    <a:pt x="36093" y="52138"/>
                    <a:pt x="36326" y="52172"/>
                  </a:cubicBezTo>
                  <a:cubicBezTo>
                    <a:pt x="36953" y="52309"/>
                    <a:pt x="37579" y="52377"/>
                    <a:pt x="38194" y="52377"/>
                  </a:cubicBezTo>
                  <a:cubicBezTo>
                    <a:pt x="39674" y="52377"/>
                    <a:pt x="41086" y="51982"/>
                    <a:pt x="42264" y="51204"/>
                  </a:cubicBezTo>
                  <a:cubicBezTo>
                    <a:pt x="43932" y="50137"/>
                    <a:pt x="45066" y="48336"/>
                    <a:pt x="45400" y="46234"/>
                  </a:cubicBezTo>
                  <a:cubicBezTo>
                    <a:pt x="45600" y="44966"/>
                    <a:pt x="45466" y="43465"/>
                    <a:pt x="44666" y="42298"/>
                  </a:cubicBezTo>
                  <a:cubicBezTo>
                    <a:pt x="44065" y="41397"/>
                    <a:pt x="43098" y="40797"/>
                    <a:pt x="42131" y="40597"/>
                  </a:cubicBezTo>
                  <a:cubicBezTo>
                    <a:pt x="42131" y="40563"/>
                    <a:pt x="42131" y="40563"/>
                    <a:pt x="42131" y="40563"/>
                  </a:cubicBezTo>
                  <a:cubicBezTo>
                    <a:pt x="42231" y="40263"/>
                    <a:pt x="42297" y="39963"/>
                    <a:pt x="42364" y="39629"/>
                  </a:cubicBezTo>
                  <a:cubicBezTo>
                    <a:pt x="43098" y="38462"/>
                    <a:pt x="43832" y="37161"/>
                    <a:pt x="44532" y="35927"/>
                  </a:cubicBezTo>
                  <a:cubicBezTo>
                    <a:pt x="45166" y="34692"/>
                    <a:pt x="45766" y="33492"/>
                    <a:pt x="46300" y="32491"/>
                  </a:cubicBezTo>
                  <a:cubicBezTo>
                    <a:pt x="47468" y="30089"/>
                    <a:pt x="48402" y="27187"/>
                    <a:pt x="46967" y="24885"/>
                  </a:cubicBezTo>
                  <a:cubicBezTo>
                    <a:pt x="46767" y="24585"/>
                    <a:pt x="46567" y="24318"/>
                    <a:pt x="46334" y="24051"/>
                  </a:cubicBezTo>
                  <a:cubicBezTo>
                    <a:pt x="46300" y="22617"/>
                    <a:pt x="45666" y="21149"/>
                    <a:pt x="44732" y="19815"/>
                  </a:cubicBezTo>
                  <a:cubicBezTo>
                    <a:pt x="43565" y="18247"/>
                    <a:pt x="41964" y="16880"/>
                    <a:pt x="40262" y="15612"/>
                  </a:cubicBezTo>
                  <a:cubicBezTo>
                    <a:pt x="37661" y="13677"/>
                    <a:pt x="34859" y="11876"/>
                    <a:pt x="31823" y="10308"/>
                  </a:cubicBezTo>
                  <a:cubicBezTo>
                    <a:pt x="29788" y="7173"/>
                    <a:pt x="28454" y="3637"/>
                    <a:pt x="2805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" name="Google Shape;1299;p39"/>
            <p:cNvGrpSpPr/>
            <p:nvPr/>
          </p:nvGrpSpPr>
          <p:grpSpPr>
            <a:xfrm rot="285413" flipH="1">
              <a:off x="1551582" y="3705254"/>
              <a:ext cx="938237" cy="1119537"/>
              <a:chOff x="2768850" y="3921688"/>
              <a:chExt cx="1210050" cy="1364625"/>
            </a:xfrm>
          </p:grpSpPr>
          <p:sp>
            <p:nvSpPr>
              <p:cNvPr id="110" name="Google Shape;1300;p39"/>
              <p:cNvSpPr/>
              <p:nvPr/>
            </p:nvSpPr>
            <p:spPr>
              <a:xfrm>
                <a:off x="3644475" y="4934513"/>
                <a:ext cx="264375" cy="29660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11864" extrusionOk="0">
                    <a:moveTo>
                      <a:pt x="6418" y="1"/>
                    </a:moveTo>
                    <a:cubicBezTo>
                      <a:pt x="6312" y="1"/>
                      <a:pt x="6208" y="6"/>
                      <a:pt x="6105" y="17"/>
                    </a:cubicBezTo>
                    <a:cubicBezTo>
                      <a:pt x="4537" y="217"/>
                      <a:pt x="3403" y="1885"/>
                      <a:pt x="2702" y="3186"/>
                    </a:cubicBezTo>
                    <a:cubicBezTo>
                      <a:pt x="1668" y="5187"/>
                      <a:pt x="868" y="7356"/>
                      <a:pt x="234" y="9557"/>
                    </a:cubicBezTo>
                    <a:cubicBezTo>
                      <a:pt x="100" y="10091"/>
                      <a:pt x="0" y="10791"/>
                      <a:pt x="434" y="11258"/>
                    </a:cubicBezTo>
                    <a:cubicBezTo>
                      <a:pt x="668" y="11492"/>
                      <a:pt x="1001" y="11592"/>
                      <a:pt x="1301" y="11659"/>
                    </a:cubicBezTo>
                    <a:cubicBezTo>
                      <a:pt x="1928" y="11796"/>
                      <a:pt x="2557" y="11864"/>
                      <a:pt x="3175" y="11864"/>
                    </a:cubicBezTo>
                    <a:cubicBezTo>
                      <a:pt x="4663" y="11864"/>
                      <a:pt x="6084" y="11469"/>
                      <a:pt x="7239" y="10691"/>
                    </a:cubicBezTo>
                    <a:cubicBezTo>
                      <a:pt x="8907" y="9624"/>
                      <a:pt x="10041" y="7823"/>
                      <a:pt x="10375" y="5721"/>
                    </a:cubicBezTo>
                    <a:cubicBezTo>
                      <a:pt x="10575" y="4453"/>
                      <a:pt x="10441" y="2986"/>
                      <a:pt x="9641" y="1785"/>
                    </a:cubicBezTo>
                    <a:cubicBezTo>
                      <a:pt x="8905" y="682"/>
                      <a:pt x="7607" y="1"/>
                      <a:pt x="6418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301;p39"/>
              <p:cNvSpPr/>
              <p:nvPr/>
            </p:nvSpPr>
            <p:spPr>
              <a:xfrm>
                <a:off x="2768850" y="4762213"/>
                <a:ext cx="219350" cy="325125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3005" extrusionOk="0">
                    <a:moveTo>
                      <a:pt x="4939" y="0"/>
                    </a:moveTo>
                    <a:cubicBezTo>
                      <a:pt x="4134" y="0"/>
                      <a:pt x="3288" y="248"/>
                      <a:pt x="2602" y="738"/>
                    </a:cubicBezTo>
                    <a:cubicBezTo>
                      <a:pt x="1401" y="1538"/>
                      <a:pt x="734" y="2873"/>
                      <a:pt x="467" y="4140"/>
                    </a:cubicBezTo>
                    <a:cubicBezTo>
                      <a:pt x="0" y="6175"/>
                      <a:pt x="401" y="8277"/>
                      <a:pt x="1568" y="9878"/>
                    </a:cubicBezTo>
                    <a:cubicBezTo>
                      <a:pt x="2702" y="11512"/>
                      <a:pt x="4570" y="12613"/>
                      <a:pt x="6739" y="12947"/>
                    </a:cubicBezTo>
                    <a:cubicBezTo>
                      <a:pt x="6889" y="12980"/>
                      <a:pt x="7047" y="13005"/>
                      <a:pt x="7210" y="13005"/>
                    </a:cubicBezTo>
                    <a:cubicBezTo>
                      <a:pt x="7372" y="13005"/>
                      <a:pt x="7539" y="12980"/>
                      <a:pt x="7706" y="12913"/>
                    </a:cubicBezTo>
                    <a:cubicBezTo>
                      <a:pt x="8273" y="12646"/>
                      <a:pt x="8440" y="11946"/>
                      <a:pt x="8506" y="11379"/>
                    </a:cubicBezTo>
                    <a:cubicBezTo>
                      <a:pt x="8707" y="9077"/>
                      <a:pt x="8773" y="6776"/>
                      <a:pt x="8540" y="4574"/>
                    </a:cubicBezTo>
                    <a:cubicBezTo>
                      <a:pt x="8373" y="3106"/>
                      <a:pt x="7906" y="1105"/>
                      <a:pt x="6505" y="371"/>
                    </a:cubicBezTo>
                    <a:cubicBezTo>
                      <a:pt x="6050" y="123"/>
                      <a:pt x="5505" y="0"/>
                      <a:pt x="493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302;p39"/>
              <p:cNvSpPr/>
              <p:nvPr/>
            </p:nvSpPr>
            <p:spPr>
              <a:xfrm>
                <a:off x="2916450" y="4364163"/>
                <a:ext cx="916525" cy="922150"/>
              </a:xfrm>
              <a:custGeom>
                <a:avLst/>
                <a:gdLst/>
                <a:ahLst/>
                <a:cxnLst/>
                <a:rect l="l" t="t" r="r" b="b"/>
                <a:pathLst>
                  <a:path w="36661" h="36886" extrusionOk="0">
                    <a:moveTo>
                      <a:pt x="13956" y="0"/>
                    </a:moveTo>
                    <a:cubicBezTo>
                      <a:pt x="8945" y="0"/>
                      <a:pt x="4524" y="3463"/>
                      <a:pt x="3270" y="8354"/>
                    </a:cubicBezTo>
                    <a:cubicBezTo>
                      <a:pt x="2102" y="12957"/>
                      <a:pt x="1235" y="17627"/>
                      <a:pt x="634" y="22331"/>
                    </a:cubicBezTo>
                    <a:cubicBezTo>
                      <a:pt x="1" y="27534"/>
                      <a:pt x="3069" y="32538"/>
                      <a:pt x="8073" y="34206"/>
                    </a:cubicBezTo>
                    <a:cubicBezTo>
                      <a:pt x="12643" y="35774"/>
                      <a:pt x="17280" y="36641"/>
                      <a:pt x="22116" y="36874"/>
                    </a:cubicBezTo>
                    <a:cubicBezTo>
                      <a:pt x="22283" y="36882"/>
                      <a:pt x="22448" y="36885"/>
                      <a:pt x="22613" y="36885"/>
                    </a:cubicBezTo>
                    <a:cubicBezTo>
                      <a:pt x="27678" y="36885"/>
                      <a:pt x="32098" y="33444"/>
                      <a:pt x="33358" y="28502"/>
                    </a:cubicBezTo>
                    <a:cubicBezTo>
                      <a:pt x="34525" y="23932"/>
                      <a:pt x="35426" y="19262"/>
                      <a:pt x="35993" y="14558"/>
                    </a:cubicBezTo>
                    <a:cubicBezTo>
                      <a:pt x="36660" y="9321"/>
                      <a:pt x="33558" y="4351"/>
                      <a:pt x="28588" y="2683"/>
                    </a:cubicBezTo>
                    <a:cubicBezTo>
                      <a:pt x="24018" y="1115"/>
                      <a:pt x="19348" y="248"/>
                      <a:pt x="14511" y="15"/>
                    </a:cubicBezTo>
                    <a:cubicBezTo>
                      <a:pt x="14325" y="5"/>
                      <a:pt x="14140" y="0"/>
                      <a:pt x="13956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303;p39"/>
              <p:cNvSpPr/>
              <p:nvPr/>
            </p:nvSpPr>
            <p:spPr>
              <a:xfrm>
                <a:off x="3275050" y="4976288"/>
                <a:ext cx="12177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616" extrusionOk="0">
                    <a:moveTo>
                      <a:pt x="2385" y="1"/>
                    </a:moveTo>
                    <a:cubicBezTo>
                      <a:pt x="1908" y="1"/>
                      <a:pt x="1449" y="152"/>
                      <a:pt x="1068" y="381"/>
                    </a:cubicBezTo>
                    <a:cubicBezTo>
                      <a:pt x="567" y="714"/>
                      <a:pt x="134" y="1181"/>
                      <a:pt x="0" y="1715"/>
                    </a:cubicBezTo>
                    <a:cubicBezTo>
                      <a:pt x="367" y="1281"/>
                      <a:pt x="801" y="1015"/>
                      <a:pt x="1301" y="814"/>
                    </a:cubicBezTo>
                    <a:cubicBezTo>
                      <a:pt x="1651" y="664"/>
                      <a:pt x="2020" y="589"/>
                      <a:pt x="2366" y="589"/>
                    </a:cubicBezTo>
                    <a:cubicBezTo>
                      <a:pt x="2481" y="589"/>
                      <a:pt x="2594" y="598"/>
                      <a:pt x="2702" y="614"/>
                    </a:cubicBezTo>
                    <a:cubicBezTo>
                      <a:pt x="3202" y="714"/>
                      <a:pt x="3603" y="948"/>
                      <a:pt x="3970" y="1315"/>
                    </a:cubicBezTo>
                    <a:cubicBezTo>
                      <a:pt x="4303" y="1682"/>
                      <a:pt x="4570" y="2149"/>
                      <a:pt x="4870" y="2616"/>
                    </a:cubicBezTo>
                    <a:cubicBezTo>
                      <a:pt x="4837" y="2082"/>
                      <a:pt x="4670" y="1515"/>
                      <a:pt x="4337" y="1015"/>
                    </a:cubicBezTo>
                    <a:cubicBezTo>
                      <a:pt x="4170" y="781"/>
                      <a:pt x="3936" y="548"/>
                      <a:pt x="3669" y="381"/>
                    </a:cubicBezTo>
                    <a:cubicBezTo>
                      <a:pt x="3436" y="214"/>
                      <a:pt x="3136" y="81"/>
                      <a:pt x="2836" y="47"/>
                    </a:cubicBezTo>
                    <a:cubicBezTo>
                      <a:pt x="2685" y="15"/>
                      <a:pt x="2534" y="1"/>
                      <a:pt x="238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304;p39"/>
              <p:cNvSpPr/>
              <p:nvPr/>
            </p:nvSpPr>
            <p:spPr>
              <a:xfrm>
                <a:off x="3479350" y="4872788"/>
                <a:ext cx="203500" cy="1730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6923" extrusionOk="0">
                    <a:moveTo>
                      <a:pt x="4460" y="0"/>
                    </a:moveTo>
                    <a:cubicBezTo>
                      <a:pt x="3892" y="0"/>
                      <a:pt x="3324" y="109"/>
                      <a:pt x="2803" y="318"/>
                    </a:cubicBezTo>
                    <a:cubicBezTo>
                      <a:pt x="1468" y="885"/>
                      <a:pt x="468" y="2086"/>
                      <a:pt x="167" y="3487"/>
                    </a:cubicBezTo>
                    <a:cubicBezTo>
                      <a:pt x="1" y="4120"/>
                      <a:pt x="1" y="4754"/>
                      <a:pt x="167" y="5388"/>
                    </a:cubicBezTo>
                    <a:cubicBezTo>
                      <a:pt x="234" y="5588"/>
                      <a:pt x="334" y="5822"/>
                      <a:pt x="434" y="6022"/>
                    </a:cubicBezTo>
                    <a:cubicBezTo>
                      <a:pt x="1075" y="5826"/>
                      <a:pt x="1744" y="5735"/>
                      <a:pt x="2420" y="5735"/>
                    </a:cubicBezTo>
                    <a:cubicBezTo>
                      <a:pt x="3928" y="5735"/>
                      <a:pt x="5470" y="6186"/>
                      <a:pt x="6806" y="6922"/>
                    </a:cubicBezTo>
                    <a:cubicBezTo>
                      <a:pt x="6939" y="6822"/>
                      <a:pt x="7072" y="6689"/>
                      <a:pt x="7206" y="6556"/>
                    </a:cubicBezTo>
                    <a:cubicBezTo>
                      <a:pt x="7840" y="5755"/>
                      <a:pt x="8140" y="4688"/>
                      <a:pt x="8073" y="3653"/>
                    </a:cubicBezTo>
                    <a:cubicBezTo>
                      <a:pt x="7973" y="2586"/>
                      <a:pt x="7473" y="1052"/>
                      <a:pt x="6472" y="518"/>
                    </a:cubicBezTo>
                    <a:cubicBezTo>
                      <a:pt x="5863" y="167"/>
                      <a:pt x="5162" y="0"/>
                      <a:pt x="44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305;p39"/>
              <p:cNvSpPr/>
              <p:nvPr/>
            </p:nvSpPr>
            <p:spPr>
              <a:xfrm>
                <a:off x="3487700" y="4908813"/>
                <a:ext cx="146800" cy="11870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4748" extrusionOk="0">
                    <a:moveTo>
                      <a:pt x="2894" y="0"/>
                    </a:moveTo>
                    <a:cubicBezTo>
                      <a:pt x="1562" y="0"/>
                      <a:pt x="400" y="912"/>
                      <a:pt x="134" y="2246"/>
                    </a:cubicBezTo>
                    <a:cubicBezTo>
                      <a:pt x="0" y="3046"/>
                      <a:pt x="200" y="3847"/>
                      <a:pt x="667" y="4447"/>
                    </a:cubicBezTo>
                    <a:cubicBezTo>
                      <a:pt x="1131" y="4343"/>
                      <a:pt x="1610" y="4295"/>
                      <a:pt x="2095" y="4295"/>
                    </a:cubicBezTo>
                    <a:cubicBezTo>
                      <a:pt x="3005" y="4295"/>
                      <a:pt x="3933" y="4465"/>
                      <a:pt x="4804" y="4748"/>
                    </a:cubicBezTo>
                    <a:cubicBezTo>
                      <a:pt x="5204" y="4381"/>
                      <a:pt x="5504" y="3880"/>
                      <a:pt x="5604" y="3280"/>
                    </a:cubicBezTo>
                    <a:cubicBezTo>
                      <a:pt x="5871" y="1779"/>
                      <a:pt x="4904" y="344"/>
                      <a:pt x="3403" y="44"/>
                    </a:cubicBezTo>
                    <a:cubicBezTo>
                      <a:pt x="3231" y="14"/>
                      <a:pt x="3061" y="0"/>
                      <a:pt x="28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306;p39"/>
              <p:cNvSpPr/>
              <p:nvPr/>
            </p:nvSpPr>
            <p:spPr>
              <a:xfrm>
                <a:off x="3540400" y="4865713"/>
                <a:ext cx="153325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4319" extrusionOk="0">
                    <a:moveTo>
                      <a:pt x="2277" y="1"/>
                    </a:moveTo>
                    <a:cubicBezTo>
                      <a:pt x="1538" y="1"/>
                      <a:pt x="760" y="228"/>
                      <a:pt x="27" y="734"/>
                    </a:cubicBezTo>
                    <a:cubicBezTo>
                      <a:pt x="0" y="734"/>
                      <a:pt x="16" y="777"/>
                      <a:pt x="41" y="777"/>
                    </a:cubicBezTo>
                    <a:cubicBezTo>
                      <a:pt x="47" y="777"/>
                      <a:pt x="54" y="774"/>
                      <a:pt x="60" y="768"/>
                    </a:cubicBezTo>
                    <a:cubicBezTo>
                      <a:pt x="534" y="563"/>
                      <a:pt x="1024" y="469"/>
                      <a:pt x="1508" y="469"/>
                    </a:cubicBezTo>
                    <a:cubicBezTo>
                      <a:pt x="3552" y="469"/>
                      <a:pt x="5496" y="2146"/>
                      <a:pt x="5631" y="4303"/>
                    </a:cubicBezTo>
                    <a:cubicBezTo>
                      <a:pt x="5631" y="4303"/>
                      <a:pt x="5646" y="4318"/>
                      <a:pt x="5656" y="4318"/>
                    </a:cubicBezTo>
                    <a:cubicBezTo>
                      <a:pt x="5661" y="4318"/>
                      <a:pt x="5664" y="4314"/>
                      <a:pt x="5664" y="4303"/>
                    </a:cubicBezTo>
                    <a:cubicBezTo>
                      <a:pt x="6133" y="1815"/>
                      <a:pt x="4363" y="1"/>
                      <a:pt x="22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307;p39"/>
              <p:cNvSpPr/>
              <p:nvPr/>
            </p:nvSpPr>
            <p:spPr>
              <a:xfrm>
                <a:off x="3031525" y="4784213"/>
                <a:ext cx="205175" cy="18410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364" extrusionOk="0">
                    <a:moveTo>
                      <a:pt x="3680" y="1"/>
                    </a:moveTo>
                    <a:cubicBezTo>
                      <a:pt x="3531" y="1"/>
                      <a:pt x="3383" y="9"/>
                      <a:pt x="3237" y="25"/>
                    </a:cubicBezTo>
                    <a:cubicBezTo>
                      <a:pt x="2102" y="191"/>
                      <a:pt x="1068" y="1426"/>
                      <a:pt x="568" y="2393"/>
                    </a:cubicBezTo>
                    <a:cubicBezTo>
                      <a:pt x="134" y="3294"/>
                      <a:pt x="1" y="4394"/>
                      <a:pt x="334" y="5395"/>
                    </a:cubicBezTo>
                    <a:cubicBezTo>
                      <a:pt x="401" y="5562"/>
                      <a:pt x="468" y="5729"/>
                      <a:pt x="535" y="5896"/>
                    </a:cubicBezTo>
                    <a:cubicBezTo>
                      <a:pt x="975" y="5835"/>
                      <a:pt x="1423" y="5805"/>
                      <a:pt x="1872" y="5805"/>
                    </a:cubicBezTo>
                    <a:cubicBezTo>
                      <a:pt x="3668" y="5805"/>
                      <a:pt x="5471" y="6296"/>
                      <a:pt x="6806" y="7363"/>
                    </a:cubicBezTo>
                    <a:cubicBezTo>
                      <a:pt x="6973" y="7230"/>
                      <a:pt x="7139" y="7063"/>
                      <a:pt x="7273" y="6863"/>
                    </a:cubicBezTo>
                    <a:cubicBezTo>
                      <a:pt x="7673" y="6363"/>
                      <a:pt x="7907" y="5762"/>
                      <a:pt x="8007" y="5128"/>
                    </a:cubicBezTo>
                    <a:cubicBezTo>
                      <a:pt x="8207" y="3727"/>
                      <a:pt x="7706" y="2193"/>
                      <a:pt x="6706" y="1226"/>
                    </a:cubicBezTo>
                    <a:cubicBezTo>
                      <a:pt x="5912" y="432"/>
                      <a:pt x="4782" y="1"/>
                      <a:pt x="36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308;p39"/>
              <p:cNvSpPr/>
              <p:nvPr/>
            </p:nvSpPr>
            <p:spPr>
              <a:xfrm>
                <a:off x="3083250" y="4831863"/>
                <a:ext cx="145950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124" extrusionOk="0">
                    <a:moveTo>
                      <a:pt x="2801" y="0"/>
                    </a:moveTo>
                    <a:cubicBezTo>
                      <a:pt x="1507" y="0"/>
                      <a:pt x="364" y="934"/>
                      <a:pt x="100" y="2255"/>
                    </a:cubicBezTo>
                    <a:cubicBezTo>
                      <a:pt x="0" y="2822"/>
                      <a:pt x="67" y="3422"/>
                      <a:pt x="300" y="3923"/>
                    </a:cubicBezTo>
                    <a:cubicBezTo>
                      <a:pt x="1735" y="3990"/>
                      <a:pt x="3136" y="4356"/>
                      <a:pt x="4303" y="5124"/>
                    </a:cubicBezTo>
                    <a:cubicBezTo>
                      <a:pt x="4937" y="4757"/>
                      <a:pt x="5404" y="4090"/>
                      <a:pt x="5571" y="3289"/>
                    </a:cubicBezTo>
                    <a:cubicBezTo>
                      <a:pt x="5838" y="1788"/>
                      <a:pt x="4870" y="320"/>
                      <a:pt x="3336" y="53"/>
                    </a:cubicBezTo>
                    <a:cubicBezTo>
                      <a:pt x="3156" y="17"/>
                      <a:pt x="2977" y="0"/>
                      <a:pt x="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309;p39"/>
              <p:cNvSpPr/>
              <p:nvPr/>
            </p:nvSpPr>
            <p:spPr>
              <a:xfrm>
                <a:off x="3042375" y="4776688"/>
                <a:ext cx="163475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028" extrusionOk="0">
                    <a:moveTo>
                      <a:pt x="3424" y="1"/>
                    </a:moveTo>
                    <a:cubicBezTo>
                      <a:pt x="1849" y="1"/>
                      <a:pt x="350" y="1069"/>
                      <a:pt x="1" y="3028"/>
                    </a:cubicBezTo>
                    <a:cubicBezTo>
                      <a:pt x="692" y="1542"/>
                      <a:pt x="2240" y="690"/>
                      <a:pt x="3774" y="690"/>
                    </a:cubicBezTo>
                    <a:cubicBezTo>
                      <a:pt x="4755" y="690"/>
                      <a:pt x="5730" y="1039"/>
                      <a:pt x="6472" y="1793"/>
                    </a:cubicBezTo>
                    <a:cubicBezTo>
                      <a:pt x="6478" y="1800"/>
                      <a:pt x="6485" y="1802"/>
                      <a:pt x="6491" y="1802"/>
                    </a:cubicBezTo>
                    <a:cubicBezTo>
                      <a:pt x="6517" y="1802"/>
                      <a:pt x="6539" y="1754"/>
                      <a:pt x="6539" y="1727"/>
                    </a:cubicBezTo>
                    <a:cubicBezTo>
                      <a:pt x="5729" y="554"/>
                      <a:pt x="4557" y="1"/>
                      <a:pt x="3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310;p39"/>
              <p:cNvSpPr/>
              <p:nvPr/>
            </p:nvSpPr>
            <p:spPr>
              <a:xfrm>
                <a:off x="3520225" y="4764763"/>
                <a:ext cx="211525" cy="69725"/>
              </a:xfrm>
              <a:custGeom>
                <a:avLst/>
                <a:gdLst/>
                <a:ahLst/>
                <a:cxnLst/>
                <a:rect l="l" t="t" r="r" b="b"/>
                <a:pathLst>
                  <a:path w="8461" h="2789" extrusionOk="0">
                    <a:moveTo>
                      <a:pt x="3097" y="1"/>
                    </a:moveTo>
                    <a:cubicBezTo>
                      <a:pt x="2191" y="1"/>
                      <a:pt x="1263" y="181"/>
                      <a:pt x="367" y="569"/>
                    </a:cubicBezTo>
                    <a:cubicBezTo>
                      <a:pt x="200" y="636"/>
                      <a:pt x="67" y="836"/>
                      <a:pt x="34" y="1003"/>
                    </a:cubicBezTo>
                    <a:cubicBezTo>
                      <a:pt x="0" y="1170"/>
                      <a:pt x="34" y="1203"/>
                      <a:pt x="100" y="1370"/>
                    </a:cubicBezTo>
                    <a:cubicBezTo>
                      <a:pt x="177" y="1472"/>
                      <a:pt x="292" y="1515"/>
                      <a:pt x="417" y="1515"/>
                    </a:cubicBezTo>
                    <a:cubicBezTo>
                      <a:pt x="455" y="1515"/>
                      <a:pt x="495" y="1511"/>
                      <a:pt x="534" y="1503"/>
                    </a:cubicBezTo>
                    <a:cubicBezTo>
                      <a:pt x="1465" y="1344"/>
                      <a:pt x="2356" y="1253"/>
                      <a:pt x="3210" y="1253"/>
                    </a:cubicBezTo>
                    <a:cubicBezTo>
                      <a:pt x="5051" y="1253"/>
                      <a:pt x="6724" y="1677"/>
                      <a:pt x="8273" y="2771"/>
                    </a:cubicBezTo>
                    <a:cubicBezTo>
                      <a:pt x="8286" y="2783"/>
                      <a:pt x="8301" y="2789"/>
                      <a:pt x="8316" y="2789"/>
                    </a:cubicBezTo>
                    <a:cubicBezTo>
                      <a:pt x="8383" y="2789"/>
                      <a:pt x="8460" y="2691"/>
                      <a:pt x="8406" y="2637"/>
                    </a:cubicBezTo>
                    <a:cubicBezTo>
                      <a:pt x="7236" y="999"/>
                      <a:pt x="5228" y="1"/>
                      <a:pt x="30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311;p39"/>
              <p:cNvSpPr/>
              <p:nvPr/>
            </p:nvSpPr>
            <p:spPr>
              <a:xfrm>
                <a:off x="3039200" y="4675838"/>
                <a:ext cx="2125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2877" extrusionOk="0">
                    <a:moveTo>
                      <a:pt x="3494" y="1"/>
                    </a:moveTo>
                    <a:cubicBezTo>
                      <a:pt x="2265" y="1"/>
                      <a:pt x="1064" y="336"/>
                      <a:pt x="61" y="991"/>
                    </a:cubicBezTo>
                    <a:cubicBezTo>
                      <a:pt x="0" y="1021"/>
                      <a:pt x="50" y="1162"/>
                      <a:pt x="110" y="1162"/>
                    </a:cubicBezTo>
                    <a:cubicBezTo>
                      <a:pt x="116" y="1162"/>
                      <a:pt x="122" y="1160"/>
                      <a:pt x="128" y="1157"/>
                    </a:cubicBezTo>
                    <a:cubicBezTo>
                      <a:pt x="787" y="1003"/>
                      <a:pt x="1431" y="929"/>
                      <a:pt x="2063" y="929"/>
                    </a:cubicBezTo>
                    <a:cubicBezTo>
                      <a:pt x="4024" y="929"/>
                      <a:pt x="5883" y="1632"/>
                      <a:pt x="7800" y="2792"/>
                    </a:cubicBezTo>
                    <a:cubicBezTo>
                      <a:pt x="7905" y="2834"/>
                      <a:pt x="8011" y="2876"/>
                      <a:pt x="8108" y="2876"/>
                    </a:cubicBezTo>
                    <a:cubicBezTo>
                      <a:pt x="8164" y="2876"/>
                      <a:pt x="8218" y="2862"/>
                      <a:pt x="8267" y="2825"/>
                    </a:cubicBezTo>
                    <a:cubicBezTo>
                      <a:pt x="8400" y="2725"/>
                      <a:pt x="8433" y="2692"/>
                      <a:pt x="8467" y="2525"/>
                    </a:cubicBezTo>
                    <a:cubicBezTo>
                      <a:pt x="8500" y="2358"/>
                      <a:pt x="8433" y="2125"/>
                      <a:pt x="8333" y="1991"/>
                    </a:cubicBezTo>
                    <a:cubicBezTo>
                      <a:pt x="6974" y="651"/>
                      <a:pt x="5207" y="1"/>
                      <a:pt x="34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312;p39"/>
              <p:cNvSpPr/>
              <p:nvPr/>
            </p:nvSpPr>
            <p:spPr>
              <a:xfrm>
                <a:off x="3116600" y="5038338"/>
                <a:ext cx="413650" cy="132825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5313" extrusionOk="0">
                    <a:moveTo>
                      <a:pt x="893" y="1"/>
                    </a:moveTo>
                    <a:cubicBezTo>
                      <a:pt x="755" y="1"/>
                      <a:pt x="620" y="41"/>
                      <a:pt x="501" y="134"/>
                    </a:cubicBezTo>
                    <a:cubicBezTo>
                      <a:pt x="200" y="367"/>
                      <a:pt x="0" y="734"/>
                      <a:pt x="100" y="1134"/>
                    </a:cubicBezTo>
                    <a:cubicBezTo>
                      <a:pt x="234" y="1735"/>
                      <a:pt x="934" y="1935"/>
                      <a:pt x="1401" y="2235"/>
                    </a:cubicBezTo>
                    <a:cubicBezTo>
                      <a:pt x="2068" y="2669"/>
                      <a:pt x="2636" y="3169"/>
                      <a:pt x="3336" y="3536"/>
                    </a:cubicBezTo>
                    <a:cubicBezTo>
                      <a:pt x="4437" y="4137"/>
                      <a:pt x="5704" y="4503"/>
                      <a:pt x="6972" y="4770"/>
                    </a:cubicBezTo>
                    <a:cubicBezTo>
                      <a:pt x="7239" y="4837"/>
                      <a:pt x="7506" y="4870"/>
                      <a:pt x="7773" y="4904"/>
                    </a:cubicBezTo>
                    <a:cubicBezTo>
                      <a:pt x="8039" y="4970"/>
                      <a:pt x="8306" y="5037"/>
                      <a:pt x="8573" y="5071"/>
                    </a:cubicBezTo>
                    <a:cubicBezTo>
                      <a:pt x="9439" y="5207"/>
                      <a:pt x="10321" y="5313"/>
                      <a:pt x="11197" y="5313"/>
                    </a:cubicBezTo>
                    <a:cubicBezTo>
                      <a:pt x="11603" y="5313"/>
                      <a:pt x="12008" y="5290"/>
                      <a:pt x="12409" y="5237"/>
                    </a:cubicBezTo>
                    <a:cubicBezTo>
                      <a:pt x="13176" y="5171"/>
                      <a:pt x="13910" y="4904"/>
                      <a:pt x="14677" y="4770"/>
                    </a:cubicBezTo>
                    <a:cubicBezTo>
                      <a:pt x="15211" y="4637"/>
                      <a:pt x="15945" y="4704"/>
                      <a:pt x="16279" y="4203"/>
                    </a:cubicBezTo>
                    <a:cubicBezTo>
                      <a:pt x="16545" y="3870"/>
                      <a:pt x="16479" y="3469"/>
                      <a:pt x="16279" y="3136"/>
                    </a:cubicBezTo>
                    <a:cubicBezTo>
                      <a:pt x="16134" y="2895"/>
                      <a:pt x="15885" y="2793"/>
                      <a:pt x="15619" y="2793"/>
                    </a:cubicBezTo>
                    <a:cubicBezTo>
                      <a:pt x="15517" y="2793"/>
                      <a:pt x="15413" y="2808"/>
                      <a:pt x="15311" y="2836"/>
                    </a:cubicBezTo>
                    <a:cubicBezTo>
                      <a:pt x="15011" y="2902"/>
                      <a:pt x="14744" y="3102"/>
                      <a:pt x="14544" y="3369"/>
                    </a:cubicBezTo>
                    <a:cubicBezTo>
                      <a:pt x="14544" y="3369"/>
                      <a:pt x="14511" y="3403"/>
                      <a:pt x="14511" y="3436"/>
                    </a:cubicBezTo>
                    <a:cubicBezTo>
                      <a:pt x="14377" y="3636"/>
                      <a:pt x="14277" y="3870"/>
                      <a:pt x="14044" y="4036"/>
                    </a:cubicBezTo>
                    <a:cubicBezTo>
                      <a:pt x="13477" y="4537"/>
                      <a:pt x="12643" y="4770"/>
                      <a:pt x="11809" y="4837"/>
                    </a:cubicBezTo>
                    <a:cubicBezTo>
                      <a:pt x="11575" y="4854"/>
                      <a:pt x="11350" y="4862"/>
                      <a:pt x="11125" y="4862"/>
                    </a:cubicBezTo>
                    <a:cubicBezTo>
                      <a:pt x="10900" y="4862"/>
                      <a:pt x="10675" y="4854"/>
                      <a:pt x="10441" y="4837"/>
                    </a:cubicBezTo>
                    <a:cubicBezTo>
                      <a:pt x="9607" y="4837"/>
                      <a:pt x="8740" y="4737"/>
                      <a:pt x="7906" y="4604"/>
                    </a:cubicBezTo>
                    <a:lnTo>
                      <a:pt x="7839" y="4570"/>
                    </a:lnTo>
                    <a:lnTo>
                      <a:pt x="7773" y="4570"/>
                    </a:lnTo>
                    <a:cubicBezTo>
                      <a:pt x="6939" y="4403"/>
                      <a:pt x="6105" y="4170"/>
                      <a:pt x="5304" y="3870"/>
                    </a:cubicBezTo>
                    <a:cubicBezTo>
                      <a:pt x="4870" y="3736"/>
                      <a:pt x="4437" y="3569"/>
                      <a:pt x="4037" y="3369"/>
                    </a:cubicBezTo>
                    <a:cubicBezTo>
                      <a:pt x="3269" y="3002"/>
                      <a:pt x="2602" y="2502"/>
                      <a:pt x="2235" y="1802"/>
                    </a:cubicBezTo>
                    <a:cubicBezTo>
                      <a:pt x="2102" y="1568"/>
                      <a:pt x="2102" y="1335"/>
                      <a:pt x="2035" y="1068"/>
                    </a:cubicBezTo>
                    <a:cubicBezTo>
                      <a:pt x="2035" y="1034"/>
                      <a:pt x="2035" y="1001"/>
                      <a:pt x="2035" y="1001"/>
                    </a:cubicBezTo>
                    <a:cubicBezTo>
                      <a:pt x="1968" y="701"/>
                      <a:pt x="1768" y="401"/>
                      <a:pt x="1501" y="234"/>
                    </a:cubicBezTo>
                    <a:cubicBezTo>
                      <a:pt x="1321" y="93"/>
                      <a:pt x="1103" y="1"/>
                      <a:pt x="893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313;p39"/>
              <p:cNvSpPr/>
              <p:nvPr/>
            </p:nvSpPr>
            <p:spPr>
              <a:xfrm>
                <a:off x="3695825" y="5030288"/>
                <a:ext cx="175225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5768" extrusionOk="0">
                    <a:moveTo>
                      <a:pt x="6986" y="1123"/>
                    </a:moveTo>
                    <a:cubicBezTo>
                      <a:pt x="6986" y="1134"/>
                      <a:pt x="6990" y="1138"/>
                      <a:pt x="6994" y="1138"/>
                    </a:cubicBezTo>
                    <a:cubicBezTo>
                      <a:pt x="7001" y="1138"/>
                      <a:pt x="7008" y="1123"/>
                      <a:pt x="6986" y="1123"/>
                    </a:cubicBezTo>
                    <a:close/>
                    <a:moveTo>
                      <a:pt x="5477" y="1"/>
                    </a:moveTo>
                    <a:cubicBezTo>
                      <a:pt x="4870" y="1"/>
                      <a:pt x="4213" y="315"/>
                      <a:pt x="3617" y="656"/>
                    </a:cubicBezTo>
                    <a:cubicBezTo>
                      <a:pt x="2850" y="1123"/>
                      <a:pt x="2183" y="1757"/>
                      <a:pt x="1616" y="2457"/>
                    </a:cubicBezTo>
                    <a:cubicBezTo>
                      <a:pt x="1349" y="2791"/>
                      <a:pt x="1149" y="3124"/>
                      <a:pt x="915" y="3458"/>
                    </a:cubicBezTo>
                    <a:cubicBezTo>
                      <a:pt x="615" y="3992"/>
                      <a:pt x="348" y="4559"/>
                      <a:pt x="115" y="5159"/>
                    </a:cubicBezTo>
                    <a:cubicBezTo>
                      <a:pt x="0" y="5479"/>
                      <a:pt x="230" y="5767"/>
                      <a:pt x="451" y="5767"/>
                    </a:cubicBezTo>
                    <a:cubicBezTo>
                      <a:pt x="553" y="5767"/>
                      <a:pt x="652" y="5706"/>
                      <a:pt x="715" y="5559"/>
                    </a:cubicBezTo>
                    <a:cubicBezTo>
                      <a:pt x="1049" y="4659"/>
                      <a:pt x="1482" y="3858"/>
                      <a:pt x="2016" y="3158"/>
                    </a:cubicBezTo>
                    <a:cubicBezTo>
                      <a:pt x="2431" y="3070"/>
                      <a:pt x="2896" y="3004"/>
                      <a:pt x="3350" y="3004"/>
                    </a:cubicBezTo>
                    <a:cubicBezTo>
                      <a:pt x="4283" y="3004"/>
                      <a:pt x="5171" y="3283"/>
                      <a:pt x="5485" y="4225"/>
                    </a:cubicBezTo>
                    <a:cubicBezTo>
                      <a:pt x="5485" y="4225"/>
                      <a:pt x="5519" y="4225"/>
                      <a:pt x="5519" y="4192"/>
                    </a:cubicBezTo>
                    <a:cubicBezTo>
                      <a:pt x="5547" y="2610"/>
                      <a:pt x="4460" y="2268"/>
                      <a:pt x="3326" y="2268"/>
                    </a:cubicBezTo>
                    <a:cubicBezTo>
                      <a:pt x="3145" y="2268"/>
                      <a:pt x="2962" y="2277"/>
                      <a:pt x="2783" y="2290"/>
                    </a:cubicBezTo>
                    <a:cubicBezTo>
                      <a:pt x="2783" y="2257"/>
                      <a:pt x="2817" y="2257"/>
                      <a:pt x="2817" y="2224"/>
                    </a:cubicBezTo>
                    <a:cubicBezTo>
                      <a:pt x="3541" y="1572"/>
                      <a:pt x="4737" y="658"/>
                      <a:pt x="5823" y="658"/>
                    </a:cubicBezTo>
                    <a:cubicBezTo>
                      <a:pt x="6237" y="658"/>
                      <a:pt x="6636" y="791"/>
                      <a:pt x="6986" y="1123"/>
                    </a:cubicBezTo>
                    <a:cubicBezTo>
                      <a:pt x="6594" y="290"/>
                      <a:pt x="6059" y="1"/>
                      <a:pt x="5477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314;p39"/>
              <p:cNvSpPr/>
              <p:nvPr/>
            </p:nvSpPr>
            <p:spPr>
              <a:xfrm>
                <a:off x="2828900" y="4849663"/>
                <a:ext cx="110925" cy="1922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7691" extrusionOk="0">
                    <a:moveTo>
                      <a:pt x="1374" y="0"/>
                    </a:moveTo>
                    <a:cubicBezTo>
                      <a:pt x="1024" y="0"/>
                      <a:pt x="635" y="130"/>
                      <a:pt x="200" y="442"/>
                    </a:cubicBezTo>
                    <a:cubicBezTo>
                      <a:pt x="167" y="442"/>
                      <a:pt x="200" y="476"/>
                      <a:pt x="200" y="476"/>
                    </a:cubicBezTo>
                    <a:cubicBezTo>
                      <a:pt x="371" y="425"/>
                      <a:pt x="535" y="402"/>
                      <a:pt x="692" y="402"/>
                    </a:cubicBezTo>
                    <a:cubicBezTo>
                      <a:pt x="2097" y="402"/>
                      <a:pt x="2946" y="2271"/>
                      <a:pt x="3336" y="3411"/>
                    </a:cubicBezTo>
                    <a:cubicBezTo>
                      <a:pt x="3336" y="3429"/>
                      <a:pt x="3336" y="3448"/>
                      <a:pt x="3341" y="3461"/>
                    </a:cubicBezTo>
                    <a:lnTo>
                      <a:pt x="3341" y="3461"/>
                    </a:lnTo>
                    <a:cubicBezTo>
                      <a:pt x="2758" y="3102"/>
                      <a:pt x="2114" y="2784"/>
                      <a:pt x="1515" y="2784"/>
                    </a:cubicBezTo>
                    <a:cubicBezTo>
                      <a:pt x="955" y="2784"/>
                      <a:pt x="433" y="3062"/>
                      <a:pt x="33" y="3845"/>
                    </a:cubicBezTo>
                    <a:cubicBezTo>
                      <a:pt x="0" y="3878"/>
                      <a:pt x="33" y="3878"/>
                      <a:pt x="67" y="3878"/>
                    </a:cubicBezTo>
                    <a:cubicBezTo>
                      <a:pt x="407" y="3559"/>
                      <a:pt x="788" y="3430"/>
                      <a:pt x="1181" y="3430"/>
                    </a:cubicBezTo>
                    <a:cubicBezTo>
                      <a:pt x="2022" y="3430"/>
                      <a:pt x="2921" y="4021"/>
                      <a:pt x="3603" y="4612"/>
                    </a:cubicBezTo>
                    <a:cubicBezTo>
                      <a:pt x="3736" y="5479"/>
                      <a:pt x="3736" y="6380"/>
                      <a:pt x="3603" y="7347"/>
                    </a:cubicBezTo>
                    <a:cubicBezTo>
                      <a:pt x="3572" y="7581"/>
                      <a:pt x="3715" y="7691"/>
                      <a:pt x="3883" y="7691"/>
                    </a:cubicBezTo>
                    <a:cubicBezTo>
                      <a:pt x="4076" y="7691"/>
                      <a:pt x="4301" y="7547"/>
                      <a:pt x="4337" y="7280"/>
                    </a:cubicBezTo>
                    <a:cubicBezTo>
                      <a:pt x="4403" y="6647"/>
                      <a:pt x="4437" y="6013"/>
                      <a:pt x="4403" y="5412"/>
                    </a:cubicBezTo>
                    <a:cubicBezTo>
                      <a:pt x="4403" y="4979"/>
                      <a:pt x="4370" y="4578"/>
                      <a:pt x="4303" y="4212"/>
                    </a:cubicBezTo>
                    <a:cubicBezTo>
                      <a:pt x="4136" y="3278"/>
                      <a:pt x="3836" y="2410"/>
                      <a:pt x="3369" y="1643"/>
                    </a:cubicBezTo>
                    <a:cubicBezTo>
                      <a:pt x="2891" y="830"/>
                      <a:pt x="2259" y="0"/>
                      <a:pt x="1374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315;p39"/>
              <p:cNvSpPr/>
              <p:nvPr/>
            </p:nvSpPr>
            <p:spPr>
              <a:xfrm>
                <a:off x="2895600" y="3921688"/>
                <a:ext cx="1083300" cy="1069125"/>
              </a:xfrm>
              <a:custGeom>
                <a:avLst/>
                <a:gdLst/>
                <a:ahLst/>
                <a:cxnLst/>
                <a:rect l="l" t="t" r="r" b="b"/>
                <a:pathLst>
                  <a:path w="43332" h="42765" extrusionOk="0">
                    <a:moveTo>
                      <a:pt x="22984" y="1"/>
                    </a:moveTo>
                    <a:cubicBezTo>
                      <a:pt x="19415" y="1735"/>
                      <a:pt x="16646" y="4471"/>
                      <a:pt x="15178" y="7606"/>
                    </a:cubicBezTo>
                    <a:cubicBezTo>
                      <a:pt x="12443" y="8607"/>
                      <a:pt x="9808" y="9708"/>
                      <a:pt x="7673" y="11309"/>
                    </a:cubicBezTo>
                    <a:cubicBezTo>
                      <a:pt x="5738" y="12743"/>
                      <a:pt x="4237" y="14645"/>
                      <a:pt x="3737" y="16746"/>
                    </a:cubicBezTo>
                    <a:cubicBezTo>
                      <a:pt x="3303" y="16913"/>
                      <a:pt x="2903" y="17147"/>
                      <a:pt x="2502" y="17413"/>
                    </a:cubicBezTo>
                    <a:cubicBezTo>
                      <a:pt x="301" y="19015"/>
                      <a:pt x="1" y="22050"/>
                      <a:pt x="134" y="24685"/>
                    </a:cubicBezTo>
                    <a:cubicBezTo>
                      <a:pt x="234" y="26220"/>
                      <a:pt x="401" y="27787"/>
                      <a:pt x="701" y="29322"/>
                    </a:cubicBezTo>
                    <a:cubicBezTo>
                      <a:pt x="1135" y="31824"/>
                      <a:pt x="1835" y="34325"/>
                      <a:pt x="2769" y="36661"/>
                    </a:cubicBezTo>
                    <a:cubicBezTo>
                      <a:pt x="4604" y="35326"/>
                      <a:pt x="3870" y="32858"/>
                      <a:pt x="3970" y="30589"/>
                    </a:cubicBezTo>
                    <a:cubicBezTo>
                      <a:pt x="3970" y="30589"/>
                      <a:pt x="4004" y="30589"/>
                      <a:pt x="4004" y="30556"/>
                    </a:cubicBezTo>
                    <a:cubicBezTo>
                      <a:pt x="5438" y="29889"/>
                      <a:pt x="6639" y="28888"/>
                      <a:pt x="7439" y="27654"/>
                    </a:cubicBezTo>
                    <a:cubicBezTo>
                      <a:pt x="8473" y="26120"/>
                      <a:pt x="8907" y="24252"/>
                      <a:pt x="8740" y="22284"/>
                    </a:cubicBezTo>
                    <a:cubicBezTo>
                      <a:pt x="9608" y="21683"/>
                      <a:pt x="10675" y="21249"/>
                      <a:pt x="11842" y="21049"/>
                    </a:cubicBezTo>
                    <a:cubicBezTo>
                      <a:pt x="12196" y="20993"/>
                      <a:pt x="12597" y="20967"/>
                      <a:pt x="13031" y="20967"/>
                    </a:cubicBezTo>
                    <a:cubicBezTo>
                      <a:pt x="15702" y="20967"/>
                      <a:pt x="19617" y="21978"/>
                      <a:pt x="21483" y="23384"/>
                    </a:cubicBezTo>
                    <a:cubicBezTo>
                      <a:pt x="22311" y="23135"/>
                      <a:pt x="23202" y="23012"/>
                      <a:pt x="24110" y="23012"/>
                    </a:cubicBezTo>
                    <a:cubicBezTo>
                      <a:pt x="25869" y="23012"/>
                      <a:pt x="27693" y="23472"/>
                      <a:pt x="29255" y="24352"/>
                    </a:cubicBezTo>
                    <a:cubicBezTo>
                      <a:pt x="30322" y="24952"/>
                      <a:pt x="32224" y="25953"/>
                      <a:pt x="32958" y="26887"/>
                    </a:cubicBezTo>
                    <a:cubicBezTo>
                      <a:pt x="32390" y="28688"/>
                      <a:pt x="32424" y="30656"/>
                      <a:pt x="33058" y="32491"/>
                    </a:cubicBezTo>
                    <a:cubicBezTo>
                      <a:pt x="33358" y="33391"/>
                      <a:pt x="33658" y="34826"/>
                      <a:pt x="34092" y="36127"/>
                    </a:cubicBezTo>
                    <a:cubicBezTo>
                      <a:pt x="34392" y="37061"/>
                      <a:pt x="34759" y="37895"/>
                      <a:pt x="35293" y="38395"/>
                    </a:cubicBezTo>
                    <a:cubicBezTo>
                      <a:pt x="35026" y="39896"/>
                      <a:pt x="34359" y="41297"/>
                      <a:pt x="34992" y="42765"/>
                    </a:cubicBezTo>
                    <a:cubicBezTo>
                      <a:pt x="36493" y="41064"/>
                      <a:pt x="38095" y="38428"/>
                      <a:pt x="39462" y="35927"/>
                    </a:cubicBezTo>
                    <a:cubicBezTo>
                      <a:pt x="40129" y="34692"/>
                      <a:pt x="40730" y="33492"/>
                      <a:pt x="41230" y="32491"/>
                    </a:cubicBezTo>
                    <a:cubicBezTo>
                      <a:pt x="42398" y="30089"/>
                      <a:pt x="43332" y="27187"/>
                      <a:pt x="41897" y="24885"/>
                    </a:cubicBezTo>
                    <a:cubicBezTo>
                      <a:pt x="41697" y="24585"/>
                      <a:pt x="41497" y="24318"/>
                      <a:pt x="41264" y="24051"/>
                    </a:cubicBezTo>
                    <a:cubicBezTo>
                      <a:pt x="41230" y="22617"/>
                      <a:pt x="40596" y="21149"/>
                      <a:pt x="39662" y="19815"/>
                    </a:cubicBezTo>
                    <a:cubicBezTo>
                      <a:pt x="38495" y="18247"/>
                      <a:pt x="36894" y="16880"/>
                      <a:pt x="35192" y="15612"/>
                    </a:cubicBezTo>
                    <a:cubicBezTo>
                      <a:pt x="32591" y="13677"/>
                      <a:pt x="29789" y="11876"/>
                      <a:pt x="26753" y="10308"/>
                    </a:cubicBezTo>
                    <a:cubicBezTo>
                      <a:pt x="24718" y="7173"/>
                      <a:pt x="23384" y="3637"/>
                      <a:pt x="22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316;p39"/>
              <p:cNvSpPr/>
              <p:nvPr/>
            </p:nvSpPr>
            <p:spPr>
              <a:xfrm>
                <a:off x="2913125" y="4654713"/>
                <a:ext cx="97575" cy="18350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7340" extrusionOk="0">
                    <a:moveTo>
                      <a:pt x="0" y="1"/>
                    </a:moveTo>
                    <a:cubicBezTo>
                      <a:pt x="434" y="2536"/>
                      <a:pt x="1134" y="5004"/>
                      <a:pt x="2068" y="7340"/>
                    </a:cubicBezTo>
                    <a:cubicBezTo>
                      <a:pt x="3903" y="6005"/>
                      <a:pt x="3169" y="3537"/>
                      <a:pt x="3269" y="1268"/>
                    </a:cubicBezTo>
                    <a:cubicBezTo>
                      <a:pt x="3269" y="1268"/>
                      <a:pt x="3303" y="1268"/>
                      <a:pt x="3303" y="1235"/>
                    </a:cubicBezTo>
                    <a:cubicBezTo>
                      <a:pt x="2168" y="902"/>
                      <a:pt x="1034" y="5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317;p39"/>
              <p:cNvSpPr/>
              <p:nvPr/>
            </p:nvSpPr>
            <p:spPr>
              <a:xfrm>
                <a:off x="3747875" y="4819838"/>
                <a:ext cx="13430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6839" extrusionOk="0">
                    <a:moveTo>
                      <a:pt x="5371" y="1"/>
                    </a:moveTo>
                    <a:cubicBezTo>
                      <a:pt x="3870" y="140"/>
                      <a:pt x="2392" y="209"/>
                      <a:pt x="899" y="209"/>
                    </a:cubicBezTo>
                    <a:cubicBezTo>
                      <a:pt x="600" y="209"/>
                      <a:pt x="301" y="206"/>
                      <a:pt x="1" y="201"/>
                    </a:cubicBezTo>
                    <a:lnTo>
                      <a:pt x="1" y="201"/>
                    </a:lnTo>
                    <a:cubicBezTo>
                      <a:pt x="301" y="1135"/>
                      <a:pt x="668" y="1969"/>
                      <a:pt x="1202" y="2469"/>
                    </a:cubicBezTo>
                    <a:cubicBezTo>
                      <a:pt x="935" y="3970"/>
                      <a:pt x="268" y="5371"/>
                      <a:pt x="901" y="6839"/>
                    </a:cubicBezTo>
                    <a:cubicBezTo>
                      <a:pt x="2436" y="5138"/>
                      <a:pt x="4004" y="2502"/>
                      <a:pt x="537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318;p39"/>
              <p:cNvSpPr/>
              <p:nvPr/>
            </p:nvSpPr>
            <p:spPr>
              <a:xfrm>
                <a:off x="3431825" y="3998088"/>
                <a:ext cx="441775" cy="519600"/>
              </a:xfrm>
              <a:custGeom>
                <a:avLst/>
                <a:gdLst/>
                <a:ahLst/>
                <a:cxnLst/>
                <a:rect l="l" t="t" r="r" b="b"/>
                <a:pathLst>
                  <a:path w="17671" h="20784" extrusionOk="0">
                    <a:moveTo>
                      <a:pt x="1010" y="1"/>
                    </a:moveTo>
                    <a:cubicBezTo>
                      <a:pt x="988" y="1"/>
                      <a:pt x="968" y="17"/>
                      <a:pt x="968" y="47"/>
                    </a:cubicBezTo>
                    <a:cubicBezTo>
                      <a:pt x="0" y="4717"/>
                      <a:pt x="2302" y="8453"/>
                      <a:pt x="5504" y="11589"/>
                    </a:cubicBezTo>
                    <a:cubicBezTo>
                      <a:pt x="7239" y="13323"/>
                      <a:pt x="9374" y="14558"/>
                      <a:pt x="11408" y="15825"/>
                    </a:cubicBezTo>
                    <a:cubicBezTo>
                      <a:pt x="13610" y="17193"/>
                      <a:pt x="15478" y="18894"/>
                      <a:pt x="17379" y="20729"/>
                    </a:cubicBezTo>
                    <a:cubicBezTo>
                      <a:pt x="17418" y="20767"/>
                      <a:pt x="17458" y="20783"/>
                      <a:pt x="17497" y="20783"/>
                    </a:cubicBezTo>
                    <a:cubicBezTo>
                      <a:pt x="17592" y="20783"/>
                      <a:pt x="17670" y="20681"/>
                      <a:pt x="17646" y="20562"/>
                    </a:cubicBezTo>
                    <a:cubicBezTo>
                      <a:pt x="16912" y="16626"/>
                      <a:pt x="13143" y="13590"/>
                      <a:pt x="10108" y="11589"/>
                    </a:cubicBezTo>
                    <a:cubicBezTo>
                      <a:pt x="6171" y="8954"/>
                      <a:pt x="667" y="5818"/>
                      <a:pt x="1068" y="81"/>
                    </a:cubicBezTo>
                    <a:cubicBezTo>
                      <a:pt x="1068" y="25"/>
                      <a:pt x="1037" y="1"/>
                      <a:pt x="101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319;p39"/>
              <p:cNvSpPr/>
              <p:nvPr/>
            </p:nvSpPr>
            <p:spPr>
              <a:xfrm>
                <a:off x="2989000" y="4165938"/>
                <a:ext cx="245825" cy="257200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10288" extrusionOk="0">
                    <a:moveTo>
                      <a:pt x="9609" y="0"/>
                    </a:moveTo>
                    <a:cubicBezTo>
                      <a:pt x="9598" y="0"/>
                      <a:pt x="9586" y="2"/>
                      <a:pt x="9574" y="5"/>
                    </a:cubicBezTo>
                    <a:cubicBezTo>
                      <a:pt x="5204" y="1172"/>
                      <a:pt x="1" y="5442"/>
                      <a:pt x="1001" y="10045"/>
                    </a:cubicBezTo>
                    <a:cubicBezTo>
                      <a:pt x="1024" y="10182"/>
                      <a:pt x="1172" y="10287"/>
                      <a:pt x="1316" y="10287"/>
                    </a:cubicBezTo>
                    <a:cubicBezTo>
                      <a:pt x="1383" y="10287"/>
                      <a:pt x="1449" y="10265"/>
                      <a:pt x="1502" y="10212"/>
                    </a:cubicBezTo>
                    <a:cubicBezTo>
                      <a:pt x="3003" y="8878"/>
                      <a:pt x="3970" y="6943"/>
                      <a:pt x="5138" y="5342"/>
                    </a:cubicBezTo>
                    <a:cubicBezTo>
                      <a:pt x="6472" y="3474"/>
                      <a:pt x="8073" y="1839"/>
                      <a:pt x="9741" y="238"/>
                    </a:cubicBezTo>
                    <a:cubicBezTo>
                      <a:pt x="9832" y="147"/>
                      <a:pt x="9729" y="0"/>
                      <a:pt x="960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20;p39"/>
              <p:cNvSpPr/>
              <p:nvPr/>
            </p:nvSpPr>
            <p:spPr>
              <a:xfrm>
                <a:off x="3295900" y="3982238"/>
                <a:ext cx="138925" cy="470625"/>
              </a:xfrm>
              <a:custGeom>
                <a:avLst/>
                <a:gdLst/>
                <a:ahLst/>
                <a:cxnLst/>
                <a:rect l="l" t="t" r="r" b="b"/>
                <a:pathLst>
                  <a:path w="5557" h="18825" extrusionOk="0">
                    <a:moveTo>
                      <a:pt x="5265" y="0"/>
                    </a:moveTo>
                    <a:cubicBezTo>
                      <a:pt x="5257" y="0"/>
                      <a:pt x="5247" y="4"/>
                      <a:pt x="5237" y="14"/>
                    </a:cubicBezTo>
                    <a:cubicBezTo>
                      <a:pt x="2035" y="1248"/>
                      <a:pt x="334" y="5885"/>
                      <a:pt x="200" y="9054"/>
                    </a:cubicBezTo>
                    <a:cubicBezTo>
                      <a:pt x="0" y="12790"/>
                      <a:pt x="1768" y="17093"/>
                      <a:pt x="5271" y="18794"/>
                    </a:cubicBezTo>
                    <a:cubicBezTo>
                      <a:pt x="5299" y="18815"/>
                      <a:pt x="5329" y="18825"/>
                      <a:pt x="5358" y="18825"/>
                    </a:cubicBezTo>
                    <a:cubicBezTo>
                      <a:pt x="5464" y="18825"/>
                      <a:pt x="5557" y="18699"/>
                      <a:pt x="5504" y="18594"/>
                    </a:cubicBezTo>
                    <a:cubicBezTo>
                      <a:pt x="3769" y="15659"/>
                      <a:pt x="2168" y="12890"/>
                      <a:pt x="2068" y="9354"/>
                    </a:cubicBezTo>
                    <a:cubicBezTo>
                      <a:pt x="2002" y="7720"/>
                      <a:pt x="2302" y="5985"/>
                      <a:pt x="2869" y="4451"/>
                    </a:cubicBezTo>
                    <a:cubicBezTo>
                      <a:pt x="3436" y="2816"/>
                      <a:pt x="4570" y="1582"/>
                      <a:pt x="5271" y="47"/>
                    </a:cubicBezTo>
                    <a:cubicBezTo>
                      <a:pt x="5294" y="24"/>
                      <a:pt x="5284" y="0"/>
                      <a:pt x="526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21;p39"/>
              <p:cNvSpPr/>
              <p:nvPr/>
            </p:nvSpPr>
            <p:spPr>
              <a:xfrm>
                <a:off x="2954675" y="4455188"/>
                <a:ext cx="115250" cy="194150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7766" extrusionOk="0">
                    <a:moveTo>
                      <a:pt x="4289" y="1"/>
                    </a:moveTo>
                    <a:cubicBezTo>
                      <a:pt x="4226" y="1"/>
                      <a:pt x="4160" y="33"/>
                      <a:pt x="4109" y="110"/>
                    </a:cubicBezTo>
                    <a:cubicBezTo>
                      <a:pt x="3375" y="1277"/>
                      <a:pt x="2941" y="2678"/>
                      <a:pt x="2241" y="3879"/>
                    </a:cubicBezTo>
                    <a:cubicBezTo>
                      <a:pt x="1574" y="5013"/>
                      <a:pt x="473" y="5980"/>
                      <a:pt x="106" y="7181"/>
                    </a:cubicBezTo>
                    <a:cubicBezTo>
                      <a:pt x="0" y="7526"/>
                      <a:pt x="273" y="7765"/>
                      <a:pt x="574" y="7765"/>
                    </a:cubicBezTo>
                    <a:cubicBezTo>
                      <a:pt x="652" y="7765"/>
                      <a:pt x="731" y="7749"/>
                      <a:pt x="807" y="7715"/>
                    </a:cubicBezTo>
                    <a:cubicBezTo>
                      <a:pt x="2007" y="7148"/>
                      <a:pt x="2841" y="5447"/>
                      <a:pt x="3408" y="4313"/>
                    </a:cubicBezTo>
                    <a:cubicBezTo>
                      <a:pt x="3976" y="3112"/>
                      <a:pt x="4609" y="1544"/>
                      <a:pt x="4509" y="210"/>
                    </a:cubicBezTo>
                    <a:cubicBezTo>
                      <a:pt x="4489" y="86"/>
                      <a:pt x="4392" y="1"/>
                      <a:pt x="428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2;p39"/>
              <p:cNvSpPr/>
              <p:nvPr/>
            </p:nvSpPr>
            <p:spPr>
              <a:xfrm>
                <a:off x="3740375" y="4557988"/>
                <a:ext cx="91750" cy="239500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9580" extrusionOk="0">
                    <a:moveTo>
                      <a:pt x="401" y="0"/>
                    </a:moveTo>
                    <a:cubicBezTo>
                      <a:pt x="0" y="167"/>
                      <a:pt x="367" y="701"/>
                      <a:pt x="467" y="934"/>
                    </a:cubicBezTo>
                    <a:cubicBezTo>
                      <a:pt x="634" y="1335"/>
                      <a:pt x="801" y="1802"/>
                      <a:pt x="968" y="2235"/>
                    </a:cubicBezTo>
                    <a:cubicBezTo>
                      <a:pt x="1535" y="4003"/>
                      <a:pt x="1802" y="5871"/>
                      <a:pt x="1768" y="7739"/>
                    </a:cubicBezTo>
                    <a:cubicBezTo>
                      <a:pt x="1768" y="8106"/>
                      <a:pt x="1735" y="8507"/>
                      <a:pt x="1702" y="8907"/>
                    </a:cubicBezTo>
                    <a:cubicBezTo>
                      <a:pt x="1702" y="9040"/>
                      <a:pt x="1702" y="9207"/>
                      <a:pt x="1735" y="9340"/>
                    </a:cubicBezTo>
                    <a:cubicBezTo>
                      <a:pt x="1795" y="9460"/>
                      <a:pt x="1908" y="9579"/>
                      <a:pt x="2050" y="9579"/>
                    </a:cubicBezTo>
                    <a:cubicBezTo>
                      <a:pt x="2067" y="9579"/>
                      <a:pt x="2084" y="9578"/>
                      <a:pt x="2102" y="9574"/>
                    </a:cubicBezTo>
                    <a:cubicBezTo>
                      <a:pt x="2169" y="9541"/>
                      <a:pt x="2269" y="9474"/>
                      <a:pt x="2302" y="9374"/>
                    </a:cubicBezTo>
                    <a:cubicBezTo>
                      <a:pt x="3203" y="8273"/>
                      <a:pt x="3670" y="6839"/>
                      <a:pt x="3636" y="5404"/>
                    </a:cubicBezTo>
                    <a:cubicBezTo>
                      <a:pt x="3570" y="3636"/>
                      <a:pt x="2803" y="1735"/>
                      <a:pt x="1435" y="568"/>
                    </a:cubicBezTo>
                    <a:cubicBezTo>
                      <a:pt x="1268" y="434"/>
                      <a:pt x="868" y="67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23;p39"/>
              <p:cNvSpPr/>
              <p:nvPr/>
            </p:nvSpPr>
            <p:spPr>
              <a:xfrm>
                <a:off x="3282550" y="4915913"/>
                <a:ext cx="14345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1629" extrusionOk="0">
                    <a:moveTo>
                      <a:pt x="1367" y="1"/>
                    </a:moveTo>
                    <a:cubicBezTo>
                      <a:pt x="907" y="1"/>
                      <a:pt x="450" y="34"/>
                      <a:pt x="0" y="94"/>
                    </a:cubicBezTo>
                    <a:lnTo>
                      <a:pt x="167" y="728"/>
                    </a:lnTo>
                    <a:cubicBezTo>
                      <a:pt x="543" y="672"/>
                      <a:pt x="925" y="645"/>
                      <a:pt x="1310" y="645"/>
                    </a:cubicBezTo>
                    <a:cubicBezTo>
                      <a:pt x="1848" y="645"/>
                      <a:pt x="2392" y="697"/>
                      <a:pt x="2936" y="794"/>
                    </a:cubicBezTo>
                    <a:cubicBezTo>
                      <a:pt x="3803" y="961"/>
                      <a:pt x="4604" y="1228"/>
                      <a:pt x="5371" y="1628"/>
                    </a:cubicBezTo>
                    <a:lnTo>
                      <a:pt x="5738" y="1061"/>
                    </a:lnTo>
                    <a:cubicBezTo>
                      <a:pt x="4904" y="628"/>
                      <a:pt x="4003" y="327"/>
                      <a:pt x="3069" y="161"/>
                    </a:cubicBezTo>
                    <a:cubicBezTo>
                      <a:pt x="2500" y="50"/>
                      <a:pt x="1931" y="1"/>
                      <a:pt x="13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24;p39"/>
              <p:cNvSpPr/>
              <p:nvPr/>
            </p:nvSpPr>
            <p:spPr>
              <a:xfrm>
                <a:off x="3386800" y="4679413"/>
                <a:ext cx="452000" cy="414200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16568" extrusionOk="0">
                    <a:moveTo>
                      <a:pt x="9407" y="747"/>
                    </a:moveTo>
                    <a:cubicBezTo>
                      <a:pt x="9974" y="747"/>
                      <a:pt x="10541" y="781"/>
                      <a:pt x="11108" y="881"/>
                    </a:cubicBezTo>
                    <a:cubicBezTo>
                      <a:pt x="13243" y="1281"/>
                      <a:pt x="14977" y="2482"/>
                      <a:pt x="16045" y="4283"/>
                    </a:cubicBezTo>
                    <a:cubicBezTo>
                      <a:pt x="17079" y="6051"/>
                      <a:pt x="17279" y="8119"/>
                      <a:pt x="16679" y="10121"/>
                    </a:cubicBezTo>
                    <a:cubicBezTo>
                      <a:pt x="16078" y="12089"/>
                      <a:pt x="14744" y="13723"/>
                      <a:pt x="12976" y="14791"/>
                    </a:cubicBezTo>
                    <a:cubicBezTo>
                      <a:pt x="11672" y="15568"/>
                      <a:pt x="10218" y="15950"/>
                      <a:pt x="8769" y="15950"/>
                    </a:cubicBezTo>
                    <a:cubicBezTo>
                      <a:pt x="8290" y="15950"/>
                      <a:pt x="7811" y="15908"/>
                      <a:pt x="7339" y="15825"/>
                    </a:cubicBezTo>
                    <a:cubicBezTo>
                      <a:pt x="3369" y="15091"/>
                      <a:pt x="801" y="11355"/>
                      <a:pt x="1601" y="7319"/>
                    </a:cubicBezTo>
                    <a:cubicBezTo>
                      <a:pt x="2001" y="5284"/>
                      <a:pt x="3202" y="3483"/>
                      <a:pt x="5004" y="2249"/>
                    </a:cubicBezTo>
                    <a:cubicBezTo>
                      <a:pt x="6338" y="1315"/>
                      <a:pt x="7872" y="814"/>
                      <a:pt x="9407" y="747"/>
                    </a:cubicBezTo>
                    <a:close/>
                    <a:moveTo>
                      <a:pt x="9710" y="0"/>
                    </a:moveTo>
                    <a:cubicBezTo>
                      <a:pt x="7891" y="0"/>
                      <a:pt x="6084" y="565"/>
                      <a:pt x="4537" y="1648"/>
                    </a:cubicBezTo>
                    <a:cubicBezTo>
                      <a:pt x="2602" y="2982"/>
                      <a:pt x="1301" y="4984"/>
                      <a:pt x="867" y="7185"/>
                    </a:cubicBezTo>
                    <a:cubicBezTo>
                      <a:pt x="0" y="11589"/>
                      <a:pt x="2869" y="15625"/>
                      <a:pt x="7172" y="16425"/>
                    </a:cubicBezTo>
                    <a:cubicBezTo>
                      <a:pt x="7638" y="16508"/>
                      <a:pt x="8105" y="16567"/>
                      <a:pt x="8572" y="16567"/>
                    </a:cubicBezTo>
                    <a:cubicBezTo>
                      <a:pt x="8672" y="16567"/>
                      <a:pt x="8773" y="16565"/>
                      <a:pt x="8873" y="16559"/>
                    </a:cubicBezTo>
                    <a:cubicBezTo>
                      <a:pt x="10407" y="16559"/>
                      <a:pt x="11975" y="16125"/>
                      <a:pt x="13376" y="15291"/>
                    </a:cubicBezTo>
                    <a:cubicBezTo>
                      <a:pt x="15311" y="14157"/>
                      <a:pt x="16745" y="12356"/>
                      <a:pt x="17413" y="10254"/>
                    </a:cubicBezTo>
                    <a:cubicBezTo>
                      <a:pt x="18080" y="8086"/>
                      <a:pt x="17880" y="5818"/>
                      <a:pt x="16745" y="3916"/>
                    </a:cubicBezTo>
                    <a:cubicBezTo>
                      <a:pt x="15578" y="1915"/>
                      <a:pt x="13643" y="581"/>
                      <a:pt x="11308" y="147"/>
                    </a:cubicBezTo>
                    <a:cubicBezTo>
                      <a:pt x="10779" y="49"/>
                      <a:pt x="10244" y="0"/>
                      <a:pt x="97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25;p39"/>
              <p:cNvSpPr/>
              <p:nvPr/>
            </p:nvSpPr>
            <p:spPr>
              <a:xfrm>
                <a:off x="2910625" y="4583163"/>
                <a:ext cx="430325" cy="424350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16974" extrusionOk="0">
                    <a:moveTo>
                      <a:pt x="8099" y="764"/>
                    </a:moveTo>
                    <a:cubicBezTo>
                      <a:pt x="8553" y="764"/>
                      <a:pt x="9012" y="807"/>
                      <a:pt x="9474" y="895"/>
                    </a:cubicBezTo>
                    <a:cubicBezTo>
                      <a:pt x="11575" y="1295"/>
                      <a:pt x="13443" y="2529"/>
                      <a:pt x="14711" y="4364"/>
                    </a:cubicBezTo>
                    <a:cubicBezTo>
                      <a:pt x="15945" y="6132"/>
                      <a:pt x="16412" y="8267"/>
                      <a:pt x="16078" y="10335"/>
                    </a:cubicBezTo>
                    <a:cubicBezTo>
                      <a:pt x="15745" y="12336"/>
                      <a:pt x="14644" y="14038"/>
                      <a:pt x="13043" y="15105"/>
                    </a:cubicBezTo>
                    <a:cubicBezTo>
                      <a:pt x="11881" y="15913"/>
                      <a:pt x="10509" y="16339"/>
                      <a:pt x="9086" y="16339"/>
                    </a:cubicBezTo>
                    <a:cubicBezTo>
                      <a:pt x="8630" y="16339"/>
                      <a:pt x="8168" y="16295"/>
                      <a:pt x="7706" y="16206"/>
                    </a:cubicBezTo>
                    <a:cubicBezTo>
                      <a:pt x="3736" y="15472"/>
                      <a:pt x="734" y="11669"/>
                      <a:pt x="1001" y="7533"/>
                    </a:cubicBezTo>
                    <a:cubicBezTo>
                      <a:pt x="1168" y="5465"/>
                      <a:pt x="2102" y="3597"/>
                      <a:pt x="3703" y="2296"/>
                    </a:cubicBezTo>
                    <a:cubicBezTo>
                      <a:pt x="4953" y="1306"/>
                      <a:pt x="6487" y="764"/>
                      <a:pt x="8099" y="764"/>
                    </a:cubicBezTo>
                    <a:close/>
                    <a:moveTo>
                      <a:pt x="7973" y="1"/>
                    </a:moveTo>
                    <a:cubicBezTo>
                      <a:pt x="6208" y="1"/>
                      <a:pt x="4530" y="591"/>
                      <a:pt x="3169" y="1695"/>
                    </a:cubicBezTo>
                    <a:cubicBezTo>
                      <a:pt x="1434" y="3096"/>
                      <a:pt x="400" y="5131"/>
                      <a:pt x="267" y="7399"/>
                    </a:cubicBezTo>
                    <a:cubicBezTo>
                      <a:pt x="0" y="11903"/>
                      <a:pt x="3302" y="16006"/>
                      <a:pt x="7606" y="16806"/>
                    </a:cubicBezTo>
                    <a:cubicBezTo>
                      <a:pt x="8173" y="16906"/>
                      <a:pt x="8740" y="16973"/>
                      <a:pt x="9307" y="16973"/>
                    </a:cubicBezTo>
                    <a:cubicBezTo>
                      <a:pt x="10808" y="16940"/>
                      <a:pt x="12276" y="16473"/>
                      <a:pt x="13510" y="15639"/>
                    </a:cubicBezTo>
                    <a:cubicBezTo>
                      <a:pt x="15278" y="14471"/>
                      <a:pt x="16445" y="12637"/>
                      <a:pt x="16812" y="10468"/>
                    </a:cubicBezTo>
                    <a:cubicBezTo>
                      <a:pt x="17212" y="8267"/>
                      <a:pt x="16679" y="5932"/>
                      <a:pt x="15344" y="3964"/>
                    </a:cubicBezTo>
                    <a:cubicBezTo>
                      <a:pt x="13977" y="1962"/>
                      <a:pt x="11909" y="595"/>
                      <a:pt x="9574" y="161"/>
                    </a:cubicBezTo>
                    <a:cubicBezTo>
                      <a:pt x="9036" y="54"/>
                      <a:pt x="8501" y="1"/>
                      <a:pt x="7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6" name="Google Shape;1361;p40"/>
          <p:cNvSpPr txBox="1">
            <a:spLocks/>
          </p:cNvSpPr>
          <p:nvPr/>
        </p:nvSpPr>
        <p:spPr>
          <a:xfrm>
            <a:off x="152862" y="3062669"/>
            <a:ext cx="5660228" cy="356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342900" indent="-342900"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chemeClr val="bg2"/>
                </a:solidFill>
              </a:rPr>
              <a:t>He </a:t>
            </a:r>
            <a:r>
              <a:rPr lang="en-US" sz="2000" b="1" dirty="0"/>
              <a:t>talks to his teacher nicely </a:t>
            </a:r>
          </a:p>
        </p:txBody>
      </p:sp>
      <p:sp>
        <p:nvSpPr>
          <p:cNvPr id="137" name="Google Shape;1932;p54"/>
          <p:cNvSpPr/>
          <p:nvPr/>
        </p:nvSpPr>
        <p:spPr>
          <a:xfrm>
            <a:off x="2486688" y="3658727"/>
            <a:ext cx="3748614" cy="1443097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131;p38"/>
          <p:cNvSpPr txBox="1">
            <a:spLocks/>
          </p:cNvSpPr>
          <p:nvPr/>
        </p:nvSpPr>
        <p:spPr>
          <a:xfrm>
            <a:off x="2158117" y="3953462"/>
            <a:ext cx="43941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b="1" dirty="0">
                <a:solidFill>
                  <a:schemeClr val="accent2"/>
                </a:solidFill>
              </a:rPr>
              <a:t>Now your turn!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0" grpId="0"/>
      <p:bldP spid="1361" grpId="0" build="p"/>
      <p:bldP spid="77" grpId="0" build="p"/>
      <p:bldP spid="136" grpId="0" build="p"/>
      <p:bldP spid="137" grpId="0" animBg="1"/>
      <p:bldP spid="1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39"/>
          <p:cNvSpPr txBox="1">
            <a:spLocks noGrp="1"/>
          </p:cNvSpPr>
          <p:nvPr>
            <p:ph type="title"/>
          </p:nvPr>
        </p:nvSpPr>
        <p:spPr>
          <a:xfrm>
            <a:off x="1568721" y="928153"/>
            <a:ext cx="5244600" cy="13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</a:rPr>
              <a:t>She </a:t>
            </a:r>
            <a:endParaRPr dirty="0">
              <a:solidFill>
                <a:schemeClr val="accent5"/>
              </a:solidFill>
            </a:endParaRPr>
          </a:p>
        </p:txBody>
      </p:sp>
      <p:grpSp>
        <p:nvGrpSpPr>
          <p:cNvPr id="1293" name="Google Shape;1293;p39"/>
          <p:cNvGrpSpPr/>
          <p:nvPr/>
        </p:nvGrpSpPr>
        <p:grpSpPr>
          <a:xfrm rot="1636950">
            <a:off x="4026443" y="540108"/>
            <a:ext cx="777146" cy="672380"/>
            <a:chOff x="968013" y="650077"/>
            <a:chExt cx="777108" cy="672348"/>
          </a:xfrm>
        </p:grpSpPr>
        <p:sp>
          <p:nvSpPr>
            <p:cNvPr id="1294" name="Google Shape;1294;p39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9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9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1362;p40"/>
          <p:cNvGrpSpPr/>
          <p:nvPr/>
        </p:nvGrpSpPr>
        <p:grpSpPr>
          <a:xfrm>
            <a:off x="1369604" y="3633247"/>
            <a:ext cx="1127502" cy="1379505"/>
            <a:chOff x="5377293" y="1541949"/>
            <a:chExt cx="1127502" cy="1379505"/>
          </a:xfrm>
        </p:grpSpPr>
        <p:sp>
          <p:nvSpPr>
            <p:cNvPr id="68" name="Google Shape;1363;p40"/>
            <p:cNvSpPr/>
            <p:nvPr/>
          </p:nvSpPr>
          <p:spPr>
            <a:xfrm>
              <a:off x="5387701" y="1541949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" name="Google Shape;1364;p40"/>
            <p:cNvGrpSpPr/>
            <p:nvPr/>
          </p:nvGrpSpPr>
          <p:grpSpPr>
            <a:xfrm>
              <a:off x="5377293" y="1541970"/>
              <a:ext cx="1127502" cy="1379484"/>
              <a:chOff x="831475" y="3598725"/>
              <a:chExt cx="1262600" cy="1544775"/>
            </a:xfrm>
          </p:grpSpPr>
          <p:sp>
            <p:nvSpPr>
              <p:cNvPr id="70" name="Google Shape;1365;p40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366;p40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367;p40"/>
              <p:cNvSpPr/>
              <p:nvPr/>
            </p:nvSpPr>
            <p:spPr>
              <a:xfrm>
                <a:off x="1974800" y="4530550"/>
                <a:ext cx="119275" cy="2797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11190" extrusionOk="0">
                    <a:moveTo>
                      <a:pt x="1435" y="0"/>
                    </a:moveTo>
                    <a:cubicBezTo>
                      <a:pt x="968" y="334"/>
                      <a:pt x="501" y="668"/>
                      <a:pt x="1" y="1001"/>
                    </a:cubicBezTo>
                    <a:cubicBezTo>
                      <a:pt x="267" y="1702"/>
                      <a:pt x="534" y="2436"/>
                      <a:pt x="801" y="3136"/>
                    </a:cubicBezTo>
                    <a:cubicBezTo>
                      <a:pt x="1869" y="5871"/>
                      <a:pt x="2903" y="8907"/>
                      <a:pt x="4737" y="11175"/>
                    </a:cubicBezTo>
                    <a:cubicBezTo>
                      <a:pt x="4737" y="11186"/>
                      <a:pt x="4741" y="11190"/>
                      <a:pt x="4746" y="11190"/>
                    </a:cubicBezTo>
                    <a:cubicBezTo>
                      <a:pt x="4756" y="11190"/>
                      <a:pt x="4771" y="11175"/>
                      <a:pt x="4771" y="11175"/>
                    </a:cubicBezTo>
                    <a:cubicBezTo>
                      <a:pt x="4270" y="8073"/>
                      <a:pt x="2903" y="5104"/>
                      <a:pt x="2002" y="2069"/>
                    </a:cubicBezTo>
                    <a:cubicBezTo>
                      <a:pt x="1802" y="1401"/>
                      <a:pt x="1602" y="701"/>
                      <a:pt x="1435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368;p40"/>
              <p:cNvSpPr/>
              <p:nvPr/>
            </p:nvSpPr>
            <p:spPr>
              <a:xfrm>
                <a:off x="1187575" y="4277450"/>
                <a:ext cx="550425" cy="391775"/>
              </a:xfrm>
              <a:custGeom>
                <a:avLst/>
                <a:gdLst/>
                <a:ahLst/>
                <a:cxnLst/>
                <a:rect l="l" t="t" r="r" b="b"/>
                <a:pathLst>
                  <a:path w="22017" h="15671" extrusionOk="0">
                    <a:moveTo>
                      <a:pt x="15792" y="1"/>
                    </a:moveTo>
                    <a:cubicBezTo>
                      <a:pt x="14486" y="1"/>
                      <a:pt x="13163" y="250"/>
                      <a:pt x="11876" y="518"/>
                    </a:cubicBezTo>
                    <a:cubicBezTo>
                      <a:pt x="10441" y="818"/>
                      <a:pt x="8973" y="1218"/>
                      <a:pt x="7472" y="1218"/>
                    </a:cubicBezTo>
                    <a:cubicBezTo>
                      <a:pt x="6901" y="1198"/>
                      <a:pt x="6379" y="1115"/>
                      <a:pt x="5838" y="1115"/>
                    </a:cubicBezTo>
                    <a:cubicBezTo>
                      <a:pt x="5496" y="1115"/>
                      <a:pt x="5146" y="1148"/>
                      <a:pt x="4770" y="1251"/>
                    </a:cubicBezTo>
                    <a:cubicBezTo>
                      <a:pt x="2636" y="1885"/>
                      <a:pt x="801" y="3787"/>
                      <a:pt x="401" y="5988"/>
                    </a:cubicBezTo>
                    <a:cubicBezTo>
                      <a:pt x="0" y="8256"/>
                      <a:pt x="1068" y="10625"/>
                      <a:pt x="2669" y="12293"/>
                    </a:cubicBezTo>
                    <a:cubicBezTo>
                      <a:pt x="4745" y="14469"/>
                      <a:pt x="7741" y="15670"/>
                      <a:pt x="10742" y="15670"/>
                    </a:cubicBezTo>
                    <a:cubicBezTo>
                      <a:pt x="11742" y="15670"/>
                      <a:pt x="12743" y="15537"/>
                      <a:pt x="13710" y="15261"/>
                    </a:cubicBezTo>
                    <a:cubicBezTo>
                      <a:pt x="17546" y="14161"/>
                      <a:pt x="20682" y="10858"/>
                      <a:pt x="21616" y="6956"/>
                    </a:cubicBezTo>
                    <a:cubicBezTo>
                      <a:pt x="21949" y="5688"/>
                      <a:pt x="22016" y="4254"/>
                      <a:pt x="21482" y="3053"/>
                    </a:cubicBezTo>
                    <a:cubicBezTo>
                      <a:pt x="20749" y="1418"/>
                      <a:pt x="19014" y="418"/>
                      <a:pt x="17246" y="117"/>
                    </a:cubicBezTo>
                    <a:cubicBezTo>
                      <a:pt x="16765" y="36"/>
                      <a:pt x="16280" y="1"/>
                      <a:pt x="1579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369;p40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370;p40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371;p40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372;p40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373;p40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374;p40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375;p40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376;p40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377;p40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378;p40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379;p40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380;p40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381;p40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382;p40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383;p40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384;p40"/>
              <p:cNvSpPr/>
              <p:nvPr/>
            </p:nvSpPr>
            <p:spPr>
              <a:xfrm>
                <a:off x="932400" y="3627150"/>
                <a:ext cx="92650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385;p40"/>
              <p:cNvSpPr/>
              <p:nvPr/>
            </p:nvSpPr>
            <p:spPr>
              <a:xfrm>
                <a:off x="932400" y="3993500"/>
                <a:ext cx="7422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336" extrusionOk="0">
                    <a:moveTo>
                      <a:pt x="67" y="0"/>
                    </a:moveTo>
                    <a:cubicBezTo>
                      <a:pt x="0" y="634"/>
                      <a:pt x="0" y="1301"/>
                      <a:pt x="33" y="1935"/>
                    </a:cubicBezTo>
                    <a:cubicBezTo>
                      <a:pt x="901" y="2102"/>
                      <a:pt x="1735" y="2235"/>
                      <a:pt x="2602" y="2335"/>
                    </a:cubicBezTo>
                    <a:cubicBezTo>
                      <a:pt x="2702" y="1602"/>
                      <a:pt x="2835" y="868"/>
                      <a:pt x="2969" y="134"/>
                    </a:cubicBezTo>
                    <a:cubicBezTo>
                      <a:pt x="2002" y="100"/>
                      <a:pt x="1034" y="67"/>
                      <a:pt x="67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386;p40"/>
              <p:cNvSpPr/>
              <p:nvPr/>
            </p:nvSpPr>
            <p:spPr>
              <a:xfrm>
                <a:off x="1011625" y="3996825"/>
                <a:ext cx="517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503" extrusionOk="0">
                    <a:moveTo>
                      <a:pt x="267" y="1"/>
                    </a:moveTo>
                    <a:cubicBezTo>
                      <a:pt x="167" y="768"/>
                      <a:pt x="100" y="1535"/>
                      <a:pt x="0" y="2302"/>
                    </a:cubicBezTo>
                    <a:cubicBezTo>
                      <a:pt x="167" y="2302"/>
                      <a:pt x="300" y="2336"/>
                      <a:pt x="467" y="2369"/>
                    </a:cubicBezTo>
                    <a:cubicBezTo>
                      <a:pt x="834" y="2403"/>
                      <a:pt x="1201" y="2469"/>
                      <a:pt x="1568" y="2503"/>
                    </a:cubicBezTo>
                    <a:cubicBezTo>
                      <a:pt x="1701" y="1669"/>
                      <a:pt x="1868" y="835"/>
                      <a:pt x="2068" y="34"/>
                    </a:cubicBezTo>
                    <a:lnTo>
                      <a:pt x="1568" y="34"/>
                    </a:lnTo>
                    <a:cubicBezTo>
                      <a:pt x="1134" y="34"/>
                      <a:pt x="701" y="1"/>
                      <a:pt x="26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387;p40"/>
              <p:cNvSpPr/>
              <p:nvPr/>
            </p:nvSpPr>
            <p:spPr>
              <a:xfrm>
                <a:off x="1195075" y="3993500"/>
                <a:ext cx="44225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170" extrusionOk="0">
                    <a:moveTo>
                      <a:pt x="1035" y="0"/>
                    </a:moveTo>
                    <a:cubicBezTo>
                      <a:pt x="701" y="34"/>
                      <a:pt x="334" y="34"/>
                      <a:pt x="1" y="34"/>
                    </a:cubicBezTo>
                    <a:cubicBezTo>
                      <a:pt x="334" y="1068"/>
                      <a:pt x="601" y="2102"/>
                      <a:pt x="835" y="3136"/>
                    </a:cubicBezTo>
                    <a:cubicBezTo>
                      <a:pt x="1168" y="3136"/>
                      <a:pt x="1468" y="3136"/>
                      <a:pt x="1769" y="3169"/>
                    </a:cubicBezTo>
                    <a:cubicBezTo>
                      <a:pt x="1602" y="2102"/>
                      <a:pt x="1335" y="1034"/>
                      <a:pt x="10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388;p40"/>
              <p:cNvSpPr/>
              <p:nvPr/>
            </p:nvSpPr>
            <p:spPr>
              <a:xfrm>
                <a:off x="1114175" y="3995175"/>
                <a:ext cx="90100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3036" extrusionOk="0">
                    <a:moveTo>
                      <a:pt x="2836" y="0"/>
                    </a:moveTo>
                    <a:cubicBezTo>
                      <a:pt x="1902" y="33"/>
                      <a:pt x="935" y="67"/>
                      <a:pt x="1" y="100"/>
                    </a:cubicBezTo>
                    <a:cubicBezTo>
                      <a:pt x="335" y="967"/>
                      <a:pt x="568" y="1901"/>
                      <a:pt x="768" y="2869"/>
                    </a:cubicBezTo>
                    <a:cubicBezTo>
                      <a:pt x="1702" y="2936"/>
                      <a:pt x="2670" y="3002"/>
                      <a:pt x="3604" y="3036"/>
                    </a:cubicBezTo>
                    <a:cubicBezTo>
                      <a:pt x="3437" y="2002"/>
                      <a:pt x="3170" y="1001"/>
                      <a:pt x="28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389;p40"/>
              <p:cNvSpPr/>
              <p:nvPr/>
            </p:nvSpPr>
            <p:spPr>
              <a:xfrm>
                <a:off x="1229275" y="3988500"/>
                <a:ext cx="734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3370" extrusionOk="0">
                    <a:moveTo>
                      <a:pt x="2269" y="0"/>
                    </a:moveTo>
                    <a:cubicBezTo>
                      <a:pt x="1501" y="67"/>
                      <a:pt x="767" y="134"/>
                      <a:pt x="0" y="167"/>
                    </a:cubicBezTo>
                    <a:cubicBezTo>
                      <a:pt x="367" y="1201"/>
                      <a:pt x="734" y="2269"/>
                      <a:pt x="1001" y="3369"/>
                    </a:cubicBezTo>
                    <a:lnTo>
                      <a:pt x="2936" y="3369"/>
                    </a:lnTo>
                    <a:cubicBezTo>
                      <a:pt x="2802" y="2235"/>
                      <a:pt x="2535" y="1134"/>
                      <a:pt x="226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390;p40"/>
              <p:cNvSpPr/>
              <p:nvPr/>
            </p:nvSpPr>
            <p:spPr>
              <a:xfrm>
                <a:off x="1295150" y="3971825"/>
                <a:ext cx="1551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4037" extrusionOk="0">
                    <a:moveTo>
                      <a:pt x="5438" y="0"/>
                    </a:moveTo>
                    <a:lnTo>
                      <a:pt x="5037" y="33"/>
                    </a:lnTo>
                    <a:cubicBezTo>
                      <a:pt x="3370" y="300"/>
                      <a:pt x="1668" y="500"/>
                      <a:pt x="0" y="634"/>
                    </a:cubicBezTo>
                    <a:cubicBezTo>
                      <a:pt x="334" y="1635"/>
                      <a:pt x="634" y="2669"/>
                      <a:pt x="801" y="3736"/>
                    </a:cubicBezTo>
                    <a:cubicBezTo>
                      <a:pt x="801" y="3836"/>
                      <a:pt x="801" y="3936"/>
                      <a:pt x="834" y="4036"/>
                    </a:cubicBezTo>
                    <a:cubicBezTo>
                      <a:pt x="2035" y="4003"/>
                      <a:pt x="3236" y="3970"/>
                      <a:pt x="4437" y="3903"/>
                    </a:cubicBezTo>
                    <a:cubicBezTo>
                      <a:pt x="5037" y="3836"/>
                      <a:pt x="5638" y="3803"/>
                      <a:pt x="6205" y="3736"/>
                    </a:cubicBezTo>
                    <a:cubicBezTo>
                      <a:pt x="6172" y="3536"/>
                      <a:pt x="6138" y="3336"/>
                      <a:pt x="6071" y="3136"/>
                    </a:cubicBezTo>
                    <a:cubicBezTo>
                      <a:pt x="5838" y="2102"/>
                      <a:pt x="5638" y="1034"/>
                      <a:pt x="543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391;p40"/>
              <p:cNvSpPr/>
              <p:nvPr/>
            </p:nvSpPr>
            <p:spPr>
              <a:xfrm>
                <a:off x="1647075" y="3919275"/>
                <a:ext cx="700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371" extrusionOk="0">
                    <a:moveTo>
                      <a:pt x="1868" y="1"/>
                    </a:moveTo>
                    <a:cubicBezTo>
                      <a:pt x="1234" y="167"/>
                      <a:pt x="634" y="301"/>
                      <a:pt x="0" y="434"/>
                    </a:cubicBezTo>
                    <a:cubicBezTo>
                      <a:pt x="567" y="1602"/>
                      <a:pt x="1068" y="2803"/>
                      <a:pt x="1501" y="4003"/>
                    </a:cubicBezTo>
                    <a:cubicBezTo>
                      <a:pt x="1535" y="4104"/>
                      <a:pt x="1568" y="4237"/>
                      <a:pt x="1601" y="4370"/>
                    </a:cubicBezTo>
                    <a:cubicBezTo>
                      <a:pt x="2002" y="4304"/>
                      <a:pt x="2402" y="4204"/>
                      <a:pt x="2802" y="4104"/>
                    </a:cubicBezTo>
                    <a:cubicBezTo>
                      <a:pt x="2635" y="2703"/>
                      <a:pt x="2369" y="1335"/>
                      <a:pt x="186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392;p40"/>
              <p:cNvSpPr/>
              <p:nvPr/>
            </p:nvSpPr>
            <p:spPr>
              <a:xfrm>
                <a:off x="1446925" y="3932625"/>
                <a:ext cx="221025" cy="13095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5238" extrusionOk="0">
                    <a:moveTo>
                      <a:pt x="7639" y="0"/>
                    </a:moveTo>
                    <a:cubicBezTo>
                      <a:pt x="5104" y="567"/>
                      <a:pt x="2569" y="1068"/>
                      <a:pt x="0" y="1468"/>
                    </a:cubicBezTo>
                    <a:cubicBezTo>
                      <a:pt x="234" y="2202"/>
                      <a:pt x="467" y="2969"/>
                      <a:pt x="668" y="3736"/>
                    </a:cubicBezTo>
                    <a:cubicBezTo>
                      <a:pt x="801" y="4237"/>
                      <a:pt x="901" y="4737"/>
                      <a:pt x="1035" y="5237"/>
                    </a:cubicBezTo>
                    <a:cubicBezTo>
                      <a:pt x="1568" y="5171"/>
                      <a:pt x="2135" y="5104"/>
                      <a:pt x="2669" y="5037"/>
                    </a:cubicBezTo>
                    <a:cubicBezTo>
                      <a:pt x="2436" y="3970"/>
                      <a:pt x="2202" y="2936"/>
                      <a:pt x="2135" y="1802"/>
                    </a:cubicBezTo>
                    <a:cubicBezTo>
                      <a:pt x="2135" y="1736"/>
                      <a:pt x="2221" y="1671"/>
                      <a:pt x="2290" y="1671"/>
                    </a:cubicBezTo>
                    <a:cubicBezTo>
                      <a:pt x="2326" y="1671"/>
                      <a:pt x="2357" y="1689"/>
                      <a:pt x="2369" y="1735"/>
                    </a:cubicBezTo>
                    <a:cubicBezTo>
                      <a:pt x="2602" y="2602"/>
                      <a:pt x="3103" y="3736"/>
                      <a:pt x="3536" y="4937"/>
                    </a:cubicBezTo>
                    <a:cubicBezTo>
                      <a:pt x="4304" y="4837"/>
                      <a:pt x="5071" y="4704"/>
                      <a:pt x="5805" y="4570"/>
                    </a:cubicBezTo>
                    <a:cubicBezTo>
                      <a:pt x="5771" y="4270"/>
                      <a:pt x="5705" y="3970"/>
                      <a:pt x="5671" y="3670"/>
                    </a:cubicBezTo>
                    <a:cubicBezTo>
                      <a:pt x="5651" y="3570"/>
                      <a:pt x="5726" y="3506"/>
                      <a:pt x="5804" y="3506"/>
                    </a:cubicBezTo>
                    <a:cubicBezTo>
                      <a:pt x="5857" y="3506"/>
                      <a:pt x="5911" y="3536"/>
                      <a:pt x="5938" y="3603"/>
                    </a:cubicBezTo>
                    <a:cubicBezTo>
                      <a:pt x="6071" y="3870"/>
                      <a:pt x="6205" y="4170"/>
                      <a:pt x="6372" y="4504"/>
                    </a:cubicBezTo>
                    <a:cubicBezTo>
                      <a:pt x="7206" y="4337"/>
                      <a:pt x="8040" y="4170"/>
                      <a:pt x="8840" y="4003"/>
                    </a:cubicBezTo>
                    <a:cubicBezTo>
                      <a:pt x="8540" y="2669"/>
                      <a:pt x="8140" y="1301"/>
                      <a:pt x="763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393;p40"/>
              <p:cNvSpPr/>
              <p:nvPr/>
            </p:nvSpPr>
            <p:spPr>
              <a:xfrm>
                <a:off x="1701275" y="3894250"/>
                <a:ext cx="984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905" extrusionOk="0">
                    <a:moveTo>
                      <a:pt x="3369" y="1"/>
                    </a:moveTo>
                    <a:cubicBezTo>
                      <a:pt x="2235" y="334"/>
                      <a:pt x="1135" y="635"/>
                      <a:pt x="0" y="935"/>
                    </a:cubicBezTo>
                    <a:cubicBezTo>
                      <a:pt x="668" y="2202"/>
                      <a:pt x="1201" y="3537"/>
                      <a:pt x="1535" y="4904"/>
                    </a:cubicBezTo>
                    <a:cubicBezTo>
                      <a:pt x="1935" y="4804"/>
                      <a:pt x="2335" y="4704"/>
                      <a:pt x="2769" y="4604"/>
                    </a:cubicBezTo>
                    <a:cubicBezTo>
                      <a:pt x="3136" y="4504"/>
                      <a:pt x="3536" y="4404"/>
                      <a:pt x="3937" y="4304"/>
                    </a:cubicBezTo>
                    <a:cubicBezTo>
                      <a:pt x="3903" y="4037"/>
                      <a:pt x="3903" y="3770"/>
                      <a:pt x="3870" y="3503"/>
                    </a:cubicBezTo>
                    <a:cubicBezTo>
                      <a:pt x="3770" y="2303"/>
                      <a:pt x="3603" y="1135"/>
                      <a:pt x="33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394;p40"/>
              <p:cNvSpPr/>
              <p:nvPr/>
            </p:nvSpPr>
            <p:spPr>
              <a:xfrm>
                <a:off x="1803000" y="3875075"/>
                <a:ext cx="55900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4805" extrusionOk="0">
                    <a:moveTo>
                      <a:pt x="1769" y="1"/>
                    </a:moveTo>
                    <a:cubicBezTo>
                      <a:pt x="1202" y="201"/>
                      <a:pt x="601" y="368"/>
                      <a:pt x="1" y="568"/>
                    </a:cubicBezTo>
                    <a:cubicBezTo>
                      <a:pt x="201" y="1235"/>
                      <a:pt x="368" y="1902"/>
                      <a:pt x="468" y="2603"/>
                    </a:cubicBezTo>
                    <a:cubicBezTo>
                      <a:pt x="568" y="3336"/>
                      <a:pt x="668" y="4070"/>
                      <a:pt x="768" y="4804"/>
                    </a:cubicBezTo>
                    <a:cubicBezTo>
                      <a:pt x="1269" y="4671"/>
                      <a:pt x="1769" y="4537"/>
                      <a:pt x="2236" y="4404"/>
                    </a:cubicBezTo>
                    <a:cubicBezTo>
                      <a:pt x="2236" y="3903"/>
                      <a:pt x="2236" y="3403"/>
                      <a:pt x="2203" y="2903"/>
                    </a:cubicBezTo>
                    <a:cubicBezTo>
                      <a:pt x="2136" y="1969"/>
                      <a:pt x="2002" y="968"/>
                      <a:pt x="17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0" name="Google Shape;1362;p40"/>
          <p:cNvGrpSpPr/>
          <p:nvPr/>
        </p:nvGrpSpPr>
        <p:grpSpPr>
          <a:xfrm>
            <a:off x="6242540" y="3800215"/>
            <a:ext cx="1127502" cy="1379505"/>
            <a:chOff x="5377293" y="1541949"/>
            <a:chExt cx="1127502" cy="1379505"/>
          </a:xfrm>
        </p:grpSpPr>
        <p:sp>
          <p:nvSpPr>
            <p:cNvPr id="101" name="Google Shape;1363;p40"/>
            <p:cNvSpPr/>
            <p:nvPr/>
          </p:nvSpPr>
          <p:spPr>
            <a:xfrm>
              <a:off x="5387701" y="1541949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" name="Google Shape;1364;p40"/>
            <p:cNvGrpSpPr/>
            <p:nvPr/>
          </p:nvGrpSpPr>
          <p:grpSpPr>
            <a:xfrm>
              <a:off x="5377293" y="1541970"/>
              <a:ext cx="1127502" cy="1379484"/>
              <a:chOff x="831475" y="3598725"/>
              <a:chExt cx="1262600" cy="1544775"/>
            </a:xfrm>
          </p:grpSpPr>
          <p:sp>
            <p:nvSpPr>
              <p:cNvPr id="103" name="Google Shape;1365;p40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366;p40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367;p40"/>
              <p:cNvSpPr/>
              <p:nvPr/>
            </p:nvSpPr>
            <p:spPr>
              <a:xfrm>
                <a:off x="1974800" y="4530550"/>
                <a:ext cx="119275" cy="2797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11190" extrusionOk="0">
                    <a:moveTo>
                      <a:pt x="1435" y="0"/>
                    </a:moveTo>
                    <a:cubicBezTo>
                      <a:pt x="968" y="334"/>
                      <a:pt x="501" y="668"/>
                      <a:pt x="1" y="1001"/>
                    </a:cubicBezTo>
                    <a:cubicBezTo>
                      <a:pt x="267" y="1702"/>
                      <a:pt x="534" y="2436"/>
                      <a:pt x="801" y="3136"/>
                    </a:cubicBezTo>
                    <a:cubicBezTo>
                      <a:pt x="1869" y="5871"/>
                      <a:pt x="2903" y="8907"/>
                      <a:pt x="4737" y="11175"/>
                    </a:cubicBezTo>
                    <a:cubicBezTo>
                      <a:pt x="4737" y="11186"/>
                      <a:pt x="4741" y="11190"/>
                      <a:pt x="4746" y="11190"/>
                    </a:cubicBezTo>
                    <a:cubicBezTo>
                      <a:pt x="4756" y="11190"/>
                      <a:pt x="4771" y="11175"/>
                      <a:pt x="4771" y="11175"/>
                    </a:cubicBezTo>
                    <a:cubicBezTo>
                      <a:pt x="4270" y="8073"/>
                      <a:pt x="2903" y="5104"/>
                      <a:pt x="2002" y="2069"/>
                    </a:cubicBezTo>
                    <a:cubicBezTo>
                      <a:pt x="1802" y="1401"/>
                      <a:pt x="1602" y="701"/>
                      <a:pt x="1435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368;p40"/>
              <p:cNvSpPr/>
              <p:nvPr/>
            </p:nvSpPr>
            <p:spPr>
              <a:xfrm>
                <a:off x="1187575" y="4277450"/>
                <a:ext cx="550425" cy="391775"/>
              </a:xfrm>
              <a:custGeom>
                <a:avLst/>
                <a:gdLst/>
                <a:ahLst/>
                <a:cxnLst/>
                <a:rect l="l" t="t" r="r" b="b"/>
                <a:pathLst>
                  <a:path w="22017" h="15671" extrusionOk="0">
                    <a:moveTo>
                      <a:pt x="15792" y="1"/>
                    </a:moveTo>
                    <a:cubicBezTo>
                      <a:pt x="14486" y="1"/>
                      <a:pt x="13163" y="250"/>
                      <a:pt x="11876" y="518"/>
                    </a:cubicBezTo>
                    <a:cubicBezTo>
                      <a:pt x="10441" y="818"/>
                      <a:pt x="8973" y="1218"/>
                      <a:pt x="7472" y="1218"/>
                    </a:cubicBezTo>
                    <a:cubicBezTo>
                      <a:pt x="6901" y="1198"/>
                      <a:pt x="6379" y="1115"/>
                      <a:pt x="5838" y="1115"/>
                    </a:cubicBezTo>
                    <a:cubicBezTo>
                      <a:pt x="5496" y="1115"/>
                      <a:pt x="5146" y="1148"/>
                      <a:pt x="4770" y="1251"/>
                    </a:cubicBezTo>
                    <a:cubicBezTo>
                      <a:pt x="2636" y="1885"/>
                      <a:pt x="801" y="3787"/>
                      <a:pt x="401" y="5988"/>
                    </a:cubicBezTo>
                    <a:cubicBezTo>
                      <a:pt x="0" y="8256"/>
                      <a:pt x="1068" y="10625"/>
                      <a:pt x="2669" y="12293"/>
                    </a:cubicBezTo>
                    <a:cubicBezTo>
                      <a:pt x="4745" y="14469"/>
                      <a:pt x="7741" y="15670"/>
                      <a:pt x="10742" y="15670"/>
                    </a:cubicBezTo>
                    <a:cubicBezTo>
                      <a:pt x="11742" y="15670"/>
                      <a:pt x="12743" y="15537"/>
                      <a:pt x="13710" y="15261"/>
                    </a:cubicBezTo>
                    <a:cubicBezTo>
                      <a:pt x="17546" y="14161"/>
                      <a:pt x="20682" y="10858"/>
                      <a:pt x="21616" y="6956"/>
                    </a:cubicBezTo>
                    <a:cubicBezTo>
                      <a:pt x="21949" y="5688"/>
                      <a:pt x="22016" y="4254"/>
                      <a:pt x="21482" y="3053"/>
                    </a:cubicBezTo>
                    <a:cubicBezTo>
                      <a:pt x="20749" y="1418"/>
                      <a:pt x="19014" y="418"/>
                      <a:pt x="17246" y="117"/>
                    </a:cubicBezTo>
                    <a:cubicBezTo>
                      <a:pt x="16765" y="36"/>
                      <a:pt x="16280" y="1"/>
                      <a:pt x="1579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369;p40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370;p40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371;p40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372;p40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373;p40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374;p40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375;p40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376;p40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377;p40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378;p40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379;p40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380;p40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381;p40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382;p40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383;p40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384;p40"/>
              <p:cNvSpPr/>
              <p:nvPr/>
            </p:nvSpPr>
            <p:spPr>
              <a:xfrm>
                <a:off x="932400" y="3627150"/>
                <a:ext cx="92650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385;p40"/>
              <p:cNvSpPr/>
              <p:nvPr/>
            </p:nvSpPr>
            <p:spPr>
              <a:xfrm>
                <a:off x="932400" y="3993500"/>
                <a:ext cx="7422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336" extrusionOk="0">
                    <a:moveTo>
                      <a:pt x="67" y="0"/>
                    </a:moveTo>
                    <a:cubicBezTo>
                      <a:pt x="0" y="634"/>
                      <a:pt x="0" y="1301"/>
                      <a:pt x="33" y="1935"/>
                    </a:cubicBezTo>
                    <a:cubicBezTo>
                      <a:pt x="901" y="2102"/>
                      <a:pt x="1735" y="2235"/>
                      <a:pt x="2602" y="2335"/>
                    </a:cubicBezTo>
                    <a:cubicBezTo>
                      <a:pt x="2702" y="1602"/>
                      <a:pt x="2835" y="868"/>
                      <a:pt x="2969" y="134"/>
                    </a:cubicBezTo>
                    <a:cubicBezTo>
                      <a:pt x="2002" y="100"/>
                      <a:pt x="1034" y="67"/>
                      <a:pt x="67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386;p40"/>
              <p:cNvSpPr/>
              <p:nvPr/>
            </p:nvSpPr>
            <p:spPr>
              <a:xfrm>
                <a:off x="1011625" y="3996825"/>
                <a:ext cx="517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503" extrusionOk="0">
                    <a:moveTo>
                      <a:pt x="267" y="1"/>
                    </a:moveTo>
                    <a:cubicBezTo>
                      <a:pt x="167" y="768"/>
                      <a:pt x="100" y="1535"/>
                      <a:pt x="0" y="2302"/>
                    </a:cubicBezTo>
                    <a:cubicBezTo>
                      <a:pt x="167" y="2302"/>
                      <a:pt x="300" y="2336"/>
                      <a:pt x="467" y="2369"/>
                    </a:cubicBezTo>
                    <a:cubicBezTo>
                      <a:pt x="834" y="2403"/>
                      <a:pt x="1201" y="2469"/>
                      <a:pt x="1568" y="2503"/>
                    </a:cubicBezTo>
                    <a:cubicBezTo>
                      <a:pt x="1701" y="1669"/>
                      <a:pt x="1868" y="835"/>
                      <a:pt x="2068" y="34"/>
                    </a:cubicBezTo>
                    <a:lnTo>
                      <a:pt x="1568" y="34"/>
                    </a:lnTo>
                    <a:cubicBezTo>
                      <a:pt x="1134" y="34"/>
                      <a:pt x="701" y="1"/>
                      <a:pt x="26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387;p40"/>
              <p:cNvSpPr/>
              <p:nvPr/>
            </p:nvSpPr>
            <p:spPr>
              <a:xfrm>
                <a:off x="1195075" y="3993500"/>
                <a:ext cx="44225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170" extrusionOk="0">
                    <a:moveTo>
                      <a:pt x="1035" y="0"/>
                    </a:moveTo>
                    <a:cubicBezTo>
                      <a:pt x="701" y="34"/>
                      <a:pt x="334" y="34"/>
                      <a:pt x="1" y="34"/>
                    </a:cubicBezTo>
                    <a:cubicBezTo>
                      <a:pt x="334" y="1068"/>
                      <a:pt x="601" y="2102"/>
                      <a:pt x="835" y="3136"/>
                    </a:cubicBezTo>
                    <a:cubicBezTo>
                      <a:pt x="1168" y="3136"/>
                      <a:pt x="1468" y="3136"/>
                      <a:pt x="1769" y="3169"/>
                    </a:cubicBezTo>
                    <a:cubicBezTo>
                      <a:pt x="1602" y="2102"/>
                      <a:pt x="1335" y="1034"/>
                      <a:pt x="10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388;p40"/>
              <p:cNvSpPr/>
              <p:nvPr/>
            </p:nvSpPr>
            <p:spPr>
              <a:xfrm>
                <a:off x="1114175" y="3995175"/>
                <a:ext cx="90100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3036" extrusionOk="0">
                    <a:moveTo>
                      <a:pt x="2836" y="0"/>
                    </a:moveTo>
                    <a:cubicBezTo>
                      <a:pt x="1902" y="33"/>
                      <a:pt x="935" y="67"/>
                      <a:pt x="1" y="100"/>
                    </a:cubicBezTo>
                    <a:cubicBezTo>
                      <a:pt x="335" y="967"/>
                      <a:pt x="568" y="1901"/>
                      <a:pt x="768" y="2869"/>
                    </a:cubicBezTo>
                    <a:cubicBezTo>
                      <a:pt x="1702" y="2936"/>
                      <a:pt x="2670" y="3002"/>
                      <a:pt x="3604" y="3036"/>
                    </a:cubicBezTo>
                    <a:cubicBezTo>
                      <a:pt x="3437" y="2002"/>
                      <a:pt x="3170" y="1001"/>
                      <a:pt x="28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389;p40"/>
              <p:cNvSpPr/>
              <p:nvPr/>
            </p:nvSpPr>
            <p:spPr>
              <a:xfrm>
                <a:off x="1229275" y="3988500"/>
                <a:ext cx="734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3370" extrusionOk="0">
                    <a:moveTo>
                      <a:pt x="2269" y="0"/>
                    </a:moveTo>
                    <a:cubicBezTo>
                      <a:pt x="1501" y="67"/>
                      <a:pt x="767" y="134"/>
                      <a:pt x="0" y="167"/>
                    </a:cubicBezTo>
                    <a:cubicBezTo>
                      <a:pt x="367" y="1201"/>
                      <a:pt x="734" y="2269"/>
                      <a:pt x="1001" y="3369"/>
                    </a:cubicBezTo>
                    <a:lnTo>
                      <a:pt x="2936" y="3369"/>
                    </a:lnTo>
                    <a:cubicBezTo>
                      <a:pt x="2802" y="2235"/>
                      <a:pt x="2535" y="1134"/>
                      <a:pt x="226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390;p40"/>
              <p:cNvSpPr/>
              <p:nvPr/>
            </p:nvSpPr>
            <p:spPr>
              <a:xfrm>
                <a:off x="1295150" y="3971825"/>
                <a:ext cx="1551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4037" extrusionOk="0">
                    <a:moveTo>
                      <a:pt x="5438" y="0"/>
                    </a:moveTo>
                    <a:lnTo>
                      <a:pt x="5037" y="33"/>
                    </a:lnTo>
                    <a:cubicBezTo>
                      <a:pt x="3370" y="300"/>
                      <a:pt x="1668" y="500"/>
                      <a:pt x="0" y="634"/>
                    </a:cubicBezTo>
                    <a:cubicBezTo>
                      <a:pt x="334" y="1635"/>
                      <a:pt x="634" y="2669"/>
                      <a:pt x="801" y="3736"/>
                    </a:cubicBezTo>
                    <a:cubicBezTo>
                      <a:pt x="801" y="3836"/>
                      <a:pt x="801" y="3936"/>
                      <a:pt x="834" y="4036"/>
                    </a:cubicBezTo>
                    <a:cubicBezTo>
                      <a:pt x="2035" y="4003"/>
                      <a:pt x="3236" y="3970"/>
                      <a:pt x="4437" y="3903"/>
                    </a:cubicBezTo>
                    <a:cubicBezTo>
                      <a:pt x="5037" y="3836"/>
                      <a:pt x="5638" y="3803"/>
                      <a:pt x="6205" y="3736"/>
                    </a:cubicBezTo>
                    <a:cubicBezTo>
                      <a:pt x="6172" y="3536"/>
                      <a:pt x="6138" y="3336"/>
                      <a:pt x="6071" y="3136"/>
                    </a:cubicBezTo>
                    <a:cubicBezTo>
                      <a:pt x="5838" y="2102"/>
                      <a:pt x="5638" y="1034"/>
                      <a:pt x="543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391;p40"/>
              <p:cNvSpPr/>
              <p:nvPr/>
            </p:nvSpPr>
            <p:spPr>
              <a:xfrm>
                <a:off x="1647075" y="3919275"/>
                <a:ext cx="700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371" extrusionOk="0">
                    <a:moveTo>
                      <a:pt x="1868" y="1"/>
                    </a:moveTo>
                    <a:cubicBezTo>
                      <a:pt x="1234" y="167"/>
                      <a:pt x="634" y="301"/>
                      <a:pt x="0" y="434"/>
                    </a:cubicBezTo>
                    <a:cubicBezTo>
                      <a:pt x="567" y="1602"/>
                      <a:pt x="1068" y="2803"/>
                      <a:pt x="1501" y="4003"/>
                    </a:cubicBezTo>
                    <a:cubicBezTo>
                      <a:pt x="1535" y="4104"/>
                      <a:pt x="1568" y="4237"/>
                      <a:pt x="1601" y="4370"/>
                    </a:cubicBezTo>
                    <a:cubicBezTo>
                      <a:pt x="2002" y="4304"/>
                      <a:pt x="2402" y="4204"/>
                      <a:pt x="2802" y="4104"/>
                    </a:cubicBezTo>
                    <a:cubicBezTo>
                      <a:pt x="2635" y="2703"/>
                      <a:pt x="2369" y="1335"/>
                      <a:pt x="186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92;p40"/>
              <p:cNvSpPr/>
              <p:nvPr/>
            </p:nvSpPr>
            <p:spPr>
              <a:xfrm>
                <a:off x="1446925" y="3932625"/>
                <a:ext cx="221025" cy="13095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5238" extrusionOk="0">
                    <a:moveTo>
                      <a:pt x="7639" y="0"/>
                    </a:moveTo>
                    <a:cubicBezTo>
                      <a:pt x="5104" y="567"/>
                      <a:pt x="2569" y="1068"/>
                      <a:pt x="0" y="1468"/>
                    </a:cubicBezTo>
                    <a:cubicBezTo>
                      <a:pt x="234" y="2202"/>
                      <a:pt x="467" y="2969"/>
                      <a:pt x="668" y="3736"/>
                    </a:cubicBezTo>
                    <a:cubicBezTo>
                      <a:pt x="801" y="4237"/>
                      <a:pt x="901" y="4737"/>
                      <a:pt x="1035" y="5237"/>
                    </a:cubicBezTo>
                    <a:cubicBezTo>
                      <a:pt x="1568" y="5171"/>
                      <a:pt x="2135" y="5104"/>
                      <a:pt x="2669" y="5037"/>
                    </a:cubicBezTo>
                    <a:cubicBezTo>
                      <a:pt x="2436" y="3970"/>
                      <a:pt x="2202" y="2936"/>
                      <a:pt x="2135" y="1802"/>
                    </a:cubicBezTo>
                    <a:cubicBezTo>
                      <a:pt x="2135" y="1736"/>
                      <a:pt x="2221" y="1671"/>
                      <a:pt x="2290" y="1671"/>
                    </a:cubicBezTo>
                    <a:cubicBezTo>
                      <a:pt x="2326" y="1671"/>
                      <a:pt x="2357" y="1689"/>
                      <a:pt x="2369" y="1735"/>
                    </a:cubicBezTo>
                    <a:cubicBezTo>
                      <a:pt x="2602" y="2602"/>
                      <a:pt x="3103" y="3736"/>
                      <a:pt x="3536" y="4937"/>
                    </a:cubicBezTo>
                    <a:cubicBezTo>
                      <a:pt x="4304" y="4837"/>
                      <a:pt x="5071" y="4704"/>
                      <a:pt x="5805" y="4570"/>
                    </a:cubicBezTo>
                    <a:cubicBezTo>
                      <a:pt x="5771" y="4270"/>
                      <a:pt x="5705" y="3970"/>
                      <a:pt x="5671" y="3670"/>
                    </a:cubicBezTo>
                    <a:cubicBezTo>
                      <a:pt x="5651" y="3570"/>
                      <a:pt x="5726" y="3506"/>
                      <a:pt x="5804" y="3506"/>
                    </a:cubicBezTo>
                    <a:cubicBezTo>
                      <a:pt x="5857" y="3506"/>
                      <a:pt x="5911" y="3536"/>
                      <a:pt x="5938" y="3603"/>
                    </a:cubicBezTo>
                    <a:cubicBezTo>
                      <a:pt x="6071" y="3870"/>
                      <a:pt x="6205" y="4170"/>
                      <a:pt x="6372" y="4504"/>
                    </a:cubicBezTo>
                    <a:cubicBezTo>
                      <a:pt x="7206" y="4337"/>
                      <a:pt x="8040" y="4170"/>
                      <a:pt x="8840" y="4003"/>
                    </a:cubicBezTo>
                    <a:cubicBezTo>
                      <a:pt x="8540" y="2669"/>
                      <a:pt x="8140" y="1301"/>
                      <a:pt x="763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93;p40"/>
              <p:cNvSpPr/>
              <p:nvPr/>
            </p:nvSpPr>
            <p:spPr>
              <a:xfrm>
                <a:off x="1701275" y="3894250"/>
                <a:ext cx="984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905" extrusionOk="0">
                    <a:moveTo>
                      <a:pt x="3369" y="1"/>
                    </a:moveTo>
                    <a:cubicBezTo>
                      <a:pt x="2235" y="334"/>
                      <a:pt x="1135" y="635"/>
                      <a:pt x="0" y="935"/>
                    </a:cubicBezTo>
                    <a:cubicBezTo>
                      <a:pt x="668" y="2202"/>
                      <a:pt x="1201" y="3537"/>
                      <a:pt x="1535" y="4904"/>
                    </a:cubicBezTo>
                    <a:cubicBezTo>
                      <a:pt x="1935" y="4804"/>
                      <a:pt x="2335" y="4704"/>
                      <a:pt x="2769" y="4604"/>
                    </a:cubicBezTo>
                    <a:cubicBezTo>
                      <a:pt x="3136" y="4504"/>
                      <a:pt x="3536" y="4404"/>
                      <a:pt x="3937" y="4304"/>
                    </a:cubicBezTo>
                    <a:cubicBezTo>
                      <a:pt x="3903" y="4037"/>
                      <a:pt x="3903" y="3770"/>
                      <a:pt x="3870" y="3503"/>
                    </a:cubicBezTo>
                    <a:cubicBezTo>
                      <a:pt x="3770" y="2303"/>
                      <a:pt x="3603" y="1135"/>
                      <a:pt x="33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94;p40"/>
              <p:cNvSpPr/>
              <p:nvPr/>
            </p:nvSpPr>
            <p:spPr>
              <a:xfrm>
                <a:off x="1803000" y="3875075"/>
                <a:ext cx="55900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4805" extrusionOk="0">
                    <a:moveTo>
                      <a:pt x="1769" y="1"/>
                    </a:moveTo>
                    <a:cubicBezTo>
                      <a:pt x="1202" y="201"/>
                      <a:pt x="601" y="368"/>
                      <a:pt x="1" y="568"/>
                    </a:cubicBezTo>
                    <a:cubicBezTo>
                      <a:pt x="201" y="1235"/>
                      <a:pt x="368" y="1902"/>
                      <a:pt x="468" y="2603"/>
                    </a:cubicBezTo>
                    <a:cubicBezTo>
                      <a:pt x="568" y="3336"/>
                      <a:pt x="668" y="4070"/>
                      <a:pt x="768" y="4804"/>
                    </a:cubicBezTo>
                    <a:cubicBezTo>
                      <a:pt x="1269" y="4671"/>
                      <a:pt x="1769" y="4537"/>
                      <a:pt x="2236" y="4404"/>
                    </a:cubicBezTo>
                    <a:cubicBezTo>
                      <a:pt x="2236" y="3903"/>
                      <a:pt x="2236" y="3403"/>
                      <a:pt x="2203" y="2903"/>
                    </a:cubicBezTo>
                    <a:cubicBezTo>
                      <a:pt x="2136" y="1969"/>
                      <a:pt x="2002" y="968"/>
                      <a:pt x="17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1291;p39">
            <a:extLst>
              <a:ext uri="{FF2B5EF4-FFF2-40B4-BE49-F238E27FC236}">
                <a16:creationId xmlns:a16="http://schemas.microsoft.com/office/drawing/2014/main" id="{2E535313-6861-C58D-ECD7-C52CE2FEF23B}"/>
              </a:ext>
            </a:extLst>
          </p:cNvPr>
          <p:cNvSpPr txBox="1">
            <a:spLocks/>
          </p:cNvSpPr>
          <p:nvPr/>
        </p:nvSpPr>
        <p:spPr>
          <a:xfrm>
            <a:off x="1380012" y="1949104"/>
            <a:ext cx="6401972" cy="13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9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800" dirty="0">
                <a:solidFill>
                  <a:schemeClr val="accent6"/>
                </a:solidFill>
              </a:rPr>
              <a:t>I use the pronoun …… to talk about a girl</a:t>
            </a:r>
            <a:r>
              <a:rPr lang="en-US" dirty="0">
                <a:solidFill>
                  <a:schemeClr val="accent6"/>
                </a:solidFill>
              </a:rPr>
              <a:t>. </a:t>
            </a:r>
            <a:endParaRPr lang="en-US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41"/>
          <p:cNvSpPr/>
          <p:nvPr/>
        </p:nvSpPr>
        <p:spPr>
          <a:xfrm>
            <a:off x="6037117" y="3812056"/>
            <a:ext cx="2940628" cy="718380"/>
          </a:xfrm>
          <a:custGeom>
            <a:avLst/>
            <a:gdLst/>
            <a:ahLst/>
            <a:cxnLst/>
            <a:rect l="l" t="t" r="r" b="b"/>
            <a:pathLst>
              <a:path w="59342" h="90346" extrusionOk="0">
                <a:moveTo>
                  <a:pt x="21484" y="0"/>
                </a:moveTo>
                <a:cubicBezTo>
                  <a:pt x="16291" y="0"/>
                  <a:pt x="8432" y="235"/>
                  <a:pt x="4989" y="2325"/>
                </a:cubicBezTo>
                <a:cubicBezTo>
                  <a:pt x="905" y="4814"/>
                  <a:pt x="1215" y="6814"/>
                  <a:pt x="322" y="20232"/>
                </a:cubicBezTo>
                <a:cubicBezTo>
                  <a:pt x="0" y="24995"/>
                  <a:pt x="1405" y="48628"/>
                  <a:pt x="1917" y="58320"/>
                </a:cubicBezTo>
                <a:cubicBezTo>
                  <a:pt x="2382" y="67071"/>
                  <a:pt x="250" y="79097"/>
                  <a:pt x="6573" y="85145"/>
                </a:cubicBezTo>
                <a:cubicBezTo>
                  <a:pt x="11383" y="89753"/>
                  <a:pt x="21324" y="88824"/>
                  <a:pt x="27944" y="89562"/>
                </a:cubicBezTo>
                <a:cubicBezTo>
                  <a:pt x="32588" y="90085"/>
                  <a:pt x="37273" y="90346"/>
                  <a:pt x="41951" y="90346"/>
                </a:cubicBezTo>
                <a:cubicBezTo>
                  <a:pt x="42922" y="90346"/>
                  <a:pt x="43893" y="90335"/>
                  <a:pt x="44863" y="90312"/>
                </a:cubicBezTo>
                <a:cubicBezTo>
                  <a:pt x="46590" y="90265"/>
                  <a:pt x="48411" y="90169"/>
                  <a:pt x="49852" y="89229"/>
                </a:cubicBezTo>
                <a:cubicBezTo>
                  <a:pt x="50745" y="88657"/>
                  <a:pt x="51423" y="87824"/>
                  <a:pt x="51983" y="86931"/>
                </a:cubicBezTo>
                <a:cubicBezTo>
                  <a:pt x="53924" y="83883"/>
                  <a:pt x="54745" y="80251"/>
                  <a:pt x="55102" y="76668"/>
                </a:cubicBezTo>
                <a:cubicBezTo>
                  <a:pt x="57353" y="53951"/>
                  <a:pt x="59341" y="33091"/>
                  <a:pt x="54626" y="11910"/>
                </a:cubicBezTo>
                <a:cubicBezTo>
                  <a:pt x="54210" y="10052"/>
                  <a:pt x="53781" y="8147"/>
                  <a:pt x="52709" y="6564"/>
                </a:cubicBezTo>
                <a:cubicBezTo>
                  <a:pt x="51614" y="4933"/>
                  <a:pt x="49923" y="3778"/>
                  <a:pt x="48161" y="2897"/>
                </a:cubicBezTo>
                <a:cubicBezTo>
                  <a:pt x="42577" y="111"/>
                  <a:pt x="30314" y="51"/>
                  <a:pt x="24182" y="15"/>
                </a:cubicBezTo>
                <a:cubicBezTo>
                  <a:pt x="23421" y="9"/>
                  <a:pt x="22504" y="0"/>
                  <a:pt x="214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41"/>
          <p:cNvSpPr txBox="1">
            <a:spLocks noGrp="1"/>
          </p:cNvSpPr>
          <p:nvPr>
            <p:ph type="title" idx="2"/>
          </p:nvPr>
        </p:nvSpPr>
        <p:spPr>
          <a:xfrm>
            <a:off x="2824848" y="2012750"/>
            <a:ext cx="4641777" cy="2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She</a:t>
            </a:r>
            <a:r>
              <a:rPr lang="en" sz="2800" dirty="0"/>
              <a:t> </a:t>
            </a:r>
            <a:r>
              <a:rPr lang="en" sz="2800" dirty="0">
                <a:solidFill>
                  <a:schemeClr val="tx1"/>
                </a:solidFill>
              </a:rPr>
              <a:t>is a beautiful girl.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1442" name="Google Shape;1442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Examples </a:t>
            </a:r>
            <a:endParaRPr dirty="0"/>
          </a:p>
        </p:txBody>
      </p:sp>
      <p:sp>
        <p:nvSpPr>
          <p:cNvPr id="1446" name="Google Shape;1446;p41"/>
          <p:cNvSpPr/>
          <p:nvPr/>
        </p:nvSpPr>
        <p:spPr>
          <a:xfrm>
            <a:off x="1857325" y="1396975"/>
            <a:ext cx="1232655" cy="1232532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2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1" name="Google Shape;1481;p41"/>
          <p:cNvGrpSpPr/>
          <p:nvPr/>
        </p:nvGrpSpPr>
        <p:grpSpPr>
          <a:xfrm>
            <a:off x="2071370" y="1718873"/>
            <a:ext cx="802991" cy="604154"/>
            <a:chOff x="2259633" y="1932097"/>
            <a:chExt cx="1116040" cy="839686"/>
          </a:xfrm>
        </p:grpSpPr>
        <p:grpSp>
          <p:nvGrpSpPr>
            <p:cNvPr id="1482" name="Google Shape;1482;p41"/>
            <p:cNvGrpSpPr/>
            <p:nvPr/>
          </p:nvGrpSpPr>
          <p:grpSpPr>
            <a:xfrm>
              <a:off x="2259633" y="1932097"/>
              <a:ext cx="1116040" cy="839686"/>
              <a:chOff x="787850" y="3378725"/>
              <a:chExt cx="1465250" cy="1102425"/>
            </a:xfrm>
          </p:grpSpPr>
          <p:sp>
            <p:nvSpPr>
              <p:cNvPr id="1483" name="Google Shape;1483;p41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41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41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1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41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41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41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41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41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41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1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1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41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41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41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41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41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41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41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2" name="Google Shape;1502;p41"/>
            <p:cNvGrpSpPr/>
            <p:nvPr/>
          </p:nvGrpSpPr>
          <p:grpSpPr>
            <a:xfrm rot="910212">
              <a:off x="2557521" y="2427648"/>
              <a:ext cx="546663" cy="226546"/>
              <a:chOff x="2230987" y="3323361"/>
              <a:chExt cx="546637" cy="226535"/>
            </a:xfrm>
          </p:grpSpPr>
          <p:sp>
            <p:nvSpPr>
              <p:cNvPr id="1503" name="Google Shape;1503;p41"/>
              <p:cNvSpPr/>
              <p:nvPr/>
            </p:nvSpPr>
            <p:spPr>
              <a:xfrm rot="682362">
                <a:off x="2481150" y="3482750"/>
                <a:ext cx="98231" cy="42002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2040" extrusionOk="0">
                    <a:moveTo>
                      <a:pt x="4771" y="0"/>
                    </a:moveTo>
                    <a:lnTo>
                      <a:pt x="4771" y="0"/>
                    </a:lnTo>
                    <a:cubicBezTo>
                      <a:pt x="4504" y="334"/>
                      <a:pt x="4203" y="667"/>
                      <a:pt x="3870" y="968"/>
                    </a:cubicBezTo>
                    <a:cubicBezTo>
                      <a:pt x="3770" y="1001"/>
                      <a:pt x="3703" y="1068"/>
                      <a:pt x="3636" y="1101"/>
                    </a:cubicBezTo>
                    <a:cubicBezTo>
                      <a:pt x="3336" y="1301"/>
                      <a:pt x="2969" y="1468"/>
                      <a:pt x="2602" y="1568"/>
                    </a:cubicBezTo>
                    <a:cubicBezTo>
                      <a:pt x="2469" y="1601"/>
                      <a:pt x="2335" y="1635"/>
                      <a:pt x="2202" y="1635"/>
                    </a:cubicBezTo>
                    <a:cubicBezTo>
                      <a:pt x="2007" y="1674"/>
                      <a:pt x="1811" y="1690"/>
                      <a:pt x="1616" y="1690"/>
                    </a:cubicBezTo>
                    <a:cubicBezTo>
                      <a:pt x="1478" y="1690"/>
                      <a:pt x="1339" y="1682"/>
                      <a:pt x="1201" y="1668"/>
                    </a:cubicBezTo>
                    <a:cubicBezTo>
                      <a:pt x="768" y="1635"/>
                      <a:pt x="334" y="1501"/>
                      <a:pt x="0" y="1334"/>
                    </a:cubicBezTo>
                    <a:lnTo>
                      <a:pt x="0" y="1334"/>
                    </a:lnTo>
                    <a:cubicBezTo>
                      <a:pt x="101" y="1635"/>
                      <a:pt x="501" y="1868"/>
                      <a:pt x="1001" y="1968"/>
                    </a:cubicBezTo>
                    <a:cubicBezTo>
                      <a:pt x="1218" y="2015"/>
                      <a:pt x="1463" y="2040"/>
                      <a:pt x="1728" y="2040"/>
                    </a:cubicBezTo>
                    <a:cubicBezTo>
                      <a:pt x="2033" y="2040"/>
                      <a:pt x="2363" y="2006"/>
                      <a:pt x="2702" y="1935"/>
                    </a:cubicBezTo>
                    <a:cubicBezTo>
                      <a:pt x="2736" y="1902"/>
                      <a:pt x="2769" y="1902"/>
                      <a:pt x="2802" y="1902"/>
                    </a:cubicBezTo>
                    <a:cubicBezTo>
                      <a:pt x="3069" y="1801"/>
                      <a:pt x="3336" y="1701"/>
                      <a:pt x="3570" y="1568"/>
                    </a:cubicBezTo>
                    <a:cubicBezTo>
                      <a:pt x="3770" y="1468"/>
                      <a:pt x="3937" y="1334"/>
                      <a:pt x="4070" y="1201"/>
                    </a:cubicBezTo>
                    <a:cubicBezTo>
                      <a:pt x="4137" y="1168"/>
                      <a:pt x="4170" y="1101"/>
                      <a:pt x="4203" y="1068"/>
                    </a:cubicBezTo>
                    <a:cubicBezTo>
                      <a:pt x="4537" y="734"/>
                      <a:pt x="4737" y="334"/>
                      <a:pt x="4771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41"/>
              <p:cNvSpPr/>
              <p:nvPr/>
            </p:nvSpPr>
            <p:spPr>
              <a:xfrm rot="496779">
                <a:off x="2487441" y="3400218"/>
                <a:ext cx="83820" cy="61954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3009" extrusionOk="0">
                    <a:moveTo>
                      <a:pt x="2244" y="0"/>
                    </a:moveTo>
                    <a:cubicBezTo>
                      <a:pt x="2055" y="0"/>
                      <a:pt x="1862" y="33"/>
                      <a:pt x="1668" y="106"/>
                    </a:cubicBezTo>
                    <a:cubicBezTo>
                      <a:pt x="1402" y="206"/>
                      <a:pt x="1168" y="340"/>
                      <a:pt x="935" y="540"/>
                    </a:cubicBezTo>
                    <a:cubicBezTo>
                      <a:pt x="734" y="740"/>
                      <a:pt x="534" y="1007"/>
                      <a:pt x="401" y="1274"/>
                    </a:cubicBezTo>
                    <a:cubicBezTo>
                      <a:pt x="134" y="1807"/>
                      <a:pt x="1" y="2408"/>
                      <a:pt x="1" y="3008"/>
                    </a:cubicBezTo>
                    <a:cubicBezTo>
                      <a:pt x="201" y="2474"/>
                      <a:pt x="434" y="1941"/>
                      <a:pt x="734" y="1540"/>
                    </a:cubicBezTo>
                    <a:cubicBezTo>
                      <a:pt x="1001" y="1140"/>
                      <a:pt x="1368" y="840"/>
                      <a:pt x="1769" y="706"/>
                    </a:cubicBezTo>
                    <a:cubicBezTo>
                      <a:pt x="1969" y="640"/>
                      <a:pt x="2169" y="606"/>
                      <a:pt x="2369" y="606"/>
                    </a:cubicBezTo>
                    <a:cubicBezTo>
                      <a:pt x="2569" y="606"/>
                      <a:pt x="2769" y="640"/>
                      <a:pt x="2969" y="706"/>
                    </a:cubicBezTo>
                    <a:cubicBezTo>
                      <a:pt x="3370" y="873"/>
                      <a:pt x="3770" y="1107"/>
                      <a:pt x="4070" y="1507"/>
                    </a:cubicBezTo>
                    <a:cubicBezTo>
                      <a:pt x="3937" y="940"/>
                      <a:pt x="3603" y="506"/>
                      <a:pt x="3170" y="273"/>
                    </a:cubicBezTo>
                    <a:cubicBezTo>
                      <a:pt x="2893" y="103"/>
                      <a:pt x="2576" y="0"/>
                      <a:pt x="224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41"/>
              <p:cNvSpPr/>
              <p:nvPr/>
            </p:nvSpPr>
            <p:spPr>
              <a:xfrm>
                <a:off x="2351193" y="3323361"/>
                <a:ext cx="52896" cy="20734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1007" extrusionOk="0">
                    <a:moveTo>
                      <a:pt x="1373" y="0"/>
                    </a:moveTo>
                    <a:cubicBezTo>
                      <a:pt x="937" y="0"/>
                      <a:pt x="455" y="169"/>
                      <a:pt x="34" y="440"/>
                    </a:cubicBezTo>
                    <a:cubicBezTo>
                      <a:pt x="0" y="473"/>
                      <a:pt x="0" y="540"/>
                      <a:pt x="34" y="540"/>
                    </a:cubicBezTo>
                    <a:cubicBezTo>
                      <a:pt x="193" y="506"/>
                      <a:pt x="345" y="491"/>
                      <a:pt x="492" y="491"/>
                    </a:cubicBezTo>
                    <a:cubicBezTo>
                      <a:pt x="1210" y="491"/>
                      <a:pt x="1810" y="841"/>
                      <a:pt x="2502" y="1007"/>
                    </a:cubicBezTo>
                    <a:cubicBezTo>
                      <a:pt x="2536" y="1007"/>
                      <a:pt x="2569" y="940"/>
                      <a:pt x="2569" y="874"/>
                    </a:cubicBezTo>
                    <a:cubicBezTo>
                      <a:pt x="2367" y="251"/>
                      <a:pt x="1904" y="0"/>
                      <a:pt x="137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41"/>
              <p:cNvSpPr/>
              <p:nvPr/>
            </p:nvSpPr>
            <p:spPr>
              <a:xfrm>
                <a:off x="2230987" y="3344219"/>
                <a:ext cx="181913" cy="99985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4856" extrusionOk="0">
                    <a:moveTo>
                      <a:pt x="4357" y="0"/>
                    </a:moveTo>
                    <a:cubicBezTo>
                      <a:pt x="2128" y="0"/>
                      <a:pt x="159" y="1722"/>
                      <a:pt x="1" y="4831"/>
                    </a:cubicBezTo>
                    <a:cubicBezTo>
                      <a:pt x="1" y="4847"/>
                      <a:pt x="9" y="4856"/>
                      <a:pt x="22" y="4856"/>
                    </a:cubicBezTo>
                    <a:cubicBezTo>
                      <a:pt x="34" y="4856"/>
                      <a:pt x="51" y="4847"/>
                      <a:pt x="68" y="4831"/>
                    </a:cubicBezTo>
                    <a:cubicBezTo>
                      <a:pt x="780" y="2442"/>
                      <a:pt x="2847" y="1054"/>
                      <a:pt x="5022" y="1054"/>
                    </a:cubicBezTo>
                    <a:cubicBezTo>
                      <a:pt x="6310" y="1054"/>
                      <a:pt x="7636" y="1541"/>
                      <a:pt x="8740" y="2596"/>
                    </a:cubicBezTo>
                    <a:cubicBezTo>
                      <a:pt x="8747" y="2602"/>
                      <a:pt x="8754" y="2605"/>
                      <a:pt x="8762" y="2605"/>
                    </a:cubicBezTo>
                    <a:cubicBezTo>
                      <a:pt x="8796" y="2605"/>
                      <a:pt x="8834" y="2556"/>
                      <a:pt x="8807" y="2529"/>
                    </a:cubicBezTo>
                    <a:cubicBezTo>
                      <a:pt x="7533" y="807"/>
                      <a:pt x="5884" y="0"/>
                      <a:pt x="4357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41"/>
              <p:cNvSpPr/>
              <p:nvPr/>
            </p:nvSpPr>
            <p:spPr>
              <a:xfrm>
                <a:off x="2650818" y="3363791"/>
                <a:ext cx="126805" cy="126794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2202" y="1"/>
                    </a:moveTo>
                    <a:cubicBezTo>
                      <a:pt x="1002" y="1"/>
                      <a:pt x="1" y="968"/>
                      <a:pt x="1" y="2202"/>
                    </a:cubicBezTo>
                    <a:cubicBezTo>
                      <a:pt x="1" y="3437"/>
                      <a:pt x="1002" y="4437"/>
                      <a:pt x="2202" y="4437"/>
                    </a:cubicBezTo>
                    <a:cubicBezTo>
                      <a:pt x="3437" y="4437"/>
                      <a:pt x="4437" y="3437"/>
                      <a:pt x="4437" y="2202"/>
                    </a:cubicBezTo>
                    <a:cubicBezTo>
                      <a:pt x="4437" y="968"/>
                      <a:pt x="3437" y="1"/>
                      <a:pt x="2202" y="1"/>
                    </a:cubicBezTo>
                    <a:close/>
                  </a:path>
                </a:pathLst>
              </a:custGeom>
              <a:solidFill>
                <a:schemeClr val="accent5">
                  <a:alpha val="4509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41"/>
              <p:cNvSpPr/>
              <p:nvPr/>
            </p:nvSpPr>
            <p:spPr>
              <a:xfrm>
                <a:off x="2259656" y="3424822"/>
                <a:ext cx="125074" cy="125074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2202" y="1"/>
                    </a:moveTo>
                    <a:cubicBezTo>
                      <a:pt x="1002" y="1"/>
                      <a:pt x="1" y="968"/>
                      <a:pt x="1" y="2202"/>
                    </a:cubicBezTo>
                    <a:cubicBezTo>
                      <a:pt x="1" y="3437"/>
                      <a:pt x="1002" y="4437"/>
                      <a:pt x="2202" y="4437"/>
                    </a:cubicBezTo>
                    <a:cubicBezTo>
                      <a:pt x="3437" y="4437"/>
                      <a:pt x="4437" y="3437"/>
                      <a:pt x="4437" y="2202"/>
                    </a:cubicBezTo>
                    <a:cubicBezTo>
                      <a:pt x="4437" y="968"/>
                      <a:pt x="3437" y="1"/>
                      <a:pt x="2202" y="1"/>
                    </a:cubicBezTo>
                    <a:close/>
                  </a:path>
                </a:pathLst>
              </a:custGeom>
              <a:solidFill>
                <a:schemeClr val="accent5">
                  <a:alpha val="4509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9" name="Google Shape;1509;p41"/>
            <p:cNvGrpSpPr/>
            <p:nvPr/>
          </p:nvGrpSpPr>
          <p:grpSpPr>
            <a:xfrm rot="-637716" flipH="1">
              <a:off x="2935866" y="2403050"/>
              <a:ext cx="178814" cy="120849"/>
              <a:chOff x="2230987" y="3323361"/>
              <a:chExt cx="181913" cy="120843"/>
            </a:xfrm>
          </p:grpSpPr>
          <p:sp>
            <p:nvSpPr>
              <p:cNvPr id="1510" name="Google Shape;1510;p41"/>
              <p:cNvSpPr/>
              <p:nvPr/>
            </p:nvSpPr>
            <p:spPr>
              <a:xfrm>
                <a:off x="2351193" y="3323361"/>
                <a:ext cx="52896" cy="20734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1007" extrusionOk="0">
                    <a:moveTo>
                      <a:pt x="1373" y="0"/>
                    </a:moveTo>
                    <a:cubicBezTo>
                      <a:pt x="937" y="0"/>
                      <a:pt x="455" y="169"/>
                      <a:pt x="34" y="440"/>
                    </a:cubicBezTo>
                    <a:cubicBezTo>
                      <a:pt x="0" y="473"/>
                      <a:pt x="0" y="540"/>
                      <a:pt x="34" y="540"/>
                    </a:cubicBezTo>
                    <a:cubicBezTo>
                      <a:pt x="193" y="506"/>
                      <a:pt x="345" y="491"/>
                      <a:pt x="492" y="491"/>
                    </a:cubicBezTo>
                    <a:cubicBezTo>
                      <a:pt x="1210" y="491"/>
                      <a:pt x="1810" y="841"/>
                      <a:pt x="2502" y="1007"/>
                    </a:cubicBezTo>
                    <a:cubicBezTo>
                      <a:pt x="2536" y="1007"/>
                      <a:pt x="2569" y="940"/>
                      <a:pt x="2569" y="874"/>
                    </a:cubicBezTo>
                    <a:cubicBezTo>
                      <a:pt x="2367" y="251"/>
                      <a:pt x="1904" y="0"/>
                      <a:pt x="137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41"/>
              <p:cNvSpPr/>
              <p:nvPr/>
            </p:nvSpPr>
            <p:spPr>
              <a:xfrm>
                <a:off x="2230987" y="3344219"/>
                <a:ext cx="181913" cy="99985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4856" extrusionOk="0">
                    <a:moveTo>
                      <a:pt x="4357" y="0"/>
                    </a:moveTo>
                    <a:cubicBezTo>
                      <a:pt x="2128" y="0"/>
                      <a:pt x="159" y="1722"/>
                      <a:pt x="1" y="4831"/>
                    </a:cubicBezTo>
                    <a:cubicBezTo>
                      <a:pt x="1" y="4847"/>
                      <a:pt x="9" y="4856"/>
                      <a:pt x="22" y="4856"/>
                    </a:cubicBezTo>
                    <a:cubicBezTo>
                      <a:pt x="34" y="4856"/>
                      <a:pt x="51" y="4847"/>
                      <a:pt x="68" y="4831"/>
                    </a:cubicBezTo>
                    <a:cubicBezTo>
                      <a:pt x="780" y="2442"/>
                      <a:pt x="2847" y="1054"/>
                      <a:pt x="5022" y="1054"/>
                    </a:cubicBezTo>
                    <a:cubicBezTo>
                      <a:pt x="6310" y="1054"/>
                      <a:pt x="7636" y="1541"/>
                      <a:pt x="8740" y="2596"/>
                    </a:cubicBezTo>
                    <a:cubicBezTo>
                      <a:pt x="8747" y="2602"/>
                      <a:pt x="8754" y="2605"/>
                      <a:pt x="8762" y="2605"/>
                    </a:cubicBezTo>
                    <a:cubicBezTo>
                      <a:pt x="8796" y="2605"/>
                      <a:pt x="8834" y="2556"/>
                      <a:pt x="8807" y="2529"/>
                    </a:cubicBezTo>
                    <a:cubicBezTo>
                      <a:pt x="7533" y="807"/>
                      <a:pt x="5884" y="0"/>
                      <a:pt x="4357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 idx="3"/>
          </p:nvPr>
        </p:nvSpPr>
        <p:spPr>
          <a:xfrm>
            <a:off x="5860275" y="3921553"/>
            <a:ext cx="3212700" cy="269100"/>
          </a:xfrm>
        </p:spPr>
        <p:txBody>
          <a:bodyPr/>
          <a:lstStyle/>
          <a:p>
            <a:r>
              <a:rPr lang="en-US" dirty="0"/>
              <a:t>Now your turn!</a:t>
            </a:r>
          </a:p>
        </p:txBody>
      </p:sp>
      <p:sp>
        <p:nvSpPr>
          <p:cNvPr id="79" name="Google Shape;1446;p41"/>
          <p:cNvSpPr/>
          <p:nvPr/>
        </p:nvSpPr>
        <p:spPr>
          <a:xfrm>
            <a:off x="1857223" y="2774912"/>
            <a:ext cx="1232655" cy="1232532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2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1481;p41"/>
          <p:cNvGrpSpPr/>
          <p:nvPr/>
        </p:nvGrpSpPr>
        <p:grpSpPr>
          <a:xfrm>
            <a:off x="2071268" y="3096810"/>
            <a:ext cx="802991" cy="604154"/>
            <a:chOff x="2259633" y="1932097"/>
            <a:chExt cx="1116040" cy="839686"/>
          </a:xfrm>
        </p:grpSpPr>
        <p:grpSp>
          <p:nvGrpSpPr>
            <p:cNvPr id="81" name="Google Shape;1482;p41"/>
            <p:cNvGrpSpPr/>
            <p:nvPr/>
          </p:nvGrpSpPr>
          <p:grpSpPr>
            <a:xfrm>
              <a:off x="2259633" y="1932097"/>
              <a:ext cx="1116040" cy="839686"/>
              <a:chOff x="787850" y="3378725"/>
              <a:chExt cx="1465250" cy="1102425"/>
            </a:xfrm>
          </p:grpSpPr>
          <p:sp>
            <p:nvSpPr>
              <p:cNvPr id="92" name="Google Shape;1483;p41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484;p41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485;p41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486;p41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487;p41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488;p41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489;p41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490;p41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491;p41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492;p41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493;p41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494;p41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495;p41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496;p41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497;p41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498;p41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499;p41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500;p41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501;p41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1502;p41"/>
            <p:cNvGrpSpPr/>
            <p:nvPr/>
          </p:nvGrpSpPr>
          <p:grpSpPr>
            <a:xfrm rot="910212">
              <a:off x="2557521" y="2427648"/>
              <a:ext cx="546663" cy="226546"/>
              <a:chOff x="2230987" y="3323361"/>
              <a:chExt cx="546637" cy="226535"/>
            </a:xfrm>
          </p:grpSpPr>
          <p:sp>
            <p:nvSpPr>
              <p:cNvPr id="86" name="Google Shape;1503;p41"/>
              <p:cNvSpPr/>
              <p:nvPr/>
            </p:nvSpPr>
            <p:spPr>
              <a:xfrm rot="682362">
                <a:off x="2481150" y="3482750"/>
                <a:ext cx="98231" cy="42002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2040" extrusionOk="0">
                    <a:moveTo>
                      <a:pt x="4771" y="0"/>
                    </a:moveTo>
                    <a:lnTo>
                      <a:pt x="4771" y="0"/>
                    </a:lnTo>
                    <a:cubicBezTo>
                      <a:pt x="4504" y="334"/>
                      <a:pt x="4203" y="667"/>
                      <a:pt x="3870" y="968"/>
                    </a:cubicBezTo>
                    <a:cubicBezTo>
                      <a:pt x="3770" y="1001"/>
                      <a:pt x="3703" y="1068"/>
                      <a:pt x="3636" y="1101"/>
                    </a:cubicBezTo>
                    <a:cubicBezTo>
                      <a:pt x="3336" y="1301"/>
                      <a:pt x="2969" y="1468"/>
                      <a:pt x="2602" y="1568"/>
                    </a:cubicBezTo>
                    <a:cubicBezTo>
                      <a:pt x="2469" y="1601"/>
                      <a:pt x="2335" y="1635"/>
                      <a:pt x="2202" y="1635"/>
                    </a:cubicBezTo>
                    <a:cubicBezTo>
                      <a:pt x="2007" y="1674"/>
                      <a:pt x="1811" y="1690"/>
                      <a:pt x="1616" y="1690"/>
                    </a:cubicBezTo>
                    <a:cubicBezTo>
                      <a:pt x="1478" y="1690"/>
                      <a:pt x="1339" y="1682"/>
                      <a:pt x="1201" y="1668"/>
                    </a:cubicBezTo>
                    <a:cubicBezTo>
                      <a:pt x="768" y="1635"/>
                      <a:pt x="334" y="1501"/>
                      <a:pt x="0" y="1334"/>
                    </a:cubicBezTo>
                    <a:lnTo>
                      <a:pt x="0" y="1334"/>
                    </a:lnTo>
                    <a:cubicBezTo>
                      <a:pt x="101" y="1635"/>
                      <a:pt x="501" y="1868"/>
                      <a:pt x="1001" y="1968"/>
                    </a:cubicBezTo>
                    <a:cubicBezTo>
                      <a:pt x="1218" y="2015"/>
                      <a:pt x="1463" y="2040"/>
                      <a:pt x="1728" y="2040"/>
                    </a:cubicBezTo>
                    <a:cubicBezTo>
                      <a:pt x="2033" y="2040"/>
                      <a:pt x="2363" y="2006"/>
                      <a:pt x="2702" y="1935"/>
                    </a:cubicBezTo>
                    <a:cubicBezTo>
                      <a:pt x="2736" y="1902"/>
                      <a:pt x="2769" y="1902"/>
                      <a:pt x="2802" y="1902"/>
                    </a:cubicBezTo>
                    <a:cubicBezTo>
                      <a:pt x="3069" y="1801"/>
                      <a:pt x="3336" y="1701"/>
                      <a:pt x="3570" y="1568"/>
                    </a:cubicBezTo>
                    <a:cubicBezTo>
                      <a:pt x="3770" y="1468"/>
                      <a:pt x="3937" y="1334"/>
                      <a:pt x="4070" y="1201"/>
                    </a:cubicBezTo>
                    <a:cubicBezTo>
                      <a:pt x="4137" y="1168"/>
                      <a:pt x="4170" y="1101"/>
                      <a:pt x="4203" y="1068"/>
                    </a:cubicBezTo>
                    <a:cubicBezTo>
                      <a:pt x="4537" y="734"/>
                      <a:pt x="4737" y="334"/>
                      <a:pt x="4771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504;p41"/>
              <p:cNvSpPr/>
              <p:nvPr/>
            </p:nvSpPr>
            <p:spPr>
              <a:xfrm rot="496779">
                <a:off x="2487441" y="3400218"/>
                <a:ext cx="83820" cy="61954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3009" extrusionOk="0">
                    <a:moveTo>
                      <a:pt x="2244" y="0"/>
                    </a:moveTo>
                    <a:cubicBezTo>
                      <a:pt x="2055" y="0"/>
                      <a:pt x="1862" y="33"/>
                      <a:pt x="1668" y="106"/>
                    </a:cubicBezTo>
                    <a:cubicBezTo>
                      <a:pt x="1402" y="206"/>
                      <a:pt x="1168" y="340"/>
                      <a:pt x="935" y="540"/>
                    </a:cubicBezTo>
                    <a:cubicBezTo>
                      <a:pt x="734" y="740"/>
                      <a:pt x="534" y="1007"/>
                      <a:pt x="401" y="1274"/>
                    </a:cubicBezTo>
                    <a:cubicBezTo>
                      <a:pt x="134" y="1807"/>
                      <a:pt x="1" y="2408"/>
                      <a:pt x="1" y="3008"/>
                    </a:cubicBezTo>
                    <a:cubicBezTo>
                      <a:pt x="201" y="2474"/>
                      <a:pt x="434" y="1941"/>
                      <a:pt x="734" y="1540"/>
                    </a:cubicBezTo>
                    <a:cubicBezTo>
                      <a:pt x="1001" y="1140"/>
                      <a:pt x="1368" y="840"/>
                      <a:pt x="1769" y="706"/>
                    </a:cubicBezTo>
                    <a:cubicBezTo>
                      <a:pt x="1969" y="640"/>
                      <a:pt x="2169" y="606"/>
                      <a:pt x="2369" y="606"/>
                    </a:cubicBezTo>
                    <a:cubicBezTo>
                      <a:pt x="2569" y="606"/>
                      <a:pt x="2769" y="640"/>
                      <a:pt x="2969" y="706"/>
                    </a:cubicBezTo>
                    <a:cubicBezTo>
                      <a:pt x="3370" y="873"/>
                      <a:pt x="3770" y="1107"/>
                      <a:pt x="4070" y="1507"/>
                    </a:cubicBezTo>
                    <a:cubicBezTo>
                      <a:pt x="3937" y="940"/>
                      <a:pt x="3603" y="506"/>
                      <a:pt x="3170" y="273"/>
                    </a:cubicBezTo>
                    <a:cubicBezTo>
                      <a:pt x="2893" y="103"/>
                      <a:pt x="2576" y="0"/>
                      <a:pt x="224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505;p41"/>
              <p:cNvSpPr/>
              <p:nvPr/>
            </p:nvSpPr>
            <p:spPr>
              <a:xfrm>
                <a:off x="2351193" y="3323361"/>
                <a:ext cx="52896" cy="20734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1007" extrusionOk="0">
                    <a:moveTo>
                      <a:pt x="1373" y="0"/>
                    </a:moveTo>
                    <a:cubicBezTo>
                      <a:pt x="937" y="0"/>
                      <a:pt x="455" y="169"/>
                      <a:pt x="34" y="440"/>
                    </a:cubicBezTo>
                    <a:cubicBezTo>
                      <a:pt x="0" y="473"/>
                      <a:pt x="0" y="540"/>
                      <a:pt x="34" y="540"/>
                    </a:cubicBezTo>
                    <a:cubicBezTo>
                      <a:pt x="193" y="506"/>
                      <a:pt x="345" y="491"/>
                      <a:pt x="492" y="491"/>
                    </a:cubicBezTo>
                    <a:cubicBezTo>
                      <a:pt x="1210" y="491"/>
                      <a:pt x="1810" y="841"/>
                      <a:pt x="2502" y="1007"/>
                    </a:cubicBezTo>
                    <a:cubicBezTo>
                      <a:pt x="2536" y="1007"/>
                      <a:pt x="2569" y="940"/>
                      <a:pt x="2569" y="874"/>
                    </a:cubicBezTo>
                    <a:cubicBezTo>
                      <a:pt x="2367" y="251"/>
                      <a:pt x="1904" y="0"/>
                      <a:pt x="137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506;p41"/>
              <p:cNvSpPr/>
              <p:nvPr/>
            </p:nvSpPr>
            <p:spPr>
              <a:xfrm>
                <a:off x="2230987" y="3344219"/>
                <a:ext cx="181913" cy="99985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4856" extrusionOk="0">
                    <a:moveTo>
                      <a:pt x="4357" y="0"/>
                    </a:moveTo>
                    <a:cubicBezTo>
                      <a:pt x="2128" y="0"/>
                      <a:pt x="159" y="1722"/>
                      <a:pt x="1" y="4831"/>
                    </a:cubicBezTo>
                    <a:cubicBezTo>
                      <a:pt x="1" y="4847"/>
                      <a:pt x="9" y="4856"/>
                      <a:pt x="22" y="4856"/>
                    </a:cubicBezTo>
                    <a:cubicBezTo>
                      <a:pt x="34" y="4856"/>
                      <a:pt x="51" y="4847"/>
                      <a:pt x="68" y="4831"/>
                    </a:cubicBezTo>
                    <a:cubicBezTo>
                      <a:pt x="780" y="2442"/>
                      <a:pt x="2847" y="1054"/>
                      <a:pt x="5022" y="1054"/>
                    </a:cubicBezTo>
                    <a:cubicBezTo>
                      <a:pt x="6310" y="1054"/>
                      <a:pt x="7636" y="1541"/>
                      <a:pt x="8740" y="2596"/>
                    </a:cubicBezTo>
                    <a:cubicBezTo>
                      <a:pt x="8747" y="2602"/>
                      <a:pt x="8754" y="2605"/>
                      <a:pt x="8762" y="2605"/>
                    </a:cubicBezTo>
                    <a:cubicBezTo>
                      <a:pt x="8796" y="2605"/>
                      <a:pt x="8834" y="2556"/>
                      <a:pt x="8807" y="2529"/>
                    </a:cubicBezTo>
                    <a:cubicBezTo>
                      <a:pt x="7533" y="807"/>
                      <a:pt x="5884" y="0"/>
                      <a:pt x="4357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507;p41"/>
              <p:cNvSpPr/>
              <p:nvPr/>
            </p:nvSpPr>
            <p:spPr>
              <a:xfrm>
                <a:off x="2650818" y="3363791"/>
                <a:ext cx="126805" cy="126794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2202" y="1"/>
                    </a:moveTo>
                    <a:cubicBezTo>
                      <a:pt x="1002" y="1"/>
                      <a:pt x="1" y="968"/>
                      <a:pt x="1" y="2202"/>
                    </a:cubicBezTo>
                    <a:cubicBezTo>
                      <a:pt x="1" y="3437"/>
                      <a:pt x="1002" y="4437"/>
                      <a:pt x="2202" y="4437"/>
                    </a:cubicBezTo>
                    <a:cubicBezTo>
                      <a:pt x="3437" y="4437"/>
                      <a:pt x="4437" y="3437"/>
                      <a:pt x="4437" y="2202"/>
                    </a:cubicBezTo>
                    <a:cubicBezTo>
                      <a:pt x="4437" y="968"/>
                      <a:pt x="3437" y="1"/>
                      <a:pt x="2202" y="1"/>
                    </a:cubicBezTo>
                    <a:close/>
                  </a:path>
                </a:pathLst>
              </a:custGeom>
              <a:solidFill>
                <a:schemeClr val="accent5">
                  <a:alpha val="4509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508;p41"/>
              <p:cNvSpPr/>
              <p:nvPr/>
            </p:nvSpPr>
            <p:spPr>
              <a:xfrm>
                <a:off x="2259656" y="3424822"/>
                <a:ext cx="125074" cy="125074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2202" y="1"/>
                    </a:moveTo>
                    <a:cubicBezTo>
                      <a:pt x="1002" y="1"/>
                      <a:pt x="1" y="968"/>
                      <a:pt x="1" y="2202"/>
                    </a:cubicBezTo>
                    <a:cubicBezTo>
                      <a:pt x="1" y="3437"/>
                      <a:pt x="1002" y="4437"/>
                      <a:pt x="2202" y="4437"/>
                    </a:cubicBezTo>
                    <a:cubicBezTo>
                      <a:pt x="3437" y="4437"/>
                      <a:pt x="4437" y="3437"/>
                      <a:pt x="4437" y="2202"/>
                    </a:cubicBezTo>
                    <a:cubicBezTo>
                      <a:pt x="4437" y="968"/>
                      <a:pt x="3437" y="1"/>
                      <a:pt x="2202" y="1"/>
                    </a:cubicBezTo>
                    <a:close/>
                  </a:path>
                </a:pathLst>
              </a:custGeom>
              <a:solidFill>
                <a:schemeClr val="accent5">
                  <a:alpha val="4509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" name="Google Shape;1509;p41"/>
            <p:cNvGrpSpPr/>
            <p:nvPr/>
          </p:nvGrpSpPr>
          <p:grpSpPr>
            <a:xfrm rot="-637716" flipH="1">
              <a:off x="2935866" y="2403050"/>
              <a:ext cx="178814" cy="120849"/>
              <a:chOff x="2230987" y="3323361"/>
              <a:chExt cx="181913" cy="120843"/>
            </a:xfrm>
          </p:grpSpPr>
          <p:sp>
            <p:nvSpPr>
              <p:cNvPr id="84" name="Google Shape;1510;p41"/>
              <p:cNvSpPr/>
              <p:nvPr/>
            </p:nvSpPr>
            <p:spPr>
              <a:xfrm>
                <a:off x="2351193" y="3323361"/>
                <a:ext cx="52896" cy="20734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1007" extrusionOk="0">
                    <a:moveTo>
                      <a:pt x="1373" y="0"/>
                    </a:moveTo>
                    <a:cubicBezTo>
                      <a:pt x="937" y="0"/>
                      <a:pt x="455" y="169"/>
                      <a:pt x="34" y="440"/>
                    </a:cubicBezTo>
                    <a:cubicBezTo>
                      <a:pt x="0" y="473"/>
                      <a:pt x="0" y="540"/>
                      <a:pt x="34" y="540"/>
                    </a:cubicBezTo>
                    <a:cubicBezTo>
                      <a:pt x="193" y="506"/>
                      <a:pt x="345" y="491"/>
                      <a:pt x="492" y="491"/>
                    </a:cubicBezTo>
                    <a:cubicBezTo>
                      <a:pt x="1210" y="491"/>
                      <a:pt x="1810" y="841"/>
                      <a:pt x="2502" y="1007"/>
                    </a:cubicBezTo>
                    <a:cubicBezTo>
                      <a:pt x="2536" y="1007"/>
                      <a:pt x="2569" y="940"/>
                      <a:pt x="2569" y="874"/>
                    </a:cubicBezTo>
                    <a:cubicBezTo>
                      <a:pt x="2367" y="251"/>
                      <a:pt x="1904" y="0"/>
                      <a:pt x="137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511;p41"/>
              <p:cNvSpPr/>
              <p:nvPr/>
            </p:nvSpPr>
            <p:spPr>
              <a:xfrm>
                <a:off x="2230987" y="3344219"/>
                <a:ext cx="181913" cy="99985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4856" extrusionOk="0">
                    <a:moveTo>
                      <a:pt x="4357" y="0"/>
                    </a:moveTo>
                    <a:cubicBezTo>
                      <a:pt x="2128" y="0"/>
                      <a:pt x="159" y="1722"/>
                      <a:pt x="1" y="4831"/>
                    </a:cubicBezTo>
                    <a:cubicBezTo>
                      <a:pt x="1" y="4847"/>
                      <a:pt x="9" y="4856"/>
                      <a:pt x="22" y="4856"/>
                    </a:cubicBezTo>
                    <a:cubicBezTo>
                      <a:pt x="34" y="4856"/>
                      <a:pt x="51" y="4847"/>
                      <a:pt x="68" y="4831"/>
                    </a:cubicBezTo>
                    <a:cubicBezTo>
                      <a:pt x="780" y="2442"/>
                      <a:pt x="2847" y="1054"/>
                      <a:pt x="5022" y="1054"/>
                    </a:cubicBezTo>
                    <a:cubicBezTo>
                      <a:pt x="6310" y="1054"/>
                      <a:pt x="7636" y="1541"/>
                      <a:pt x="8740" y="2596"/>
                    </a:cubicBezTo>
                    <a:cubicBezTo>
                      <a:pt x="8747" y="2602"/>
                      <a:pt x="8754" y="2605"/>
                      <a:pt x="8762" y="2605"/>
                    </a:cubicBezTo>
                    <a:cubicBezTo>
                      <a:pt x="8796" y="2605"/>
                      <a:pt x="8834" y="2556"/>
                      <a:pt x="8807" y="2529"/>
                    </a:cubicBezTo>
                    <a:cubicBezTo>
                      <a:pt x="7533" y="807"/>
                      <a:pt x="5884" y="0"/>
                      <a:pt x="4357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5" name="Google Shape;1441;p41"/>
          <p:cNvSpPr txBox="1">
            <a:spLocks/>
          </p:cNvSpPr>
          <p:nvPr/>
        </p:nvSpPr>
        <p:spPr>
          <a:xfrm>
            <a:off x="2854915" y="3327236"/>
            <a:ext cx="5511267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2300" b="0" i="0" u="none" strike="noStrike" cap="none">
                <a:solidFill>
                  <a:schemeClr val="accent6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800" b="1" dirty="0"/>
              <a:t>She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</a:rPr>
              <a:t>is playing with her sister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" grpId="0" animBg="1"/>
      <p:bldP spid="1441" grpId="0"/>
      <p:bldP spid="1446" grpId="0" animBg="1"/>
      <p:bldP spid="3" grpId="0"/>
      <p:bldP spid="79" grpId="0" animBg="1"/>
      <p:bldP spid="1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B8506-E99B-BF84-4059-56B66812D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00" y="334373"/>
            <a:ext cx="7704000" cy="572700"/>
          </a:xfrm>
        </p:spPr>
        <p:txBody>
          <a:bodyPr/>
          <a:lstStyle/>
          <a:p>
            <a:pPr algn="ctr"/>
            <a:r>
              <a:rPr lang="en-US" sz="4800" dirty="0"/>
              <a:t>Real life application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25A032-DB5C-F356-DFF6-20CF093675AA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800285" y="1940700"/>
            <a:ext cx="6983837" cy="1845854"/>
          </a:xfrm>
        </p:spPr>
        <p:txBody>
          <a:bodyPr/>
          <a:lstStyle/>
          <a:p>
            <a:r>
              <a:rPr lang="en-US" sz="3600" dirty="0"/>
              <a:t>Say one sentence about your mom and another about your dad using the pronouns </a:t>
            </a:r>
            <a:r>
              <a:rPr lang="en-US" sz="3600" dirty="0" err="1"/>
              <a:t>He/She</a:t>
            </a:r>
            <a:endParaRPr lang="en-US" sz="3600" dirty="0"/>
          </a:p>
        </p:txBody>
      </p:sp>
      <p:pic>
        <p:nvPicPr>
          <p:cNvPr id="1026" name="Picture 2" descr="Kagan Cliparts #152459 | Clipart Library">
            <a:extLst>
              <a:ext uri="{FF2B5EF4-FFF2-40B4-BE49-F238E27FC236}">
                <a16:creationId xmlns:a16="http://schemas.microsoft.com/office/drawing/2014/main" id="{4502E3FE-AA11-D717-BEEE-776D620CA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281" y="126023"/>
            <a:ext cx="17621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976016"/>
      </p:ext>
    </p:extLst>
  </p:cSld>
  <p:clrMapOvr>
    <a:masterClrMapping/>
  </p:clrMapOvr>
</p:sld>
</file>

<file path=ppt/theme/theme1.xml><?xml version="1.0" encoding="utf-8"?>
<a:theme xmlns:a="http://schemas.openxmlformats.org/drawingml/2006/main" name="Feeling Activities for Kindergarten by Slidesgo">
  <a:themeElements>
    <a:clrScheme name="Simple Light">
      <a:dk1>
        <a:srgbClr val="844851"/>
      </a:dk1>
      <a:lt1>
        <a:srgbClr val="F0E6DA"/>
      </a:lt1>
      <a:dk2>
        <a:srgbClr val="5C679E"/>
      </a:dk2>
      <a:lt2>
        <a:srgbClr val="F4F4F4"/>
      </a:lt2>
      <a:accent1>
        <a:srgbClr val="38965D"/>
      </a:accent1>
      <a:accent2>
        <a:srgbClr val="98D0C3"/>
      </a:accent2>
      <a:accent3>
        <a:srgbClr val="EAC044"/>
      </a:accent3>
      <a:accent4>
        <a:srgbClr val="DB722F"/>
      </a:accent4>
      <a:accent5>
        <a:srgbClr val="E69EA1"/>
      </a:accent5>
      <a:accent6>
        <a:srgbClr val="D184B7"/>
      </a:accent6>
      <a:hlink>
        <a:srgbClr val="5C679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324</Words>
  <Application>Microsoft Office PowerPoint</Application>
  <PresentationFormat>On-screen Show (16:9)</PresentationFormat>
  <Paragraphs>64</Paragraphs>
  <Slides>24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Feeling Activities for Kindergarten by Slidesgo</vt:lpstr>
      <vt:lpstr>Vocabulary 4 </vt:lpstr>
      <vt:lpstr>Warm up</vt:lpstr>
      <vt:lpstr>Intended outcomes:</vt:lpstr>
      <vt:lpstr>Pre-assessment /IRS</vt:lpstr>
      <vt:lpstr>He </vt:lpstr>
      <vt:lpstr>Examples </vt:lpstr>
      <vt:lpstr>She </vt:lpstr>
      <vt:lpstr>She is a beautiful girl.</vt:lpstr>
      <vt:lpstr>Real life application</vt:lpstr>
      <vt:lpstr>about</vt:lpstr>
      <vt:lpstr>Let’s talk about some new words today.</vt:lpstr>
      <vt:lpstr>People </vt:lpstr>
      <vt:lpstr>Examples </vt:lpstr>
      <vt:lpstr>Letter</vt:lpstr>
      <vt:lpstr>Examples </vt:lpstr>
      <vt:lpstr>Real life application Critical thinking/ Buzz in</vt:lpstr>
      <vt:lpstr>Group work/Round Table </vt:lpstr>
      <vt:lpstr>Take off- touch down</vt:lpstr>
      <vt:lpstr>Differntiation 3</vt:lpstr>
      <vt:lpstr>Differntiation 2 </vt:lpstr>
      <vt:lpstr>Differntiation 4 </vt:lpstr>
      <vt:lpstr>Differntiation 1 </vt:lpstr>
      <vt:lpstr>Summative assessment/IRS</vt:lpstr>
      <vt:lpstr>Let’s play a game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4</dc:title>
  <dc:creator>Mohammad Ghneim</dc:creator>
  <cp:lastModifiedBy>Ruba Ghneim</cp:lastModifiedBy>
  <cp:revision>32</cp:revision>
  <dcterms:modified xsi:type="dcterms:W3CDTF">2025-12-11T06:43:31Z</dcterms:modified>
</cp:coreProperties>
</file>