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96" r:id="rId3"/>
    <p:sldId id="297" r:id="rId4"/>
    <p:sldId id="298" r:id="rId5"/>
    <p:sldId id="267" r:id="rId6"/>
    <p:sldId id="268" r:id="rId7"/>
    <p:sldId id="274" r:id="rId8"/>
    <p:sldId id="269" r:id="rId9"/>
    <p:sldId id="280" r:id="rId10"/>
    <p:sldId id="270" r:id="rId11"/>
    <p:sldId id="261" r:id="rId12"/>
    <p:sldId id="262" r:id="rId13"/>
    <p:sldId id="264" r:id="rId14"/>
    <p:sldId id="273" r:id="rId15"/>
    <p:sldId id="281" r:id="rId16"/>
    <p:sldId id="290" r:id="rId17"/>
    <p:sldId id="291" r:id="rId18"/>
    <p:sldId id="292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2AF9BE-ACEA-4F94-9D59-E3D338C135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F8A7-B4AE-4A7B-AF97-1D5672FD3F0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/en/english-second-language-esl/31386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7" y="285884"/>
            <a:ext cx="9013370" cy="63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83" y="314171"/>
            <a:ext cx="9855634" cy="1902555"/>
          </a:xfrm>
        </p:spPr>
        <p:txBody>
          <a:bodyPr/>
          <a:lstStyle/>
          <a:p>
            <a:r>
              <a:rPr lang="en-US" b="1" dirty="0"/>
              <a:t>When do we use the past perfect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855" y="1265448"/>
            <a:ext cx="3035346" cy="2560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873" y="1454727"/>
            <a:ext cx="7730836" cy="4378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past perfect tense is used to show that something happened before another action in the past.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5" y="300789"/>
            <a:ext cx="11658031" cy="58714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7" y="330032"/>
            <a:ext cx="9998241" cy="613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021" y="926432"/>
            <a:ext cx="107682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After</a:t>
            </a:r>
            <a:r>
              <a:rPr lang="en-US" sz="4000" b="1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+ past perfect , past simple 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Before</a:t>
            </a:r>
            <a:r>
              <a:rPr lang="en-US" sz="4000" kern="1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+ past simple , past perfect 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As soon as</a:t>
            </a:r>
            <a:r>
              <a:rPr lang="en-US" sz="4000" kern="1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+ past perfect , past simple 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Past perfect  +  </a:t>
            </a:r>
            <a:r>
              <a:rPr lang="en-US" sz="4000" b="1" kern="1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then</a:t>
            </a:r>
            <a:r>
              <a:rPr lang="en-US" sz="4000" b="1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+ past simple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By + </a:t>
            </a:r>
            <a:r>
              <a:rPr lang="en-US" sz="4000" u="sng" kern="1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year </a:t>
            </a:r>
            <a:r>
              <a:rPr lang="en-US" sz="4000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( past perfect 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By the time + past simple + past perfect </a:t>
            </a:r>
            <a:endParaRPr lang="en-US" sz="4000" kern="100" dirty="0"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Because </a:t>
            </a:r>
            <a:r>
              <a:rPr lang="en-US" sz="4000" b="1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+ past perfect </a:t>
            </a:r>
            <a:endParaRPr lang="en-US" sz="4000" kern="100" dirty="0"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b="1" kern="1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When </a:t>
            </a:r>
            <a:r>
              <a:rPr lang="en-US" sz="4000" b="1" kern="100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+ past simple </a:t>
            </a:r>
            <a:endParaRPr lang="en-US" sz="4000" kern="100" dirty="0"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https://www.liveworksheets.com/w/en/english-second-language-esl/313861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364289" cy="974300"/>
          </a:xfrm>
        </p:spPr>
        <p:txBody>
          <a:bodyPr/>
          <a:lstStyle/>
          <a:p>
            <a:r>
              <a:rPr lang="en-US" sz="4400" b="1" dirty="0"/>
              <a:t>Real Life 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781" y="1427018"/>
            <a:ext cx="11152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Write personal or historical narratives where the past perfect is necessary to distinguish events.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764" y="2995274"/>
            <a:ext cx="110559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Before I moved to this city,</a:t>
            </a:r>
            <a:r>
              <a:rPr lang="en-US" sz="2800" dirty="0">
                <a:solidFill>
                  <a:schemeClr val="accent3"/>
                </a:solidFill>
              </a:rPr>
              <a:t> I </a:t>
            </a:r>
            <a:r>
              <a:rPr lang="en-US" sz="2800" b="1" dirty="0">
                <a:solidFill>
                  <a:schemeClr val="accent3"/>
                </a:solidFill>
              </a:rPr>
              <a:t>had lived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in a small village for ten years. Life in the village was quiet, and I enjoyed the simplicity. When I arrived in the city, I immediately noticed how different everything was</a:t>
            </a:r>
            <a:r>
              <a:rPr lang="en-US" sz="2800" dirty="0">
                <a:solidFill>
                  <a:schemeClr val="accent3"/>
                </a:solidFill>
              </a:rPr>
              <a:t>. </a:t>
            </a:r>
            <a:r>
              <a:rPr lang="en-US" sz="2800" b="1" dirty="0">
                <a:solidFill>
                  <a:schemeClr val="accent3"/>
                </a:solidFill>
              </a:rPr>
              <a:t>I had never experienced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such a fast-paced lifestyle before. By the time I met my new neighbors, </a:t>
            </a:r>
            <a:r>
              <a:rPr lang="en-US" sz="2800" dirty="0">
                <a:solidFill>
                  <a:schemeClr val="accent3"/>
                </a:solidFill>
              </a:rPr>
              <a:t>I </a:t>
            </a:r>
            <a:r>
              <a:rPr lang="en-US" sz="2800" b="1" dirty="0">
                <a:solidFill>
                  <a:schemeClr val="accent3"/>
                </a:solidFill>
              </a:rPr>
              <a:t>had already unpacked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all my things and </a:t>
            </a:r>
            <a:r>
              <a:rPr lang="en-US" sz="2800" b="1" dirty="0">
                <a:solidFill>
                  <a:schemeClr val="accent3"/>
                </a:solidFill>
              </a:rPr>
              <a:t>had explored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/>
              <a:t>the nearby parks.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8161" y="1223775"/>
            <a:ext cx="1150453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had finished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her homework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she went to bed.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had eaten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dinner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movie started.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had studied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lesson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quiz began.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bus had left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we arrived at the station.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had never tried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sushi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 visited Japan.</a:t>
            </a:r>
          </a:p>
        </p:txBody>
      </p:sp>
    </p:spTree>
    <p:extLst>
      <p:ext uri="{BB962C8B-B14F-4D97-AF65-F5344CB8AC3E}">
        <p14:creationId xmlns:p14="http://schemas.microsoft.com/office/powerpoint/2010/main" val="407939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2696" y="733090"/>
            <a:ext cx="1082910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After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she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had finished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her homework, she went to bed.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After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they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had eaten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dinner, they watched a movie.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After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had studied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the lesson, I felt more confident.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After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we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had arrived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the meeting started.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After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he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had traveled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 France, he learned some French words.</a:t>
            </a:r>
          </a:p>
        </p:txBody>
      </p:sp>
    </p:spTree>
    <p:extLst>
      <p:ext uri="{BB962C8B-B14F-4D97-AF65-F5344CB8AC3E}">
        <p14:creationId xmlns:p14="http://schemas.microsoft.com/office/powerpoint/2010/main" val="1180044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1257" y="516832"/>
            <a:ext cx="11547565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had finished my homework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time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mom came home.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had left the house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time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woke up.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had eaten lunch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time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arrived.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time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reached the station, the train had left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called her, she had gone to bed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rain stopped, we had become completely soaked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bell rang, the students had completed their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worksheet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6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869" y="76222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By 7:00 a.m.,</a:t>
            </a:r>
            <a:r>
              <a:rPr lang="en-US" dirty="0"/>
              <a:t> I had already finished my homework.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By midnight,</a:t>
            </a:r>
            <a:r>
              <a:rPr lang="en-US" dirty="0"/>
              <a:t> the storm had ended.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By the end of the lesson,</a:t>
            </a:r>
            <a:r>
              <a:rPr lang="en-US" dirty="0"/>
              <a:t> the students understood the rule.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By 2030,</a:t>
            </a:r>
            <a:r>
              <a:rPr lang="en-US" dirty="0"/>
              <a:t> many new technologies will appear.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By lunchtime,</a:t>
            </a:r>
            <a:r>
              <a:rPr lang="en-US" dirty="0"/>
              <a:t> she had cleaned her whole room.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6869" y="2782411"/>
            <a:ext cx="990527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had finished my homework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7:00 a.m.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storm had ended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midnight.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students understood the rule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the end of the lesson.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 new technologies will appear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2030.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had cleaned her whole room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lunchtime.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5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2" y="215809"/>
            <a:ext cx="8856617" cy="63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10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2629" y="126129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As soon as I arrived, the meeting started</a:t>
            </a:r>
            <a:r>
              <a:rPr lang="en-US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As </a:t>
            </a:r>
            <a:r>
              <a:rPr lang="en-US" b="1" dirty="0"/>
              <a:t>soon as she finished her homework, she went to bed</a:t>
            </a:r>
            <a:r>
              <a:rPr lang="en-US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As </a:t>
            </a:r>
            <a:r>
              <a:rPr lang="en-US" b="1" dirty="0"/>
              <a:t>soon as the bell rang, the students left the classroom</a:t>
            </a:r>
            <a:r>
              <a:rPr lang="en-US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As </a:t>
            </a:r>
            <a:r>
              <a:rPr lang="en-US" b="1" dirty="0"/>
              <a:t>soon as the rain stopped, we went outside.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62595" y="4127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called you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soon as I arrived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went to bed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soon as she finished her homework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students left the classroom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soon as the bell rang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went outside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soon as the rain stopped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47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322081"/>
            <a:ext cx="10142575" cy="60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5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30" y="648652"/>
            <a:ext cx="8184288" cy="48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1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11951" cy="4264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23510" y="1628164"/>
            <a:ext cx="4031673" cy="67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A) He didn’t study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3510" y="2564952"/>
            <a:ext cx="3948547" cy="67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B) He failed the test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7A11B4-8748-4208-8D84-C622456D603E}"/>
              </a:ext>
            </a:extLst>
          </p:cNvPr>
          <p:cNvSpPr/>
          <p:nvPr/>
        </p:nvSpPr>
        <p:spPr>
          <a:xfrm>
            <a:off x="6723509" y="4097151"/>
            <a:ext cx="4031673" cy="67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 1 : Past Perfect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B2669-5D51-406B-8799-D33525832531}"/>
              </a:ext>
            </a:extLst>
          </p:cNvPr>
          <p:cNvSpPr/>
          <p:nvPr/>
        </p:nvSpPr>
        <p:spPr>
          <a:xfrm>
            <a:off x="6723509" y="4950478"/>
            <a:ext cx="4031673" cy="67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 2 : Past Simple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ST PERFECT - ENGLIS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152399"/>
            <a:ext cx="10167532" cy="6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469" y="152399"/>
            <a:ext cx="2602949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bus left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2979" y="152399"/>
            <a:ext cx="2602949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Tom arrived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332871" y="214744"/>
            <a:ext cx="1080655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1" y="470789"/>
            <a:ext cx="11628810" cy="55975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566" y="6179125"/>
            <a:ext cx="3463637" cy="67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 hadn’t seen the snow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0426" y="6179124"/>
            <a:ext cx="3906983" cy="67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 visited Canada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35528"/>
            <a:ext cx="11474036" cy="64254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7309" y="4710545"/>
            <a:ext cx="10293927" cy="14824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 missed the bus because he overslept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7" y="0"/>
            <a:ext cx="9937223" cy="66750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594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Segoe UI Symbol</vt:lpstr>
      <vt:lpstr>Symbol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use the past perfect ? </vt:lpstr>
      <vt:lpstr>PowerPoint Presentation</vt:lpstr>
      <vt:lpstr>PowerPoint Presentation</vt:lpstr>
      <vt:lpstr>PowerPoint Presentation</vt:lpstr>
      <vt:lpstr>https://www.liveworksheets.com/w/en/english-second-language-esl/313861</vt:lpstr>
      <vt:lpstr>Real Life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</dc:title>
  <dc:creator>User</dc:creator>
  <cp:lastModifiedBy>Maies Awad</cp:lastModifiedBy>
  <cp:revision>58</cp:revision>
  <dcterms:created xsi:type="dcterms:W3CDTF">2021-02-12T12:38:00Z</dcterms:created>
  <dcterms:modified xsi:type="dcterms:W3CDTF">2025-12-11T13:01:56Z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C4A0A79335604B73A9D6AE4977FBBBD0_12</vt:lpwstr>
  </property>
  <property fmtid="{D5CDD505-2E9C-101B-9397-08002B2CF9AE}" pid="3" name="KSOProductBuildVer">
    <vt:lpwstr>1033-12.2.0.23155</vt:lpwstr>
  </property>
</Properties>
</file>