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32"/>
  </p:notesMasterIdLst>
  <p:sldIdLst>
    <p:sldId id="256" r:id="rId2"/>
    <p:sldId id="312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257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258" r:id="rId23"/>
    <p:sldId id="331" r:id="rId24"/>
    <p:sldId id="332" r:id="rId25"/>
    <p:sldId id="333" r:id="rId26"/>
    <p:sldId id="272" r:id="rId27"/>
    <p:sldId id="259" r:id="rId28"/>
    <p:sldId id="261" r:id="rId29"/>
    <p:sldId id="269" r:id="rId30"/>
    <p:sldId id="260" r:id="rId31"/>
  </p:sldIdLst>
  <p:sldSz cx="9144000" cy="5143500" type="screen16x9"/>
  <p:notesSz cx="6858000" cy="9144000"/>
  <p:embeddedFontLst>
    <p:embeddedFont>
      <p:font typeface="Encode Sans" panose="020B0604020202020204" charset="0"/>
      <p:regular r:id="rId33"/>
      <p:bold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Arvo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68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3AAC62-74EE-453E-8250-2F695B378F9D}">
  <a:tblStyle styleId="{363AAC62-74EE-453E-8250-2F695B378F9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22204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3305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2d05417c9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2d05417c9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8163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1300503d765_0_3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1300503d765_0_3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4940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8097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2d05417c9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2d05417c9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4262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2d05417c9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2d05417c9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3607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g1300503d765_0_3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1" name="Google Shape;1271;g1300503d765_0_3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083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2d05417c9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2d05417c9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5440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12d05417c9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12d05417c9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647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1300503d765_0_3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1300503d765_0_3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580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0503d765_0_3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0503d765_0_3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7429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300503d765_0_3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300503d765_0_3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7500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1300503d765_0_3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1300503d765_0_3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064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2d05417c9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2d05417c9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2040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2d05417c9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2d05417c9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9770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2d05417c9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2d05417c9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31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9800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2d05417c9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2d05417c9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8976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2d05417c9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2d05417c9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0532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540002"/>
            <a:ext cx="51714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198112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720000" y="1315046"/>
            <a:ext cx="5171400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98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31556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4705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5430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41880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11333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1215650" y="3558914"/>
            <a:ext cx="7928361" cy="1672319"/>
            <a:chOff x="1691672" y="4955436"/>
            <a:chExt cx="2621552" cy="552961"/>
          </a:xfrm>
        </p:grpSpPr>
        <p:sp>
          <p:nvSpPr>
            <p:cNvPr id="20" name="Google Shape;20;p2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>
            <a:spLocks noGrp="1"/>
          </p:cNvSpPr>
          <p:nvPr>
            <p:ph type="subTitle" idx="1"/>
          </p:nvPr>
        </p:nvSpPr>
        <p:spPr>
          <a:xfrm>
            <a:off x="720000" y="1018875"/>
            <a:ext cx="5207700" cy="201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subTitle" idx="2"/>
          </p:nvPr>
        </p:nvSpPr>
        <p:spPr>
          <a:xfrm>
            <a:off x="720000" y="3063475"/>
            <a:ext cx="5207700" cy="4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8" name="Google Shape;148;p14"/>
          <p:cNvSpPr/>
          <p:nvPr/>
        </p:nvSpPr>
        <p:spPr>
          <a:xfrm flipH="1">
            <a:off x="239402" y="3420118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4"/>
          <p:cNvSpPr/>
          <p:nvPr/>
        </p:nvSpPr>
        <p:spPr>
          <a:xfrm flipH="1">
            <a:off x="5851883" y="33170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4"/>
          <p:cNvSpPr/>
          <p:nvPr/>
        </p:nvSpPr>
        <p:spPr>
          <a:xfrm flipH="1">
            <a:off x="7538681" y="3417881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4"/>
          <p:cNvSpPr/>
          <p:nvPr/>
        </p:nvSpPr>
        <p:spPr>
          <a:xfrm flipH="1">
            <a:off x="7610789" y="12652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4"/>
          <p:cNvSpPr/>
          <p:nvPr/>
        </p:nvSpPr>
        <p:spPr>
          <a:xfrm flipH="1">
            <a:off x="256193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4"/>
          <p:cNvSpPr/>
          <p:nvPr/>
        </p:nvSpPr>
        <p:spPr>
          <a:xfrm flipH="1">
            <a:off x="4646413" y="1721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4"/>
          <p:cNvSpPr/>
          <p:nvPr/>
        </p:nvSpPr>
        <p:spPr>
          <a:xfrm flipH="1">
            <a:off x="5637240" y="374836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4"/>
          <p:cNvSpPr/>
          <p:nvPr/>
        </p:nvSpPr>
        <p:spPr>
          <a:xfrm>
            <a:off x="8592165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4"/>
          <p:cNvSpPr/>
          <p:nvPr/>
        </p:nvSpPr>
        <p:spPr>
          <a:xfrm>
            <a:off x="970540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4"/>
          <p:cNvSpPr/>
          <p:nvPr/>
        </p:nvSpPr>
        <p:spPr>
          <a:xfrm flipH="1">
            <a:off x="-26200" y="418405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/>
          <p:nvPr/>
        </p:nvSpPr>
        <p:spPr>
          <a:xfrm>
            <a:off x="7789939" y="3420118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6"/>
          <p:cNvSpPr/>
          <p:nvPr/>
        </p:nvSpPr>
        <p:spPr>
          <a:xfrm>
            <a:off x="2244445" y="33170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6"/>
          <p:cNvSpPr/>
          <p:nvPr/>
        </p:nvSpPr>
        <p:spPr>
          <a:xfrm>
            <a:off x="26525" y="3417881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6"/>
          <p:cNvSpPr/>
          <p:nvPr/>
        </p:nvSpPr>
        <p:spPr>
          <a:xfrm>
            <a:off x="98657" y="12652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6"/>
          <p:cNvSpPr/>
          <p:nvPr/>
        </p:nvSpPr>
        <p:spPr>
          <a:xfrm>
            <a:off x="7621628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6"/>
          <p:cNvSpPr/>
          <p:nvPr/>
        </p:nvSpPr>
        <p:spPr>
          <a:xfrm>
            <a:off x="2653796" y="1721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6"/>
          <p:cNvSpPr/>
          <p:nvPr/>
        </p:nvSpPr>
        <p:spPr>
          <a:xfrm>
            <a:off x="2954930" y="374836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6"/>
          <p:cNvSpPr/>
          <p:nvPr/>
        </p:nvSpPr>
        <p:spPr>
          <a:xfrm flipH="1">
            <a:off x="5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6"/>
          <p:cNvSpPr/>
          <p:nvPr/>
        </p:nvSpPr>
        <p:spPr>
          <a:xfrm flipH="1">
            <a:off x="7621630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6"/>
          <p:cNvSpPr/>
          <p:nvPr/>
        </p:nvSpPr>
        <p:spPr>
          <a:xfrm>
            <a:off x="-26200" y="4184050"/>
            <a:ext cx="9201600" cy="959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6"/>
          <p:cNvSpPr txBox="1">
            <a:spLocks noGrp="1"/>
          </p:cNvSpPr>
          <p:nvPr>
            <p:ph type="title"/>
          </p:nvPr>
        </p:nvSpPr>
        <p:spPr>
          <a:xfrm>
            <a:off x="3954000" y="1512275"/>
            <a:ext cx="4470000" cy="98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6"/>
          <p:cNvSpPr txBox="1">
            <a:spLocks noGrp="1"/>
          </p:cNvSpPr>
          <p:nvPr>
            <p:ph type="subTitle" idx="1"/>
          </p:nvPr>
        </p:nvSpPr>
        <p:spPr>
          <a:xfrm>
            <a:off x="3960200" y="2498975"/>
            <a:ext cx="3932400" cy="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_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"/>
          <p:cNvSpPr/>
          <p:nvPr/>
        </p:nvSpPr>
        <p:spPr>
          <a:xfrm>
            <a:off x="8057138" y="3953043"/>
            <a:ext cx="1029882" cy="872846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0"/>
          <p:cNvSpPr/>
          <p:nvPr/>
        </p:nvSpPr>
        <p:spPr>
          <a:xfrm>
            <a:off x="129035" y="3858263"/>
            <a:ext cx="968275" cy="1062405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0"/>
          <p:cNvSpPr/>
          <p:nvPr/>
        </p:nvSpPr>
        <p:spPr>
          <a:xfrm flipH="1">
            <a:off x="-689468" y="23017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0"/>
          <p:cNvSpPr/>
          <p:nvPr/>
        </p:nvSpPr>
        <p:spPr>
          <a:xfrm>
            <a:off x="6189853" y="1387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0"/>
          <p:cNvSpPr/>
          <p:nvPr/>
        </p:nvSpPr>
        <p:spPr>
          <a:xfrm>
            <a:off x="7238046" y="5859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0"/>
          <p:cNvSpPr/>
          <p:nvPr/>
        </p:nvSpPr>
        <p:spPr>
          <a:xfrm>
            <a:off x="-26200" y="4725350"/>
            <a:ext cx="9201600" cy="418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2_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"/>
          <p:cNvSpPr/>
          <p:nvPr/>
        </p:nvSpPr>
        <p:spPr>
          <a:xfrm flipH="1">
            <a:off x="129035" y="3953043"/>
            <a:ext cx="1029882" cy="872846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1"/>
          <p:cNvSpPr/>
          <p:nvPr/>
        </p:nvSpPr>
        <p:spPr>
          <a:xfrm flipH="1">
            <a:off x="8118745" y="3858263"/>
            <a:ext cx="968275" cy="1062405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1"/>
          <p:cNvSpPr/>
          <p:nvPr/>
        </p:nvSpPr>
        <p:spPr>
          <a:xfrm flipH="1">
            <a:off x="-75893" y="-240978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1"/>
          <p:cNvSpPr/>
          <p:nvPr/>
        </p:nvSpPr>
        <p:spPr>
          <a:xfrm flipH="1">
            <a:off x="7815658" y="1387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1"/>
          <p:cNvSpPr/>
          <p:nvPr/>
        </p:nvSpPr>
        <p:spPr>
          <a:xfrm flipH="1">
            <a:off x="6189853" y="5859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1"/>
          <p:cNvSpPr/>
          <p:nvPr/>
        </p:nvSpPr>
        <p:spPr>
          <a:xfrm>
            <a:off x="-26200" y="4725350"/>
            <a:ext cx="9201600" cy="418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1"/>
          <p:cNvSpPr/>
          <p:nvPr/>
        </p:nvSpPr>
        <p:spPr>
          <a:xfrm>
            <a:off x="8197823" y="964950"/>
            <a:ext cx="1061245" cy="548759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MAIN_POINT_2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0"/>
          <p:cNvSpPr/>
          <p:nvPr/>
        </p:nvSpPr>
        <p:spPr>
          <a:xfrm>
            <a:off x="7789939" y="3281568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0"/>
          <p:cNvSpPr/>
          <p:nvPr/>
        </p:nvSpPr>
        <p:spPr>
          <a:xfrm>
            <a:off x="2244445" y="317850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0"/>
          <p:cNvSpPr/>
          <p:nvPr/>
        </p:nvSpPr>
        <p:spPr>
          <a:xfrm>
            <a:off x="26525" y="3279331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0"/>
          <p:cNvSpPr/>
          <p:nvPr/>
        </p:nvSpPr>
        <p:spPr>
          <a:xfrm>
            <a:off x="98657" y="12652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0"/>
          <p:cNvSpPr/>
          <p:nvPr/>
        </p:nvSpPr>
        <p:spPr>
          <a:xfrm>
            <a:off x="7621628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30"/>
          <p:cNvSpPr/>
          <p:nvPr/>
        </p:nvSpPr>
        <p:spPr>
          <a:xfrm>
            <a:off x="2653796" y="1721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30"/>
          <p:cNvSpPr/>
          <p:nvPr/>
        </p:nvSpPr>
        <p:spPr>
          <a:xfrm>
            <a:off x="2954930" y="3609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0"/>
          <p:cNvSpPr/>
          <p:nvPr/>
        </p:nvSpPr>
        <p:spPr>
          <a:xfrm flipH="1">
            <a:off x="5" y="368863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0"/>
          <p:cNvSpPr/>
          <p:nvPr/>
        </p:nvSpPr>
        <p:spPr>
          <a:xfrm flipH="1">
            <a:off x="7621630" y="368863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0"/>
          <p:cNvSpPr/>
          <p:nvPr/>
        </p:nvSpPr>
        <p:spPr>
          <a:xfrm>
            <a:off x="-26200" y="4045500"/>
            <a:ext cx="9201600" cy="1155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30"/>
          <p:cNvSpPr txBox="1">
            <a:spLocks noGrp="1"/>
          </p:cNvSpPr>
          <p:nvPr>
            <p:ph type="title"/>
          </p:nvPr>
        </p:nvSpPr>
        <p:spPr>
          <a:xfrm>
            <a:off x="722975" y="631600"/>
            <a:ext cx="4661400" cy="10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30"/>
          <p:cNvSpPr txBox="1"/>
          <p:nvPr/>
        </p:nvSpPr>
        <p:spPr>
          <a:xfrm>
            <a:off x="720000" y="4051625"/>
            <a:ext cx="4332300" cy="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CREDITS: This presentation template was created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, and includes icons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 </a:t>
            </a:r>
            <a:r>
              <a:rPr lang="en" sz="10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and infographics &amp; images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408" name="Google Shape;408;p30"/>
          <p:cNvSpPr txBox="1">
            <a:spLocks noGrp="1"/>
          </p:cNvSpPr>
          <p:nvPr>
            <p:ph type="subTitle" idx="1"/>
          </p:nvPr>
        </p:nvSpPr>
        <p:spPr>
          <a:xfrm>
            <a:off x="720000" y="1662703"/>
            <a:ext cx="4689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solidFill>
                  <a:schemeClr val="accent6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409" name="Google Shape;409;p30"/>
          <p:cNvSpPr txBox="1">
            <a:spLocks noGrp="1"/>
          </p:cNvSpPr>
          <p:nvPr>
            <p:ph type="subTitle" idx="2"/>
          </p:nvPr>
        </p:nvSpPr>
        <p:spPr>
          <a:xfrm>
            <a:off x="720000" y="2097146"/>
            <a:ext cx="4689300" cy="9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/>
          <p:nvPr/>
        </p:nvSpPr>
        <p:spPr>
          <a:xfrm>
            <a:off x="-26200" y="4045500"/>
            <a:ext cx="9201600" cy="1155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1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1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1"/>
          <p:cNvSpPr/>
          <p:nvPr/>
        </p:nvSpPr>
        <p:spPr>
          <a:xfrm>
            <a:off x="7872614" y="4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1"/>
          <p:cNvSpPr/>
          <p:nvPr/>
        </p:nvSpPr>
        <p:spPr>
          <a:xfrm>
            <a:off x="6724057" y="6574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/>
          <p:nvPr/>
        </p:nvSpPr>
        <p:spPr>
          <a:xfrm>
            <a:off x="7789939" y="4376743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2"/>
          <p:cNvSpPr/>
          <p:nvPr/>
        </p:nvSpPr>
        <p:spPr>
          <a:xfrm>
            <a:off x="2244445" y="4273681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2"/>
          <p:cNvSpPr/>
          <p:nvPr/>
        </p:nvSpPr>
        <p:spPr>
          <a:xfrm>
            <a:off x="26525" y="437450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2"/>
          <p:cNvSpPr/>
          <p:nvPr/>
        </p:nvSpPr>
        <p:spPr>
          <a:xfrm>
            <a:off x="2954930" y="47049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2"/>
          <p:cNvSpPr/>
          <p:nvPr/>
        </p:nvSpPr>
        <p:spPr>
          <a:xfrm flipH="1">
            <a:off x="5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2"/>
          <p:cNvSpPr/>
          <p:nvPr/>
        </p:nvSpPr>
        <p:spPr>
          <a:xfrm flipH="1">
            <a:off x="7621630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2"/>
          <p:cNvSpPr/>
          <p:nvPr/>
        </p:nvSpPr>
        <p:spPr>
          <a:xfrm flipH="1">
            <a:off x="7470053" y="1741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2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2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5667000" y="2394300"/>
            <a:ext cx="2757000" cy="6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5933325" y="3165000"/>
            <a:ext cx="24906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 flipH="1">
            <a:off x="7625119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flipH="1">
            <a:off x="174318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flipH="1">
            <a:off x="5681432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49944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8118288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flipH="1">
            <a:off x="3114061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flipH="1">
            <a:off x="1883657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 flipH="1">
            <a:off x="-27155" y="3558914"/>
            <a:ext cx="7928361" cy="1672319"/>
            <a:chOff x="1691672" y="4955436"/>
            <a:chExt cx="2621552" cy="552961"/>
          </a:xfrm>
        </p:grpSpPr>
        <p:sp>
          <p:nvSpPr>
            <p:cNvPr id="39" name="Google Shape;39;p3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/>
          <p:nvPr/>
        </p:nvSpPr>
        <p:spPr>
          <a:xfrm flipH="1">
            <a:off x="129035" y="3953043"/>
            <a:ext cx="1029882" cy="872846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 flipH="1">
            <a:off x="8118745" y="3858263"/>
            <a:ext cx="968275" cy="1062405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 flipH="1">
            <a:off x="-75893" y="-240978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 flipH="1">
            <a:off x="7815658" y="1387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 flipH="1">
            <a:off x="6189853" y="5859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-26200" y="4725350"/>
            <a:ext cx="9201600" cy="418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8197823" y="964950"/>
            <a:ext cx="1061245" cy="548759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/>
          <p:nvPr/>
        </p:nvSpPr>
        <p:spPr>
          <a:xfrm flipH="1">
            <a:off x="-255993" y="-195303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6"/>
          <p:cNvSpPr/>
          <p:nvPr/>
        </p:nvSpPr>
        <p:spPr>
          <a:xfrm>
            <a:off x="8258728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6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6"/>
          <p:cNvSpPr/>
          <p:nvPr/>
        </p:nvSpPr>
        <p:spPr>
          <a:xfrm>
            <a:off x="7257600" y="4438026"/>
            <a:ext cx="2568616" cy="1922611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6"/>
          <p:cNvSpPr/>
          <p:nvPr/>
        </p:nvSpPr>
        <p:spPr>
          <a:xfrm>
            <a:off x="2" y="4313980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"/>
          <p:cNvSpPr txBox="1">
            <a:spLocks noGrp="1"/>
          </p:cNvSpPr>
          <p:nvPr>
            <p:ph type="body" idx="1"/>
          </p:nvPr>
        </p:nvSpPr>
        <p:spPr>
          <a:xfrm>
            <a:off x="720000" y="1598550"/>
            <a:ext cx="4163400" cy="24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"/>
          <p:cNvSpPr/>
          <p:nvPr/>
        </p:nvSpPr>
        <p:spPr>
          <a:xfrm flipH="1">
            <a:off x="5080054" y="3993274"/>
            <a:ext cx="733317" cy="621516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7"/>
          <p:cNvSpPr/>
          <p:nvPr/>
        </p:nvSpPr>
        <p:spPr>
          <a:xfrm flipH="1">
            <a:off x="5851883" y="361040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"/>
          <p:cNvSpPr/>
          <p:nvPr/>
        </p:nvSpPr>
        <p:spPr>
          <a:xfrm flipH="1">
            <a:off x="7034228" y="3882373"/>
            <a:ext cx="2076696" cy="1554425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7"/>
          <p:cNvSpPr/>
          <p:nvPr/>
        </p:nvSpPr>
        <p:spPr>
          <a:xfrm flipH="1">
            <a:off x="-26200" y="4477400"/>
            <a:ext cx="9201600" cy="959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7"/>
          <p:cNvSpPr/>
          <p:nvPr/>
        </p:nvSpPr>
        <p:spPr>
          <a:xfrm>
            <a:off x="-255993" y="-195303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7"/>
          <p:cNvSpPr/>
          <p:nvPr/>
        </p:nvSpPr>
        <p:spPr>
          <a:xfrm>
            <a:off x="8258728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7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3744750" y="1346725"/>
            <a:ext cx="4045200" cy="13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3744750" y="2676025"/>
            <a:ext cx="4434300" cy="6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>
            <a:off x="7789939" y="3420118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/>
          <p:nvPr/>
        </p:nvSpPr>
        <p:spPr>
          <a:xfrm>
            <a:off x="2244445" y="33170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/>
          <p:nvPr/>
        </p:nvSpPr>
        <p:spPr>
          <a:xfrm>
            <a:off x="26525" y="3417881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>
            <a:off x="98657" y="12652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"/>
          <p:cNvSpPr/>
          <p:nvPr/>
        </p:nvSpPr>
        <p:spPr>
          <a:xfrm>
            <a:off x="7621628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/>
          <p:nvPr/>
        </p:nvSpPr>
        <p:spPr>
          <a:xfrm>
            <a:off x="2653796" y="1721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"/>
          <p:cNvSpPr/>
          <p:nvPr/>
        </p:nvSpPr>
        <p:spPr>
          <a:xfrm>
            <a:off x="2954930" y="374836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9"/>
          <p:cNvSpPr/>
          <p:nvPr/>
        </p:nvSpPr>
        <p:spPr>
          <a:xfrm flipH="1">
            <a:off x="5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9"/>
          <p:cNvSpPr/>
          <p:nvPr/>
        </p:nvSpPr>
        <p:spPr>
          <a:xfrm flipH="1">
            <a:off x="7621630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9"/>
          <p:cNvSpPr/>
          <p:nvPr/>
        </p:nvSpPr>
        <p:spPr>
          <a:xfrm>
            <a:off x="-26200" y="418405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135725"/>
            <a:ext cx="6241800" cy="177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720000" y="2915025"/>
            <a:ext cx="4783200" cy="4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1"/>
          <p:cNvSpPr/>
          <p:nvPr/>
        </p:nvSpPr>
        <p:spPr>
          <a:xfrm flipH="1">
            <a:off x="239402" y="3420118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1"/>
          <p:cNvSpPr/>
          <p:nvPr/>
        </p:nvSpPr>
        <p:spPr>
          <a:xfrm flipH="1">
            <a:off x="5851883" y="33170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1"/>
          <p:cNvSpPr/>
          <p:nvPr/>
        </p:nvSpPr>
        <p:spPr>
          <a:xfrm flipH="1">
            <a:off x="7538681" y="3417881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1"/>
          <p:cNvSpPr/>
          <p:nvPr/>
        </p:nvSpPr>
        <p:spPr>
          <a:xfrm flipH="1">
            <a:off x="7610789" y="12652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1"/>
          <p:cNvSpPr/>
          <p:nvPr/>
        </p:nvSpPr>
        <p:spPr>
          <a:xfrm flipH="1">
            <a:off x="256193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1"/>
          <p:cNvSpPr/>
          <p:nvPr/>
        </p:nvSpPr>
        <p:spPr>
          <a:xfrm flipH="1">
            <a:off x="4646413" y="1721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1"/>
          <p:cNvSpPr/>
          <p:nvPr/>
        </p:nvSpPr>
        <p:spPr>
          <a:xfrm flipH="1">
            <a:off x="5637240" y="374836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1"/>
          <p:cNvSpPr/>
          <p:nvPr/>
        </p:nvSpPr>
        <p:spPr>
          <a:xfrm>
            <a:off x="8592165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1"/>
          <p:cNvSpPr/>
          <p:nvPr/>
        </p:nvSpPr>
        <p:spPr>
          <a:xfrm>
            <a:off x="970540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1"/>
          <p:cNvSpPr/>
          <p:nvPr/>
        </p:nvSpPr>
        <p:spPr>
          <a:xfrm flipH="1">
            <a:off x="-26200" y="418405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2" hasCustomPrompt="1"/>
          </p:nvPr>
        </p:nvSpPr>
        <p:spPr>
          <a:xfrm>
            <a:off x="792025" y="13152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"/>
          </p:nvPr>
        </p:nvSpPr>
        <p:spPr>
          <a:xfrm>
            <a:off x="792025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3"/>
          </p:nvPr>
        </p:nvSpPr>
        <p:spPr>
          <a:xfrm>
            <a:off x="792025" y="233515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4" hasCustomPrompt="1"/>
          </p:nvPr>
        </p:nvSpPr>
        <p:spPr>
          <a:xfrm>
            <a:off x="3754150" y="13152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5"/>
          </p:nvPr>
        </p:nvSpPr>
        <p:spPr>
          <a:xfrm>
            <a:off x="3754150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6"/>
          </p:nvPr>
        </p:nvSpPr>
        <p:spPr>
          <a:xfrm>
            <a:off x="3754150" y="233515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7" hasCustomPrompt="1"/>
          </p:nvPr>
        </p:nvSpPr>
        <p:spPr>
          <a:xfrm>
            <a:off x="792025" y="300840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8"/>
          </p:nvPr>
        </p:nvSpPr>
        <p:spPr>
          <a:xfrm>
            <a:off x="792025" y="363750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9"/>
          </p:nvPr>
        </p:nvSpPr>
        <p:spPr>
          <a:xfrm>
            <a:off x="792025" y="402820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13" hasCustomPrompt="1"/>
          </p:nvPr>
        </p:nvSpPr>
        <p:spPr>
          <a:xfrm>
            <a:off x="3754150" y="300840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4"/>
          </p:nvPr>
        </p:nvSpPr>
        <p:spPr>
          <a:xfrm>
            <a:off x="3754150" y="363750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15"/>
          </p:nvPr>
        </p:nvSpPr>
        <p:spPr>
          <a:xfrm>
            <a:off x="3754150" y="402820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/>
          <p:nvPr/>
        </p:nvSpPr>
        <p:spPr>
          <a:xfrm flipH="1">
            <a:off x="-689468" y="23017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"/>
          <p:cNvSpPr/>
          <p:nvPr/>
        </p:nvSpPr>
        <p:spPr>
          <a:xfrm>
            <a:off x="6189853" y="1387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3"/>
          <p:cNvSpPr/>
          <p:nvPr/>
        </p:nvSpPr>
        <p:spPr>
          <a:xfrm>
            <a:off x="7238046" y="5859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3"/>
          <p:cNvSpPr/>
          <p:nvPr/>
        </p:nvSpPr>
        <p:spPr>
          <a:xfrm>
            <a:off x="-26200" y="4725350"/>
            <a:ext cx="9201600" cy="418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7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2" r:id="rId11"/>
    <p:sldLayoutId id="2147483666" r:id="rId12"/>
    <p:sldLayoutId id="2147483667" r:id="rId13"/>
    <p:sldLayoutId id="2147483676" r:id="rId14"/>
    <p:sldLayoutId id="2147483677" r:id="rId15"/>
    <p:sldLayoutId id="214748367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gif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6"/>
          <p:cNvSpPr txBox="1">
            <a:spLocks noGrp="1"/>
          </p:cNvSpPr>
          <p:nvPr>
            <p:ph type="ctrTitle"/>
          </p:nvPr>
        </p:nvSpPr>
        <p:spPr>
          <a:xfrm>
            <a:off x="0" y="10510"/>
            <a:ext cx="5810079" cy="506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/>
              <a:t>Unit  2  Reading  1 </a:t>
            </a:r>
            <a:endParaRPr sz="1600" dirty="0"/>
          </a:p>
        </p:txBody>
      </p:sp>
      <p:sp>
        <p:nvSpPr>
          <p:cNvPr id="437" name="Google Shape;437;p36"/>
          <p:cNvSpPr txBox="1">
            <a:spLocks noGrp="1"/>
          </p:cNvSpPr>
          <p:nvPr>
            <p:ph type="subTitle" idx="1"/>
          </p:nvPr>
        </p:nvSpPr>
        <p:spPr>
          <a:xfrm>
            <a:off x="272663" y="3462785"/>
            <a:ext cx="5322197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Part (1)</a:t>
            </a:r>
            <a:endParaRPr lang="en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 smtClean="0"/>
              <a:t>pages 70 -73</a:t>
            </a:r>
          </a:p>
        </p:txBody>
      </p:sp>
      <p:sp>
        <p:nvSpPr>
          <p:cNvPr id="438" name="Google Shape;438;p36"/>
          <p:cNvSpPr txBox="1">
            <a:spLocks noGrp="1"/>
          </p:cNvSpPr>
          <p:nvPr>
            <p:ph type="ctrTitle" idx="2"/>
          </p:nvPr>
        </p:nvSpPr>
        <p:spPr>
          <a:xfrm>
            <a:off x="263954" y="1102511"/>
            <a:ext cx="5830564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 smtClean="0">
                <a:solidFill>
                  <a:schemeClr val="accent6"/>
                </a:solidFill>
              </a:rPr>
              <a:t>My Litte Brother</a:t>
            </a:r>
            <a:endParaRPr sz="8800" dirty="0"/>
          </a:p>
        </p:txBody>
      </p:sp>
      <p:sp>
        <p:nvSpPr>
          <p:cNvPr id="439" name="Google Shape;439;p36"/>
          <p:cNvSpPr/>
          <p:nvPr/>
        </p:nvSpPr>
        <p:spPr>
          <a:xfrm>
            <a:off x="5850933" y="1510822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6"/>
          <p:cNvSpPr/>
          <p:nvPr/>
        </p:nvSpPr>
        <p:spPr>
          <a:xfrm>
            <a:off x="5690541" y="4111396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6"/>
          <p:cNvSpPr/>
          <p:nvPr/>
        </p:nvSpPr>
        <p:spPr>
          <a:xfrm>
            <a:off x="7173527" y="4447564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442;p36"/>
          <p:cNvGrpSpPr/>
          <p:nvPr/>
        </p:nvGrpSpPr>
        <p:grpSpPr>
          <a:xfrm>
            <a:off x="5518570" y="1873429"/>
            <a:ext cx="1763626" cy="2354685"/>
            <a:chOff x="859237" y="4431205"/>
            <a:chExt cx="378427" cy="572684"/>
          </a:xfrm>
        </p:grpSpPr>
        <p:sp>
          <p:nvSpPr>
            <p:cNvPr id="443" name="Google Shape;443;p36"/>
            <p:cNvSpPr/>
            <p:nvPr/>
          </p:nvSpPr>
          <p:spPr>
            <a:xfrm>
              <a:off x="859237" y="4661287"/>
              <a:ext cx="148836" cy="113501"/>
            </a:xfrm>
            <a:custGeom>
              <a:avLst/>
              <a:gdLst/>
              <a:ahLst/>
              <a:cxnLst/>
              <a:rect l="l" t="t" r="r" b="b"/>
              <a:pathLst>
                <a:path w="3336" h="2544" extrusionOk="0">
                  <a:moveTo>
                    <a:pt x="2838" y="1"/>
                  </a:moveTo>
                  <a:cubicBezTo>
                    <a:pt x="2595" y="78"/>
                    <a:pt x="2071" y="1507"/>
                    <a:pt x="1857" y="1507"/>
                  </a:cubicBezTo>
                  <a:cubicBezTo>
                    <a:pt x="1852" y="1507"/>
                    <a:pt x="1848" y="1506"/>
                    <a:pt x="1843" y="1504"/>
                  </a:cubicBezTo>
                  <a:cubicBezTo>
                    <a:pt x="1662" y="1448"/>
                    <a:pt x="1109" y="1075"/>
                    <a:pt x="1109" y="1075"/>
                  </a:cubicBezTo>
                  <a:cubicBezTo>
                    <a:pt x="1109" y="1075"/>
                    <a:pt x="1425" y="396"/>
                    <a:pt x="973" y="363"/>
                  </a:cubicBezTo>
                  <a:cubicBezTo>
                    <a:pt x="973" y="363"/>
                    <a:pt x="789" y="153"/>
                    <a:pt x="661" y="153"/>
                  </a:cubicBezTo>
                  <a:cubicBezTo>
                    <a:pt x="599" y="153"/>
                    <a:pt x="551" y="203"/>
                    <a:pt x="543" y="351"/>
                  </a:cubicBezTo>
                  <a:cubicBezTo>
                    <a:pt x="543" y="351"/>
                    <a:pt x="0" y="894"/>
                    <a:pt x="792" y="1177"/>
                  </a:cubicBezTo>
                  <a:cubicBezTo>
                    <a:pt x="792" y="1177"/>
                    <a:pt x="1346" y="2409"/>
                    <a:pt x="1888" y="2534"/>
                  </a:cubicBezTo>
                  <a:cubicBezTo>
                    <a:pt x="1917" y="2541"/>
                    <a:pt x="1946" y="2544"/>
                    <a:pt x="1976" y="2544"/>
                  </a:cubicBezTo>
                  <a:cubicBezTo>
                    <a:pt x="2492" y="2544"/>
                    <a:pt x="3099" y="1572"/>
                    <a:pt x="3099" y="1572"/>
                  </a:cubicBezTo>
                  <a:cubicBezTo>
                    <a:pt x="3099" y="1572"/>
                    <a:pt x="3336" y="12"/>
                    <a:pt x="283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960603" y="4661287"/>
              <a:ext cx="47470" cy="109039"/>
            </a:xfrm>
            <a:custGeom>
              <a:avLst/>
              <a:gdLst/>
              <a:ahLst/>
              <a:cxnLst/>
              <a:rect l="l" t="t" r="r" b="b"/>
              <a:pathLst>
                <a:path w="1064" h="2444" extrusionOk="0">
                  <a:moveTo>
                    <a:pt x="566" y="1"/>
                  </a:moveTo>
                  <a:cubicBezTo>
                    <a:pt x="544" y="12"/>
                    <a:pt x="510" y="34"/>
                    <a:pt x="488" y="57"/>
                  </a:cubicBezTo>
                  <a:cubicBezTo>
                    <a:pt x="453" y="634"/>
                    <a:pt x="329" y="1188"/>
                    <a:pt x="204" y="1742"/>
                  </a:cubicBezTo>
                  <a:cubicBezTo>
                    <a:pt x="148" y="1979"/>
                    <a:pt x="91" y="2228"/>
                    <a:pt x="1" y="2444"/>
                  </a:cubicBezTo>
                  <a:cubicBezTo>
                    <a:pt x="431" y="2206"/>
                    <a:pt x="827" y="1572"/>
                    <a:pt x="827" y="1572"/>
                  </a:cubicBezTo>
                  <a:cubicBezTo>
                    <a:pt x="827" y="1572"/>
                    <a:pt x="1064" y="12"/>
                    <a:pt x="56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876860" y="4676411"/>
              <a:ext cx="28821" cy="26323"/>
            </a:xfrm>
            <a:custGeom>
              <a:avLst/>
              <a:gdLst/>
              <a:ahLst/>
              <a:cxnLst/>
              <a:rect l="l" t="t" r="r" b="b"/>
              <a:pathLst>
                <a:path w="646" h="590" extrusionOk="0">
                  <a:moveTo>
                    <a:pt x="521" y="295"/>
                  </a:moveTo>
                  <a:cubicBezTo>
                    <a:pt x="533" y="340"/>
                    <a:pt x="533" y="374"/>
                    <a:pt x="521" y="397"/>
                  </a:cubicBezTo>
                  <a:cubicBezTo>
                    <a:pt x="498" y="431"/>
                    <a:pt x="465" y="442"/>
                    <a:pt x="442" y="454"/>
                  </a:cubicBezTo>
                  <a:cubicBezTo>
                    <a:pt x="442" y="442"/>
                    <a:pt x="442" y="431"/>
                    <a:pt x="430" y="419"/>
                  </a:cubicBezTo>
                  <a:cubicBezTo>
                    <a:pt x="420" y="374"/>
                    <a:pt x="374" y="340"/>
                    <a:pt x="340" y="306"/>
                  </a:cubicBezTo>
                  <a:lnTo>
                    <a:pt x="340" y="306"/>
                  </a:lnTo>
                  <a:cubicBezTo>
                    <a:pt x="352" y="318"/>
                    <a:pt x="374" y="318"/>
                    <a:pt x="385" y="318"/>
                  </a:cubicBezTo>
                  <a:cubicBezTo>
                    <a:pt x="430" y="318"/>
                    <a:pt x="465" y="306"/>
                    <a:pt x="521" y="295"/>
                  </a:cubicBezTo>
                  <a:close/>
                  <a:moveTo>
                    <a:pt x="167" y="0"/>
                  </a:moveTo>
                  <a:cubicBezTo>
                    <a:pt x="155" y="0"/>
                    <a:pt x="148" y="1"/>
                    <a:pt x="148" y="1"/>
                  </a:cubicBezTo>
                  <a:cubicBezTo>
                    <a:pt x="136" y="1"/>
                    <a:pt x="136" y="1"/>
                    <a:pt x="136" y="12"/>
                  </a:cubicBezTo>
                  <a:cubicBezTo>
                    <a:pt x="136" y="24"/>
                    <a:pt x="136" y="24"/>
                    <a:pt x="148" y="24"/>
                  </a:cubicBezTo>
                  <a:cubicBezTo>
                    <a:pt x="148" y="24"/>
                    <a:pt x="156" y="23"/>
                    <a:pt x="169" y="23"/>
                  </a:cubicBezTo>
                  <a:cubicBezTo>
                    <a:pt x="200" y="23"/>
                    <a:pt x="262" y="29"/>
                    <a:pt x="317" y="69"/>
                  </a:cubicBezTo>
                  <a:cubicBezTo>
                    <a:pt x="284" y="92"/>
                    <a:pt x="239" y="114"/>
                    <a:pt x="227" y="148"/>
                  </a:cubicBezTo>
                  <a:cubicBezTo>
                    <a:pt x="204" y="170"/>
                    <a:pt x="204" y="193"/>
                    <a:pt x="204" y="216"/>
                  </a:cubicBezTo>
                  <a:cubicBezTo>
                    <a:pt x="216" y="227"/>
                    <a:pt x="216" y="238"/>
                    <a:pt x="227" y="250"/>
                  </a:cubicBezTo>
                  <a:cubicBezTo>
                    <a:pt x="153" y="222"/>
                    <a:pt x="87" y="202"/>
                    <a:pt x="40" y="202"/>
                  </a:cubicBezTo>
                  <a:cubicBezTo>
                    <a:pt x="30" y="202"/>
                    <a:pt x="21" y="203"/>
                    <a:pt x="12" y="205"/>
                  </a:cubicBezTo>
                  <a:cubicBezTo>
                    <a:pt x="1" y="205"/>
                    <a:pt x="1" y="205"/>
                    <a:pt x="1" y="216"/>
                  </a:cubicBezTo>
                  <a:cubicBezTo>
                    <a:pt x="1" y="227"/>
                    <a:pt x="1" y="227"/>
                    <a:pt x="12" y="227"/>
                  </a:cubicBezTo>
                  <a:cubicBezTo>
                    <a:pt x="18" y="227"/>
                    <a:pt x="23" y="226"/>
                    <a:pt x="30" y="226"/>
                  </a:cubicBezTo>
                  <a:cubicBezTo>
                    <a:pt x="123" y="226"/>
                    <a:pt x="344" y="304"/>
                    <a:pt x="408" y="431"/>
                  </a:cubicBezTo>
                  <a:cubicBezTo>
                    <a:pt x="430" y="464"/>
                    <a:pt x="442" y="510"/>
                    <a:pt x="408" y="532"/>
                  </a:cubicBezTo>
                  <a:cubicBezTo>
                    <a:pt x="390" y="557"/>
                    <a:pt x="355" y="568"/>
                    <a:pt x="313" y="568"/>
                  </a:cubicBezTo>
                  <a:cubicBezTo>
                    <a:pt x="277" y="568"/>
                    <a:pt x="235" y="559"/>
                    <a:pt x="193" y="544"/>
                  </a:cubicBezTo>
                  <a:cubicBezTo>
                    <a:pt x="193" y="544"/>
                    <a:pt x="182" y="544"/>
                    <a:pt x="182" y="555"/>
                  </a:cubicBezTo>
                  <a:lnTo>
                    <a:pt x="182" y="567"/>
                  </a:lnTo>
                  <a:cubicBezTo>
                    <a:pt x="227" y="589"/>
                    <a:pt x="272" y="589"/>
                    <a:pt x="317" y="589"/>
                  </a:cubicBezTo>
                  <a:cubicBezTo>
                    <a:pt x="363" y="589"/>
                    <a:pt x="408" y="577"/>
                    <a:pt x="430" y="555"/>
                  </a:cubicBezTo>
                  <a:cubicBezTo>
                    <a:pt x="442" y="544"/>
                    <a:pt x="453" y="510"/>
                    <a:pt x="453" y="476"/>
                  </a:cubicBezTo>
                  <a:cubicBezTo>
                    <a:pt x="465" y="464"/>
                    <a:pt x="521" y="454"/>
                    <a:pt x="544" y="408"/>
                  </a:cubicBezTo>
                  <a:cubicBezTo>
                    <a:pt x="555" y="374"/>
                    <a:pt x="555" y="340"/>
                    <a:pt x="544" y="295"/>
                  </a:cubicBezTo>
                  <a:cubicBezTo>
                    <a:pt x="566" y="283"/>
                    <a:pt x="601" y="273"/>
                    <a:pt x="634" y="261"/>
                  </a:cubicBezTo>
                  <a:cubicBezTo>
                    <a:pt x="646" y="261"/>
                    <a:pt x="646" y="261"/>
                    <a:pt x="646" y="250"/>
                  </a:cubicBezTo>
                  <a:cubicBezTo>
                    <a:pt x="634" y="238"/>
                    <a:pt x="634" y="238"/>
                    <a:pt x="623" y="238"/>
                  </a:cubicBezTo>
                  <a:cubicBezTo>
                    <a:pt x="531" y="274"/>
                    <a:pt x="448" y="291"/>
                    <a:pt x="382" y="291"/>
                  </a:cubicBezTo>
                  <a:cubicBezTo>
                    <a:pt x="343" y="291"/>
                    <a:pt x="309" y="285"/>
                    <a:pt x="284" y="273"/>
                  </a:cubicBezTo>
                  <a:cubicBezTo>
                    <a:pt x="261" y="250"/>
                    <a:pt x="239" y="238"/>
                    <a:pt x="227" y="205"/>
                  </a:cubicBezTo>
                  <a:cubicBezTo>
                    <a:pt x="227" y="193"/>
                    <a:pt x="227" y="170"/>
                    <a:pt x="239" y="160"/>
                  </a:cubicBezTo>
                  <a:cubicBezTo>
                    <a:pt x="295" y="92"/>
                    <a:pt x="476" y="35"/>
                    <a:pt x="578" y="35"/>
                  </a:cubicBezTo>
                  <a:cubicBezTo>
                    <a:pt x="589" y="35"/>
                    <a:pt x="589" y="35"/>
                    <a:pt x="589" y="24"/>
                  </a:cubicBezTo>
                  <a:cubicBezTo>
                    <a:pt x="589" y="24"/>
                    <a:pt x="589" y="12"/>
                    <a:pt x="578" y="12"/>
                  </a:cubicBezTo>
                  <a:cubicBezTo>
                    <a:pt x="521" y="12"/>
                    <a:pt x="430" y="35"/>
                    <a:pt x="352" y="57"/>
                  </a:cubicBezTo>
                  <a:cubicBezTo>
                    <a:pt x="276" y="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935395" y="4820742"/>
              <a:ext cx="82805" cy="178192"/>
            </a:xfrm>
            <a:custGeom>
              <a:avLst/>
              <a:gdLst/>
              <a:ahLst/>
              <a:cxnLst/>
              <a:rect l="l" t="t" r="r" b="b"/>
              <a:pathLst>
                <a:path w="1856" h="3994" extrusionOk="0">
                  <a:moveTo>
                    <a:pt x="1109" y="0"/>
                  </a:moveTo>
                  <a:cubicBezTo>
                    <a:pt x="1109" y="0"/>
                    <a:pt x="0" y="611"/>
                    <a:pt x="0" y="1470"/>
                  </a:cubicBezTo>
                  <a:cubicBezTo>
                    <a:pt x="12" y="2341"/>
                    <a:pt x="475" y="3642"/>
                    <a:pt x="475" y="3642"/>
                  </a:cubicBezTo>
                  <a:cubicBezTo>
                    <a:pt x="475" y="3642"/>
                    <a:pt x="57" y="3913"/>
                    <a:pt x="114" y="3969"/>
                  </a:cubicBezTo>
                  <a:cubicBezTo>
                    <a:pt x="129" y="3985"/>
                    <a:pt x="202" y="3994"/>
                    <a:pt x="299" y="3994"/>
                  </a:cubicBezTo>
                  <a:cubicBezTo>
                    <a:pt x="548" y="3994"/>
                    <a:pt x="953" y="3935"/>
                    <a:pt x="928" y="3788"/>
                  </a:cubicBezTo>
                  <a:cubicBezTo>
                    <a:pt x="928" y="3788"/>
                    <a:pt x="1301" y="2375"/>
                    <a:pt x="1053" y="1640"/>
                  </a:cubicBezTo>
                  <a:lnTo>
                    <a:pt x="1855" y="1097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922278" y="4970962"/>
              <a:ext cx="61123" cy="30294"/>
            </a:xfrm>
            <a:custGeom>
              <a:avLst/>
              <a:gdLst/>
              <a:ahLst/>
              <a:cxnLst/>
              <a:rect l="l" t="t" r="r" b="b"/>
              <a:pathLst>
                <a:path w="1370" h="679" extrusionOk="0">
                  <a:moveTo>
                    <a:pt x="742" y="1"/>
                  </a:moveTo>
                  <a:cubicBezTo>
                    <a:pt x="725" y="1"/>
                    <a:pt x="704" y="8"/>
                    <a:pt x="679" y="26"/>
                  </a:cubicBezTo>
                  <a:cubicBezTo>
                    <a:pt x="623" y="71"/>
                    <a:pt x="623" y="285"/>
                    <a:pt x="623" y="285"/>
                  </a:cubicBezTo>
                  <a:cubicBezTo>
                    <a:pt x="623" y="285"/>
                    <a:pt x="0" y="534"/>
                    <a:pt x="46" y="625"/>
                  </a:cubicBezTo>
                  <a:cubicBezTo>
                    <a:pt x="74" y="661"/>
                    <a:pt x="220" y="678"/>
                    <a:pt x="406" y="678"/>
                  </a:cubicBezTo>
                  <a:cubicBezTo>
                    <a:pt x="748" y="678"/>
                    <a:pt x="1221" y="618"/>
                    <a:pt x="1324" y="501"/>
                  </a:cubicBezTo>
                  <a:cubicBezTo>
                    <a:pt x="1369" y="456"/>
                    <a:pt x="1312" y="240"/>
                    <a:pt x="1312" y="240"/>
                  </a:cubicBezTo>
                  <a:cubicBezTo>
                    <a:pt x="1312" y="240"/>
                    <a:pt x="1220" y="326"/>
                    <a:pt x="1036" y="326"/>
                  </a:cubicBezTo>
                  <a:cubicBezTo>
                    <a:pt x="971" y="326"/>
                    <a:pt x="893" y="315"/>
                    <a:pt x="804" y="285"/>
                  </a:cubicBezTo>
                  <a:cubicBezTo>
                    <a:pt x="804" y="285"/>
                    <a:pt x="845" y="1"/>
                    <a:pt x="74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921966" y="4988407"/>
              <a:ext cx="63576" cy="15481"/>
            </a:xfrm>
            <a:custGeom>
              <a:avLst/>
              <a:gdLst/>
              <a:ahLst/>
              <a:cxnLst/>
              <a:rect l="l" t="t" r="r" b="b"/>
              <a:pathLst>
                <a:path w="1425" h="347" extrusionOk="0">
                  <a:moveTo>
                    <a:pt x="871" y="0"/>
                  </a:moveTo>
                  <a:cubicBezTo>
                    <a:pt x="850" y="0"/>
                    <a:pt x="827" y="24"/>
                    <a:pt x="844" y="42"/>
                  </a:cubicBezTo>
                  <a:cubicBezTo>
                    <a:pt x="890" y="87"/>
                    <a:pt x="924" y="143"/>
                    <a:pt x="969" y="200"/>
                  </a:cubicBezTo>
                  <a:cubicBezTo>
                    <a:pt x="946" y="200"/>
                    <a:pt x="924" y="200"/>
                    <a:pt x="912" y="211"/>
                  </a:cubicBezTo>
                  <a:cubicBezTo>
                    <a:pt x="856" y="155"/>
                    <a:pt x="811" y="87"/>
                    <a:pt x="766" y="30"/>
                  </a:cubicBezTo>
                  <a:cubicBezTo>
                    <a:pt x="762" y="20"/>
                    <a:pt x="755" y="16"/>
                    <a:pt x="748" y="16"/>
                  </a:cubicBezTo>
                  <a:cubicBezTo>
                    <a:pt x="733" y="16"/>
                    <a:pt x="715" y="37"/>
                    <a:pt x="731" y="53"/>
                  </a:cubicBezTo>
                  <a:cubicBezTo>
                    <a:pt x="766" y="110"/>
                    <a:pt x="811" y="166"/>
                    <a:pt x="844" y="223"/>
                  </a:cubicBezTo>
                  <a:cubicBezTo>
                    <a:pt x="751" y="235"/>
                    <a:pt x="653" y="242"/>
                    <a:pt x="555" y="242"/>
                  </a:cubicBezTo>
                  <a:cubicBezTo>
                    <a:pt x="392" y="242"/>
                    <a:pt x="228" y="224"/>
                    <a:pt x="87" y="188"/>
                  </a:cubicBezTo>
                  <a:cubicBezTo>
                    <a:pt x="84" y="188"/>
                    <a:pt x="80" y="188"/>
                    <a:pt x="77" y="188"/>
                  </a:cubicBezTo>
                  <a:cubicBezTo>
                    <a:pt x="17" y="188"/>
                    <a:pt x="0" y="280"/>
                    <a:pt x="64" y="291"/>
                  </a:cubicBezTo>
                  <a:cubicBezTo>
                    <a:pt x="211" y="327"/>
                    <a:pt x="371" y="346"/>
                    <a:pt x="535" y="346"/>
                  </a:cubicBezTo>
                  <a:cubicBezTo>
                    <a:pt x="828" y="346"/>
                    <a:pt x="1130" y="285"/>
                    <a:pt x="1376" y="155"/>
                  </a:cubicBezTo>
                  <a:cubicBezTo>
                    <a:pt x="1424" y="136"/>
                    <a:pt x="1407" y="58"/>
                    <a:pt x="1358" y="58"/>
                  </a:cubicBezTo>
                  <a:cubicBezTo>
                    <a:pt x="1350" y="58"/>
                    <a:pt x="1341" y="60"/>
                    <a:pt x="1331" y="65"/>
                  </a:cubicBezTo>
                  <a:cubicBezTo>
                    <a:pt x="1241" y="110"/>
                    <a:pt x="1127" y="155"/>
                    <a:pt x="1025" y="188"/>
                  </a:cubicBezTo>
                  <a:lnTo>
                    <a:pt x="1025" y="178"/>
                  </a:lnTo>
                  <a:cubicBezTo>
                    <a:pt x="969" y="132"/>
                    <a:pt x="935" y="65"/>
                    <a:pt x="890" y="8"/>
                  </a:cubicBezTo>
                  <a:cubicBezTo>
                    <a:pt x="884" y="2"/>
                    <a:pt x="878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938964" y="4975959"/>
              <a:ext cx="20701" cy="11065"/>
            </a:xfrm>
            <a:custGeom>
              <a:avLst/>
              <a:gdLst/>
              <a:ahLst/>
              <a:cxnLst/>
              <a:rect l="l" t="t" r="r" b="b"/>
              <a:pathLst>
                <a:path w="464" h="248" extrusionOk="0">
                  <a:moveTo>
                    <a:pt x="362" y="49"/>
                  </a:moveTo>
                  <a:cubicBezTo>
                    <a:pt x="373" y="49"/>
                    <a:pt x="350" y="72"/>
                    <a:pt x="339" y="72"/>
                  </a:cubicBezTo>
                  <a:lnTo>
                    <a:pt x="305" y="106"/>
                  </a:lnTo>
                  <a:lnTo>
                    <a:pt x="294" y="106"/>
                  </a:lnTo>
                  <a:cubicBezTo>
                    <a:pt x="317" y="83"/>
                    <a:pt x="339" y="60"/>
                    <a:pt x="362" y="49"/>
                  </a:cubicBezTo>
                  <a:close/>
                  <a:moveTo>
                    <a:pt x="113" y="70"/>
                  </a:moveTo>
                  <a:cubicBezTo>
                    <a:pt x="116" y="70"/>
                    <a:pt x="119" y="70"/>
                    <a:pt x="124" y="72"/>
                  </a:cubicBezTo>
                  <a:cubicBezTo>
                    <a:pt x="147" y="83"/>
                    <a:pt x="169" y="106"/>
                    <a:pt x="192" y="128"/>
                  </a:cubicBezTo>
                  <a:lnTo>
                    <a:pt x="181" y="128"/>
                  </a:lnTo>
                  <a:cubicBezTo>
                    <a:pt x="158" y="117"/>
                    <a:pt x="147" y="106"/>
                    <a:pt x="124" y="95"/>
                  </a:cubicBezTo>
                  <a:cubicBezTo>
                    <a:pt x="124" y="95"/>
                    <a:pt x="100" y="70"/>
                    <a:pt x="113" y="70"/>
                  </a:cubicBezTo>
                  <a:close/>
                  <a:moveTo>
                    <a:pt x="366" y="0"/>
                  </a:moveTo>
                  <a:cubicBezTo>
                    <a:pt x="316" y="0"/>
                    <a:pt x="261" y="53"/>
                    <a:pt x="226" y="106"/>
                  </a:cubicBezTo>
                  <a:cubicBezTo>
                    <a:pt x="199" y="61"/>
                    <a:pt x="151" y="16"/>
                    <a:pt x="110" y="16"/>
                  </a:cubicBezTo>
                  <a:cubicBezTo>
                    <a:pt x="99" y="16"/>
                    <a:pt x="88" y="20"/>
                    <a:pt x="79" y="27"/>
                  </a:cubicBezTo>
                  <a:cubicBezTo>
                    <a:pt x="0" y="95"/>
                    <a:pt x="124" y="163"/>
                    <a:pt x="192" y="196"/>
                  </a:cubicBezTo>
                  <a:lnTo>
                    <a:pt x="204" y="208"/>
                  </a:lnTo>
                  <a:cubicBezTo>
                    <a:pt x="226" y="208"/>
                    <a:pt x="237" y="219"/>
                    <a:pt x="249" y="230"/>
                  </a:cubicBezTo>
                  <a:cubicBezTo>
                    <a:pt x="253" y="243"/>
                    <a:pt x="261" y="247"/>
                    <a:pt x="270" y="247"/>
                  </a:cubicBezTo>
                  <a:cubicBezTo>
                    <a:pt x="285" y="247"/>
                    <a:pt x="301" y="233"/>
                    <a:pt x="294" y="219"/>
                  </a:cubicBezTo>
                  <a:cubicBezTo>
                    <a:pt x="282" y="196"/>
                    <a:pt x="271" y="185"/>
                    <a:pt x="260" y="173"/>
                  </a:cubicBezTo>
                  <a:cubicBezTo>
                    <a:pt x="328" y="151"/>
                    <a:pt x="463" y="83"/>
                    <a:pt x="407" y="15"/>
                  </a:cubicBezTo>
                  <a:cubicBezTo>
                    <a:pt x="394" y="5"/>
                    <a:pt x="380" y="0"/>
                    <a:pt x="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937537" y="4986132"/>
              <a:ext cx="7005" cy="6603"/>
            </a:xfrm>
            <a:custGeom>
              <a:avLst/>
              <a:gdLst/>
              <a:ahLst/>
              <a:cxnLst/>
              <a:rect l="l" t="t" r="r" b="b"/>
              <a:pathLst>
                <a:path w="157" h="148" extrusionOk="0">
                  <a:moveTo>
                    <a:pt x="45" y="0"/>
                  </a:moveTo>
                  <a:cubicBezTo>
                    <a:pt x="24" y="0"/>
                    <a:pt x="1" y="28"/>
                    <a:pt x="20" y="48"/>
                  </a:cubicBezTo>
                  <a:cubicBezTo>
                    <a:pt x="55" y="70"/>
                    <a:pt x="100" y="81"/>
                    <a:pt x="100" y="126"/>
                  </a:cubicBezTo>
                  <a:cubicBezTo>
                    <a:pt x="105" y="142"/>
                    <a:pt x="117" y="148"/>
                    <a:pt x="128" y="148"/>
                  </a:cubicBezTo>
                  <a:cubicBezTo>
                    <a:pt x="142" y="148"/>
                    <a:pt x="156" y="139"/>
                    <a:pt x="156" y="126"/>
                  </a:cubicBezTo>
                  <a:cubicBezTo>
                    <a:pt x="156" y="59"/>
                    <a:pt x="100" y="36"/>
                    <a:pt x="55" y="2"/>
                  </a:cubicBezTo>
                  <a:cubicBezTo>
                    <a:pt x="52" y="1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941731" y="4984392"/>
              <a:ext cx="7138" cy="6826"/>
            </a:xfrm>
            <a:custGeom>
              <a:avLst/>
              <a:gdLst/>
              <a:ahLst/>
              <a:cxnLst/>
              <a:rect l="l" t="t" r="r" b="b"/>
              <a:pathLst>
                <a:path w="160" h="153" extrusionOk="0">
                  <a:moveTo>
                    <a:pt x="27" y="1"/>
                  </a:moveTo>
                  <a:cubicBezTo>
                    <a:pt x="10" y="1"/>
                    <a:pt x="1" y="34"/>
                    <a:pt x="29" y="52"/>
                  </a:cubicBezTo>
                  <a:cubicBezTo>
                    <a:pt x="62" y="75"/>
                    <a:pt x="96" y="87"/>
                    <a:pt x="107" y="132"/>
                  </a:cubicBezTo>
                  <a:cubicBezTo>
                    <a:pt x="112" y="146"/>
                    <a:pt x="123" y="152"/>
                    <a:pt x="133" y="152"/>
                  </a:cubicBezTo>
                  <a:cubicBezTo>
                    <a:pt x="147" y="152"/>
                    <a:pt x="159" y="140"/>
                    <a:pt x="152" y="120"/>
                  </a:cubicBezTo>
                  <a:cubicBezTo>
                    <a:pt x="142" y="64"/>
                    <a:pt x="96" y="30"/>
                    <a:pt x="39" y="7"/>
                  </a:cubicBezTo>
                  <a:cubicBezTo>
                    <a:pt x="35" y="3"/>
                    <a:pt x="31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956097" y="4820742"/>
              <a:ext cx="62104" cy="92888"/>
            </a:xfrm>
            <a:custGeom>
              <a:avLst/>
              <a:gdLst/>
              <a:ahLst/>
              <a:cxnLst/>
              <a:rect l="l" t="t" r="r" b="b"/>
              <a:pathLst>
                <a:path w="1392" h="2082" extrusionOk="0">
                  <a:moveTo>
                    <a:pt x="645" y="0"/>
                  </a:moveTo>
                  <a:cubicBezTo>
                    <a:pt x="645" y="0"/>
                    <a:pt x="305" y="181"/>
                    <a:pt x="1" y="486"/>
                  </a:cubicBezTo>
                  <a:cubicBezTo>
                    <a:pt x="147" y="747"/>
                    <a:pt x="272" y="1006"/>
                    <a:pt x="362" y="1278"/>
                  </a:cubicBezTo>
                  <a:cubicBezTo>
                    <a:pt x="453" y="1538"/>
                    <a:pt x="566" y="1810"/>
                    <a:pt x="667" y="2081"/>
                  </a:cubicBezTo>
                  <a:cubicBezTo>
                    <a:pt x="656" y="1923"/>
                    <a:pt x="622" y="1764"/>
                    <a:pt x="589" y="1640"/>
                  </a:cubicBezTo>
                  <a:lnTo>
                    <a:pt x="1391" y="1097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1045908" y="4830290"/>
              <a:ext cx="179575" cy="82805"/>
            </a:xfrm>
            <a:custGeom>
              <a:avLst/>
              <a:gdLst/>
              <a:ahLst/>
              <a:cxnLst/>
              <a:rect l="l" t="t" r="r" b="b"/>
              <a:pathLst>
                <a:path w="4025" h="1856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599" y="1855"/>
                    <a:pt x="1470" y="1855"/>
                  </a:cubicBezTo>
                  <a:cubicBezTo>
                    <a:pt x="2330" y="1844"/>
                    <a:pt x="3630" y="1403"/>
                    <a:pt x="3630" y="1403"/>
                  </a:cubicBezTo>
                  <a:cubicBezTo>
                    <a:pt x="3630" y="1403"/>
                    <a:pt x="3867" y="1759"/>
                    <a:pt x="3945" y="1759"/>
                  </a:cubicBezTo>
                  <a:cubicBezTo>
                    <a:pt x="3950" y="1759"/>
                    <a:pt x="3955" y="1758"/>
                    <a:pt x="3958" y="1754"/>
                  </a:cubicBezTo>
                  <a:cubicBezTo>
                    <a:pt x="4025" y="1698"/>
                    <a:pt x="3993" y="939"/>
                    <a:pt x="3801" y="939"/>
                  </a:cubicBezTo>
                  <a:cubicBezTo>
                    <a:pt x="3797" y="939"/>
                    <a:pt x="3793" y="939"/>
                    <a:pt x="3788" y="940"/>
                  </a:cubicBezTo>
                  <a:cubicBezTo>
                    <a:pt x="3788" y="940"/>
                    <a:pt x="2999" y="729"/>
                    <a:pt x="2290" y="729"/>
                  </a:cubicBezTo>
                  <a:cubicBezTo>
                    <a:pt x="2053" y="729"/>
                    <a:pt x="1826" y="753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1193585" y="4867098"/>
              <a:ext cx="34487" cy="58178"/>
            </a:xfrm>
            <a:custGeom>
              <a:avLst/>
              <a:gdLst/>
              <a:ahLst/>
              <a:cxnLst/>
              <a:rect l="l" t="t" r="r" b="b"/>
              <a:pathLst>
                <a:path w="773" h="1304" extrusionOk="0">
                  <a:moveTo>
                    <a:pt x="492" y="0"/>
                  </a:moveTo>
                  <a:cubicBezTo>
                    <a:pt x="412" y="0"/>
                    <a:pt x="297" y="24"/>
                    <a:pt x="297" y="24"/>
                  </a:cubicBezTo>
                  <a:cubicBezTo>
                    <a:pt x="297" y="24"/>
                    <a:pt x="456" y="193"/>
                    <a:pt x="343" y="544"/>
                  </a:cubicBezTo>
                  <a:cubicBezTo>
                    <a:pt x="343" y="544"/>
                    <a:pt x="270" y="532"/>
                    <a:pt x="197" y="532"/>
                  </a:cubicBezTo>
                  <a:cubicBezTo>
                    <a:pt x="99" y="532"/>
                    <a:pt x="0" y="554"/>
                    <a:pt x="71" y="658"/>
                  </a:cubicBezTo>
                  <a:cubicBezTo>
                    <a:pt x="116" y="714"/>
                    <a:pt x="343" y="714"/>
                    <a:pt x="343" y="714"/>
                  </a:cubicBezTo>
                  <a:cubicBezTo>
                    <a:pt x="343" y="714"/>
                    <a:pt x="574" y="1304"/>
                    <a:pt x="662" y="1304"/>
                  </a:cubicBezTo>
                  <a:cubicBezTo>
                    <a:pt x="665" y="1304"/>
                    <a:pt x="668" y="1303"/>
                    <a:pt x="671" y="1302"/>
                  </a:cubicBezTo>
                  <a:cubicBezTo>
                    <a:pt x="772" y="1211"/>
                    <a:pt x="739" y="183"/>
                    <a:pt x="558" y="13"/>
                  </a:cubicBezTo>
                  <a:cubicBezTo>
                    <a:pt x="546" y="4"/>
                    <a:pt x="521" y="0"/>
                    <a:pt x="49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1213082" y="4864822"/>
              <a:ext cx="18024" cy="61390"/>
            </a:xfrm>
            <a:custGeom>
              <a:avLst/>
              <a:gdLst/>
              <a:ahLst/>
              <a:cxnLst/>
              <a:rect l="l" t="t" r="r" b="b"/>
              <a:pathLst>
                <a:path w="404" h="1376" extrusionOk="0">
                  <a:moveTo>
                    <a:pt x="120" y="1"/>
                  </a:moveTo>
                  <a:cubicBezTo>
                    <a:pt x="87" y="1"/>
                    <a:pt x="54" y="28"/>
                    <a:pt x="76" y="64"/>
                  </a:cubicBezTo>
                  <a:cubicBezTo>
                    <a:pt x="121" y="166"/>
                    <a:pt x="166" y="267"/>
                    <a:pt x="189" y="380"/>
                  </a:cubicBezTo>
                  <a:cubicBezTo>
                    <a:pt x="132" y="425"/>
                    <a:pt x="76" y="460"/>
                    <a:pt x="19" y="516"/>
                  </a:cubicBezTo>
                  <a:cubicBezTo>
                    <a:pt x="0" y="525"/>
                    <a:pt x="11" y="556"/>
                    <a:pt x="34" y="556"/>
                  </a:cubicBezTo>
                  <a:cubicBezTo>
                    <a:pt x="40" y="556"/>
                    <a:pt x="46" y="555"/>
                    <a:pt x="53" y="550"/>
                  </a:cubicBezTo>
                  <a:cubicBezTo>
                    <a:pt x="98" y="516"/>
                    <a:pt x="154" y="471"/>
                    <a:pt x="211" y="437"/>
                  </a:cubicBezTo>
                  <a:cubicBezTo>
                    <a:pt x="211" y="448"/>
                    <a:pt x="211" y="471"/>
                    <a:pt x="222" y="493"/>
                  </a:cubicBezTo>
                  <a:cubicBezTo>
                    <a:pt x="154" y="538"/>
                    <a:pt x="98" y="584"/>
                    <a:pt x="30" y="629"/>
                  </a:cubicBezTo>
                  <a:cubicBezTo>
                    <a:pt x="11" y="648"/>
                    <a:pt x="25" y="677"/>
                    <a:pt x="51" y="677"/>
                  </a:cubicBezTo>
                  <a:cubicBezTo>
                    <a:pt x="55" y="677"/>
                    <a:pt x="59" y="676"/>
                    <a:pt x="64" y="674"/>
                  </a:cubicBezTo>
                  <a:cubicBezTo>
                    <a:pt x="121" y="629"/>
                    <a:pt x="177" y="595"/>
                    <a:pt x="222" y="550"/>
                  </a:cubicBezTo>
                  <a:lnTo>
                    <a:pt x="222" y="550"/>
                  </a:lnTo>
                  <a:cubicBezTo>
                    <a:pt x="267" y="810"/>
                    <a:pt x="257" y="1081"/>
                    <a:pt x="189" y="1319"/>
                  </a:cubicBezTo>
                  <a:cubicBezTo>
                    <a:pt x="182" y="1356"/>
                    <a:pt x="209" y="1376"/>
                    <a:pt x="237" y="1376"/>
                  </a:cubicBezTo>
                  <a:cubicBezTo>
                    <a:pt x="261" y="1376"/>
                    <a:pt x="285" y="1361"/>
                    <a:pt x="290" y="1330"/>
                  </a:cubicBezTo>
                  <a:cubicBezTo>
                    <a:pt x="403" y="923"/>
                    <a:pt x="370" y="403"/>
                    <a:pt x="166" y="30"/>
                  </a:cubicBezTo>
                  <a:cubicBezTo>
                    <a:pt x="158" y="9"/>
                    <a:pt x="139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1199742" y="4891547"/>
              <a:ext cx="12581" cy="16151"/>
            </a:xfrm>
            <a:custGeom>
              <a:avLst/>
              <a:gdLst/>
              <a:ahLst/>
              <a:cxnLst/>
              <a:rect l="l" t="t" r="r" b="b"/>
              <a:pathLst>
                <a:path w="282" h="362" extrusionOk="0">
                  <a:moveTo>
                    <a:pt x="83" y="50"/>
                  </a:moveTo>
                  <a:cubicBezTo>
                    <a:pt x="88" y="50"/>
                    <a:pt x="103" y="66"/>
                    <a:pt x="103" y="75"/>
                  </a:cubicBezTo>
                  <a:cubicBezTo>
                    <a:pt x="113" y="86"/>
                    <a:pt x="114" y="96"/>
                    <a:pt x="123" y="114"/>
                  </a:cubicBezTo>
                  <a:lnTo>
                    <a:pt x="123" y="114"/>
                  </a:lnTo>
                  <a:cubicBezTo>
                    <a:pt x="97" y="100"/>
                    <a:pt x="81" y="72"/>
                    <a:pt x="81" y="53"/>
                  </a:cubicBezTo>
                  <a:cubicBezTo>
                    <a:pt x="81" y="51"/>
                    <a:pt x="81" y="50"/>
                    <a:pt x="83" y="50"/>
                  </a:cubicBezTo>
                  <a:close/>
                  <a:moveTo>
                    <a:pt x="159" y="234"/>
                  </a:moveTo>
                  <a:lnTo>
                    <a:pt x="159" y="245"/>
                  </a:lnTo>
                  <a:cubicBezTo>
                    <a:pt x="148" y="256"/>
                    <a:pt x="137" y="268"/>
                    <a:pt x="126" y="290"/>
                  </a:cubicBezTo>
                  <a:cubicBezTo>
                    <a:pt x="126" y="290"/>
                    <a:pt x="107" y="309"/>
                    <a:pt x="102" y="309"/>
                  </a:cubicBezTo>
                  <a:cubicBezTo>
                    <a:pt x="100" y="309"/>
                    <a:pt x="100" y="307"/>
                    <a:pt x="103" y="301"/>
                  </a:cubicBezTo>
                  <a:cubicBezTo>
                    <a:pt x="103" y="279"/>
                    <a:pt x="137" y="245"/>
                    <a:pt x="159" y="234"/>
                  </a:cubicBezTo>
                  <a:close/>
                  <a:moveTo>
                    <a:pt x="84" y="1"/>
                  </a:moveTo>
                  <a:cubicBezTo>
                    <a:pt x="72" y="1"/>
                    <a:pt x="59" y="6"/>
                    <a:pt x="46" y="19"/>
                  </a:cubicBezTo>
                  <a:cubicBezTo>
                    <a:pt x="1" y="64"/>
                    <a:pt x="69" y="143"/>
                    <a:pt x="137" y="188"/>
                  </a:cubicBezTo>
                  <a:cubicBezTo>
                    <a:pt x="81" y="223"/>
                    <a:pt x="13" y="290"/>
                    <a:pt x="58" y="336"/>
                  </a:cubicBezTo>
                  <a:cubicBezTo>
                    <a:pt x="73" y="354"/>
                    <a:pt x="89" y="361"/>
                    <a:pt x="104" y="361"/>
                  </a:cubicBezTo>
                  <a:cubicBezTo>
                    <a:pt x="154" y="361"/>
                    <a:pt x="199" y="275"/>
                    <a:pt x="216" y="223"/>
                  </a:cubicBezTo>
                  <a:cubicBezTo>
                    <a:pt x="227" y="223"/>
                    <a:pt x="227" y="223"/>
                    <a:pt x="227" y="211"/>
                  </a:cubicBezTo>
                  <a:cubicBezTo>
                    <a:pt x="239" y="200"/>
                    <a:pt x="239" y="177"/>
                    <a:pt x="262" y="177"/>
                  </a:cubicBezTo>
                  <a:cubicBezTo>
                    <a:pt x="282" y="157"/>
                    <a:pt x="274" y="119"/>
                    <a:pt x="249" y="119"/>
                  </a:cubicBezTo>
                  <a:cubicBezTo>
                    <a:pt x="246" y="119"/>
                    <a:pt x="242" y="119"/>
                    <a:pt x="239" y="120"/>
                  </a:cubicBezTo>
                  <a:lnTo>
                    <a:pt x="205" y="155"/>
                  </a:lnTo>
                  <a:lnTo>
                    <a:pt x="194" y="155"/>
                  </a:lnTo>
                  <a:cubicBezTo>
                    <a:pt x="175" y="100"/>
                    <a:pt x="135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1210628" y="4904485"/>
              <a:ext cx="7852" cy="6425"/>
            </a:xfrm>
            <a:custGeom>
              <a:avLst/>
              <a:gdLst/>
              <a:ahLst/>
              <a:cxnLst/>
              <a:rect l="l" t="t" r="r" b="b"/>
              <a:pathLst>
                <a:path w="176" h="144" extrusionOk="0">
                  <a:moveTo>
                    <a:pt x="131" y="0"/>
                  </a:moveTo>
                  <a:cubicBezTo>
                    <a:pt x="74" y="11"/>
                    <a:pt x="40" y="57"/>
                    <a:pt x="18" y="102"/>
                  </a:cubicBezTo>
                  <a:cubicBezTo>
                    <a:pt x="0" y="119"/>
                    <a:pt x="23" y="144"/>
                    <a:pt x="39" y="144"/>
                  </a:cubicBezTo>
                  <a:cubicBezTo>
                    <a:pt x="44" y="144"/>
                    <a:pt x="48" y="141"/>
                    <a:pt x="51" y="136"/>
                  </a:cubicBezTo>
                  <a:cubicBezTo>
                    <a:pt x="74" y="102"/>
                    <a:pt x="96" y="57"/>
                    <a:pt x="141" y="57"/>
                  </a:cubicBezTo>
                  <a:cubicBezTo>
                    <a:pt x="176" y="57"/>
                    <a:pt x="164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1208977" y="4900381"/>
              <a:ext cx="7495" cy="6603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142" y="0"/>
                  </a:moveTo>
                  <a:cubicBezTo>
                    <a:pt x="139" y="0"/>
                    <a:pt x="136" y="1"/>
                    <a:pt x="133" y="2"/>
                  </a:cubicBezTo>
                  <a:cubicBezTo>
                    <a:pt x="65" y="13"/>
                    <a:pt x="43" y="58"/>
                    <a:pt x="9" y="115"/>
                  </a:cubicBezTo>
                  <a:cubicBezTo>
                    <a:pt x="1" y="131"/>
                    <a:pt x="21" y="147"/>
                    <a:pt x="38" y="147"/>
                  </a:cubicBezTo>
                  <a:cubicBezTo>
                    <a:pt x="45" y="147"/>
                    <a:pt x="51" y="144"/>
                    <a:pt x="55" y="138"/>
                  </a:cubicBezTo>
                  <a:cubicBezTo>
                    <a:pt x="77" y="103"/>
                    <a:pt x="100" y="58"/>
                    <a:pt x="133" y="58"/>
                  </a:cubicBezTo>
                  <a:cubicBezTo>
                    <a:pt x="164" y="48"/>
                    <a:pt x="167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045908" y="4830290"/>
              <a:ext cx="92888" cy="61613"/>
            </a:xfrm>
            <a:custGeom>
              <a:avLst/>
              <a:gdLst/>
              <a:ahLst/>
              <a:cxnLst/>
              <a:rect l="l" t="t" r="r" b="b"/>
              <a:pathLst>
                <a:path w="2082" h="1381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181" y="1075"/>
                    <a:pt x="486" y="1380"/>
                  </a:cubicBezTo>
                  <a:cubicBezTo>
                    <a:pt x="735" y="1245"/>
                    <a:pt x="996" y="1121"/>
                    <a:pt x="1278" y="1030"/>
                  </a:cubicBezTo>
                  <a:cubicBezTo>
                    <a:pt x="1538" y="940"/>
                    <a:pt x="1810" y="827"/>
                    <a:pt x="2081" y="736"/>
                  </a:cubicBezTo>
                  <a:lnTo>
                    <a:pt x="2081" y="736"/>
                  </a:lnTo>
                  <a:cubicBezTo>
                    <a:pt x="1923" y="747"/>
                    <a:pt x="1764" y="770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949538" y="4772781"/>
              <a:ext cx="171099" cy="117114"/>
            </a:xfrm>
            <a:custGeom>
              <a:avLst/>
              <a:gdLst/>
              <a:ahLst/>
              <a:cxnLst/>
              <a:rect l="l" t="t" r="r" b="b"/>
              <a:pathLst>
                <a:path w="3835" h="2625" extrusionOk="0">
                  <a:moveTo>
                    <a:pt x="2872" y="1"/>
                  </a:moveTo>
                  <a:lnTo>
                    <a:pt x="758" y="340"/>
                  </a:lnTo>
                  <a:lnTo>
                    <a:pt x="814" y="702"/>
                  </a:lnTo>
                  <a:lnTo>
                    <a:pt x="0" y="1143"/>
                  </a:lnTo>
                  <a:cubicBezTo>
                    <a:pt x="0" y="1143"/>
                    <a:pt x="656" y="2116"/>
                    <a:pt x="1040" y="2511"/>
                  </a:cubicBezTo>
                  <a:lnTo>
                    <a:pt x="1979" y="1867"/>
                  </a:lnTo>
                  <a:lnTo>
                    <a:pt x="2397" y="2624"/>
                  </a:lnTo>
                  <a:lnTo>
                    <a:pt x="3834" y="1787"/>
                  </a:lnTo>
                  <a:cubicBezTo>
                    <a:pt x="3834" y="1787"/>
                    <a:pt x="3676" y="419"/>
                    <a:pt x="287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970240" y="4772781"/>
              <a:ext cx="114036" cy="39930"/>
            </a:xfrm>
            <a:custGeom>
              <a:avLst/>
              <a:gdLst/>
              <a:ahLst/>
              <a:cxnLst/>
              <a:rect l="l" t="t" r="r" b="b"/>
              <a:pathLst>
                <a:path w="2556" h="895" extrusionOk="0">
                  <a:moveTo>
                    <a:pt x="2408" y="1"/>
                  </a:moveTo>
                  <a:lnTo>
                    <a:pt x="294" y="340"/>
                  </a:lnTo>
                  <a:lnTo>
                    <a:pt x="350" y="702"/>
                  </a:lnTo>
                  <a:lnTo>
                    <a:pt x="0" y="894"/>
                  </a:lnTo>
                  <a:lnTo>
                    <a:pt x="430" y="770"/>
                  </a:lnTo>
                  <a:cubicBezTo>
                    <a:pt x="430" y="770"/>
                    <a:pt x="608" y="805"/>
                    <a:pt x="872" y="805"/>
                  </a:cubicBezTo>
                  <a:cubicBezTo>
                    <a:pt x="1334" y="805"/>
                    <a:pt x="2059" y="696"/>
                    <a:pt x="2556" y="91"/>
                  </a:cubicBezTo>
                  <a:cubicBezTo>
                    <a:pt x="2511" y="58"/>
                    <a:pt x="2454" y="23"/>
                    <a:pt x="2408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977780" y="4844968"/>
              <a:ext cx="60096" cy="39886"/>
            </a:xfrm>
            <a:custGeom>
              <a:avLst/>
              <a:gdLst/>
              <a:ahLst/>
              <a:cxnLst/>
              <a:rect l="l" t="t" r="r" b="b"/>
              <a:pathLst>
                <a:path w="1347" h="894" extrusionOk="0">
                  <a:moveTo>
                    <a:pt x="1301" y="0"/>
                  </a:moveTo>
                  <a:lnTo>
                    <a:pt x="0" y="407"/>
                  </a:lnTo>
                  <a:cubicBezTo>
                    <a:pt x="148" y="599"/>
                    <a:pt x="284" y="769"/>
                    <a:pt x="407" y="893"/>
                  </a:cubicBezTo>
                  <a:lnTo>
                    <a:pt x="1346" y="249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970731" y="4650222"/>
              <a:ext cx="112564" cy="154413"/>
            </a:xfrm>
            <a:custGeom>
              <a:avLst/>
              <a:gdLst/>
              <a:ahLst/>
              <a:cxnLst/>
              <a:rect l="l" t="t" r="r" b="b"/>
              <a:pathLst>
                <a:path w="2523" h="3461" extrusionOk="0">
                  <a:moveTo>
                    <a:pt x="1900" y="0"/>
                  </a:moveTo>
                  <a:cubicBezTo>
                    <a:pt x="1900" y="0"/>
                    <a:pt x="927" y="91"/>
                    <a:pt x="328" y="249"/>
                  </a:cubicBezTo>
                  <a:cubicBezTo>
                    <a:pt x="328" y="249"/>
                    <a:pt x="0" y="2420"/>
                    <a:pt x="125" y="3393"/>
                  </a:cubicBezTo>
                  <a:cubicBezTo>
                    <a:pt x="125" y="3393"/>
                    <a:pt x="339" y="3461"/>
                    <a:pt x="666" y="3461"/>
                  </a:cubicBezTo>
                  <a:cubicBezTo>
                    <a:pt x="1148" y="3461"/>
                    <a:pt x="1875" y="3313"/>
                    <a:pt x="2522" y="2578"/>
                  </a:cubicBezTo>
                  <a:cubicBezTo>
                    <a:pt x="2522" y="2578"/>
                    <a:pt x="1968" y="973"/>
                    <a:pt x="190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975281" y="4650222"/>
              <a:ext cx="108013" cy="154413"/>
            </a:xfrm>
            <a:custGeom>
              <a:avLst/>
              <a:gdLst/>
              <a:ahLst/>
              <a:cxnLst/>
              <a:rect l="l" t="t" r="r" b="b"/>
              <a:pathLst>
                <a:path w="2421" h="3461" extrusionOk="0">
                  <a:moveTo>
                    <a:pt x="1798" y="0"/>
                  </a:moveTo>
                  <a:cubicBezTo>
                    <a:pt x="1798" y="0"/>
                    <a:pt x="1742" y="0"/>
                    <a:pt x="1651" y="11"/>
                  </a:cubicBezTo>
                  <a:cubicBezTo>
                    <a:pt x="1629" y="169"/>
                    <a:pt x="1549" y="362"/>
                    <a:pt x="1526" y="475"/>
                  </a:cubicBezTo>
                  <a:cubicBezTo>
                    <a:pt x="1402" y="927"/>
                    <a:pt x="1267" y="1391"/>
                    <a:pt x="1063" y="1820"/>
                  </a:cubicBezTo>
                  <a:cubicBezTo>
                    <a:pt x="803" y="2330"/>
                    <a:pt x="441" y="2759"/>
                    <a:pt x="0" y="3087"/>
                  </a:cubicBezTo>
                  <a:cubicBezTo>
                    <a:pt x="0" y="3200"/>
                    <a:pt x="11" y="3302"/>
                    <a:pt x="23" y="3393"/>
                  </a:cubicBezTo>
                  <a:cubicBezTo>
                    <a:pt x="23" y="3393"/>
                    <a:pt x="237" y="3461"/>
                    <a:pt x="564" y="3461"/>
                  </a:cubicBezTo>
                  <a:cubicBezTo>
                    <a:pt x="1046" y="3461"/>
                    <a:pt x="1773" y="3313"/>
                    <a:pt x="2420" y="2578"/>
                  </a:cubicBezTo>
                  <a:cubicBezTo>
                    <a:pt x="2420" y="2578"/>
                    <a:pt x="1866" y="973"/>
                    <a:pt x="1798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1039305" y="4650713"/>
              <a:ext cx="22263" cy="135763"/>
            </a:xfrm>
            <a:custGeom>
              <a:avLst/>
              <a:gdLst/>
              <a:ahLst/>
              <a:cxnLst/>
              <a:rect l="l" t="t" r="r" b="b"/>
              <a:pathLst>
                <a:path w="499" h="3043" extrusionOk="0">
                  <a:moveTo>
                    <a:pt x="171" y="0"/>
                  </a:moveTo>
                  <a:cubicBezTo>
                    <a:pt x="159" y="12"/>
                    <a:pt x="137" y="12"/>
                    <a:pt x="114" y="12"/>
                  </a:cubicBezTo>
                  <a:cubicBezTo>
                    <a:pt x="1" y="543"/>
                    <a:pt x="46" y="1108"/>
                    <a:pt x="114" y="1651"/>
                  </a:cubicBezTo>
                  <a:cubicBezTo>
                    <a:pt x="171" y="2138"/>
                    <a:pt x="272" y="2601"/>
                    <a:pt x="453" y="3042"/>
                  </a:cubicBezTo>
                  <a:cubicBezTo>
                    <a:pt x="476" y="3031"/>
                    <a:pt x="488" y="3020"/>
                    <a:pt x="499" y="3008"/>
                  </a:cubicBezTo>
                  <a:cubicBezTo>
                    <a:pt x="318" y="2578"/>
                    <a:pt x="216" y="2126"/>
                    <a:pt x="159" y="1651"/>
                  </a:cubicBezTo>
                  <a:cubicBezTo>
                    <a:pt x="91" y="1108"/>
                    <a:pt x="58" y="543"/>
                    <a:pt x="17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1046398" y="4650713"/>
              <a:ext cx="23244" cy="129696"/>
            </a:xfrm>
            <a:custGeom>
              <a:avLst/>
              <a:gdLst/>
              <a:ahLst/>
              <a:cxnLst/>
              <a:rect l="l" t="t" r="r" b="b"/>
              <a:pathLst>
                <a:path w="521" h="2907" extrusionOk="0">
                  <a:moveTo>
                    <a:pt x="35" y="0"/>
                  </a:moveTo>
                  <a:cubicBezTo>
                    <a:pt x="0" y="226"/>
                    <a:pt x="12" y="464"/>
                    <a:pt x="12" y="690"/>
                  </a:cubicBezTo>
                  <a:cubicBezTo>
                    <a:pt x="23" y="1018"/>
                    <a:pt x="46" y="1346"/>
                    <a:pt x="103" y="1663"/>
                  </a:cubicBezTo>
                  <a:cubicBezTo>
                    <a:pt x="170" y="2092"/>
                    <a:pt x="317" y="2500"/>
                    <a:pt x="487" y="2907"/>
                  </a:cubicBezTo>
                  <a:lnTo>
                    <a:pt x="520" y="2872"/>
                  </a:lnTo>
                  <a:cubicBezTo>
                    <a:pt x="362" y="2488"/>
                    <a:pt x="226" y="2103"/>
                    <a:pt x="159" y="1696"/>
                  </a:cubicBezTo>
                  <a:cubicBezTo>
                    <a:pt x="103" y="1380"/>
                    <a:pt x="68" y="1063"/>
                    <a:pt x="68" y="736"/>
                  </a:cubicBezTo>
                  <a:cubicBezTo>
                    <a:pt x="57" y="487"/>
                    <a:pt x="46" y="238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1046934" y="4650222"/>
              <a:ext cx="29267" cy="124119"/>
            </a:xfrm>
            <a:custGeom>
              <a:avLst/>
              <a:gdLst/>
              <a:ahLst/>
              <a:cxnLst/>
              <a:rect l="l" t="t" r="r" b="b"/>
              <a:pathLst>
                <a:path w="656" h="2782" extrusionOk="0">
                  <a:moveTo>
                    <a:pt x="136" y="0"/>
                  </a:moveTo>
                  <a:cubicBezTo>
                    <a:pt x="0" y="961"/>
                    <a:pt x="192" y="1923"/>
                    <a:pt x="611" y="2782"/>
                  </a:cubicBezTo>
                  <a:cubicBezTo>
                    <a:pt x="633" y="2770"/>
                    <a:pt x="644" y="2759"/>
                    <a:pt x="656" y="2748"/>
                  </a:cubicBezTo>
                  <a:cubicBezTo>
                    <a:pt x="237" y="1888"/>
                    <a:pt x="45" y="938"/>
                    <a:pt x="18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1002497" y="4636570"/>
              <a:ext cx="41447" cy="40243"/>
            </a:xfrm>
            <a:custGeom>
              <a:avLst/>
              <a:gdLst/>
              <a:ahLst/>
              <a:cxnLst/>
              <a:rect l="l" t="t" r="r" b="b"/>
              <a:pathLst>
                <a:path w="929" h="902" extrusionOk="0">
                  <a:moveTo>
                    <a:pt x="928" y="0"/>
                  </a:moveTo>
                  <a:lnTo>
                    <a:pt x="1" y="238"/>
                  </a:lnTo>
                  <a:cubicBezTo>
                    <a:pt x="1" y="238"/>
                    <a:pt x="80" y="849"/>
                    <a:pt x="227" y="894"/>
                  </a:cubicBezTo>
                  <a:cubicBezTo>
                    <a:pt x="240" y="899"/>
                    <a:pt x="255" y="902"/>
                    <a:pt x="272" y="902"/>
                  </a:cubicBezTo>
                  <a:cubicBezTo>
                    <a:pt x="450" y="902"/>
                    <a:pt x="835" y="630"/>
                    <a:pt x="92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1106942" y="4461811"/>
              <a:ext cx="130722" cy="156732"/>
            </a:xfrm>
            <a:custGeom>
              <a:avLst/>
              <a:gdLst/>
              <a:ahLst/>
              <a:cxnLst/>
              <a:rect l="l" t="t" r="r" b="b"/>
              <a:pathLst>
                <a:path w="2930" h="3513" extrusionOk="0">
                  <a:moveTo>
                    <a:pt x="1117" y="0"/>
                  </a:moveTo>
                  <a:cubicBezTo>
                    <a:pt x="529" y="0"/>
                    <a:pt x="12" y="627"/>
                    <a:pt x="12" y="627"/>
                  </a:cubicBezTo>
                  <a:lnTo>
                    <a:pt x="102" y="1125"/>
                  </a:lnTo>
                  <a:cubicBezTo>
                    <a:pt x="102" y="1125"/>
                    <a:pt x="495" y="838"/>
                    <a:pt x="652" y="838"/>
                  </a:cubicBezTo>
                  <a:cubicBezTo>
                    <a:pt x="731" y="838"/>
                    <a:pt x="751" y="910"/>
                    <a:pt x="634" y="1125"/>
                  </a:cubicBezTo>
                  <a:cubicBezTo>
                    <a:pt x="0" y="2256"/>
                    <a:pt x="566" y="3397"/>
                    <a:pt x="1448" y="3499"/>
                  </a:cubicBezTo>
                  <a:cubicBezTo>
                    <a:pt x="1521" y="3508"/>
                    <a:pt x="1590" y="3512"/>
                    <a:pt x="1657" y="3512"/>
                  </a:cubicBezTo>
                  <a:cubicBezTo>
                    <a:pt x="2522" y="3512"/>
                    <a:pt x="2873" y="2821"/>
                    <a:pt x="2873" y="2821"/>
                  </a:cubicBezTo>
                  <a:lnTo>
                    <a:pt x="2873" y="2821"/>
                  </a:lnTo>
                  <a:cubicBezTo>
                    <a:pt x="2813" y="2834"/>
                    <a:pt x="2758" y="2839"/>
                    <a:pt x="2707" y="2839"/>
                  </a:cubicBezTo>
                  <a:cubicBezTo>
                    <a:pt x="2487" y="2839"/>
                    <a:pt x="2352" y="2741"/>
                    <a:pt x="2352" y="2741"/>
                  </a:cubicBezTo>
                  <a:cubicBezTo>
                    <a:pt x="2930" y="2402"/>
                    <a:pt x="2839" y="1487"/>
                    <a:pt x="2839" y="1487"/>
                  </a:cubicBezTo>
                  <a:lnTo>
                    <a:pt x="2839" y="1487"/>
                  </a:lnTo>
                  <a:cubicBezTo>
                    <a:pt x="2839" y="1487"/>
                    <a:pt x="2314" y="2022"/>
                    <a:pt x="1971" y="2022"/>
                  </a:cubicBezTo>
                  <a:cubicBezTo>
                    <a:pt x="1955" y="2022"/>
                    <a:pt x="1938" y="2020"/>
                    <a:pt x="1923" y="2018"/>
                  </a:cubicBezTo>
                  <a:cubicBezTo>
                    <a:pt x="1595" y="1972"/>
                    <a:pt x="2239" y="288"/>
                    <a:pt x="1324" y="27"/>
                  </a:cubicBezTo>
                  <a:cubicBezTo>
                    <a:pt x="1254" y="9"/>
                    <a:pt x="1185" y="0"/>
                    <a:pt x="111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916746" y="4431205"/>
              <a:ext cx="247256" cy="209244"/>
            </a:xfrm>
            <a:custGeom>
              <a:avLst/>
              <a:gdLst/>
              <a:ahLst/>
              <a:cxnLst/>
              <a:rect l="l" t="t" r="r" b="b"/>
              <a:pathLst>
                <a:path w="5542" h="4690" extrusionOk="0">
                  <a:moveTo>
                    <a:pt x="3581" y="466"/>
                  </a:moveTo>
                  <a:cubicBezTo>
                    <a:pt x="4696" y="466"/>
                    <a:pt x="4489" y="906"/>
                    <a:pt x="4489" y="906"/>
                  </a:cubicBezTo>
                  <a:cubicBezTo>
                    <a:pt x="3924" y="555"/>
                    <a:pt x="3110" y="487"/>
                    <a:pt x="3110" y="487"/>
                  </a:cubicBezTo>
                  <a:cubicBezTo>
                    <a:pt x="3289" y="472"/>
                    <a:pt x="3445" y="466"/>
                    <a:pt x="3581" y="466"/>
                  </a:cubicBezTo>
                  <a:close/>
                  <a:moveTo>
                    <a:pt x="2259" y="0"/>
                  </a:moveTo>
                  <a:cubicBezTo>
                    <a:pt x="2130" y="0"/>
                    <a:pt x="2016" y="8"/>
                    <a:pt x="1923" y="24"/>
                  </a:cubicBezTo>
                  <a:cubicBezTo>
                    <a:pt x="1142" y="160"/>
                    <a:pt x="893" y="804"/>
                    <a:pt x="893" y="804"/>
                  </a:cubicBezTo>
                  <a:cubicBezTo>
                    <a:pt x="893" y="804"/>
                    <a:pt x="249" y="1517"/>
                    <a:pt x="124" y="2025"/>
                  </a:cubicBezTo>
                  <a:cubicBezTo>
                    <a:pt x="1" y="2534"/>
                    <a:pt x="486" y="3201"/>
                    <a:pt x="486" y="3201"/>
                  </a:cubicBezTo>
                  <a:cubicBezTo>
                    <a:pt x="486" y="3201"/>
                    <a:pt x="407" y="4690"/>
                    <a:pt x="2161" y="4690"/>
                  </a:cubicBezTo>
                  <a:cubicBezTo>
                    <a:pt x="2394" y="4690"/>
                    <a:pt x="2660" y="4663"/>
                    <a:pt x="2963" y="4603"/>
                  </a:cubicBezTo>
                  <a:cubicBezTo>
                    <a:pt x="5542" y="4083"/>
                    <a:pt x="4524" y="940"/>
                    <a:pt x="4524" y="940"/>
                  </a:cubicBezTo>
                  <a:cubicBezTo>
                    <a:pt x="4972" y="421"/>
                    <a:pt x="3217" y="0"/>
                    <a:pt x="2259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975906" y="4439816"/>
              <a:ext cx="107388" cy="27661"/>
            </a:xfrm>
            <a:custGeom>
              <a:avLst/>
              <a:gdLst/>
              <a:ahLst/>
              <a:cxnLst/>
              <a:rect l="l" t="t" r="r" b="b"/>
              <a:pathLst>
                <a:path w="2407" h="620" extrusionOk="0">
                  <a:moveTo>
                    <a:pt x="1513" y="0"/>
                  </a:moveTo>
                  <a:cubicBezTo>
                    <a:pt x="1312" y="0"/>
                    <a:pt x="1110" y="20"/>
                    <a:pt x="902" y="57"/>
                  </a:cubicBezTo>
                  <a:cubicBezTo>
                    <a:pt x="563" y="113"/>
                    <a:pt x="167" y="238"/>
                    <a:pt x="9" y="577"/>
                  </a:cubicBezTo>
                  <a:cubicBezTo>
                    <a:pt x="0" y="601"/>
                    <a:pt x="16" y="620"/>
                    <a:pt x="34" y="620"/>
                  </a:cubicBezTo>
                  <a:cubicBezTo>
                    <a:pt x="41" y="620"/>
                    <a:pt x="48" y="617"/>
                    <a:pt x="54" y="611"/>
                  </a:cubicBezTo>
                  <a:cubicBezTo>
                    <a:pt x="356" y="187"/>
                    <a:pt x="927" y="46"/>
                    <a:pt x="1486" y="46"/>
                  </a:cubicBezTo>
                  <a:cubicBezTo>
                    <a:pt x="1807" y="46"/>
                    <a:pt x="2124" y="93"/>
                    <a:pt x="2384" y="159"/>
                  </a:cubicBezTo>
                  <a:cubicBezTo>
                    <a:pt x="2394" y="159"/>
                    <a:pt x="2406" y="136"/>
                    <a:pt x="2384" y="136"/>
                  </a:cubicBezTo>
                  <a:cubicBezTo>
                    <a:pt x="2089" y="42"/>
                    <a:pt x="1803" y="0"/>
                    <a:pt x="151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967697" y="4459357"/>
              <a:ext cx="137771" cy="16820"/>
            </a:xfrm>
            <a:custGeom>
              <a:avLst/>
              <a:gdLst/>
              <a:ahLst/>
              <a:cxnLst/>
              <a:rect l="l" t="t" r="r" b="b"/>
              <a:pathLst>
                <a:path w="3088" h="377" extrusionOk="0">
                  <a:moveTo>
                    <a:pt x="1422" y="1"/>
                  </a:moveTo>
                  <a:cubicBezTo>
                    <a:pt x="946" y="1"/>
                    <a:pt x="474" y="98"/>
                    <a:pt x="35" y="320"/>
                  </a:cubicBezTo>
                  <a:cubicBezTo>
                    <a:pt x="0" y="331"/>
                    <a:pt x="23" y="366"/>
                    <a:pt x="45" y="366"/>
                  </a:cubicBezTo>
                  <a:cubicBezTo>
                    <a:pt x="543" y="218"/>
                    <a:pt x="984" y="72"/>
                    <a:pt x="1505" y="72"/>
                  </a:cubicBezTo>
                  <a:cubicBezTo>
                    <a:pt x="2047" y="82"/>
                    <a:pt x="2578" y="185"/>
                    <a:pt x="3076" y="376"/>
                  </a:cubicBezTo>
                  <a:cubicBezTo>
                    <a:pt x="3088" y="376"/>
                    <a:pt x="3088" y="366"/>
                    <a:pt x="3088" y="366"/>
                  </a:cubicBezTo>
                  <a:cubicBezTo>
                    <a:pt x="2560" y="138"/>
                    <a:pt x="1988" y="1"/>
                    <a:pt x="142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1066208" y="4488759"/>
              <a:ext cx="48363" cy="46533"/>
            </a:xfrm>
            <a:custGeom>
              <a:avLst/>
              <a:gdLst/>
              <a:ahLst/>
              <a:cxnLst/>
              <a:rect l="l" t="t" r="r" b="b"/>
              <a:pathLst>
                <a:path w="1084" h="1043" extrusionOk="0">
                  <a:moveTo>
                    <a:pt x="1072" y="1"/>
                  </a:moveTo>
                  <a:cubicBezTo>
                    <a:pt x="835" y="430"/>
                    <a:pt x="495" y="826"/>
                    <a:pt x="31" y="984"/>
                  </a:cubicBezTo>
                  <a:cubicBezTo>
                    <a:pt x="1" y="995"/>
                    <a:pt x="7" y="1042"/>
                    <a:pt x="35" y="1042"/>
                  </a:cubicBezTo>
                  <a:cubicBezTo>
                    <a:pt x="37" y="1042"/>
                    <a:pt x="40" y="1042"/>
                    <a:pt x="43" y="1041"/>
                  </a:cubicBezTo>
                  <a:cubicBezTo>
                    <a:pt x="541" y="939"/>
                    <a:pt x="868" y="430"/>
                    <a:pt x="1083" y="11"/>
                  </a:cubicBezTo>
                  <a:cubicBezTo>
                    <a:pt x="1083" y="1"/>
                    <a:pt x="1072" y="1"/>
                    <a:pt x="107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1072766" y="4496433"/>
              <a:ext cx="44303" cy="63086"/>
            </a:xfrm>
            <a:custGeom>
              <a:avLst/>
              <a:gdLst/>
              <a:ahLst/>
              <a:cxnLst/>
              <a:rect l="l" t="t" r="r" b="b"/>
              <a:pathLst>
                <a:path w="993" h="1414" extrusionOk="0">
                  <a:moveTo>
                    <a:pt x="987" y="1"/>
                  </a:moveTo>
                  <a:cubicBezTo>
                    <a:pt x="984" y="1"/>
                    <a:pt x="982" y="4"/>
                    <a:pt x="982" y="9"/>
                  </a:cubicBezTo>
                  <a:cubicBezTo>
                    <a:pt x="902" y="631"/>
                    <a:pt x="517" y="1038"/>
                    <a:pt x="20" y="1377"/>
                  </a:cubicBezTo>
                  <a:cubicBezTo>
                    <a:pt x="0" y="1387"/>
                    <a:pt x="15" y="1414"/>
                    <a:pt x="33" y="1414"/>
                  </a:cubicBezTo>
                  <a:cubicBezTo>
                    <a:pt x="36" y="1414"/>
                    <a:pt x="39" y="1413"/>
                    <a:pt x="43" y="1412"/>
                  </a:cubicBezTo>
                  <a:cubicBezTo>
                    <a:pt x="585" y="1174"/>
                    <a:pt x="947" y="586"/>
                    <a:pt x="992" y="9"/>
                  </a:cubicBezTo>
                  <a:cubicBezTo>
                    <a:pt x="992" y="4"/>
                    <a:pt x="990" y="1"/>
                    <a:pt x="9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1049611" y="4509951"/>
              <a:ext cx="69466" cy="111805"/>
            </a:xfrm>
            <a:custGeom>
              <a:avLst/>
              <a:gdLst/>
              <a:ahLst/>
              <a:cxnLst/>
              <a:rect l="l" t="t" r="r" b="b"/>
              <a:pathLst>
                <a:path w="1557" h="2506" extrusionOk="0">
                  <a:moveTo>
                    <a:pt x="1546" y="0"/>
                  </a:moveTo>
                  <a:cubicBezTo>
                    <a:pt x="1489" y="521"/>
                    <a:pt x="1320" y="1052"/>
                    <a:pt x="1048" y="1493"/>
                  </a:cubicBezTo>
                  <a:cubicBezTo>
                    <a:pt x="799" y="1900"/>
                    <a:pt x="403" y="2172"/>
                    <a:pt x="19" y="2443"/>
                  </a:cubicBezTo>
                  <a:cubicBezTo>
                    <a:pt x="0" y="2470"/>
                    <a:pt x="12" y="2505"/>
                    <a:pt x="35" y="2505"/>
                  </a:cubicBezTo>
                  <a:cubicBezTo>
                    <a:pt x="41" y="2505"/>
                    <a:pt x="47" y="2503"/>
                    <a:pt x="53" y="2499"/>
                  </a:cubicBezTo>
                  <a:cubicBezTo>
                    <a:pt x="958" y="1956"/>
                    <a:pt x="1523" y="1074"/>
                    <a:pt x="15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1068349" y="4542877"/>
              <a:ext cx="53270" cy="88427"/>
            </a:xfrm>
            <a:custGeom>
              <a:avLst/>
              <a:gdLst/>
              <a:ahLst/>
              <a:cxnLst/>
              <a:rect l="l" t="t" r="r" b="b"/>
              <a:pathLst>
                <a:path w="1194" h="1982" extrusionOk="0">
                  <a:moveTo>
                    <a:pt x="1188" y="0"/>
                  </a:moveTo>
                  <a:cubicBezTo>
                    <a:pt x="1185" y="0"/>
                    <a:pt x="1182" y="3"/>
                    <a:pt x="1182" y="9"/>
                  </a:cubicBezTo>
                  <a:cubicBezTo>
                    <a:pt x="1114" y="789"/>
                    <a:pt x="651" y="1456"/>
                    <a:pt x="28" y="1909"/>
                  </a:cubicBezTo>
                  <a:cubicBezTo>
                    <a:pt x="0" y="1937"/>
                    <a:pt x="20" y="1982"/>
                    <a:pt x="47" y="1982"/>
                  </a:cubicBezTo>
                  <a:cubicBezTo>
                    <a:pt x="52" y="1982"/>
                    <a:pt x="57" y="1980"/>
                    <a:pt x="63" y="1976"/>
                  </a:cubicBezTo>
                  <a:cubicBezTo>
                    <a:pt x="730" y="1535"/>
                    <a:pt x="1159" y="823"/>
                    <a:pt x="1194" y="9"/>
                  </a:cubicBezTo>
                  <a:cubicBezTo>
                    <a:pt x="1194" y="3"/>
                    <a:pt x="1191" y="0"/>
                    <a:pt x="118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1060185" y="4485725"/>
              <a:ext cx="45284" cy="20835"/>
            </a:xfrm>
            <a:custGeom>
              <a:avLst/>
              <a:gdLst/>
              <a:ahLst/>
              <a:cxnLst/>
              <a:rect l="l" t="t" r="r" b="b"/>
              <a:pathLst>
                <a:path w="1015" h="467" extrusionOk="0">
                  <a:moveTo>
                    <a:pt x="992" y="1"/>
                  </a:moveTo>
                  <a:cubicBezTo>
                    <a:pt x="641" y="69"/>
                    <a:pt x="336" y="260"/>
                    <a:pt x="20" y="430"/>
                  </a:cubicBezTo>
                  <a:cubicBezTo>
                    <a:pt x="0" y="440"/>
                    <a:pt x="14" y="466"/>
                    <a:pt x="33" y="466"/>
                  </a:cubicBezTo>
                  <a:cubicBezTo>
                    <a:pt x="36" y="466"/>
                    <a:pt x="39" y="466"/>
                    <a:pt x="42" y="464"/>
                  </a:cubicBezTo>
                  <a:cubicBezTo>
                    <a:pt x="370" y="328"/>
                    <a:pt x="664" y="125"/>
                    <a:pt x="1003" y="23"/>
                  </a:cubicBezTo>
                  <a:cubicBezTo>
                    <a:pt x="1015" y="23"/>
                    <a:pt x="1003" y="1"/>
                    <a:pt x="99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975861" y="4475463"/>
              <a:ext cx="122557" cy="22486"/>
            </a:xfrm>
            <a:custGeom>
              <a:avLst/>
              <a:gdLst/>
              <a:ahLst/>
              <a:cxnLst/>
              <a:rect l="l" t="t" r="r" b="b"/>
              <a:pathLst>
                <a:path w="2747" h="504" extrusionOk="0">
                  <a:moveTo>
                    <a:pt x="1932" y="0"/>
                  </a:moveTo>
                  <a:cubicBezTo>
                    <a:pt x="1271" y="0"/>
                    <a:pt x="597" y="160"/>
                    <a:pt x="21" y="457"/>
                  </a:cubicBezTo>
                  <a:cubicBezTo>
                    <a:pt x="1" y="467"/>
                    <a:pt x="8" y="504"/>
                    <a:pt x="33" y="504"/>
                  </a:cubicBezTo>
                  <a:cubicBezTo>
                    <a:pt x="37" y="504"/>
                    <a:pt x="40" y="503"/>
                    <a:pt x="43" y="502"/>
                  </a:cubicBezTo>
                  <a:cubicBezTo>
                    <a:pt x="440" y="344"/>
                    <a:pt x="847" y="196"/>
                    <a:pt x="1276" y="128"/>
                  </a:cubicBezTo>
                  <a:cubicBezTo>
                    <a:pt x="1514" y="83"/>
                    <a:pt x="1757" y="66"/>
                    <a:pt x="2001" y="66"/>
                  </a:cubicBezTo>
                  <a:cubicBezTo>
                    <a:pt x="2246" y="66"/>
                    <a:pt x="2492" y="83"/>
                    <a:pt x="2735" y="106"/>
                  </a:cubicBezTo>
                  <a:cubicBezTo>
                    <a:pt x="2746" y="106"/>
                    <a:pt x="2746" y="83"/>
                    <a:pt x="2735" y="83"/>
                  </a:cubicBezTo>
                  <a:cubicBezTo>
                    <a:pt x="2474" y="27"/>
                    <a:pt x="2204" y="0"/>
                    <a:pt x="193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921787" y="4491034"/>
              <a:ext cx="28107" cy="66655"/>
            </a:xfrm>
            <a:custGeom>
              <a:avLst/>
              <a:gdLst/>
              <a:ahLst/>
              <a:cxnLst/>
              <a:rect l="l" t="t" r="r" b="b"/>
              <a:pathLst>
                <a:path w="630" h="1494" extrusionOk="0">
                  <a:moveTo>
                    <a:pt x="625" y="1"/>
                  </a:moveTo>
                  <a:cubicBezTo>
                    <a:pt x="623" y="1"/>
                    <a:pt x="622" y="2"/>
                    <a:pt x="622" y="6"/>
                  </a:cubicBezTo>
                  <a:cubicBezTo>
                    <a:pt x="630" y="6"/>
                    <a:pt x="627" y="1"/>
                    <a:pt x="625" y="1"/>
                  </a:cubicBezTo>
                  <a:close/>
                  <a:moveTo>
                    <a:pt x="622" y="6"/>
                  </a:moveTo>
                  <a:lnTo>
                    <a:pt x="622" y="6"/>
                  </a:lnTo>
                  <a:cubicBezTo>
                    <a:pt x="192" y="379"/>
                    <a:pt x="1" y="945"/>
                    <a:pt x="260" y="1476"/>
                  </a:cubicBezTo>
                  <a:cubicBezTo>
                    <a:pt x="265" y="1488"/>
                    <a:pt x="272" y="1493"/>
                    <a:pt x="279" y="1493"/>
                  </a:cubicBezTo>
                  <a:cubicBezTo>
                    <a:pt x="292" y="1493"/>
                    <a:pt x="305" y="1479"/>
                    <a:pt x="305" y="1465"/>
                  </a:cubicBezTo>
                  <a:cubicBezTo>
                    <a:pt x="182" y="910"/>
                    <a:pt x="238" y="435"/>
                    <a:pt x="622" y="6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935931" y="4508747"/>
              <a:ext cx="12849" cy="46757"/>
            </a:xfrm>
            <a:custGeom>
              <a:avLst/>
              <a:gdLst/>
              <a:ahLst/>
              <a:cxnLst/>
              <a:rect l="l" t="t" r="r" b="b"/>
              <a:pathLst>
                <a:path w="288" h="1048" extrusionOk="0">
                  <a:moveTo>
                    <a:pt x="216" y="0"/>
                  </a:moveTo>
                  <a:cubicBezTo>
                    <a:pt x="211" y="0"/>
                    <a:pt x="207" y="2"/>
                    <a:pt x="204" y="5"/>
                  </a:cubicBezTo>
                  <a:cubicBezTo>
                    <a:pt x="0" y="310"/>
                    <a:pt x="0" y="739"/>
                    <a:pt x="226" y="1033"/>
                  </a:cubicBezTo>
                  <a:cubicBezTo>
                    <a:pt x="233" y="1044"/>
                    <a:pt x="242" y="1048"/>
                    <a:pt x="250" y="1048"/>
                  </a:cubicBezTo>
                  <a:cubicBezTo>
                    <a:pt x="270" y="1048"/>
                    <a:pt x="288" y="1024"/>
                    <a:pt x="272" y="1000"/>
                  </a:cubicBezTo>
                  <a:cubicBezTo>
                    <a:pt x="124" y="683"/>
                    <a:pt x="45" y="355"/>
                    <a:pt x="237" y="27"/>
                  </a:cubicBezTo>
                  <a:cubicBezTo>
                    <a:pt x="246" y="11"/>
                    <a:pt x="230" y="0"/>
                    <a:pt x="21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1125100" y="4468994"/>
              <a:ext cx="89141" cy="101722"/>
            </a:xfrm>
            <a:custGeom>
              <a:avLst/>
              <a:gdLst/>
              <a:ahLst/>
              <a:cxnLst/>
              <a:rect l="l" t="t" r="r" b="b"/>
              <a:pathLst>
                <a:path w="1998" h="2280" extrusionOk="0">
                  <a:moveTo>
                    <a:pt x="617" y="1"/>
                  </a:moveTo>
                  <a:cubicBezTo>
                    <a:pt x="406" y="1"/>
                    <a:pt x="212" y="111"/>
                    <a:pt x="12" y="228"/>
                  </a:cubicBezTo>
                  <a:cubicBezTo>
                    <a:pt x="0" y="240"/>
                    <a:pt x="12" y="251"/>
                    <a:pt x="23" y="251"/>
                  </a:cubicBezTo>
                  <a:cubicBezTo>
                    <a:pt x="211" y="153"/>
                    <a:pt x="399" y="61"/>
                    <a:pt x="604" y="61"/>
                  </a:cubicBezTo>
                  <a:cubicBezTo>
                    <a:pt x="658" y="61"/>
                    <a:pt x="713" y="68"/>
                    <a:pt x="769" y="82"/>
                  </a:cubicBezTo>
                  <a:cubicBezTo>
                    <a:pt x="1041" y="150"/>
                    <a:pt x="1131" y="454"/>
                    <a:pt x="1154" y="692"/>
                  </a:cubicBezTo>
                  <a:cubicBezTo>
                    <a:pt x="1188" y="1065"/>
                    <a:pt x="1007" y="1427"/>
                    <a:pt x="1018" y="1811"/>
                  </a:cubicBezTo>
                  <a:cubicBezTo>
                    <a:pt x="1018" y="1970"/>
                    <a:pt x="1086" y="2196"/>
                    <a:pt x="1267" y="2253"/>
                  </a:cubicBezTo>
                  <a:cubicBezTo>
                    <a:pt x="1322" y="2271"/>
                    <a:pt x="1375" y="2279"/>
                    <a:pt x="1427" y="2279"/>
                  </a:cubicBezTo>
                  <a:cubicBezTo>
                    <a:pt x="1630" y="2279"/>
                    <a:pt x="1808" y="2155"/>
                    <a:pt x="1980" y="2038"/>
                  </a:cubicBezTo>
                  <a:cubicBezTo>
                    <a:pt x="1997" y="2020"/>
                    <a:pt x="1988" y="1997"/>
                    <a:pt x="1972" y="1997"/>
                  </a:cubicBezTo>
                  <a:cubicBezTo>
                    <a:pt x="1968" y="1997"/>
                    <a:pt x="1962" y="1999"/>
                    <a:pt x="1957" y="2004"/>
                  </a:cubicBezTo>
                  <a:cubicBezTo>
                    <a:pt x="1796" y="2105"/>
                    <a:pt x="1625" y="2224"/>
                    <a:pt x="1429" y="2224"/>
                  </a:cubicBezTo>
                  <a:cubicBezTo>
                    <a:pt x="1406" y="2224"/>
                    <a:pt x="1382" y="2222"/>
                    <a:pt x="1357" y="2218"/>
                  </a:cubicBezTo>
                  <a:cubicBezTo>
                    <a:pt x="1075" y="2173"/>
                    <a:pt x="1086" y="1823"/>
                    <a:pt x="1109" y="1620"/>
                  </a:cubicBezTo>
                  <a:cubicBezTo>
                    <a:pt x="1131" y="1258"/>
                    <a:pt x="1267" y="918"/>
                    <a:pt x="1211" y="545"/>
                  </a:cubicBezTo>
                  <a:cubicBezTo>
                    <a:pt x="1176" y="353"/>
                    <a:pt x="1052" y="115"/>
                    <a:pt x="849" y="47"/>
                  </a:cubicBezTo>
                  <a:cubicBezTo>
                    <a:pt x="769" y="15"/>
                    <a:pt x="692" y="1"/>
                    <a:pt x="6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1135272" y="4487108"/>
              <a:ext cx="64513" cy="128357"/>
            </a:xfrm>
            <a:custGeom>
              <a:avLst/>
              <a:gdLst/>
              <a:ahLst/>
              <a:cxnLst/>
              <a:rect l="l" t="t" r="r" b="b"/>
              <a:pathLst>
                <a:path w="1446" h="2877" extrusionOk="0">
                  <a:moveTo>
                    <a:pt x="15" y="0"/>
                  </a:moveTo>
                  <a:cubicBezTo>
                    <a:pt x="7" y="0"/>
                    <a:pt x="1" y="17"/>
                    <a:pt x="10" y="26"/>
                  </a:cubicBezTo>
                  <a:cubicBezTo>
                    <a:pt x="372" y="365"/>
                    <a:pt x="406" y="727"/>
                    <a:pt x="259" y="1179"/>
                  </a:cubicBezTo>
                  <a:cubicBezTo>
                    <a:pt x="157" y="1508"/>
                    <a:pt x="21" y="1802"/>
                    <a:pt x="101" y="2152"/>
                  </a:cubicBezTo>
                  <a:cubicBezTo>
                    <a:pt x="157" y="2423"/>
                    <a:pt x="350" y="2706"/>
                    <a:pt x="598" y="2830"/>
                  </a:cubicBezTo>
                  <a:cubicBezTo>
                    <a:pt x="666" y="2863"/>
                    <a:pt x="739" y="2876"/>
                    <a:pt x="815" y="2876"/>
                  </a:cubicBezTo>
                  <a:cubicBezTo>
                    <a:pt x="1028" y="2876"/>
                    <a:pt x="1259" y="2770"/>
                    <a:pt x="1435" y="2695"/>
                  </a:cubicBezTo>
                  <a:cubicBezTo>
                    <a:pt x="1446" y="2684"/>
                    <a:pt x="1435" y="2672"/>
                    <a:pt x="1423" y="2672"/>
                  </a:cubicBezTo>
                  <a:cubicBezTo>
                    <a:pt x="1230" y="2743"/>
                    <a:pt x="1045" y="2799"/>
                    <a:pt x="874" y="2799"/>
                  </a:cubicBezTo>
                  <a:cubicBezTo>
                    <a:pt x="666" y="2799"/>
                    <a:pt x="477" y="2716"/>
                    <a:pt x="315" y="2480"/>
                  </a:cubicBezTo>
                  <a:cubicBezTo>
                    <a:pt x="66" y="2118"/>
                    <a:pt x="134" y="1734"/>
                    <a:pt x="259" y="1360"/>
                  </a:cubicBezTo>
                  <a:cubicBezTo>
                    <a:pt x="350" y="1123"/>
                    <a:pt x="463" y="840"/>
                    <a:pt x="406" y="580"/>
                  </a:cubicBezTo>
                  <a:cubicBezTo>
                    <a:pt x="350" y="342"/>
                    <a:pt x="214" y="161"/>
                    <a:pt x="21" y="3"/>
                  </a:cubicBezTo>
                  <a:cubicBezTo>
                    <a:pt x="19" y="1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1135183" y="4481710"/>
              <a:ext cx="70536" cy="120327"/>
            </a:xfrm>
            <a:custGeom>
              <a:avLst/>
              <a:gdLst/>
              <a:ahLst/>
              <a:cxnLst/>
              <a:rect l="l" t="t" r="r" b="b"/>
              <a:pathLst>
                <a:path w="1581" h="2697" extrusionOk="0">
                  <a:moveTo>
                    <a:pt x="131" y="0"/>
                  </a:moveTo>
                  <a:cubicBezTo>
                    <a:pt x="94" y="0"/>
                    <a:pt x="55" y="4"/>
                    <a:pt x="12" y="11"/>
                  </a:cubicBezTo>
                  <a:cubicBezTo>
                    <a:pt x="1" y="11"/>
                    <a:pt x="12" y="34"/>
                    <a:pt x="23" y="34"/>
                  </a:cubicBezTo>
                  <a:cubicBezTo>
                    <a:pt x="59" y="28"/>
                    <a:pt x="92" y="26"/>
                    <a:pt x="124" y="26"/>
                  </a:cubicBezTo>
                  <a:cubicBezTo>
                    <a:pt x="825" y="26"/>
                    <a:pt x="564" y="1296"/>
                    <a:pt x="521" y="1707"/>
                  </a:cubicBezTo>
                  <a:cubicBezTo>
                    <a:pt x="487" y="2024"/>
                    <a:pt x="510" y="2318"/>
                    <a:pt x="736" y="2556"/>
                  </a:cubicBezTo>
                  <a:cubicBezTo>
                    <a:pt x="833" y="2658"/>
                    <a:pt x="947" y="2697"/>
                    <a:pt x="1065" y="2697"/>
                  </a:cubicBezTo>
                  <a:cubicBezTo>
                    <a:pt x="1235" y="2697"/>
                    <a:pt x="1414" y="2615"/>
                    <a:pt x="1561" y="2522"/>
                  </a:cubicBezTo>
                  <a:cubicBezTo>
                    <a:pt x="1580" y="2512"/>
                    <a:pt x="1567" y="2486"/>
                    <a:pt x="1548" y="2486"/>
                  </a:cubicBezTo>
                  <a:cubicBezTo>
                    <a:pt x="1545" y="2486"/>
                    <a:pt x="1542" y="2486"/>
                    <a:pt x="1538" y="2488"/>
                  </a:cubicBezTo>
                  <a:cubicBezTo>
                    <a:pt x="1396" y="2549"/>
                    <a:pt x="1249" y="2594"/>
                    <a:pt x="1110" y="2594"/>
                  </a:cubicBezTo>
                  <a:cubicBezTo>
                    <a:pt x="942" y="2594"/>
                    <a:pt x="786" y="2527"/>
                    <a:pt x="668" y="2341"/>
                  </a:cubicBezTo>
                  <a:cubicBezTo>
                    <a:pt x="555" y="2160"/>
                    <a:pt x="566" y="1923"/>
                    <a:pt x="589" y="1707"/>
                  </a:cubicBezTo>
                  <a:cubicBezTo>
                    <a:pt x="623" y="1357"/>
                    <a:pt x="679" y="1029"/>
                    <a:pt x="646" y="679"/>
                  </a:cubicBezTo>
                  <a:cubicBezTo>
                    <a:pt x="614" y="330"/>
                    <a:pt x="491" y="0"/>
                    <a:pt x="13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913712" y="4504508"/>
              <a:ext cx="167529" cy="149817"/>
            </a:xfrm>
            <a:custGeom>
              <a:avLst/>
              <a:gdLst/>
              <a:ahLst/>
              <a:cxnLst/>
              <a:rect l="l" t="t" r="r" b="b"/>
              <a:pathLst>
                <a:path w="3755" h="3358" extrusionOk="0">
                  <a:moveTo>
                    <a:pt x="1961" y="0"/>
                  </a:moveTo>
                  <a:cubicBezTo>
                    <a:pt x="1597" y="0"/>
                    <a:pt x="1203" y="50"/>
                    <a:pt x="837" y="201"/>
                  </a:cubicBezTo>
                  <a:cubicBezTo>
                    <a:pt x="498" y="462"/>
                    <a:pt x="1" y="2588"/>
                    <a:pt x="1245" y="3187"/>
                  </a:cubicBezTo>
                  <a:cubicBezTo>
                    <a:pt x="1492" y="3306"/>
                    <a:pt x="1737" y="3358"/>
                    <a:pt x="1971" y="3358"/>
                  </a:cubicBezTo>
                  <a:cubicBezTo>
                    <a:pt x="2913" y="3358"/>
                    <a:pt x="3683" y="2518"/>
                    <a:pt x="3755" y="1875"/>
                  </a:cubicBezTo>
                  <a:cubicBezTo>
                    <a:pt x="3755" y="1875"/>
                    <a:pt x="3303" y="959"/>
                    <a:pt x="3291" y="201"/>
                  </a:cubicBezTo>
                  <a:cubicBezTo>
                    <a:pt x="3291" y="201"/>
                    <a:pt x="2688" y="0"/>
                    <a:pt x="1961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946504" y="4504508"/>
              <a:ext cx="132194" cy="77630"/>
            </a:xfrm>
            <a:custGeom>
              <a:avLst/>
              <a:gdLst/>
              <a:ahLst/>
              <a:cxnLst/>
              <a:rect l="l" t="t" r="r" b="b"/>
              <a:pathLst>
                <a:path w="2963" h="1740" extrusionOk="0">
                  <a:moveTo>
                    <a:pt x="1226" y="0"/>
                  </a:moveTo>
                  <a:cubicBezTo>
                    <a:pt x="862" y="0"/>
                    <a:pt x="468" y="50"/>
                    <a:pt x="102" y="201"/>
                  </a:cubicBezTo>
                  <a:cubicBezTo>
                    <a:pt x="68" y="224"/>
                    <a:pt x="35" y="269"/>
                    <a:pt x="0" y="314"/>
                  </a:cubicBezTo>
                  <a:cubicBezTo>
                    <a:pt x="232" y="252"/>
                    <a:pt x="471" y="220"/>
                    <a:pt x="710" y="220"/>
                  </a:cubicBezTo>
                  <a:cubicBezTo>
                    <a:pt x="901" y="220"/>
                    <a:pt x="1092" y="240"/>
                    <a:pt x="1279" y="281"/>
                  </a:cubicBezTo>
                  <a:cubicBezTo>
                    <a:pt x="1618" y="360"/>
                    <a:pt x="1912" y="540"/>
                    <a:pt x="2126" y="812"/>
                  </a:cubicBezTo>
                  <a:cubicBezTo>
                    <a:pt x="2296" y="1050"/>
                    <a:pt x="2409" y="1332"/>
                    <a:pt x="2636" y="1536"/>
                  </a:cubicBezTo>
                  <a:cubicBezTo>
                    <a:pt x="2737" y="1626"/>
                    <a:pt x="2839" y="1694"/>
                    <a:pt x="2963" y="1739"/>
                  </a:cubicBezTo>
                  <a:cubicBezTo>
                    <a:pt x="2839" y="1468"/>
                    <a:pt x="2568" y="789"/>
                    <a:pt x="2556" y="201"/>
                  </a:cubicBezTo>
                  <a:cubicBezTo>
                    <a:pt x="2556" y="201"/>
                    <a:pt x="1953" y="0"/>
                    <a:pt x="122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965644" y="4607837"/>
              <a:ext cx="28687" cy="9949"/>
            </a:xfrm>
            <a:custGeom>
              <a:avLst/>
              <a:gdLst/>
              <a:ahLst/>
              <a:cxnLst/>
              <a:rect l="l" t="t" r="r" b="b"/>
              <a:pathLst>
                <a:path w="643" h="223" extrusionOk="0">
                  <a:moveTo>
                    <a:pt x="81" y="0"/>
                  </a:moveTo>
                  <a:cubicBezTo>
                    <a:pt x="69" y="0"/>
                    <a:pt x="69" y="0"/>
                    <a:pt x="58" y="11"/>
                  </a:cubicBezTo>
                  <a:cubicBezTo>
                    <a:pt x="1" y="91"/>
                    <a:pt x="137" y="169"/>
                    <a:pt x="205" y="192"/>
                  </a:cubicBezTo>
                  <a:cubicBezTo>
                    <a:pt x="253" y="212"/>
                    <a:pt x="305" y="223"/>
                    <a:pt x="356" y="223"/>
                  </a:cubicBezTo>
                  <a:cubicBezTo>
                    <a:pt x="448" y="223"/>
                    <a:pt x="539" y="190"/>
                    <a:pt x="612" y="124"/>
                  </a:cubicBezTo>
                  <a:cubicBezTo>
                    <a:pt x="642" y="104"/>
                    <a:pt x="618" y="66"/>
                    <a:pt x="589" y="66"/>
                  </a:cubicBezTo>
                  <a:cubicBezTo>
                    <a:pt x="586" y="66"/>
                    <a:pt x="582" y="67"/>
                    <a:pt x="578" y="68"/>
                  </a:cubicBezTo>
                  <a:cubicBezTo>
                    <a:pt x="548" y="71"/>
                    <a:pt x="518" y="73"/>
                    <a:pt x="487" y="73"/>
                  </a:cubicBezTo>
                  <a:cubicBezTo>
                    <a:pt x="411" y="73"/>
                    <a:pt x="333" y="65"/>
                    <a:pt x="262" y="56"/>
                  </a:cubicBezTo>
                  <a:cubicBezTo>
                    <a:pt x="205" y="46"/>
                    <a:pt x="148" y="11"/>
                    <a:pt x="8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1033817" y="4590750"/>
              <a:ext cx="22709" cy="18828"/>
            </a:xfrm>
            <a:custGeom>
              <a:avLst/>
              <a:gdLst/>
              <a:ahLst/>
              <a:cxnLst/>
              <a:rect l="l" t="t" r="r" b="b"/>
              <a:pathLst>
                <a:path w="509" h="422" extrusionOk="0">
                  <a:moveTo>
                    <a:pt x="275" y="1"/>
                  </a:moveTo>
                  <a:cubicBezTo>
                    <a:pt x="229" y="1"/>
                    <a:pt x="181" y="12"/>
                    <a:pt x="136" y="32"/>
                  </a:cubicBezTo>
                  <a:cubicBezTo>
                    <a:pt x="56" y="67"/>
                    <a:pt x="0" y="191"/>
                    <a:pt x="33" y="281"/>
                  </a:cubicBezTo>
                  <a:cubicBezTo>
                    <a:pt x="45" y="315"/>
                    <a:pt x="56" y="338"/>
                    <a:pt x="79" y="361"/>
                  </a:cubicBezTo>
                  <a:cubicBezTo>
                    <a:pt x="113" y="394"/>
                    <a:pt x="136" y="406"/>
                    <a:pt x="169" y="417"/>
                  </a:cubicBezTo>
                  <a:cubicBezTo>
                    <a:pt x="179" y="420"/>
                    <a:pt x="191" y="422"/>
                    <a:pt x="204" y="422"/>
                  </a:cubicBezTo>
                  <a:cubicBezTo>
                    <a:pt x="236" y="422"/>
                    <a:pt x="273" y="414"/>
                    <a:pt x="305" y="406"/>
                  </a:cubicBezTo>
                  <a:cubicBezTo>
                    <a:pt x="350" y="394"/>
                    <a:pt x="385" y="383"/>
                    <a:pt x="418" y="349"/>
                  </a:cubicBezTo>
                  <a:cubicBezTo>
                    <a:pt x="508" y="281"/>
                    <a:pt x="508" y="134"/>
                    <a:pt x="430" y="55"/>
                  </a:cubicBezTo>
                  <a:cubicBezTo>
                    <a:pt x="386" y="18"/>
                    <a:pt x="332" y="1"/>
                    <a:pt x="27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932361" y="4599494"/>
              <a:ext cx="19229" cy="16775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7" y="1"/>
                  </a:moveTo>
                  <a:cubicBezTo>
                    <a:pt x="182" y="1"/>
                    <a:pt x="147" y="10"/>
                    <a:pt x="114" y="29"/>
                  </a:cubicBezTo>
                  <a:cubicBezTo>
                    <a:pt x="12" y="74"/>
                    <a:pt x="1" y="198"/>
                    <a:pt x="46" y="278"/>
                  </a:cubicBezTo>
                  <a:cubicBezTo>
                    <a:pt x="80" y="323"/>
                    <a:pt x="114" y="356"/>
                    <a:pt x="171" y="368"/>
                  </a:cubicBezTo>
                  <a:cubicBezTo>
                    <a:pt x="184" y="373"/>
                    <a:pt x="200" y="375"/>
                    <a:pt x="217" y="375"/>
                  </a:cubicBezTo>
                  <a:cubicBezTo>
                    <a:pt x="241" y="375"/>
                    <a:pt x="268" y="370"/>
                    <a:pt x="295" y="356"/>
                  </a:cubicBezTo>
                  <a:cubicBezTo>
                    <a:pt x="317" y="346"/>
                    <a:pt x="340" y="334"/>
                    <a:pt x="362" y="311"/>
                  </a:cubicBezTo>
                  <a:cubicBezTo>
                    <a:pt x="430" y="243"/>
                    <a:pt x="430" y="119"/>
                    <a:pt x="352" y="52"/>
                  </a:cubicBezTo>
                  <a:cubicBezTo>
                    <a:pt x="312" y="18"/>
                    <a:pt x="265" y="1"/>
                    <a:pt x="2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1026723" y="4535516"/>
              <a:ext cx="18694" cy="10931"/>
            </a:xfrm>
            <a:custGeom>
              <a:avLst/>
              <a:gdLst/>
              <a:ahLst/>
              <a:cxnLst/>
              <a:rect l="l" t="t" r="r" b="b"/>
              <a:pathLst>
                <a:path w="419" h="245" extrusionOk="0">
                  <a:moveTo>
                    <a:pt x="90" y="1"/>
                  </a:moveTo>
                  <a:cubicBezTo>
                    <a:pt x="76" y="1"/>
                    <a:pt x="61" y="2"/>
                    <a:pt x="46" y="4"/>
                  </a:cubicBezTo>
                  <a:cubicBezTo>
                    <a:pt x="12" y="4"/>
                    <a:pt x="1" y="61"/>
                    <a:pt x="34" y="72"/>
                  </a:cubicBezTo>
                  <a:cubicBezTo>
                    <a:pt x="170" y="106"/>
                    <a:pt x="295" y="129"/>
                    <a:pt x="396" y="242"/>
                  </a:cubicBezTo>
                  <a:cubicBezTo>
                    <a:pt x="398" y="244"/>
                    <a:pt x="400" y="245"/>
                    <a:pt x="402" y="245"/>
                  </a:cubicBezTo>
                  <a:cubicBezTo>
                    <a:pt x="411" y="245"/>
                    <a:pt x="419" y="228"/>
                    <a:pt x="419" y="219"/>
                  </a:cubicBezTo>
                  <a:cubicBezTo>
                    <a:pt x="357" y="96"/>
                    <a:pt x="231" y="1"/>
                    <a:pt x="9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938429" y="4541673"/>
              <a:ext cx="13161" cy="9369"/>
            </a:xfrm>
            <a:custGeom>
              <a:avLst/>
              <a:gdLst/>
              <a:ahLst/>
              <a:cxnLst/>
              <a:rect l="l" t="t" r="r" b="b"/>
              <a:pathLst>
                <a:path w="295" h="210" extrusionOk="0">
                  <a:moveTo>
                    <a:pt x="242" y="1"/>
                  </a:moveTo>
                  <a:cubicBezTo>
                    <a:pt x="134" y="1"/>
                    <a:pt x="22" y="87"/>
                    <a:pt x="0" y="194"/>
                  </a:cubicBezTo>
                  <a:cubicBezTo>
                    <a:pt x="0" y="202"/>
                    <a:pt x="12" y="210"/>
                    <a:pt x="22" y="210"/>
                  </a:cubicBezTo>
                  <a:cubicBezTo>
                    <a:pt x="27" y="210"/>
                    <a:pt x="31" y="208"/>
                    <a:pt x="35" y="205"/>
                  </a:cubicBezTo>
                  <a:cubicBezTo>
                    <a:pt x="57" y="149"/>
                    <a:pt x="91" y="126"/>
                    <a:pt x="136" y="104"/>
                  </a:cubicBezTo>
                  <a:cubicBezTo>
                    <a:pt x="181" y="81"/>
                    <a:pt x="238" y="69"/>
                    <a:pt x="272" y="47"/>
                  </a:cubicBezTo>
                  <a:cubicBezTo>
                    <a:pt x="294" y="36"/>
                    <a:pt x="283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994421" y="4610961"/>
              <a:ext cx="29312" cy="32703"/>
            </a:xfrm>
            <a:custGeom>
              <a:avLst/>
              <a:gdLst/>
              <a:ahLst/>
              <a:cxnLst/>
              <a:rect l="l" t="t" r="r" b="b"/>
              <a:pathLst>
                <a:path w="657" h="733" extrusionOk="0">
                  <a:moveTo>
                    <a:pt x="538" y="1"/>
                  </a:moveTo>
                  <a:cubicBezTo>
                    <a:pt x="535" y="1"/>
                    <a:pt x="532" y="4"/>
                    <a:pt x="532" y="9"/>
                  </a:cubicBezTo>
                  <a:cubicBezTo>
                    <a:pt x="509" y="145"/>
                    <a:pt x="487" y="303"/>
                    <a:pt x="408" y="428"/>
                  </a:cubicBezTo>
                  <a:cubicBezTo>
                    <a:pt x="328" y="529"/>
                    <a:pt x="261" y="574"/>
                    <a:pt x="57" y="642"/>
                  </a:cubicBezTo>
                  <a:cubicBezTo>
                    <a:pt x="1" y="654"/>
                    <a:pt x="46" y="733"/>
                    <a:pt x="91" y="733"/>
                  </a:cubicBezTo>
                  <a:cubicBezTo>
                    <a:pt x="442" y="677"/>
                    <a:pt x="657" y="337"/>
                    <a:pt x="544" y="9"/>
                  </a:cubicBezTo>
                  <a:cubicBezTo>
                    <a:pt x="544" y="4"/>
                    <a:pt x="541" y="1"/>
                    <a:pt x="53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1002988" y="4570539"/>
              <a:ext cx="35246" cy="25564"/>
            </a:xfrm>
            <a:custGeom>
              <a:avLst/>
              <a:gdLst/>
              <a:ahLst/>
              <a:cxnLst/>
              <a:rect l="l" t="t" r="r" b="b"/>
              <a:pathLst>
                <a:path w="790" h="573" extrusionOk="0">
                  <a:moveTo>
                    <a:pt x="770" y="1"/>
                  </a:moveTo>
                  <a:cubicBezTo>
                    <a:pt x="766" y="1"/>
                    <a:pt x="762" y="4"/>
                    <a:pt x="759" y="10"/>
                  </a:cubicBezTo>
                  <a:cubicBezTo>
                    <a:pt x="668" y="113"/>
                    <a:pt x="589" y="226"/>
                    <a:pt x="487" y="327"/>
                  </a:cubicBezTo>
                  <a:cubicBezTo>
                    <a:pt x="442" y="372"/>
                    <a:pt x="374" y="417"/>
                    <a:pt x="317" y="452"/>
                  </a:cubicBezTo>
                  <a:cubicBezTo>
                    <a:pt x="282" y="474"/>
                    <a:pt x="250" y="483"/>
                    <a:pt x="221" y="483"/>
                  </a:cubicBezTo>
                  <a:cubicBezTo>
                    <a:pt x="129" y="483"/>
                    <a:pt x="64" y="390"/>
                    <a:pt x="13" y="304"/>
                  </a:cubicBezTo>
                  <a:cubicBezTo>
                    <a:pt x="13" y="301"/>
                    <a:pt x="12" y="300"/>
                    <a:pt x="10" y="300"/>
                  </a:cubicBezTo>
                  <a:cubicBezTo>
                    <a:pt x="7" y="300"/>
                    <a:pt x="1" y="308"/>
                    <a:pt x="1" y="316"/>
                  </a:cubicBezTo>
                  <a:cubicBezTo>
                    <a:pt x="37" y="470"/>
                    <a:pt x="110" y="573"/>
                    <a:pt x="248" y="573"/>
                  </a:cubicBezTo>
                  <a:cubicBezTo>
                    <a:pt x="282" y="573"/>
                    <a:pt x="320" y="567"/>
                    <a:pt x="363" y="553"/>
                  </a:cubicBezTo>
                  <a:cubicBezTo>
                    <a:pt x="589" y="485"/>
                    <a:pt x="691" y="226"/>
                    <a:pt x="781" y="33"/>
                  </a:cubicBezTo>
                  <a:cubicBezTo>
                    <a:pt x="789" y="17"/>
                    <a:pt x="780" y="1"/>
                    <a:pt x="77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939946" y="4579507"/>
              <a:ext cx="27081" cy="18961"/>
            </a:xfrm>
            <a:custGeom>
              <a:avLst/>
              <a:gdLst/>
              <a:ahLst/>
              <a:cxnLst/>
              <a:rect l="l" t="t" r="r" b="b"/>
              <a:pathLst>
                <a:path w="607" h="425" extrusionOk="0">
                  <a:moveTo>
                    <a:pt x="585" y="1"/>
                  </a:moveTo>
                  <a:cubicBezTo>
                    <a:pt x="578" y="1"/>
                    <a:pt x="570" y="4"/>
                    <a:pt x="566" y="13"/>
                  </a:cubicBezTo>
                  <a:cubicBezTo>
                    <a:pt x="487" y="115"/>
                    <a:pt x="430" y="206"/>
                    <a:pt x="317" y="262"/>
                  </a:cubicBezTo>
                  <a:cubicBezTo>
                    <a:pt x="277" y="294"/>
                    <a:pt x="236" y="321"/>
                    <a:pt x="187" y="321"/>
                  </a:cubicBezTo>
                  <a:cubicBezTo>
                    <a:pt x="168" y="321"/>
                    <a:pt x="147" y="317"/>
                    <a:pt x="125" y="307"/>
                  </a:cubicBezTo>
                  <a:cubicBezTo>
                    <a:pt x="79" y="273"/>
                    <a:pt x="46" y="206"/>
                    <a:pt x="23" y="160"/>
                  </a:cubicBezTo>
                  <a:cubicBezTo>
                    <a:pt x="23" y="157"/>
                    <a:pt x="21" y="155"/>
                    <a:pt x="19" y="155"/>
                  </a:cubicBezTo>
                  <a:cubicBezTo>
                    <a:pt x="12" y="155"/>
                    <a:pt x="1" y="164"/>
                    <a:pt x="1" y="171"/>
                  </a:cubicBezTo>
                  <a:cubicBezTo>
                    <a:pt x="21" y="284"/>
                    <a:pt x="79" y="425"/>
                    <a:pt x="198" y="425"/>
                  </a:cubicBezTo>
                  <a:cubicBezTo>
                    <a:pt x="211" y="425"/>
                    <a:pt x="224" y="423"/>
                    <a:pt x="238" y="420"/>
                  </a:cubicBezTo>
                  <a:cubicBezTo>
                    <a:pt x="430" y="375"/>
                    <a:pt x="532" y="194"/>
                    <a:pt x="600" y="25"/>
                  </a:cubicBezTo>
                  <a:cubicBezTo>
                    <a:pt x="607" y="11"/>
                    <a:pt x="596" y="1"/>
                    <a:pt x="58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1062058" y="4568397"/>
              <a:ext cx="57955" cy="51753"/>
            </a:xfrm>
            <a:custGeom>
              <a:avLst/>
              <a:gdLst/>
              <a:ahLst/>
              <a:cxnLst/>
              <a:rect l="l" t="t" r="r" b="b"/>
              <a:pathLst>
                <a:path w="1299" h="1160" extrusionOk="0">
                  <a:moveTo>
                    <a:pt x="652" y="1"/>
                  </a:moveTo>
                  <a:cubicBezTo>
                    <a:pt x="369" y="1"/>
                    <a:pt x="136" y="217"/>
                    <a:pt x="136" y="217"/>
                  </a:cubicBezTo>
                  <a:lnTo>
                    <a:pt x="0" y="1099"/>
                  </a:lnTo>
                  <a:cubicBezTo>
                    <a:pt x="103" y="1141"/>
                    <a:pt x="202" y="1160"/>
                    <a:pt x="296" y="1160"/>
                  </a:cubicBezTo>
                  <a:cubicBezTo>
                    <a:pt x="907" y="1160"/>
                    <a:pt x="1299" y="372"/>
                    <a:pt x="995" y="126"/>
                  </a:cubicBezTo>
                  <a:cubicBezTo>
                    <a:pt x="881" y="34"/>
                    <a:pt x="763" y="1"/>
                    <a:pt x="652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1072632" y="4582317"/>
              <a:ext cx="28286" cy="28286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42" y="290"/>
                  </a:moveTo>
                  <a:cubicBezTo>
                    <a:pt x="371" y="290"/>
                    <a:pt x="397" y="302"/>
                    <a:pt x="407" y="334"/>
                  </a:cubicBezTo>
                  <a:cubicBezTo>
                    <a:pt x="430" y="391"/>
                    <a:pt x="362" y="437"/>
                    <a:pt x="329" y="470"/>
                  </a:cubicBezTo>
                  <a:cubicBezTo>
                    <a:pt x="292" y="489"/>
                    <a:pt x="246" y="507"/>
                    <a:pt x="200" y="507"/>
                  </a:cubicBezTo>
                  <a:cubicBezTo>
                    <a:pt x="190" y="507"/>
                    <a:pt x="180" y="506"/>
                    <a:pt x="170" y="504"/>
                  </a:cubicBezTo>
                  <a:cubicBezTo>
                    <a:pt x="181" y="459"/>
                    <a:pt x="193" y="402"/>
                    <a:pt x="204" y="357"/>
                  </a:cubicBezTo>
                  <a:cubicBezTo>
                    <a:pt x="216" y="346"/>
                    <a:pt x="238" y="334"/>
                    <a:pt x="249" y="323"/>
                  </a:cubicBezTo>
                  <a:cubicBezTo>
                    <a:pt x="273" y="305"/>
                    <a:pt x="309" y="290"/>
                    <a:pt x="342" y="290"/>
                  </a:cubicBezTo>
                  <a:close/>
                  <a:moveTo>
                    <a:pt x="525" y="0"/>
                  </a:moveTo>
                  <a:cubicBezTo>
                    <a:pt x="402" y="0"/>
                    <a:pt x="275" y="41"/>
                    <a:pt x="193" y="143"/>
                  </a:cubicBezTo>
                  <a:cubicBezTo>
                    <a:pt x="113" y="256"/>
                    <a:pt x="0" y="482"/>
                    <a:pt x="80" y="618"/>
                  </a:cubicBezTo>
                  <a:cubicBezTo>
                    <a:pt x="90" y="628"/>
                    <a:pt x="105" y="633"/>
                    <a:pt x="119" y="633"/>
                  </a:cubicBezTo>
                  <a:cubicBezTo>
                    <a:pt x="136" y="633"/>
                    <a:pt x="153" y="625"/>
                    <a:pt x="159" y="606"/>
                  </a:cubicBezTo>
                  <a:lnTo>
                    <a:pt x="159" y="583"/>
                  </a:lnTo>
                  <a:cubicBezTo>
                    <a:pt x="170" y="585"/>
                    <a:pt x="182" y="586"/>
                    <a:pt x="195" y="586"/>
                  </a:cubicBezTo>
                  <a:cubicBezTo>
                    <a:pt x="337" y="586"/>
                    <a:pt x="507" y="469"/>
                    <a:pt x="475" y="323"/>
                  </a:cubicBezTo>
                  <a:cubicBezTo>
                    <a:pt x="467" y="254"/>
                    <a:pt x="399" y="225"/>
                    <a:pt x="337" y="225"/>
                  </a:cubicBezTo>
                  <a:cubicBezTo>
                    <a:pt x="318" y="225"/>
                    <a:pt x="299" y="228"/>
                    <a:pt x="283" y="233"/>
                  </a:cubicBezTo>
                  <a:cubicBezTo>
                    <a:pt x="277" y="233"/>
                    <a:pt x="270" y="233"/>
                    <a:pt x="266" y="235"/>
                  </a:cubicBezTo>
                  <a:lnTo>
                    <a:pt x="266" y="235"/>
                  </a:lnTo>
                  <a:cubicBezTo>
                    <a:pt x="345" y="105"/>
                    <a:pt x="468" y="40"/>
                    <a:pt x="611" y="29"/>
                  </a:cubicBezTo>
                  <a:cubicBezTo>
                    <a:pt x="634" y="29"/>
                    <a:pt x="634" y="7"/>
                    <a:pt x="611" y="7"/>
                  </a:cubicBezTo>
                  <a:cubicBezTo>
                    <a:pt x="583" y="3"/>
                    <a:pt x="554" y="0"/>
                    <a:pt x="52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1032657" y="4646965"/>
              <a:ext cx="112162" cy="171946"/>
            </a:xfrm>
            <a:custGeom>
              <a:avLst/>
              <a:gdLst/>
              <a:ahLst/>
              <a:cxnLst/>
              <a:rect l="l" t="t" r="r" b="b"/>
              <a:pathLst>
                <a:path w="2514" h="3854" extrusionOk="0">
                  <a:moveTo>
                    <a:pt x="808" y="0"/>
                  </a:moveTo>
                  <a:cubicBezTo>
                    <a:pt x="0" y="0"/>
                    <a:pt x="91" y="597"/>
                    <a:pt x="467" y="887"/>
                  </a:cubicBezTo>
                  <a:cubicBezTo>
                    <a:pt x="874" y="1192"/>
                    <a:pt x="1428" y="1317"/>
                    <a:pt x="1552" y="1521"/>
                  </a:cubicBezTo>
                  <a:cubicBezTo>
                    <a:pt x="1677" y="1724"/>
                    <a:pt x="1247" y="2956"/>
                    <a:pt x="1247" y="2956"/>
                  </a:cubicBezTo>
                  <a:cubicBezTo>
                    <a:pt x="1247" y="2956"/>
                    <a:pt x="637" y="3149"/>
                    <a:pt x="931" y="3420"/>
                  </a:cubicBezTo>
                  <a:cubicBezTo>
                    <a:pt x="931" y="3420"/>
                    <a:pt x="750" y="3635"/>
                    <a:pt x="874" y="3748"/>
                  </a:cubicBezTo>
                  <a:cubicBezTo>
                    <a:pt x="950" y="3824"/>
                    <a:pt x="1051" y="3853"/>
                    <a:pt x="1155" y="3853"/>
                  </a:cubicBezTo>
                  <a:cubicBezTo>
                    <a:pt x="1392" y="3853"/>
                    <a:pt x="1646" y="3700"/>
                    <a:pt x="1654" y="3590"/>
                  </a:cubicBezTo>
                  <a:cubicBezTo>
                    <a:pt x="1665" y="3431"/>
                    <a:pt x="1597" y="3137"/>
                    <a:pt x="1597" y="3137"/>
                  </a:cubicBezTo>
                  <a:cubicBezTo>
                    <a:pt x="1597" y="3137"/>
                    <a:pt x="2423" y="2255"/>
                    <a:pt x="2479" y="1667"/>
                  </a:cubicBezTo>
                  <a:cubicBezTo>
                    <a:pt x="2514" y="1227"/>
                    <a:pt x="1903" y="73"/>
                    <a:pt x="942" y="5"/>
                  </a:cubicBezTo>
                  <a:cubicBezTo>
                    <a:pt x="895" y="2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1074640" y="4806064"/>
              <a:ext cx="9637" cy="11689"/>
            </a:xfrm>
            <a:custGeom>
              <a:avLst/>
              <a:gdLst/>
              <a:ahLst/>
              <a:cxnLst/>
              <a:rect l="l" t="t" r="r" b="b"/>
              <a:pathLst>
                <a:path w="216" h="262" extrusionOk="0">
                  <a:moveTo>
                    <a:pt x="204" y="1"/>
                  </a:moveTo>
                  <a:cubicBezTo>
                    <a:pt x="204" y="1"/>
                    <a:pt x="193" y="1"/>
                    <a:pt x="193" y="13"/>
                  </a:cubicBezTo>
                  <a:cubicBezTo>
                    <a:pt x="193" y="13"/>
                    <a:pt x="181" y="182"/>
                    <a:pt x="12" y="227"/>
                  </a:cubicBezTo>
                  <a:cubicBezTo>
                    <a:pt x="12" y="239"/>
                    <a:pt x="1" y="239"/>
                    <a:pt x="1" y="250"/>
                  </a:cubicBezTo>
                  <a:cubicBezTo>
                    <a:pt x="12" y="261"/>
                    <a:pt x="12" y="261"/>
                    <a:pt x="23" y="261"/>
                  </a:cubicBezTo>
                  <a:cubicBezTo>
                    <a:pt x="204" y="204"/>
                    <a:pt x="216" y="13"/>
                    <a:pt x="216" y="13"/>
                  </a:cubicBezTo>
                  <a:cubicBezTo>
                    <a:pt x="216" y="13"/>
                    <a:pt x="216" y="1"/>
                    <a:pt x="204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1089765" y="4807090"/>
              <a:ext cx="7629" cy="11689"/>
            </a:xfrm>
            <a:custGeom>
              <a:avLst/>
              <a:gdLst/>
              <a:ahLst/>
              <a:cxnLst/>
              <a:rect l="l" t="t" r="r" b="b"/>
              <a:pathLst>
                <a:path w="171" h="262" extrusionOk="0">
                  <a:moveTo>
                    <a:pt x="126" y="1"/>
                  </a:moveTo>
                  <a:lnTo>
                    <a:pt x="114" y="12"/>
                  </a:lnTo>
                  <a:cubicBezTo>
                    <a:pt x="114" y="12"/>
                    <a:pt x="136" y="114"/>
                    <a:pt x="1" y="238"/>
                  </a:cubicBezTo>
                  <a:lnTo>
                    <a:pt x="1" y="249"/>
                  </a:lnTo>
                  <a:cubicBezTo>
                    <a:pt x="13" y="261"/>
                    <a:pt x="13" y="261"/>
                    <a:pt x="23" y="261"/>
                  </a:cubicBezTo>
                  <a:cubicBezTo>
                    <a:pt x="171" y="125"/>
                    <a:pt x="148" y="12"/>
                    <a:pt x="148" y="12"/>
                  </a:cubicBezTo>
                  <a:cubicBezTo>
                    <a:pt x="136" y="1"/>
                    <a:pt x="136" y="1"/>
                    <a:pt x="12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36"/>
          <p:cNvGrpSpPr/>
          <p:nvPr/>
        </p:nvGrpSpPr>
        <p:grpSpPr>
          <a:xfrm>
            <a:off x="7292500" y="3076470"/>
            <a:ext cx="1139148" cy="1513279"/>
            <a:chOff x="436238" y="4128757"/>
            <a:chExt cx="380659" cy="522001"/>
          </a:xfrm>
        </p:grpSpPr>
        <p:sp>
          <p:nvSpPr>
            <p:cNvPr id="500" name="Google Shape;500;p36"/>
            <p:cNvSpPr/>
            <p:nvPr/>
          </p:nvSpPr>
          <p:spPr>
            <a:xfrm>
              <a:off x="461133" y="4332828"/>
              <a:ext cx="135808" cy="103462"/>
            </a:xfrm>
            <a:custGeom>
              <a:avLst/>
              <a:gdLst/>
              <a:ahLst/>
              <a:cxnLst/>
              <a:rect l="l" t="t" r="r" b="b"/>
              <a:pathLst>
                <a:path w="3044" h="2319" extrusionOk="0">
                  <a:moveTo>
                    <a:pt x="2591" y="1"/>
                  </a:moveTo>
                  <a:cubicBezTo>
                    <a:pt x="2369" y="67"/>
                    <a:pt x="1898" y="1382"/>
                    <a:pt x="1708" y="1382"/>
                  </a:cubicBezTo>
                  <a:cubicBezTo>
                    <a:pt x="1705" y="1382"/>
                    <a:pt x="1701" y="1382"/>
                    <a:pt x="1697" y="1380"/>
                  </a:cubicBezTo>
                  <a:cubicBezTo>
                    <a:pt x="1528" y="1324"/>
                    <a:pt x="1019" y="985"/>
                    <a:pt x="1019" y="985"/>
                  </a:cubicBezTo>
                  <a:cubicBezTo>
                    <a:pt x="1019" y="985"/>
                    <a:pt x="1313" y="352"/>
                    <a:pt x="895" y="329"/>
                  </a:cubicBezTo>
                  <a:cubicBezTo>
                    <a:pt x="895" y="329"/>
                    <a:pt x="725" y="135"/>
                    <a:pt x="608" y="135"/>
                  </a:cubicBezTo>
                  <a:cubicBezTo>
                    <a:pt x="551" y="135"/>
                    <a:pt x="506" y="181"/>
                    <a:pt x="498" y="317"/>
                  </a:cubicBezTo>
                  <a:cubicBezTo>
                    <a:pt x="498" y="317"/>
                    <a:pt x="1" y="815"/>
                    <a:pt x="736" y="1076"/>
                  </a:cubicBezTo>
                  <a:cubicBezTo>
                    <a:pt x="736" y="1076"/>
                    <a:pt x="1234" y="2195"/>
                    <a:pt x="1731" y="2308"/>
                  </a:cubicBezTo>
                  <a:cubicBezTo>
                    <a:pt x="1760" y="2315"/>
                    <a:pt x="1789" y="2318"/>
                    <a:pt x="1818" y="2318"/>
                  </a:cubicBezTo>
                  <a:cubicBezTo>
                    <a:pt x="2288" y="2318"/>
                    <a:pt x="2840" y="1426"/>
                    <a:pt x="2840" y="1426"/>
                  </a:cubicBezTo>
                  <a:cubicBezTo>
                    <a:pt x="2840" y="1426"/>
                    <a:pt x="3043" y="1"/>
                    <a:pt x="2591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549472" y="4332828"/>
              <a:ext cx="47470" cy="101990"/>
            </a:xfrm>
            <a:custGeom>
              <a:avLst/>
              <a:gdLst/>
              <a:ahLst/>
              <a:cxnLst/>
              <a:rect l="l" t="t" r="r" b="b"/>
              <a:pathLst>
                <a:path w="1064" h="2286" extrusionOk="0">
                  <a:moveTo>
                    <a:pt x="611" y="1"/>
                  </a:moveTo>
                  <a:cubicBezTo>
                    <a:pt x="576" y="13"/>
                    <a:pt x="543" y="46"/>
                    <a:pt x="498" y="103"/>
                  </a:cubicBezTo>
                  <a:cubicBezTo>
                    <a:pt x="475" y="465"/>
                    <a:pt x="418" y="827"/>
                    <a:pt x="339" y="1177"/>
                  </a:cubicBezTo>
                  <a:cubicBezTo>
                    <a:pt x="237" y="1573"/>
                    <a:pt x="147" y="1946"/>
                    <a:pt x="0" y="2285"/>
                  </a:cubicBezTo>
                  <a:cubicBezTo>
                    <a:pt x="430" y="2127"/>
                    <a:pt x="860" y="1426"/>
                    <a:pt x="860" y="1426"/>
                  </a:cubicBezTo>
                  <a:cubicBezTo>
                    <a:pt x="860" y="1426"/>
                    <a:pt x="1063" y="1"/>
                    <a:pt x="61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477284" y="4346436"/>
              <a:ext cx="26278" cy="24315"/>
            </a:xfrm>
            <a:custGeom>
              <a:avLst/>
              <a:gdLst/>
              <a:ahLst/>
              <a:cxnLst/>
              <a:rect l="l" t="t" r="r" b="b"/>
              <a:pathLst>
                <a:path w="589" h="545" extrusionOk="0">
                  <a:moveTo>
                    <a:pt x="476" y="273"/>
                  </a:moveTo>
                  <a:cubicBezTo>
                    <a:pt x="487" y="306"/>
                    <a:pt x="487" y="341"/>
                    <a:pt x="476" y="363"/>
                  </a:cubicBezTo>
                  <a:cubicBezTo>
                    <a:pt x="465" y="397"/>
                    <a:pt x="430" y="409"/>
                    <a:pt x="408" y="409"/>
                  </a:cubicBezTo>
                  <a:lnTo>
                    <a:pt x="408" y="386"/>
                  </a:lnTo>
                  <a:cubicBezTo>
                    <a:pt x="385" y="352"/>
                    <a:pt x="352" y="318"/>
                    <a:pt x="317" y="284"/>
                  </a:cubicBezTo>
                  <a:lnTo>
                    <a:pt x="363" y="284"/>
                  </a:lnTo>
                  <a:cubicBezTo>
                    <a:pt x="397" y="284"/>
                    <a:pt x="430" y="284"/>
                    <a:pt x="476" y="273"/>
                  </a:cubicBezTo>
                  <a:close/>
                  <a:moveTo>
                    <a:pt x="155" y="1"/>
                  </a:moveTo>
                  <a:cubicBezTo>
                    <a:pt x="143" y="1"/>
                    <a:pt x="136" y="2"/>
                    <a:pt x="136" y="2"/>
                  </a:cubicBezTo>
                  <a:cubicBezTo>
                    <a:pt x="125" y="2"/>
                    <a:pt x="125" y="12"/>
                    <a:pt x="125" y="12"/>
                  </a:cubicBezTo>
                  <a:cubicBezTo>
                    <a:pt x="125" y="24"/>
                    <a:pt x="136" y="24"/>
                    <a:pt x="136" y="24"/>
                  </a:cubicBezTo>
                  <a:cubicBezTo>
                    <a:pt x="136" y="24"/>
                    <a:pt x="144" y="23"/>
                    <a:pt x="157" y="23"/>
                  </a:cubicBezTo>
                  <a:cubicBezTo>
                    <a:pt x="187" y="23"/>
                    <a:pt x="247" y="29"/>
                    <a:pt x="295" y="69"/>
                  </a:cubicBezTo>
                  <a:cubicBezTo>
                    <a:pt x="261" y="80"/>
                    <a:pt x="227" y="103"/>
                    <a:pt x="204" y="137"/>
                  </a:cubicBezTo>
                  <a:cubicBezTo>
                    <a:pt x="193" y="148"/>
                    <a:pt x="182" y="171"/>
                    <a:pt x="193" y="193"/>
                  </a:cubicBezTo>
                  <a:cubicBezTo>
                    <a:pt x="193" y="205"/>
                    <a:pt x="204" y="216"/>
                    <a:pt x="204" y="228"/>
                  </a:cubicBezTo>
                  <a:cubicBezTo>
                    <a:pt x="136" y="193"/>
                    <a:pt x="58" y="183"/>
                    <a:pt x="12" y="183"/>
                  </a:cubicBezTo>
                  <a:cubicBezTo>
                    <a:pt x="1" y="183"/>
                    <a:pt x="1" y="193"/>
                    <a:pt x="1" y="193"/>
                  </a:cubicBezTo>
                  <a:cubicBezTo>
                    <a:pt x="1" y="205"/>
                    <a:pt x="12" y="205"/>
                    <a:pt x="12" y="205"/>
                  </a:cubicBezTo>
                  <a:cubicBezTo>
                    <a:pt x="91" y="205"/>
                    <a:pt x="317" y="261"/>
                    <a:pt x="385" y="397"/>
                  </a:cubicBezTo>
                  <a:cubicBezTo>
                    <a:pt x="397" y="431"/>
                    <a:pt x="408" y="465"/>
                    <a:pt x="385" y="487"/>
                  </a:cubicBezTo>
                  <a:cubicBezTo>
                    <a:pt x="367" y="512"/>
                    <a:pt x="333" y="523"/>
                    <a:pt x="292" y="523"/>
                  </a:cubicBezTo>
                  <a:cubicBezTo>
                    <a:pt x="258" y="523"/>
                    <a:pt x="218" y="515"/>
                    <a:pt x="182" y="499"/>
                  </a:cubicBezTo>
                  <a:cubicBezTo>
                    <a:pt x="182" y="499"/>
                    <a:pt x="171" y="499"/>
                    <a:pt x="171" y="510"/>
                  </a:cubicBezTo>
                  <a:lnTo>
                    <a:pt x="171" y="522"/>
                  </a:lnTo>
                  <a:cubicBezTo>
                    <a:pt x="216" y="533"/>
                    <a:pt x="261" y="544"/>
                    <a:pt x="295" y="544"/>
                  </a:cubicBezTo>
                  <a:cubicBezTo>
                    <a:pt x="340" y="544"/>
                    <a:pt x="374" y="533"/>
                    <a:pt x="397" y="510"/>
                  </a:cubicBezTo>
                  <a:cubicBezTo>
                    <a:pt x="408" y="499"/>
                    <a:pt x="419" y="477"/>
                    <a:pt x="419" y="431"/>
                  </a:cubicBezTo>
                  <a:cubicBezTo>
                    <a:pt x="430" y="431"/>
                    <a:pt x="476" y="420"/>
                    <a:pt x="498" y="374"/>
                  </a:cubicBezTo>
                  <a:cubicBezTo>
                    <a:pt x="510" y="341"/>
                    <a:pt x="510" y="306"/>
                    <a:pt x="498" y="273"/>
                  </a:cubicBezTo>
                  <a:cubicBezTo>
                    <a:pt x="521" y="261"/>
                    <a:pt x="555" y="250"/>
                    <a:pt x="589" y="250"/>
                  </a:cubicBezTo>
                  <a:lnTo>
                    <a:pt x="589" y="228"/>
                  </a:lnTo>
                  <a:cubicBezTo>
                    <a:pt x="589" y="228"/>
                    <a:pt x="584" y="223"/>
                    <a:pt x="581" y="223"/>
                  </a:cubicBezTo>
                  <a:cubicBezTo>
                    <a:pt x="579" y="223"/>
                    <a:pt x="578" y="224"/>
                    <a:pt x="578" y="228"/>
                  </a:cubicBezTo>
                  <a:cubicBezTo>
                    <a:pt x="496" y="255"/>
                    <a:pt x="422" y="270"/>
                    <a:pt x="361" y="270"/>
                  </a:cubicBezTo>
                  <a:cubicBezTo>
                    <a:pt x="322" y="270"/>
                    <a:pt x="288" y="264"/>
                    <a:pt x="261" y="250"/>
                  </a:cubicBezTo>
                  <a:cubicBezTo>
                    <a:pt x="239" y="239"/>
                    <a:pt x="227" y="216"/>
                    <a:pt x="216" y="193"/>
                  </a:cubicBezTo>
                  <a:cubicBezTo>
                    <a:pt x="216" y="171"/>
                    <a:pt x="216" y="160"/>
                    <a:pt x="227" y="148"/>
                  </a:cubicBezTo>
                  <a:cubicBezTo>
                    <a:pt x="272" y="80"/>
                    <a:pt x="442" y="35"/>
                    <a:pt x="533" y="35"/>
                  </a:cubicBezTo>
                  <a:cubicBezTo>
                    <a:pt x="543" y="35"/>
                    <a:pt x="543" y="35"/>
                    <a:pt x="543" y="24"/>
                  </a:cubicBezTo>
                  <a:cubicBezTo>
                    <a:pt x="543" y="24"/>
                    <a:pt x="543" y="12"/>
                    <a:pt x="533" y="12"/>
                  </a:cubicBezTo>
                  <a:cubicBezTo>
                    <a:pt x="476" y="12"/>
                    <a:pt x="397" y="24"/>
                    <a:pt x="329" y="58"/>
                  </a:cubicBezTo>
                  <a:cubicBezTo>
                    <a:pt x="262" y="7"/>
                    <a:pt x="188" y="1"/>
                    <a:pt x="155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447035" y="4466094"/>
              <a:ext cx="179665" cy="179040"/>
            </a:xfrm>
            <a:custGeom>
              <a:avLst/>
              <a:gdLst/>
              <a:ahLst/>
              <a:cxnLst/>
              <a:rect l="l" t="t" r="r" b="b"/>
              <a:pathLst>
                <a:path w="4027" h="4013" extrusionOk="0">
                  <a:moveTo>
                    <a:pt x="3214" y="0"/>
                  </a:moveTo>
                  <a:cubicBezTo>
                    <a:pt x="3190" y="0"/>
                    <a:pt x="3166" y="7"/>
                    <a:pt x="3144" y="22"/>
                  </a:cubicBezTo>
                  <a:cubicBezTo>
                    <a:pt x="1482" y="1097"/>
                    <a:pt x="543" y="3562"/>
                    <a:pt x="543" y="3562"/>
                  </a:cubicBezTo>
                  <a:cubicBezTo>
                    <a:pt x="543" y="3562"/>
                    <a:pt x="0" y="3573"/>
                    <a:pt x="23" y="3663"/>
                  </a:cubicBezTo>
                  <a:cubicBezTo>
                    <a:pt x="41" y="3727"/>
                    <a:pt x="561" y="4012"/>
                    <a:pt x="796" y="4012"/>
                  </a:cubicBezTo>
                  <a:cubicBezTo>
                    <a:pt x="852" y="4012"/>
                    <a:pt x="892" y="3996"/>
                    <a:pt x="905" y="3957"/>
                  </a:cubicBezTo>
                  <a:cubicBezTo>
                    <a:pt x="905" y="3957"/>
                    <a:pt x="2839" y="2001"/>
                    <a:pt x="3721" y="1469"/>
                  </a:cubicBezTo>
                  <a:cubicBezTo>
                    <a:pt x="4026" y="1280"/>
                    <a:pt x="3547" y="0"/>
                    <a:pt x="321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549472" y="4466094"/>
              <a:ext cx="76247" cy="95342"/>
            </a:xfrm>
            <a:custGeom>
              <a:avLst/>
              <a:gdLst/>
              <a:ahLst/>
              <a:cxnLst/>
              <a:rect l="l" t="t" r="r" b="b"/>
              <a:pathLst>
                <a:path w="1709" h="2137" extrusionOk="0">
                  <a:moveTo>
                    <a:pt x="919" y="0"/>
                  </a:moveTo>
                  <a:cubicBezTo>
                    <a:pt x="894" y="0"/>
                    <a:pt x="871" y="7"/>
                    <a:pt x="848" y="22"/>
                  </a:cubicBezTo>
                  <a:cubicBezTo>
                    <a:pt x="543" y="215"/>
                    <a:pt x="260" y="463"/>
                    <a:pt x="0" y="735"/>
                  </a:cubicBezTo>
                  <a:cubicBezTo>
                    <a:pt x="181" y="1006"/>
                    <a:pt x="305" y="1345"/>
                    <a:pt x="418" y="1639"/>
                  </a:cubicBezTo>
                  <a:cubicBezTo>
                    <a:pt x="486" y="1809"/>
                    <a:pt x="509" y="1956"/>
                    <a:pt x="554" y="2137"/>
                  </a:cubicBezTo>
                  <a:cubicBezTo>
                    <a:pt x="893" y="1831"/>
                    <a:pt x="1232" y="1605"/>
                    <a:pt x="1425" y="1469"/>
                  </a:cubicBezTo>
                  <a:cubicBezTo>
                    <a:pt x="1709" y="1259"/>
                    <a:pt x="1249" y="0"/>
                    <a:pt x="919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438468" y="4618367"/>
              <a:ext cx="52512" cy="30160"/>
            </a:xfrm>
            <a:custGeom>
              <a:avLst/>
              <a:gdLst/>
              <a:ahLst/>
              <a:cxnLst/>
              <a:rect l="l" t="t" r="r" b="b"/>
              <a:pathLst>
                <a:path w="1177" h="676" extrusionOk="0">
                  <a:moveTo>
                    <a:pt x="801" y="0"/>
                  </a:moveTo>
                  <a:cubicBezTo>
                    <a:pt x="794" y="0"/>
                    <a:pt x="788" y="0"/>
                    <a:pt x="780" y="1"/>
                  </a:cubicBezTo>
                  <a:cubicBezTo>
                    <a:pt x="712" y="1"/>
                    <a:pt x="611" y="182"/>
                    <a:pt x="611" y="182"/>
                  </a:cubicBezTo>
                  <a:cubicBezTo>
                    <a:pt x="611" y="182"/>
                    <a:pt x="340" y="142"/>
                    <a:pt x="159" y="142"/>
                  </a:cubicBezTo>
                  <a:cubicBezTo>
                    <a:pt x="68" y="142"/>
                    <a:pt x="0" y="152"/>
                    <a:pt x="0" y="182"/>
                  </a:cubicBezTo>
                  <a:cubicBezTo>
                    <a:pt x="21" y="287"/>
                    <a:pt x="746" y="676"/>
                    <a:pt x="1011" y="676"/>
                  </a:cubicBezTo>
                  <a:cubicBezTo>
                    <a:pt x="1031" y="676"/>
                    <a:pt x="1049" y="674"/>
                    <a:pt x="1063" y="669"/>
                  </a:cubicBezTo>
                  <a:cubicBezTo>
                    <a:pt x="1119" y="646"/>
                    <a:pt x="1176" y="465"/>
                    <a:pt x="1176" y="465"/>
                  </a:cubicBezTo>
                  <a:lnTo>
                    <a:pt x="1176" y="465"/>
                  </a:lnTo>
                  <a:cubicBezTo>
                    <a:pt x="1176" y="465"/>
                    <a:pt x="1162" y="469"/>
                    <a:pt x="1136" y="469"/>
                  </a:cubicBezTo>
                  <a:cubicBezTo>
                    <a:pt x="1066" y="469"/>
                    <a:pt x="913" y="444"/>
                    <a:pt x="747" y="262"/>
                  </a:cubicBezTo>
                  <a:cubicBezTo>
                    <a:pt x="747" y="262"/>
                    <a:pt x="956" y="0"/>
                    <a:pt x="8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436238" y="4624881"/>
              <a:ext cx="53583" cy="25877"/>
            </a:xfrm>
            <a:custGeom>
              <a:avLst/>
              <a:gdLst/>
              <a:ahLst/>
              <a:cxnLst/>
              <a:rect l="l" t="t" r="r" b="b"/>
              <a:pathLst>
                <a:path w="1201" h="580" extrusionOk="0">
                  <a:moveTo>
                    <a:pt x="66" y="0"/>
                  </a:moveTo>
                  <a:cubicBezTo>
                    <a:pt x="30" y="0"/>
                    <a:pt x="1" y="55"/>
                    <a:pt x="28" y="81"/>
                  </a:cubicBezTo>
                  <a:cubicBezTo>
                    <a:pt x="310" y="353"/>
                    <a:pt x="740" y="568"/>
                    <a:pt x="1124" y="579"/>
                  </a:cubicBezTo>
                  <a:cubicBezTo>
                    <a:pt x="1127" y="580"/>
                    <a:pt x="1130" y="580"/>
                    <a:pt x="1133" y="580"/>
                  </a:cubicBezTo>
                  <a:cubicBezTo>
                    <a:pt x="1183" y="580"/>
                    <a:pt x="1200" y="489"/>
                    <a:pt x="1136" y="489"/>
                  </a:cubicBezTo>
                  <a:cubicBezTo>
                    <a:pt x="1045" y="489"/>
                    <a:pt x="943" y="466"/>
                    <a:pt x="842" y="443"/>
                  </a:cubicBezTo>
                  <a:cubicBezTo>
                    <a:pt x="819" y="375"/>
                    <a:pt x="819" y="308"/>
                    <a:pt x="808" y="240"/>
                  </a:cubicBezTo>
                  <a:cubicBezTo>
                    <a:pt x="808" y="230"/>
                    <a:pt x="798" y="224"/>
                    <a:pt x="788" y="224"/>
                  </a:cubicBezTo>
                  <a:cubicBezTo>
                    <a:pt x="776" y="224"/>
                    <a:pt x="762" y="233"/>
                    <a:pt x="762" y="252"/>
                  </a:cubicBezTo>
                  <a:cubicBezTo>
                    <a:pt x="774" y="308"/>
                    <a:pt x="774" y="365"/>
                    <a:pt x="785" y="421"/>
                  </a:cubicBezTo>
                  <a:cubicBezTo>
                    <a:pt x="774" y="421"/>
                    <a:pt x="751" y="410"/>
                    <a:pt x="740" y="410"/>
                  </a:cubicBezTo>
                  <a:cubicBezTo>
                    <a:pt x="729" y="342"/>
                    <a:pt x="717" y="262"/>
                    <a:pt x="706" y="195"/>
                  </a:cubicBezTo>
                  <a:cubicBezTo>
                    <a:pt x="706" y="184"/>
                    <a:pt x="697" y="179"/>
                    <a:pt x="687" y="179"/>
                  </a:cubicBezTo>
                  <a:cubicBezTo>
                    <a:pt x="675" y="179"/>
                    <a:pt x="661" y="187"/>
                    <a:pt x="661" y="206"/>
                  </a:cubicBezTo>
                  <a:cubicBezTo>
                    <a:pt x="672" y="262"/>
                    <a:pt x="672" y="330"/>
                    <a:pt x="684" y="387"/>
                  </a:cubicBezTo>
                  <a:cubicBezTo>
                    <a:pt x="457" y="308"/>
                    <a:pt x="254" y="172"/>
                    <a:pt x="96" y="14"/>
                  </a:cubicBezTo>
                  <a:cubicBezTo>
                    <a:pt x="86" y="4"/>
                    <a:pt x="7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458635" y="4617876"/>
              <a:ext cx="16329" cy="11600"/>
            </a:xfrm>
            <a:custGeom>
              <a:avLst/>
              <a:gdLst/>
              <a:ahLst/>
              <a:cxnLst/>
              <a:rect l="l" t="t" r="r" b="b"/>
              <a:pathLst>
                <a:path w="366" h="260" extrusionOk="0">
                  <a:moveTo>
                    <a:pt x="98" y="44"/>
                  </a:moveTo>
                  <a:cubicBezTo>
                    <a:pt x="99" y="44"/>
                    <a:pt x="100" y="45"/>
                    <a:pt x="102" y="47"/>
                  </a:cubicBezTo>
                  <a:cubicBezTo>
                    <a:pt x="112" y="66"/>
                    <a:pt x="121" y="92"/>
                    <a:pt x="124" y="114"/>
                  </a:cubicBezTo>
                  <a:lnTo>
                    <a:pt x="124" y="114"/>
                  </a:lnTo>
                  <a:cubicBezTo>
                    <a:pt x="113" y="102"/>
                    <a:pt x="102" y="91"/>
                    <a:pt x="102" y="69"/>
                  </a:cubicBezTo>
                  <a:cubicBezTo>
                    <a:pt x="93" y="69"/>
                    <a:pt x="91" y="44"/>
                    <a:pt x="98" y="44"/>
                  </a:cubicBezTo>
                  <a:close/>
                  <a:moveTo>
                    <a:pt x="280" y="143"/>
                  </a:moveTo>
                  <a:cubicBezTo>
                    <a:pt x="289" y="143"/>
                    <a:pt x="298" y="144"/>
                    <a:pt x="306" y="148"/>
                  </a:cubicBezTo>
                  <a:cubicBezTo>
                    <a:pt x="317" y="148"/>
                    <a:pt x="283" y="148"/>
                    <a:pt x="283" y="160"/>
                  </a:cubicBezTo>
                  <a:lnTo>
                    <a:pt x="238" y="160"/>
                  </a:lnTo>
                  <a:cubicBezTo>
                    <a:pt x="227" y="160"/>
                    <a:pt x="227" y="148"/>
                    <a:pt x="227" y="148"/>
                  </a:cubicBezTo>
                  <a:cubicBezTo>
                    <a:pt x="242" y="148"/>
                    <a:pt x="262" y="143"/>
                    <a:pt x="280" y="143"/>
                  </a:cubicBezTo>
                  <a:close/>
                  <a:moveTo>
                    <a:pt x="102" y="0"/>
                  </a:moveTo>
                  <a:cubicBezTo>
                    <a:pt x="99" y="0"/>
                    <a:pt x="95" y="1"/>
                    <a:pt x="91" y="1"/>
                  </a:cubicBezTo>
                  <a:cubicBezTo>
                    <a:pt x="1" y="12"/>
                    <a:pt x="69" y="125"/>
                    <a:pt x="102" y="182"/>
                  </a:cubicBezTo>
                  <a:cubicBezTo>
                    <a:pt x="102" y="182"/>
                    <a:pt x="102" y="193"/>
                    <a:pt x="114" y="193"/>
                  </a:cubicBezTo>
                  <a:cubicBezTo>
                    <a:pt x="125" y="205"/>
                    <a:pt x="125" y="216"/>
                    <a:pt x="125" y="228"/>
                  </a:cubicBezTo>
                  <a:cubicBezTo>
                    <a:pt x="125" y="247"/>
                    <a:pt x="140" y="259"/>
                    <a:pt x="153" y="259"/>
                  </a:cubicBezTo>
                  <a:cubicBezTo>
                    <a:pt x="162" y="259"/>
                    <a:pt x="170" y="253"/>
                    <a:pt x="170" y="238"/>
                  </a:cubicBezTo>
                  <a:cubicBezTo>
                    <a:pt x="182" y="228"/>
                    <a:pt x="170" y="205"/>
                    <a:pt x="170" y="193"/>
                  </a:cubicBezTo>
                  <a:lnTo>
                    <a:pt x="170" y="193"/>
                  </a:lnTo>
                  <a:cubicBezTo>
                    <a:pt x="194" y="197"/>
                    <a:pt x="226" y="201"/>
                    <a:pt x="257" y="201"/>
                  </a:cubicBezTo>
                  <a:cubicBezTo>
                    <a:pt x="314" y="201"/>
                    <a:pt x="365" y="188"/>
                    <a:pt x="351" y="137"/>
                  </a:cubicBezTo>
                  <a:cubicBezTo>
                    <a:pt x="340" y="105"/>
                    <a:pt x="314" y="93"/>
                    <a:pt x="283" y="93"/>
                  </a:cubicBezTo>
                  <a:cubicBezTo>
                    <a:pt x="248" y="93"/>
                    <a:pt x="206" y="108"/>
                    <a:pt x="170" y="125"/>
                  </a:cubicBezTo>
                  <a:cubicBezTo>
                    <a:pt x="170" y="73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454262" y="4623185"/>
              <a:ext cx="4417" cy="7406"/>
            </a:xfrm>
            <a:custGeom>
              <a:avLst/>
              <a:gdLst/>
              <a:ahLst/>
              <a:cxnLst/>
              <a:rect l="l" t="t" r="r" b="b"/>
              <a:pathLst>
                <a:path w="99" h="166" extrusionOk="0">
                  <a:moveTo>
                    <a:pt x="31" y="1"/>
                  </a:moveTo>
                  <a:cubicBezTo>
                    <a:pt x="16" y="1"/>
                    <a:pt x="1" y="15"/>
                    <a:pt x="8" y="29"/>
                  </a:cubicBezTo>
                  <a:cubicBezTo>
                    <a:pt x="19" y="63"/>
                    <a:pt x="53" y="97"/>
                    <a:pt x="31" y="131"/>
                  </a:cubicBezTo>
                  <a:cubicBezTo>
                    <a:pt x="23" y="153"/>
                    <a:pt x="40" y="165"/>
                    <a:pt x="55" y="165"/>
                  </a:cubicBezTo>
                  <a:cubicBezTo>
                    <a:pt x="64" y="165"/>
                    <a:pt x="72" y="162"/>
                    <a:pt x="76" y="154"/>
                  </a:cubicBezTo>
                  <a:cubicBezTo>
                    <a:pt x="99" y="109"/>
                    <a:pt x="76" y="63"/>
                    <a:pt x="53" y="18"/>
                  </a:cubicBezTo>
                  <a:cubicBezTo>
                    <a:pt x="49" y="5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458278" y="4623542"/>
              <a:ext cx="4461" cy="7763"/>
            </a:xfrm>
            <a:custGeom>
              <a:avLst/>
              <a:gdLst/>
              <a:ahLst/>
              <a:cxnLst/>
              <a:rect l="l" t="t" r="r" b="b"/>
              <a:pathLst>
                <a:path w="100" h="174" extrusionOk="0">
                  <a:moveTo>
                    <a:pt x="28" y="1"/>
                  </a:moveTo>
                  <a:cubicBezTo>
                    <a:pt x="15" y="1"/>
                    <a:pt x="0" y="17"/>
                    <a:pt x="9" y="33"/>
                  </a:cubicBezTo>
                  <a:cubicBezTo>
                    <a:pt x="20" y="66"/>
                    <a:pt x="42" y="101"/>
                    <a:pt x="31" y="134"/>
                  </a:cubicBezTo>
                  <a:cubicBezTo>
                    <a:pt x="31" y="156"/>
                    <a:pt x="45" y="174"/>
                    <a:pt x="59" y="174"/>
                  </a:cubicBezTo>
                  <a:cubicBezTo>
                    <a:pt x="66" y="174"/>
                    <a:pt x="72" y="169"/>
                    <a:pt x="77" y="157"/>
                  </a:cubicBezTo>
                  <a:cubicBezTo>
                    <a:pt x="99" y="101"/>
                    <a:pt x="77" y="55"/>
                    <a:pt x="42" y="10"/>
                  </a:cubicBezTo>
                  <a:cubicBezTo>
                    <a:pt x="39" y="4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643298" y="4480148"/>
              <a:ext cx="168466" cy="72722"/>
            </a:xfrm>
            <a:custGeom>
              <a:avLst/>
              <a:gdLst/>
              <a:ahLst/>
              <a:cxnLst/>
              <a:rect l="l" t="t" r="r" b="b"/>
              <a:pathLst>
                <a:path w="3776" h="1630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616" y="1630"/>
                    <a:pt x="1334" y="1630"/>
                  </a:cubicBezTo>
                  <a:cubicBezTo>
                    <a:pt x="1383" y="1630"/>
                    <a:pt x="1432" y="1626"/>
                    <a:pt x="1481" y="1618"/>
                  </a:cubicBezTo>
                  <a:cubicBezTo>
                    <a:pt x="2262" y="1494"/>
                    <a:pt x="3381" y="895"/>
                    <a:pt x="3381" y="895"/>
                  </a:cubicBezTo>
                  <a:cubicBezTo>
                    <a:pt x="3381" y="895"/>
                    <a:pt x="3624" y="1175"/>
                    <a:pt x="3711" y="1175"/>
                  </a:cubicBezTo>
                  <a:cubicBezTo>
                    <a:pt x="3720" y="1175"/>
                    <a:pt x="3727" y="1172"/>
                    <a:pt x="3732" y="1166"/>
                  </a:cubicBezTo>
                  <a:cubicBezTo>
                    <a:pt x="3776" y="1111"/>
                    <a:pt x="3641" y="450"/>
                    <a:pt x="3469" y="450"/>
                  </a:cubicBezTo>
                  <a:cubicBezTo>
                    <a:pt x="3463" y="450"/>
                    <a:pt x="3456" y="451"/>
                    <a:pt x="3449" y="453"/>
                  </a:cubicBezTo>
                  <a:cubicBezTo>
                    <a:pt x="3449" y="453"/>
                    <a:pt x="3178" y="425"/>
                    <a:pt x="2823" y="425"/>
                  </a:cubicBezTo>
                  <a:cubicBezTo>
                    <a:pt x="2393" y="425"/>
                    <a:pt x="1840" y="466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778527" y="4495897"/>
              <a:ext cx="37834" cy="51084"/>
            </a:xfrm>
            <a:custGeom>
              <a:avLst/>
              <a:gdLst/>
              <a:ahLst/>
              <a:cxnLst/>
              <a:rect l="l" t="t" r="r" b="b"/>
              <a:pathLst>
                <a:path w="848" h="1145" extrusionOk="0">
                  <a:moveTo>
                    <a:pt x="435" y="0"/>
                  </a:moveTo>
                  <a:cubicBezTo>
                    <a:pt x="365" y="0"/>
                    <a:pt x="249" y="44"/>
                    <a:pt x="249" y="44"/>
                  </a:cubicBezTo>
                  <a:cubicBezTo>
                    <a:pt x="249" y="44"/>
                    <a:pt x="418" y="180"/>
                    <a:pt x="362" y="507"/>
                  </a:cubicBezTo>
                  <a:cubicBezTo>
                    <a:pt x="362" y="507"/>
                    <a:pt x="0" y="507"/>
                    <a:pt x="136" y="655"/>
                  </a:cubicBezTo>
                  <a:cubicBezTo>
                    <a:pt x="154" y="673"/>
                    <a:pt x="197" y="678"/>
                    <a:pt x="242" y="678"/>
                  </a:cubicBezTo>
                  <a:cubicBezTo>
                    <a:pt x="311" y="678"/>
                    <a:pt x="385" y="666"/>
                    <a:pt x="385" y="666"/>
                  </a:cubicBezTo>
                  <a:cubicBezTo>
                    <a:pt x="385" y="666"/>
                    <a:pt x="670" y="1145"/>
                    <a:pt x="757" y="1145"/>
                  </a:cubicBezTo>
                  <a:cubicBezTo>
                    <a:pt x="761" y="1145"/>
                    <a:pt x="766" y="1143"/>
                    <a:pt x="769" y="1141"/>
                  </a:cubicBezTo>
                  <a:cubicBezTo>
                    <a:pt x="848" y="1050"/>
                    <a:pt x="667" y="123"/>
                    <a:pt x="475" y="10"/>
                  </a:cubicBezTo>
                  <a:cubicBezTo>
                    <a:pt x="466" y="3"/>
                    <a:pt x="452" y="0"/>
                    <a:pt x="43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797177" y="4493131"/>
              <a:ext cx="19720" cy="54921"/>
            </a:xfrm>
            <a:custGeom>
              <a:avLst/>
              <a:gdLst/>
              <a:ahLst/>
              <a:cxnLst/>
              <a:rect l="l" t="t" r="r" b="b"/>
              <a:pathLst>
                <a:path w="442" h="1231" extrusionOk="0">
                  <a:moveTo>
                    <a:pt x="60" y="1"/>
                  </a:moveTo>
                  <a:cubicBezTo>
                    <a:pt x="29" y="1"/>
                    <a:pt x="0" y="34"/>
                    <a:pt x="23" y="72"/>
                  </a:cubicBezTo>
                  <a:cubicBezTo>
                    <a:pt x="80" y="151"/>
                    <a:pt x="125" y="242"/>
                    <a:pt x="170" y="332"/>
                  </a:cubicBezTo>
                  <a:cubicBezTo>
                    <a:pt x="125" y="388"/>
                    <a:pt x="80" y="434"/>
                    <a:pt x="34" y="479"/>
                  </a:cubicBezTo>
                  <a:cubicBezTo>
                    <a:pt x="17" y="496"/>
                    <a:pt x="33" y="521"/>
                    <a:pt x="51" y="521"/>
                  </a:cubicBezTo>
                  <a:cubicBezTo>
                    <a:pt x="57" y="521"/>
                    <a:pt x="63" y="518"/>
                    <a:pt x="68" y="513"/>
                  </a:cubicBezTo>
                  <a:cubicBezTo>
                    <a:pt x="102" y="468"/>
                    <a:pt x="147" y="434"/>
                    <a:pt x="193" y="377"/>
                  </a:cubicBezTo>
                  <a:cubicBezTo>
                    <a:pt x="193" y="400"/>
                    <a:pt x="204" y="423"/>
                    <a:pt x="215" y="434"/>
                  </a:cubicBezTo>
                  <a:lnTo>
                    <a:pt x="57" y="592"/>
                  </a:lnTo>
                  <a:cubicBezTo>
                    <a:pt x="48" y="601"/>
                    <a:pt x="59" y="622"/>
                    <a:pt x="75" y="622"/>
                  </a:cubicBezTo>
                  <a:cubicBezTo>
                    <a:pt x="80" y="622"/>
                    <a:pt x="85" y="620"/>
                    <a:pt x="91" y="615"/>
                  </a:cubicBezTo>
                  <a:cubicBezTo>
                    <a:pt x="136" y="581"/>
                    <a:pt x="181" y="536"/>
                    <a:pt x="226" y="491"/>
                  </a:cubicBezTo>
                  <a:cubicBezTo>
                    <a:pt x="294" y="717"/>
                    <a:pt x="328" y="966"/>
                    <a:pt x="306" y="1180"/>
                  </a:cubicBezTo>
                  <a:cubicBezTo>
                    <a:pt x="306" y="1214"/>
                    <a:pt x="328" y="1231"/>
                    <a:pt x="351" y="1231"/>
                  </a:cubicBezTo>
                  <a:cubicBezTo>
                    <a:pt x="374" y="1231"/>
                    <a:pt x="396" y="1214"/>
                    <a:pt x="396" y="1180"/>
                  </a:cubicBezTo>
                  <a:cubicBezTo>
                    <a:pt x="442" y="795"/>
                    <a:pt x="328" y="332"/>
                    <a:pt x="102" y="26"/>
                  </a:cubicBezTo>
                  <a:cubicBezTo>
                    <a:pt x="91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786603" y="4519588"/>
              <a:ext cx="12403" cy="14500"/>
            </a:xfrm>
            <a:custGeom>
              <a:avLst/>
              <a:gdLst/>
              <a:ahLst/>
              <a:cxnLst/>
              <a:rect l="l" t="t" r="r" b="b"/>
              <a:pathLst>
                <a:path w="278" h="325" extrusionOk="0">
                  <a:moveTo>
                    <a:pt x="77" y="51"/>
                  </a:moveTo>
                  <a:cubicBezTo>
                    <a:pt x="80" y="51"/>
                    <a:pt x="94" y="59"/>
                    <a:pt x="101" y="67"/>
                  </a:cubicBezTo>
                  <a:cubicBezTo>
                    <a:pt x="113" y="78"/>
                    <a:pt x="113" y="89"/>
                    <a:pt x="124" y="101"/>
                  </a:cubicBezTo>
                  <a:cubicBezTo>
                    <a:pt x="124" y="101"/>
                    <a:pt x="136" y="101"/>
                    <a:pt x="136" y="112"/>
                  </a:cubicBezTo>
                  <a:cubicBezTo>
                    <a:pt x="101" y="89"/>
                    <a:pt x="79" y="67"/>
                    <a:pt x="79" y="56"/>
                  </a:cubicBezTo>
                  <a:cubicBezTo>
                    <a:pt x="76" y="52"/>
                    <a:pt x="75" y="51"/>
                    <a:pt x="77" y="51"/>
                  </a:cubicBezTo>
                  <a:close/>
                  <a:moveTo>
                    <a:pt x="169" y="202"/>
                  </a:moveTo>
                  <a:lnTo>
                    <a:pt x="169" y="214"/>
                  </a:lnTo>
                  <a:cubicBezTo>
                    <a:pt x="169" y="225"/>
                    <a:pt x="158" y="237"/>
                    <a:pt x="147" y="259"/>
                  </a:cubicBezTo>
                  <a:cubicBezTo>
                    <a:pt x="147" y="259"/>
                    <a:pt x="134" y="278"/>
                    <a:pt x="128" y="278"/>
                  </a:cubicBezTo>
                  <a:cubicBezTo>
                    <a:pt x="125" y="278"/>
                    <a:pt x="124" y="276"/>
                    <a:pt x="124" y="270"/>
                  </a:cubicBezTo>
                  <a:cubicBezTo>
                    <a:pt x="136" y="248"/>
                    <a:pt x="147" y="214"/>
                    <a:pt x="169" y="202"/>
                  </a:cubicBezTo>
                  <a:close/>
                  <a:moveTo>
                    <a:pt x="79" y="0"/>
                  </a:moveTo>
                  <a:cubicBezTo>
                    <a:pt x="67" y="0"/>
                    <a:pt x="55" y="7"/>
                    <a:pt x="45" y="22"/>
                  </a:cubicBezTo>
                  <a:cubicBezTo>
                    <a:pt x="0" y="78"/>
                    <a:pt x="79" y="135"/>
                    <a:pt x="147" y="169"/>
                  </a:cubicBezTo>
                  <a:cubicBezTo>
                    <a:pt x="101" y="202"/>
                    <a:pt x="45" y="270"/>
                    <a:pt x="90" y="305"/>
                  </a:cubicBezTo>
                  <a:cubicBezTo>
                    <a:pt x="106" y="318"/>
                    <a:pt x="121" y="324"/>
                    <a:pt x="133" y="324"/>
                  </a:cubicBezTo>
                  <a:cubicBezTo>
                    <a:pt x="183" y="324"/>
                    <a:pt x="208" y="234"/>
                    <a:pt x="226" y="180"/>
                  </a:cubicBezTo>
                  <a:cubicBezTo>
                    <a:pt x="226" y="180"/>
                    <a:pt x="237" y="180"/>
                    <a:pt x="237" y="169"/>
                  </a:cubicBezTo>
                  <a:cubicBezTo>
                    <a:pt x="237" y="157"/>
                    <a:pt x="237" y="146"/>
                    <a:pt x="249" y="135"/>
                  </a:cubicBezTo>
                  <a:cubicBezTo>
                    <a:pt x="278" y="115"/>
                    <a:pt x="265" y="87"/>
                    <a:pt x="239" y="87"/>
                  </a:cubicBezTo>
                  <a:cubicBezTo>
                    <a:pt x="235" y="87"/>
                    <a:pt x="231" y="88"/>
                    <a:pt x="226" y="89"/>
                  </a:cubicBezTo>
                  <a:cubicBezTo>
                    <a:pt x="214" y="101"/>
                    <a:pt x="204" y="112"/>
                    <a:pt x="204" y="124"/>
                  </a:cubicBezTo>
                  <a:lnTo>
                    <a:pt x="192" y="124"/>
                  </a:lnTo>
                  <a:cubicBezTo>
                    <a:pt x="174" y="79"/>
                    <a:pt x="122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798872" y="4529537"/>
              <a:ext cx="6246" cy="6425"/>
            </a:xfrm>
            <a:custGeom>
              <a:avLst/>
              <a:gdLst/>
              <a:ahLst/>
              <a:cxnLst/>
              <a:rect l="l" t="t" r="r" b="b"/>
              <a:pathLst>
                <a:path w="140" h="144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53" y="14"/>
                    <a:pt x="30" y="70"/>
                    <a:pt x="7" y="104"/>
                  </a:cubicBezTo>
                  <a:cubicBezTo>
                    <a:pt x="0" y="126"/>
                    <a:pt x="17" y="143"/>
                    <a:pt x="33" y="143"/>
                  </a:cubicBezTo>
                  <a:cubicBezTo>
                    <a:pt x="41" y="143"/>
                    <a:pt x="49" y="139"/>
                    <a:pt x="53" y="127"/>
                  </a:cubicBezTo>
                  <a:cubicBezTo>
                    <a:pt x="64" y="104"/>
                    <a:pt x="75" y="59"/>
                    <a:pt x="109" y="47"/>
                  </a:cubicBezTo>
                  <a:cubicBezTo>
                    <a:pt x="139" y="38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796864" y="4526013"/>
              <a:ext cx="6201" cy="6558"/>
            </a:xfrm>
            <a:custGeom>
              <a:avLst/>
              <a:gdLst/>
              <a:ahLst/>
              <a:cxnLst/>
              <a:rect l="l" t="t" r="r" b="b"/>
              <a:pathLst>
                <a:path w="139" h="147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41" y="25"/>
                    <a:pt x="30" y="70"/>
                    <a:pt x="7" y="115"/>
                  </a:cubicBezTo>
                  <a:cubicBezTo>
                    <a:pt x="1" y="135"/>
                    <a:pt x="13" y="147"/>
                    <a:pt x="27" y="147"/>
                  </a:cubicBezTo>
                  <a:cubicBezTo>
                    <a:pt x="37" y="147"/>
                    <a:pt x="48" y="141"/>
                    <a:pt x="52" y="126"/>
                  </a:cubicBezTo>
                  <a:cubicBezTo>
                    <a:pt x="64" y="104"/>
                    <a:pt x="75" y="58"/>
                    <a:pt x="109" y="48"/>
                  </a:cubicBezTo>
                  <a:cubicBezTo>
                    <a:pt x="139" y="37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643298" y="4480148"/>
              <a:ext cx="83787" cy="59606"/>
            </a:xfrm>
            <a:custGeom>
              <a:avLst/>
              <a:gdLst/>
              <a:ahLst/>
              <a:cxnLst/>
              <a:rect l="l" t="t" r="r" b="b"/>
              <a:pathLst>
                <a:path w="1878" h="1336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215" y="1098"/>
                    <a:pt x="532" y="1335"/>
                  </a:cubicBezTo>
                  <a:cubicBezTo>
                    <a:pt x="735" y="1166"/>
                    <a:pt x="961" y="1019"/>
                    <a:pt x="1187" y="895"/>
                  </a:cubicBezTo>
                  <a:cubicBezTo>
                    <a:pt x="1425" y="782"/>
                    <a:pt x="1651" y="646"/>
                    <a:pt x="1878" y="521"/>
                  </a:cubicBezTo>
                  <a:lnTo>
                    <a:pt x="1878" y="521"/>
                  </a:lnTo>
                  <a:cubicBezTo>
                    <a:pt x="1730" y="544"/>
                    <a:pt x="1606" y="589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550453" y="4430223"/>
              <a:ext cx="158472" cy="113545"/>
            </a:xfrm>
            <a:custGeom>
              <a:avLst/>
              <a:gdLst/>
              <a:ahLst/>
              <a:cxnLst/>
              <a:rect l="l" t="t" r="r" b="b"/>
              <a:pathLst>
                <a:path w="3552" h="2545" extrusionOk="0">
                  <a:moveTo>
                    <a:pt x="2432" y="1"/>
                  </a:moveTo>
                  <a:lnTo>
                    <a:pt x="566" y="611"/>
                  </a:lnTo>
                  <a:lnTo>
                    <a:pt x="668" y="928"/>
                  </a:lnTo>
                  <a:lnTo>
                    <a:pt x="1" y="1448"/>
                  </a:lnTo>
                  <a:cubicBezTo>
                    <a:pt x="1" y="1448"/>
                    <a:pt x="735" y="2240"/>
                    <a:pt x="1142" y="2545"/>
                  </a:cubicBezTo>
                  <a:lnTo>
                    <a:pt x="1901" y="1821"/>
                  </a:lnTo>
                  <a:lnTo>
                    <a:pt x="2376" y="2443"/>
                  </a:lnTo>
                  <a:lnTo>
                    <a:pt x="3552" y="1482"/>
                  </a:lnTo>
                  <a:cubicBezTo>
                    <a:pt x="3552" y="1482"/>
                    <a:pt x="3223" y="272"/>
                    <a:pt x="243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567095" y="4430223"/>
              <a:ext cx="98465" cy="51530"/>
            </a:xfrm>
            <a:custGeom>
              <a:avLst/>
              <a:gdLst/>
              <a:ahLst/>
              <a:cxnLst/>
              <a:rect l="l" t="t" r="r" b="b"/>
              <a:pathLst>
                <a:path w="2207" h="1155" extrusionOk="0">
                  <a:moveTo>
                    <a:pt x="2059" y="1"/>
                  </a:moveTo>
                  <a:lnTo>
                    <a:pt x="193" y="611"/>
                  </a:lnTo>
                  <a:lnTo>
                    <a:pt x="295" y="928"/>
                  </a:lnTo>
                  <a:lnTo>
                    <a:pt x="1" y="1154"/>
                  </a:lnTo>
                  <a:lnTo>
                    <a:pt x="1" y="1154"/>
                  </a:lnTo>
                  <a:lnTo>
                    <a:pt x="385" y="984"/>
                  </a:lnTo>
                  <a:cubicBezTo>
                    <a:pt x="385" y="984"/>
                    <a:pt x="399" y="985"/>
                    <a:pt x="424" y="985"/>
                  </a:cubicBezTo>
                  <a:cubicBezTo>
                    <a:pt x="641" y="985"/>
                    <a:pt x="1700" y="939"/>
                    <a:pt x="2206" y="69"/>
                  </a:cubicBezTo>
                  <a:cubicBezTo>
                    <a:pt x="2161" y="46"/>
                    <a:pt x="2104" y="23"/>
                    <a:pt x="2059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581729" y="4501340"/>
              <a:ext cx="53538" cy="42429"/>
            </a:xfrm>
            <a:custGeom>
              <a:avLst/>
              <a:gdLst/>
              <a:ahLst/>
              <a:cxnLst/>
              <a:rect l="l" t="t" r="r" b="b"/>
              <a:pathLst>
                <a:path w="1200" h="951" extrusionOk="0">
                  <a:moveTo>
                    <a:pt x="1120" y="1"/>
                  </a:moveTo>
                  <a:lnTo>
                    <a:pt x="1" y="566"/>
                  </a:lnTo>
                  <a:cubicBezTo>
                    <a:pt x="159" y="714"/>
                    <a:pt x="318" y="849"/>
                    <a:pt x="441" y="951"/>
                  </a:cubicBezTo>
                  <a:lnTo>
                    <a:pt x="1200" y="227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563079" y="4322254"/>
              <a:ext cx="103462" cy="141608"/>
            </a:xfrm>
            <a:custGeom>
              <a:avLst/>
              <a:gdLst/>
              <a:ahLst/>
              <a:cxnLst/>
              <a:rect l="l" t="t" r="r" b="b"/>
              <a:pathLst>
                <a:path w="2319" h="3174" extrusionOk="0">
                  <a:moveTo>
                    <a:pt x="1753" y="1"/>
                  </a:moveTo>
                  <a:cubicBezTo>
                    <a:pt x="1753" y="1"/>
                    <a:pt x="859" y="80"/>
                    <a:pt x="306" y="238"/>
                  </a:cubicBezTo>
                  <a:cubicBezTo>
                    <a:pt x="306" y="238"/>
                    <a:pt x="0" y="2217"/>
                    <a:pt x="125" y="3110"/>
                  </a:cubicBezTo>
                  <a:cubicBezTo>
                    <a:pt x="125" y="3110"/>
                    <a:pt x="324" y="3174"/>
                    <a:pt x="627" y="3174"/>
                  </a:cubicBezTo>
                  <a:cubicBezTo>
                    <a:pt x="1068" y="3174"/>
                    <a:pt x="1729" y="3039"/>
                    <a:pt x="2319" y="2376"/>
                  </a:cubicBezTo>
                  <a:cubicBezTo>
                    <a:pt x="2319" y="2376"/>
                    <a:pt x="1809" y="894"/>
                    <a:pt x="175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567630" y="4322254"/>
              <a:ext cx="98911" cy="141608"/>
            </a:xfrm>
            <a:custGeom>
              <a:avLst/>
              <a:gdLst/>
              <a:ahLst/>
              <a:cxnLst/>
              <a:rect l="l" t="t" r="r" b="b"/>
              <a:pathLst>
                <a:path w="2217" h="3174" extrusionOk="0">
                  <a:moveTo>
                    <a:pt x="1651" y="1"/>
                  </a:moveTo>
                  <a:cubicBezTo>
                    <a:pt x="1651" y="1"/>
                    <a:pt x="1594" y="12"/>
                    <a:pt x="1504" y="12"/>
                  </a:cubicBezTo>
                  <a:cubicBezTo>
                    <a:pt x="1493" y="159"/>
                    <a:pt x="1425" y="340"/>
                    <a:pt x="1391" y="441"/>
                  </a:cubicBezTo>
                  <a:cubicBezTo>
                    <a:pt x="1278" y="860"/>
                    <a:pt x="1154" y="1278"/>
                    <a:pt x="973" y="1663"/>
                  </a:cubicBezTo>
                  <a:cubicBezTo>
                    <a:pt x="735" y="2138"/>
                    <a:pt x="407" y="2534"/>
                    <a:pt x="0" y="2839"/>
                  </a:cubicBezTo>
                  <a:cubicBezTo>
                    <a:pt x="0" y="2929"/>
                    <a:pt x="11" y="3031"/>
                    <a:pt x="23" y="3110"/>
                  </a:cubicBezTo>
                  <a:cubicBezTo>
                    <a:pt x="23" y="3110"/>
                    <a:pt x="222" y="3174"/>
                    <a:pt x="525" y="3174"/>
                  </a:cubicBezTo>
                  <a:cubicBezTo>
                    <a:pt x="966" y="3174"/>
                    <a:pt x="1627" y="3039"/>
                    <a:pt x="2217" y="2376"/>
                  </a:cubicBezTo>
                  <a:cubicBezTo>
                    <a:pt x="2217" y="2376"/>
                    <a:pt x="1707" y="894"/>
                    <a:pt x="1651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626166" y="4323280"/>
              <a:ext cx="20701" cy="123628"/>
            </a:xfrm>
            <a:custGeom>
              <a:avLst/>
              <a:gdLst/>
              <a:ahLst/>
              <a:cxnLst/>
              <a:rect l="l" t="t" r="r" b="b"/>
              <a:pathLst>
                <a:path w="464" h="2771" extrusionOk="0">
                  <a:moveTo>
                    <a:pt x="113" y="0"/>
                  </a:moveTo>
                  <a:cubicBezTo>
                    <a:pt x="0" y="498"/>
                    <a:pt x="45" y="1006"/>
                    <a:pt x="101" y="1504"/>
                  </a:cubicBezTo>
                  <a:cubicBezTo>
                    <a:pt x="158" y="1945"/>
                    <a:pt x="249" y="2363"/>
                    <a:pt x="418" y="2771"/>
                  </a:cubicBezTo>
                  <a:cubicBezTo>
                    <a:pt x="430" y="2771"/>
                    <a:pt x="441" y="2760"/>
                    <a:pt x="463" y="2748"/>
                  </a:cubicBezTo>
                  <a:cubicBezTo>
                    <a:pt x="294" y="2353"/>
                    <a:pt x="204" y="1934"/>
                    <a:pt x="147" y="1504"/>
                  </a:cubicBezTo>
                  <a:cubicBezTo>
                    <a:pt x="90" y="1006"/>
                    <a:pt x="56" y="486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632679" y="4322745"/>
              <a:ext cx="21237" cy="118631"/>
            </a:xfrm>
            <a:custGeom>
              <a:avLst/>
              <a:gdLst/>
              <a:ahLst/>
              <a:cxnLst/>
              <a:rect l="l" t="t" r="r" b="b"/>
              <a:pathLst>
                <a:path w="476" h="2659" extrusionOk="0">
                  <a:moveTo>
                    <a:pt x="35" y="1"/>
                  </a:moveTo>
                  <a:cubicBezTo>
                    <a:pt x="1" y="216"/>
                    <a:pt x="12" y="430"/>
                    <a:pt x="12" y="634"/>
                  </a:cubicBezTo>
                  <a:cubicBezTo>
                    <a:pt x="12" y="940"/>
                    <a:pt x="46" y="1234"/>
                    <a:pt x="91" y="1528"/>
                  </a:cubicBezTo>
                  <a:cubicBezTo>
                    <a:pt x="159" y="1923"/>
                    <a:pt x="284" y="2297"/>
                    <a:pt x="442" y="2659"/>
                  </a:cubicBezTo>
                  <a:lnTo>
                    <a:pt x="476" y="2624"/>
                  </a:lnTo>
                  <a:cubicBezTo>
                    <a:pt x="329" y="2285"/>
                    <a:pt x="216" y="1935"/>
                    <a:pt x="148" y="1561"/>
                  </a:cubicBezTo>
                  <a:cubicBezTo>
                    <a:pt x="91" y="1267"/>
                    <a:pt x="68" y="973"/>
                    <a:pt x="58" y="679"/>
                  </a:cubicBezTo>
                  <a:cubicBezTo>
                    <a:pt x="58" y="453"/>
                    <a:pt x="46" y="227"/>
                    <a:pt x="8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633215" y="4322254"/>
              <a:ext cx="26769" cy="114081"/>
            </a:xfrm>
            <a:custGeom>
              <a:avLst/>
              <a:gdLst/>
              <a:ahLst/>
              <a:cxnLst/>
              <a:rect l="l" t="t" r="r" b="b"/>
              <a:pathLst>
                <a:path w="600" h="2557" extrusionOk="0">
                  <a:moveTo>
                    <a:pt x="169" y="1"/>
                  </a:moveTo>
                  <a:cubicBezTo>
                    <a:pt x="159" y="1"/>
                    <a:pt x="147" y="1"/>
                    <a:pt x="124" y="12"/>
                  </a:cubicBezTo>
                  <a:cubicBezTo>
                    <a:pt x="0" y="883"/>
                    <a:pt x="181" y="1765"/>
                    <a:pt x="566" y="2556"/>
                  </a:cubicBezTo>
                  <a:lnTo>
                    <a:pt x="599" y="2522"/>
                  </a:lnTo>
                  <a:cubicBezTo>
                    <a:pt x="215" y="1742"/>
                    <a:pt x="46" y="871"/>
                    <a:pt x="16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515162" y="4128757"/>
              <a:ext cx="235969" cy="182877"/>
            </a:xfrm>
            <a:custGeom>
              <a:avLst/>
              <a:gdLst/>
              <a:ahLst/>
              <a:cxnLst/>
              <a:rect l="l" t="t" r="r" b="b"/>
              <a:pathLst>
                <a:path w="5289" h="4099" extrusionOk="0">
                  <a:moveTo>
                    <a:pt x="2467" y="1"/>
                  </a:moveTo>
                  <a:cubicBezTo>
                    <a:pt x="2430" y="1"/>
                    <a:pt x="2395" y="2"/>
                    <a:pt x="2363" y="6"/>
                  </a:cubicBezTo>
                  <a:cubicBezTo>
                    <a:pt x="1278" y="131"/>
                    <a:pt x="1232" y="572"/>
                    <a:pt x="1232" y="572"/>
                  </a:cubicBezTo>
                  <a:cubicBezTo>
                    <a:pt x="1232" y="572"/>
                    <a:pt x="792" y="685"/>
                    <a:pt x="554" y="1104"/>
                  </a:cubicBezTo>
                  <a:cubicBezTo>
                    <a:pt x="317" y="1522"/>
                    <a:pt x="566" y="2235"/>
                    <a:pt x="566" y="2235"/>
                  </a:cubicBezTo>
                  <a:cubicBezTo>
                    <a:pt x="566" y="2235"/>
                    <a:pt x="0" y="3896"/>
                    <a:pt x="2398" y="4089"/>
                  </a:cubicBezTo>
                  <a:cubicBezTo>
                    <a:pt x="2476" y="4096"/>
                    <a:pt x="2551" y="4099"/>
                    <a:pt x="2624" y="4099"/>
                  </a:cubicBezTo>
                  <a:cubicBezTo>
                    <a:pt x="4788" y="4099"/>
                    <a:pt x="4693" y="1273"/>
                    <a:pt x="4693" y="1273"/>
                  </a:cubicBezTo>
                  <a:cubicBezTo>
                    <a:pt x="4704" y="1262"/>
                    <a:pt x="4715" y="1262"/>
                    <a:pt x="4727" y="1250"/>
                  </a:cubicBezTo>
                  <a:cubicBezTo>
                    <a:pt x="4953" y="1149"/>
                    <a:pt x="5190" y="934"/>
                    <a:pt x="5281" y="707"/>
                  </a:cubicBezTo>
                  <a:cubicBezTo>
                    <a:pt x="5289" y="700"/>
                    <a:pt x="5274" y="692"/>
                    <a:pt x="5261" y="692"/>
                  </a:cubicBezTo>
                  <a:cubicBezTo>
                    <a:pt x="5256" y="692"/>
                    <a:pt x="5250" y="693"/>
                    <a:pt x="5247" y="697"/>
                  </a:cubicBezTo>
                  <a:cubicBezTo>
                    <a:pt x="5122" y="810"/>
                    <a:pt x="4964" y="911"/>
                    <a:pt x="4795" y="991"/>
                  </a:cubicBezTo>
                  <a:cubicBezTo>
                    <a:pt x="4885" y="923"/>
                    <a:pt x="4964" y="821"/>
                    <a:pt x="5021" y="707"/>
                  </a:cubicBezTo>
                  <a:cubicBezTo>
                    <a:pt x="5030" y="689"/>
                    <a:pt x="5009" y="671"/>
                    <a:pt x="4995" y="671"/>
                  </a:cubicBezTo>
                  <a:cubicBezTo>
                    <a:pt x="4992" y="671"/>
                    <a:pt x="4989" y="672"/>
                    <a:pt x="4987" y="674"/>
                  </a:cubicBezTo>
                  <a:cubicBezTo>
                    <a:pt x="4896" y="787"/>
                    <a:pt x="4806" y="855"/>
                    <a:pt x="4693" y="911"/>
                  </a:cubicBezTo>
                  <a:cubicBezTo>
                    <a:pt x="4330" y="506"/>
                    <a:pt x="3074" y="1"/>
                    <a:pt x="24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584762" y="4162308"/>
              <a:ext cx="141340" cy="24271"/>
            </a:xfrm>
            <a:custGeom>
              <a:avLst/>
              <a:gdLst/>
              <a:ahLst/>
              <a:cxnLst/>
              <a:rect l="l" t="t" r="r" b="b"/>
              <a:pathLst>
                <a:path w="3168" h="544" extrusionOk="0">
                  <a:moveTo>
                    <a:pt x="23" y="1"/>
                  </a:moveTo>
                  <a:cubicBezTo>
                    <a:pt x="12" y="1"/>
                    <a:pt x="1" y="23"/>
                    <a:pt x="23" y="23"/>
                  </a:cubicBezTo>
                  <a:cubicBezTo>
                    <a:pt x="464" y="239"/>
                    <a:pt x="961" y="442"/>
                    <a:pt x="1448" y="510"/>
                  </a:cubicBezTo>
                  <a:cubicBezTo>
                    <a:pt x="1630" y="532"/>
                    <a:pt x="1815" y="543"/>
                    <a:pt x="2000" y="543"/>
                  </a:cubicBezTo>
                  <a:cubicBezTo>
                    <a:pt x="2393" y="543"/>
                    <a:pt x="2790" y="493"/>
                    <a:pt x="3167" y="385"/>
                  </a:cubicBezTo>
                  <a:cubicBezTo>
                    <a:pt x="3167" y="385"/>
                    <a:pt x="3167" y="380"/>
                    <a:pt x="3164" y="380"/>
                  </a:cubicBezTo>
                  <a:cubicBezTo>
                    <a:pt x="3162" y="380"/>
                    <a:pt x="3159" y="382"/>
                    <a:pt x="3155" y="385"/>
                  </a:cubicBezTo>
                  <a:cubicBezTo>
                    <a:pt x="2832" y="453"/>
                    <a:pt x="2488" y="484"/>
                    <a:pt x="2146" y="484"/>
                  </a:cubicBezTo>
                  <a:cubicBezTo>
                    <a:pt x="1914" y="484"/>
                    <a:pt x="1683" y="470"/>
                    <a:pt x="1459" y="442"/>
                  </a:cubicBezTo>
                  <a:cubicBezTo>
                    <a:pt x="961" y="363"/>
                    <a:pt x="498" y="182"/>
                    <a:pt x="2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597478" y="4135762"/>
              <a:ext cx="119524" cy="39440"/>
            </a:xfrm>
            <a:custGeom>
              <a:avLst/>
              <a:gdLst/>
              <a:ahLst/>
              <a:cxnLst/>
              <a:rect l="l" t="t" r="r" b="b"/>
              <a:pathLst>
                <a:path w="2679" h="884" extrusionOk="0">
                  <a:moveTo>
                    <a:pt x="23" y="0"/>
                  </a:moveTo>
                  <a:cubicBezTo>
                    <a:pt x="12" y="0"/>
                    <a:pt x="1" y="25"/>
                    <a:pt x="10" y="42"/>
                  </a:cubicBezTo>
                  <a:cubicBezTo>
                    <a:pt x="591" y="623"/>
                    <a:pt x="1413" y="883"/>
                    <a:pt x="2218" y="883"/>
                  </a:cubicBezTo>
                  <a:cubicBezTo>
                    <a:pt x="2369" y="883"/>
                    <a:pt x="2519" y="874"/>
                    <a:pt x="2667" y="856"/>
                  </a:cubicBezTo>
                  <a:cubicBezTo>
                    <a:pt x="2678" y="856"/>
                    <a:pt x="2678" y="834"/>
                    <a:pt x="2667" y="834"/>
                  </a:cubicBezTo>
                  <a:cubicBezTo>
                    <a:pt x="2574" y="840"/>
                    <a:pt x="2481" y="843"/>
                    <a:pt x="2388" y="843"/>
                  </a:cubicBezTo>
                  <a:cubicBezTo>
                    <a:pt x="1984" y="843"/>
                    <a:pt x="1583" y="783"/>
                    <a:pt x="1197" y="664"/>
                  </a:cubicBezTo>
                  <a:cubicBezTo>
                    <a:pt x="756" y="528"/>
                    <a:pt x="405" y="268"/>
                    <a:pt x="32" y="8"/>
                  </a:cubicBezTo>
                  <a:cubicBezTo>
                    <a:pt x="30" y="2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618090" y="4138617"/>
              <a:ext cx="63487" cy="30472"/>
            </a:xfrm>
            <a:custGeom>
              <a:avLst/>
              <a:gdLst/>
              <a:ahLst/>
              <a:cxnLst/>
              <a:rect l="l" t="t" r="r" b="b"/>
              <a:pathLst>
                <a:path w="1423" h="683" extrusionOk="0">
                  <a:moveTo>
                    <a:pt x="0" y="1"/>
                  </a:moveTo>
                  <a:lnTo>
                    <a:pt x="0" y="12"/>
                  </a:lnTo>
                  <a:cubicBezTo>
                    <a:pt x="565" y="46"/>
                    <a:pt x="973" y="328"/>
                    <a:pt x="1391" y="679"/>
                  </a:cubicBezTo>
                  <a:cubicBezTo>
                    <a:pt x="1393" y="681"/>
                    <a:pt x="1395" y="682"/>
                    <a:pt x="1398" y="682"/>
                  </a:cubicBezTo>
                  <a:cubicBezTo>
                    <a:pt x="1409" y="682"/>
                    <a:pt x="1423" y="665"/>
                    <a:pt x="1413" y="657"/>
                  </a:cubicBezTo>
                  <a:cubicBezTo>
                    <a:pt x="1074" y="238"/>
                    <a:pt x="531" y="1"/>
                    <a:pt x="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648339" y="4140134"/>
              <a:ext cx="63487" cy="31007"/>
            </a:xfrm>
            <a:custGeom>
              <a:avLst/>
              <a:gdLst/>
              <a:ahLst/>
              <a:cxnLst/>
              <a:rect l="l" t="t" r="r" b="b"/>
              <a:pathLst>
                <a:path w="1423" h="695" extrusionOk="0">
                  <a:moveTo>
                    <a:pt x="11" y="0"/>
                  </a:moveTo>
                  <a:cubicBezTo>
                    <a:pt x="11" y="0"/>
                    <a:pt x="1" y="12"/>
                    <a:pt x="11" y="12"/>
                  </a:cubicBezTo>
                  <a:cubicBezTo>
                    <a:pt x="532" y="102"/>
                    <a:pt x="1007" y="317"/>
                    <a:pt x="1391" y="690"/>
                  </a:cubicBezTo>
                  <a:cubicBezTo>
                    <a:pt x="1394" y="693"/>
                    <a:pt x="1398" y="695"/>
                    <a:pt x="1402" y="695"/>
                  </a:cubicBezTo>
                  <a:cubicBezTo>
                    <a:pt x="1412" y="695"/>
                    <a:pt x="1422" y="684"/>
                    <a:pt x="1414" y="668"/>
                  </a:cubicBezTo>
                  <a:cubicBezTo>
                    <a:pt x="1097" y="261"/>
                    <a:pt x="509" y="68"/>
                    <a:pt x="1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543404" y="4171409"/>
              <a:ext cx="29803" cy="45597"/>
            </a:xfrm>
            <a:custGeom>
              <a:avLst/>
              <a:gdLst/>
              <a:ahLst/>
              <a:cxnLst/>
              <a:rect l="l" t="t" r="r" b="b"/>
              <a:pathLst>
                <a:path w="668" h="1022" extrusionOk="0">
                  <a:moveTo>
                    <a:pt x="667" y="0"/>
                  </a:moveTo>
                  <a:cubicBezTo>
                    <a:pt x="192" y="80"/>
                    <a:pt x="0" y="566"/>
                    <a:pt x="46" y="995"/>
                  </a:cubicBezTo>
                  <a:cubicBezTo>
                    <a:pt x="46" y="1013"/>
                    <a:pt x="60" y="1021"/>
                    <a:pt x="74" y="1021"/>
                  </a:cubicBezTo>
                  <a:cubicBezTo>
                    <a:pt x="88" y="1021"/>
                    <a:pt x="102" y="1013"/>
                    <a:pt x="102" y="995"/>
                  </a:cubicBezTo>
                  <a:cubicBezTo>
                    <a:pt x="114" y="588"/>
                    <a:pt x="227" y="125"/>
                    <a:pt x="667" y="12"/>
                  </a:cubicBezTo>
                  <a:lnTo>
                    <a:pt x="667" y="0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533321" y="4164851"/>
              <a:ext cx="32346" cy="56572"/>
            </a:xfrm>
            <a:custGeom>
              <a:avLst/>
              <a:gdLst/>
              <a:ahLst/>
              <a:cxnLst/>
              <a:rect l="l" t="t" r="r" b="b"/>
              <a:pathLst>
                <a:path w="725" h="1268" extrusionOk="0">
                  <a:moveTo>
                    <a:pt x="724" y="1"/>
                  </a:moveTo>
                  <a:cubicBezTo>
                    <a:pt x="475" y="79"/>
                    <a:pt x="283" y="192"/>
                    <a:pt x="147" y="419"/>
                  </a:cubicBezTo>
                  <a:cubicBezTo>
                    <a:pt x="0" y="667"/>
                    <a:pt x="113" y="1018"/>
                    <a:pt x="204" y="1255"/>
                  </a:cubicBezTo>
                  <a:cubicBezTo>
                    <a:pt x="208" y="1264"/>
                    <a:pt x="216" y="1268"/>
                    <a:pt x="224" y="1268"/>
                  </a:cubicBezTo>
                  <a:cubicBezTo>
                    <a:pt x="236" y="1268"/>
                    <a:pt x="249" y="1258"/>
                    <a:pt x="249" y="1245"/>
                  </a:cubicBezTo>
                  <a:cubicBezTo>
                    <a:pt x="192" y="1029"/>
                    <a:pt x="124" y="815"/>
                    <a:pt x="159" y="589"/>
                  </a:cubicBezTo>
                  <a:cubicBezTo>
                    <a:pt x="204" y="283"/>
                    <a:pt x="463" y="114"/>
                    <a:pt x="724" y="12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642361" y="4200588"/>
              <a:ext cx="40332" cy="89007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693" y="1"/>
                  </a:moveTo>
                  <a:cubicBezTo>
                    <a:pt x="685" y="1"/>
                    <a:pt x="677" y="7"/>
                    <a:pt x="677" y="14"/>
                  </a:cubicBezTo>
                  <a:cubicBezTo>
                    <a:pt x="869" y="760"/>
                    <a:pt x="507" y="1427"/>
                    <a:pt x="10" y="1959"/>
                  </a:cubicBezTo>
                  <a:cubicBezTo>
                    <a:pt x="0" y="1968"/>
                    <a:pt x="16" y="1995"/>
                    <a:pt x="35" y="1995"/>
                  </a:cubicBezTo>
                  <a:cubicBezTo>
                    <a:pt x="38" y="1995"/>
                    <a:pt x="41" y="1994"/>
                    <a:pt x="44" y="1992"/>
                  </a:cubicBezTo>
                  <a:cubicBezTo>
                    <a:pt x="620" y="1552"/>
                    <a:pt x="904" y="703"/>
                    <a:pt x="711" y="14"/>
                  </a:cubicBezTo>
                  <a:cubicBezTo>
                    <a:pt x="706" y="4"/>
                    <a:pt x="699" y="1"/>
                    <a:pt x="69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628664" y="4202328"/>
              <a:ext cx="65629" cy="99358"/>
            </a:xfrm>
            <a:custGeom>
              <a:avLst/>
              <a:gdLst/>
              <a:ahLst/>
              <a:cxnLst/>
              <a:rect l="l" t="t" r="r" b="b"/>
              <a:pathLst>
                <a:path w="1471" h="2227" extrusionOk="0">
                  <a:moveTo>
                    <a:pt x="1374" y="0"/>
                  </a:moveTo>
                  <a:cubicBezTo>
                    <a:pt x="1372" y="0"/>
                    <a:pt x="1369" y="3"/>
                    <a:pt x="1369" y="8"/>
                  </a:cubicBezTo>
                  <a:cubicBezTo>
                    <a:pt x="1437" y="495"/>
                    <a:pt x="1334" y="947"/>
                    <a:pt x="1120" y="1377"/>
                  </a:cubicBezTo>
                  <a:cubicBezTo>
                    <a:pt x="882" y="1840"/>
                    <a:pt x="464" y="1999"/>
                    <a:pt x="23" y="2180"/>
                  </a:cubicBezTo>
                  <a:cubicBezTo>
                    <a:pt x="3" y="2190"/>
                    <a:pt x="0" y="2227"/>
                    <a:pt x="24" y="2227"/>
                  </a:cubicBezTo>
                  <a:cubicBezTo>
                    <a:pt x="27" y="2227"/>
                    <a:pt x="31" y="2226"/>
                    <a:pt x="34" y="2225"/>
                  </a:cubicBezTo>
                  <a:cubicBezTo>
                    <a:pt x="509" y="2101"/>
                    <a:pt x="905" y="1920"/>
                    <a:pt x="1143" y="1478"/>
                  </a:cubicBezTo>
                  <a:cubicBezTo>
                    <a:pt x="1391" y="1026"/>
                    <a:pt x="1470" y="506"/>
                    <a:pt x="1380" y="8"/>
                  </a:cubicBezTo>
                  <a:cubicBezTo>
                    <a:pt x="1380" y="3"/>
                    <a:pt x="1377" y="0"/>
                    <a:pt x="137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651552" y="4197152"/>
              <a:ext cx="64915" cy="110154"/>
            </a:xfrm>
            <a:custGeom>
              <a:avLst/>
              <a:gdLst/>
              <a:ahLst/>
              <a:cxnLst/>
              <a:rect l="l" t="t" r="r" b="b"/>
              <a:pathLst>
                <a:path w="1455" h="2469" extrusionOk="0">
                  <a:moveTo>
                    <a:pt x="1376" y="0"/>
                  </a:moveTo>
                  <a:cubicBezTo>
                    <a:pt x="1421" y="531"/>
                    <a:pt x="1308" y="1052"/>
                    <a:pt x="1082" y="1538"/>
                  </a:cubicBezTo>
                  <a:cubicBezTo>
                    <a:pt x="867" y="2001"/>
                    <a:pt x="437" y="2194"/>
                    <a:pt x="19" y="2431"/>
                  </a:cubicBezTo>
                  <a:cubicBezTo>
                    <a:pt x="0" y="2450"/>
                    <a:pt x="12" y="2468"/>
                    <a:pt x="30" y="2468"/>
                  </a:cubicBezTo>
                  <a:cubicBezTo>
                    <a:pt x="34" y="2468"/>
                    <a:pt x="38" y="2468"/>
                    <a:pt x="42" y="2466"/>
                  </a:cubicBezTo>
                  <a:cubicBezTo>
                    <a:pt x="494" y="2273"/>
                    <a:pt x="901" y="2024"/>
                    <a:pt x="1127" y="1561"/>
                  </a:cubicBezTo>
                  <a:cubicBezTo>
                    <a:pt x="1376" y="1086"/>
                    <a:pt x="1455" y="531"/>
                    <a:pt x="138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592838" y="4309628"/>
              <a:ext cx="37387" cy="37254"/>
            </a:xfrm>
            <a:custGeom>
              <a:avLst/>
              <a:gdLst/>
              <a:ahLst/>
              <a:cxnLst/>
              <a:rect l="l" t="t" r="r" b="b"/>
              <a:pathLst>
                <a:path w="838" h="835" extrusionOk="0">
                  <a:moveTo>
                    <a:pt x="837" y="1"/>
                  </a:moveTo>
                  <a:lnTo>
                    <a:pt x="1" y="227"/>
                  </a:lnTo>
                  <a:cubicBezTo>
                    <a:pt x="1" y="227"/>
                    <a:pt x="69" y="781"/>
                    <a:pt x="204" y="827"/>
                  </a:cubicBezTo>
                  <a:cubicBezTo>
                    <a:pt x="217" y="832"/>
                    <a:pt x="232" y="835"/>
                    <a:pt x="249" y="835"/>
                  </a:cubicBezTo>
                  <a:cubicBezTo>
                    <a:pt x="414" y="835"/>
                    <a:pt x="756" y="585"/>
                    <a:pt x="837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509095" y="4183278"/>
              <a:ext cx="155929" cy="138663"/>
            </a:xfrm>
            <a:custGeom>
              <a:avLst/>
              <a:gdLst/>
              <a:ahLst/>
              <a:cxnLst/>
              <a:rect l="l" t="t" r="r" b="b"/>
              <a:pathLst>
                <a:path w="3495" h="3108" extrusionOk="0">
                  <a:moveTo>
                    <a:pt x="1617" y="1"/>
                  </a:moveTo>
                  <a:cubicBezTo>
                    <a:pt x="1474" y="1"/>
                    <a:pt x="1330" y="13"/>
                    <a:pt x="1187" y="40"/>
                  </a:cubicBezTo>
                  <a:cubicBezTo>
                    <a:pt x="837" y="209"/>
                    <a:pt x="1" y="2018"/>
                    <a:pt x="996" y="2787"/>
                  </a:cubicBezTo>
                  <a:cubicBezTo>
                    <a:pt x="1293" y="3015"/>
                    <a:pt x="1612" y="3108"/>
                    <a:pt x="1921" y="3108"/>
                  </a:cubicBezTo>
                  <a:cubicBezTo>
                    <a:pt x="2655" y="3108"/>
                    <a:pt x="3327" y="2580"/>
                    <a:pt x="3494" y="2086"/>
                  </a:cubicBezTo>
                  <a:cubicBezTo>
                    <a:pt x="3494" y="2086"/>
                    <a:pt x="3257" y="1182"/>
                    <a:pt x="3393" y="492"/>
                  </a:cubicBezTo>
                  <a:cubicBezTo>
                    <a:pt x="3393" y="492"/>
                    <a:pt x="2537" y="1"/>
                    <a:pt x="161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557012" y="4183277"/>
              <a:ext cx="106496" cy="87044"/>
            </a:xfrm>
            <a:custGeom>
              <a:avLst/>
              <a:gdLst/>
              <a:ahLst/>
              <a:cxnLst/>
              <a:rect l="l" t="t" r="r" b="b"/>
              <a:pathLst>
                <a:path w="2387" h="1951" extrusionOk="0">
                  <a:moveTo>
                    <a:pt x="543" y="1"/>
                  </a:moveTo>
                  <a:cubicBezTo>
                    <a:pt x="400" y="1"/>
                    <a:pt x="256" y="13"/>
                    <a:pt x="113" y="40"/>
                  </a:cubicBezTo>
                  <a:cubicBezTo>
                    <a:pt x="80" y="51"/>
                    <a:pt x="46" y="85"/>
                    <a:pt x="0" y="130"/>
                  </a:cubicBezTo>
                  <a:cubicBezTo>
                    <a:pt x="67" y="125"/>
                    <a:pt x="134" y="122"/>
                    <a:pt x="200" y="122"/>
                  </a:cubicBezTo>
                  <a:cubicBezTo>
                    <a:pt x="529" y="122"/>
                    <a:pt x="853" y="193"/>
                    <a:pt x="1154" y="334"/>
                  </a:cubicBezTo>
                  <a:cubicBezTo>
                    <a:pt x="1437" y="470"/>
                    <a:pt x="1674" y="673"/>
                    <a:pt x="1810" y="967"/>
                  </a:cubicBezTo>
                  <a:cubicBezTo>
                    <a:pt x="1923" y="1204"/>
                    <a:pt x="1980" y="1487"/>
                    <a:pt x="2138" y="1702"/>
                  </a:cubicBezTo>
                  <a:cubicBezTo>
                    <a:pt x="2206" y="1804"/>
                    <a:pt x="2296" y="1883"/>
                    <a:pt x="2387" y="1951"/>
                  </a:cubicBezTo>
                  <a:cubicBezTo>
                    <a:pt x="2330" y="1679"/>
                    <a:pt x="2217" y="1023"/>
                    <a:pt x="2319" y="492"/>
                  </a:cubicBezTo>
                  <a:cubicBezTo>
                    <a:pt x="2319" y="492"/>
                    <a:pt x="1463" y="1"/>
                    <a:pt x="543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592927" y="4256402"/>
              <a:ext cx="38637" cy="13875"/>
            </a:xfrm>
            <a:custGeom>
              <a:avLst/>
              <a:gdLst/>
              <a:ahLst/>
              <a:cxnLst/>
              <a:rect l="l" t="t" r="r" b="b"/>
              <a:pathLst>
                <a:path w="866" h="311" extrusionOk="0">
                  <a:moveTo>
                    <a:pt x="483" y="0"/>
                  </a:moveTo>
                  <a:cubicBezTo>
                    <a:pt x="304" y="0"/>
                    <a:pt x="110" y="101"/>
                    <a:pt x="10" y="266"/>
                  </a:cubicBezTo>
                  <a:cubicBezTo>
                    <a:pt x="1" y="276"/>
                    <a:pt x="14" y="292"/>
                    <a:pt x="25" y="292"/>
                  </a:cubicBezTo>
                  <a:cubicBezTo>
                    <a:pt x="27" y="292"/>
                    <a:pt x="30" y="291"/>
                    <a:pt x="32" y="289"/>
                  </a:cubicBezTo>
                  <a:cubicBezTo>
                    <a:pt x="158" y="182"/>
                    <a:pt x="333" y="93"/>
                    <a:pt x="492" y="93"/>
                  </a:cubicBezTo>
                  <a:cubicBezTo>
                    <a:pt x="620" y="93"/>
                    <a:pt x="737" y="150"/>
                    <a:pt x="813" y="301"/>
                  </a:cubicBezTo>
                  <a:cubicBezTo>
                    <a:pt x="816" y="307"/>
                    <a:pt x="822" y="310"/>
                    <a:pt x="829" y="310"/>
                  </a:cubicBezTo>
                  <a:cubicBezTo>
                    <a:pt x="845" y="310"/>
                    <a:pt x="866" y="294"/>
                    <a:pt x="858" y="278"/>
                  </a:cubicBezTo>
                  <a:cubicBezTo>
                    <a:pt x="799" y="84"/>
                    <a:pt x="647" y="0"/>
                    <a:pt x="48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535328" y="4251985"/>
              <a:ext cx="20211" cy="13518"/>
            </a:xfrm>
            <a:custGeom>
              <a:avLst/>
              <a:gdLst/>
              <a:ahLst/>
              <a:cxnLst/>
              <a:rect l="l" t="t" r="r" b="b"/>
              <a:pathLst>
                <a:path w="453" h="303" extrusionOk="0">
                  <a:moveTo>
                    <a:pt x="113" y="0"/>
                  </a:moveTo>
                  <a:cubicBezTo>
                    <a:pt x="80" y="0"/>
                    <a:pt x="49" y="8"/>
                    <a:pt x="23" y="26"/>
                  </a:cubicBezTo>
                  <a:cubicBezTo>
                    <a:pt x="1" y="38"/>
                    <a:pt x="11" y="71"/>
                    <a:pt x="34" y="83"/>
                  </a:cubicBezTo>
                  <a:cubicBezTo>
                    <a:pt x="102" y="94"/>
                    <a:pt x="170" y="83"/>
                    <a:pt x="249" y="117"/>
                  </a:cubicBezTo>
                  <a:cubicBezTo>
                    <a:pt x="328" y="151"/>
                    <a:pt x="396" y="230"/>
                    <a:pt x="441" y="298"/>
                  </a:cubicBezTo>
                  <a:cubicBezTo>
                    <a:pt x="441" y="301"/>
                    <a:pt x="442" y="303"/>
                    <a:pt x="444" y="303"/>
                  </a:cubicBezTo>
                  <a:cubicBezTo>
                    <a:pt x="448" y="303"/>
                    <a:pt x="453" y="298"/>
                    <a:pt x="453" y="298"/>
                  </a:cubicBezTo>
                  <a:cubicBezTo>
                    <a:pt x="430" y="196"/>
                    <a:pt x="385" y="117"/>
                    <a:pt x="305" y="61"/>
                  </a:cubicBezTo>
                  <a:cubicBezTo>
                    <a:pt x="253" y="30"/>
                    <a:pt x="180" y="0"/>
                    <a:pt x="11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557012" y="4272820"/>
              <a:ext cx="25787" cy="11645"/>
            </a:xfrm>
            <a:custGeom>
              <a:avLst/>
              <a:gdLst/>
              <a:ahLst/>
              <a:cxnLst/>
              <a:rect l="l" t="t" r="r" b="b"/>
              <a:pathLst>
                <a:path w="578" h="261" extrusionOk="0">
                  <a:moveTo>
                    <a:pt x="91" y="1"/>
                  </a:moveTo>
                  <a:cubicBezTo>
                    <a:pt x="80" y="1"/>
                    <a:pt x="68" y="1"/>
                    <a:pt x="68" y="11"/>
                  </a:cubicBezTo>
                  <a:cubicBezTo>
                    <a:pt x="0" y="68"/>
                    <a:pt x="103" y="170"/>
                    <a:pt x="159" y="204"/>
                  </a:cubicBezTo>
                  <a:cubicBezTo>
                    <a:pt x="220" y="241"/>
                    <a:pt x="291" y="261"/>
                    <a:pt x="363" y="261"/>
                  </a:cubicBezTo>
                  <a:cubicBezTo>
                    <a:pt x="424" y="261"/>
                    <a:pt x="486" y="246"/>
                    <a:pt x="543" y="215"/>
                  </a:cubicBezTo>
                  <a:cubicBezTo>
                    <a:pt x="578" y="204"/>
                    <a:pt x="543" y="159"/>
                    <a:pt x="521" y="159"/>
                  </a:cubicBezTo>
                  <a:cubicBezTo>
                    <a:pt x="419" y="147"/>
                    <a:pt x="329" y="125"/>
                    <a:pt x="238" y="91"/>
                  </a:cubicBezTo>
                  <a:cubicBezTo>
                    <a:pt x="181" y="68"/>
                    <a:pt x="136" y="23"/>
                    <a:pt x="9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52952" y="4287231"/>
              <a:ext cx="56929" cy="19452"/>
            </a:xfrm>
            <a:custGeom>
              <a:avLst/>
              <a:gdLst/>
              <a:ahLst/>
              <a:cxnLst/>
              <a:rect l="l" t="t" r="r" b="b"/>
              <a:pathLst>
                <a:path w="1276" h="436" extrusionOk="0">
                  <a:moveTo>
                    <a:pt x="1257" y="1"/>
                  </a:moveTo>
                  <a:cubicBezTo>
                    <a:pt x="1253" y="1"/>
                    <a:pt x="1248" y="2"/>
                    <a:pt x="1245" y="5"/>
                  </a:cubicBezTo>
                  <a:cubicBezTo>
                    <a:pt x="1109" y="141"/>
                    <a:pt x="973" y="243"/>
                    <a:pt x="782" y="311"/>
                  </a:cubicBezTo>
                  <a:cubicBezTo>
                    <a:pt x="722" y="329"/>
                    <a:pt x="665" y="337"/>
                    <a:pt x="608" y="337"/>
                  </a:cubicBezTo>
                  <a:cubicBezTo>
                    <a:pt x="385" y="337"/>
                    <a:pt x="184" y="209"/>
                    <a:pt x="13" y="73"/>
                  </a:cubicBezTo>
                  <a:cubicBezTo>
                    <a:pt x="9" y="69"/>
                    <a:pt x="6" y="68"/>
                    <a:pt x="4" y="68"/>
                  </a:cubicBezTo>
                  <a:cubicBezTo>
                    <a:pt x="1" y="68"/>
                    <a:pt x="1" y="73"/>
                    <a:pt x="1" y="73"/>
                  </a:cubicBezTo>
                  <a:cubicBezTo>
                    <a:pt x="170" y="305"/>
                    <a:pt x="419" y="435"/>
                    <a:pt x="660" y="435"/>
                  </a:cubicBezTo>
                  <a:cubicBezTo>
                    <a:pt x="900" y="435"/>
                    <a:pt x="1132" y="305"/>
                    <a:pt x="1267" y="17"/>
                  </a:cubicBezTo>
                  <a:cubicBezTo>
                    <a:pt x="1276" y="9"/>
                    <a:pt x="1267" y="1"/>
                    <a:pt x="1257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620098" y="4271437"/>
              <a:ext cx="20701" cy="17043"/>
            </a:xfrm>
            <a:custGeom>
              <a:avLst/>
              <a:gdLst/>
              <a:ahLst/>
              <a:cxnLst/>
              <a:rect l="l" t="t" r="r" b="b"/>
              <a:pathLst>
                <a:path w="464" h="382" extrusionOk="0">
                  <a:moveTo>
                    <a:pt x="224" y="1"/>
                  </a:moveTo>
                  <a:cubicBezTo>
                    <a:pt x="202" y="1"/>
                    <a:pt x="180" y="4"/>
                    <a:pt x="159" y="9"/>
                  </a:cubicBezTo>
                  <a:cubicBezTo>
                    <a:pt x="79" y="32"/>
                    <a:pt x="0" y="133"/>
                    <a:pt x="11" y="223"/>
                  </a:cubicBezTo>
                  <a:cubicBezTo>
                    <a:pt x="23" y="246"/>
                    <a:pt x="23" y="269"/>
                    <a:pt x="46" y="303"/>
                  </a:cubicBezTo>
                  <a:cubicBezTo>
                    <a:pt x="68" y="336"/>
                    <a:pt x="91" y="348"/>
                    <a:pt x="113" y="371"/>
                  </a:cubicBezTo>
                  <a:cubicBezTo>
                    <a:pt x="147" y="382"/>
                    <a:pt x="204" y="382"/>
                    <a:pt x="237" y="382"/>
                  </a:cubicBezTo>
                  <a:cubicBezTo>
                    <a:pt x="283" y="382"/>
                    <a:pt x="317" y="371"/>
                    <a:pt x="350" y="348"/>
                  </a:cubicBezTo>
                  <a:cubicBezTo>
                    <a:pt x="441" y="303"/>
                    <a:pt x="463" y="178"/>
                    <a:pt x="407" y="99"/>
                  </a:cubicBezTo>
                  <a:cubicBezTo>
                    <a:pt x="364" y="30"/>
                    <a:pt x="294" y="1"/>
                    <a:pt x="22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527744" y="4260328"/>
              <a:ext cx="17712" cy="15392"/>
            </a:xfrm>
            <a:custGeom>
              <a:avLst/>
              <a:gdLst/>
              <a:ahLst/>
              <a:cxnLst/>
              <a:rect l="l" t="t" r="r" b="b"/>
              <a:pathLst>
                <a:path w="397" h="345" extrusionOk="0">
                  <a:moveTo>
                    <a:pt x="195" y="1"/>
                  </a:moveTo>
                  <a:cubicBezTo>
                    <a:pt x="176" y="1"/>
                    <a:pt x="156" y="4"/>
                    <a:pt x="136" y="9"/>
                  </a:cubicBezTo>
                  <a:cubicBezTo>
                    <a:pt x="35" y="32"/>
                    <a:pt x="0" y="145"/>
                    <a:pt x="35" y="224"/>
                  </a:cubicBezTo>
                  <a:cubicBezTo>
                    <a:pt x="46" y="269"/>
                    <a:pt x="80" y="303"/>
                    <a:pt x="114" y="326"/>
                  </a:cubicBezTo>
                  <a:cubicBezTo>
                    <a:pt x="134" y="339"/>
                    <a:pt x="157" y="345"/>
                    <a:pt x="180" y="345"/>
                  </a:cubicBezTo>
                  <a:cubicBezTo>
                    <a:pt x="197" y="345"/>
                    <a:pt x="213" y="342"/>
                    <a:pt x="227" y="337"/>
                  </a:cubicBezTo>
                  <a:cubicBezTo>
                    <a:pt x="261" y="337"/>
                    <a:pt x="284" y="326"/>
                    <a:pt x="306" y="314"/>
                  </a:cubicBezTo>
                  <a:cubicBezTo>
                    <a:pt x="385" y="258"/>
                    <a:pt x="397" y="145"/>
                    <a:pt x="340" y="77"/>
                  </a:cubicBezTo>
                  <a:cubicBezTo>
                    <a:pt x="306" y="26"/>
                    <a:pt x="253" y="1"/>
                    <a:pt x="19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625139" y="4219326"/>
              <a:ext cx="15660" cy="12358"/>
            </a:xfrm>
            <a:custGeom>
              <a:avLst/>
              <a:gdLst/>
              <a:ahLst/>
              <a:cxnLst/>
              <a:rect l="l" t="t" r="r" b="b"/>
              <a:pathLst>
                <a:path w="351" h="277" extrusionOk="0">
                  <a:moveTo>
                    <a:pt x="56" y="1"/>
                  </a:moveTo>
                  <a:cubicBezTo>
                    <a:pt x="23" y="1"/>
                    <a:pt x="0" y="46"/>
                    <a:pt x="34" y="69"/>
                  </a:cubicBezTo>
                  <a:cubicBezTo>
                    <a:pt x="147" y="114"/>
                    <a:pt x="260" y="159"/>
                    <a:pt x="317" y="272"/>
                  </a:cubicBezTo>
                  <a:cubicBezTo>
                    <a:pt x="320" y="276"/>
                    <a:pt x="324" y="277"/>
                    <a:pt x="329" y="277"/>
                  </a:cubicBezTo>
                  <a:cubicBezTo>
                    <a:pt x="339" y="277"/>
                    <a:pt x="350" y="269"/>
                    <a:pt x="350" y="261"/>
                  </a:cubicBezTo>
                  <a:cubicBezTo>
                    <a:pt x="305" y="125"/>
                    <a:pt x="204" y="12"/>
                    <a:pt x="56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543538" y="4209823"/>
              <a:ext cx="13518" cy="6737"/>
            </a:xfrm>
            <a:custGeom>
              <a:avLst/>
              <a:gdLst/>
              <a:ahLst/>
              <a:cxnLst/>
              <a:rect l="l" t="t" r="r" b="b"/>
              <a:pathLst>
                <a:path w="303" h="151" extrusionOk="0">
                  <a:moveTo>
                    <a:pt x="217" y="0"/>
                  </a:moveTo>
                  <a:cubicBezTo>
                    <a:pt x="131" y="0"/>
                    <a:pt x="44" y="51"/>
                    <a:pt x="8" y="123"/>
                  </a:cubicBezTo>
                  <a:cubicBezTo>
                    <a:pt x="0" y="140"/>
                    <a:pt x="10" y="150"/>
                    <a:pt x="21" y="150"/>
                  </a:cubicBezTo>
                  <a:cubicBezTo>
                    <a:pt x="24" y="150"/>
                    <a:pt x="28" y="149"/>
                    <a:pt x="31" y="146"/>
                  </a:cubicBezTo>
                  <a:cubicBezTo>
                    <a:pt x="65" y="112"/>
                    <a:pt x="111" y="89"/>
                    <a:pt x="156" y="78"/>
                  </a:cubicBezTo>
                  <a:cubicBezTo>
                    <a:pt x="201" y="67"/>
                    <a:pt x="234" y="67"/>
                    <a:pt x="280" y="56"/>
                  </a:cubicBezTo>
                  <a:cubicBezTo>
                    <a:pt x="302" y="44"/>
                    <a:pt x="302" y="10"/>
                    <a:pt x="280" y="10"/>
                  </a:cubicBezTo>
                  <a:cubicBezTo>
                    <a:pt x="259" y="4"/>
                    <a:pt x="238" y="0"/>
                    <a:pt x="21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642272" y="4259837"/>
              <a:ext cx="57241" cy="44570"/>
            </a:xfrm>
            <a:custGeom>
              <a:avLst/>
              <a:gdLst/>
              <a:ahLst/>
              <a:cxnLst/>
              <a:rect l="l" t="t" r="r" b="b"/>
              <a:pathLst>
                <a:path w="1283" h="999" extrusionOk="0">
                  <a:moveTo>
                    <a:pt x="677" y="1"/>
                  </a:moveTo>
                  <a:cubicBezTo>
                    <a:pt x="465" y="1"/>
                    <a:pt x="283" y="111"/>
                    <a:pt x="283" y="111"/>
                  </a:cubicBezTo>
                  <a:lnTo>
                    <a:pt x="1" y="880"/>
                  </a:lnTo>
                  <a:cubicBezTo>
                    <a:pt x="128" y="964"/>
                    <a:pt x="258" y="999"/>
                    <a:pt x="382" y="999"/>
                  </a:cubicBezTo>
                  <a:cubicBezTo>
                    <a:pt x="877" y="999"/>
                    <a:pt x="1283" y="442"/>
                    <a:pt x="1075" y="189"/>
                  </a:cubicBezTo>
                  <a:cubicBezTo>
                    <a:pt x="956" y="45"/>
                    <a:pt x="811" y="1"/>
                    <a:pt x="67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653872" y="4273266"/>
              <a:ext cx="29847" cy="22263"/>
            </a:xfrm>
            <a:custGeom>
              <a:avLst/>
              <a:gdLst/>
              <a:ahLst/>
              <a:cxnLst/>
              <a:rect l="l" t="t" r="r" b="b"/>
              <a:pathLst>
                <a:path w="669" h="499" extrusionOk="0">
                  <a:moveTo>
                    <a:pt x="334" y="233"/>
                  </a:moveTo>
                  <a:cubicBezTo>
                    <a:pt x="368" y="233"/>
                    <a:pt x="397" y="246"/>
                    <a:pt x="397" y="285"/>
                  </a:cubicBezTo>
                  <a:cubicBezTo>
                    <a:pt x="408" y="341"/>
                    <a:pt x="340" y="375"/>
                    <a:pt x="306" y="386"/>
                  </a:cubicBezTo>
                  <a:cubicBezTo>
                    <a:pt x="278" y="400"/>
                    <a:pt x="245" y="410"/>
                    <a:pt x="214" y="410"/>
                  </a:cubicBezTo>
                  <a:cubicBezTo>
                    <a:pt x="195" y="410"/>
                    <a:pt x="176" y="406"/>
                    <a:pt x="159" y="398"/>
                  </a:cubicBezTo>
                  <a:cubicBezTo>
                    <a:pt x="171" y="352"/>
                    <a:pt x="193" y="307"/>
                    <a:pt x="216" y="273"/>
                  </a:cubicBezTo>
                  <a:cubicBezTo>
                    <a:pt x="227" y="262"/>
                    <a:pt x="249" y="250"/>
                    <a:pt x="261" y="250"/>
                  </a:cubicBezTo>
                  <a:cubicBezTo>
                    <a:pt x="281" y="241"/>
                    <a:pt x="309" y="233"/>
                    <a:pt x="334" y="233"/>
                  </a:cubicBezTo>
                  <a:close/>
                  <a:moveTo>
                    <a:pt x="477" y="0"/>
                  </a:moveTo>
                  <a:cubicBezTo>
                    <a:pt x="393" y="0"/>
                    <a:pt x="309" y="21"/>
                    <a:pt x="249" y="81"/>
                  </a:cubicBezTo>
                  <a:cubicBezTo>
                    <a:pt x="148" y="160"/>
                    <a:pt x="1" y="341"/>
                    <a:pt x="58" y="476"/>
                  </a:cubicBezTo>
                  <a:cubicBezTo>
                    <a:pt x="63" y="489"/>
                    <a:pt x="80" y="498"/>
                    <a:pt x="95" y="498"/>
                  </a:cubicBezTo>
                  <a:cubicBezTo>
                    <a:pt x="108" y="498"/>
                    <a:pt x="120" y="492"/>
                    <a:pt x="125" y="476"/>
                  </a:cubicBezTo>
                  <a:cubicBezTo>
                    <a:pt x="125" y="476"/>
                    <a:pt x="125" y="466"/>
                    <a:pt x="136" y="466"/>
                  </a:cubicBezTo>
                  <a:cubicBezTo>
                    <a:pt x="162" y="475"/>
                    <a:pt x="190" y="479"/>
                    <a:pt x="220" y="479"/>
                  </a:cubicBezTo>
                  <a:cubicBezTo>
                    <a:pt x="336" y="479"/>
                    <a:pt x="465" y="411"/>
                    <a:pt x="465" y="285"/>
                  </a:cubicBezTo>
                  <a:cubicBezTo>
                    <a:pt x="465" y="205"/>
                    <a:pt x="374" y="172"/>
                    <a:pt x="306" y="172"/>
                  </a:cubicBezTo>
                  <a:lnTo>
                    <a:pt x="284" y="172"/>
                  </a:lnTo>
                  <a:cubicBezTo>
                    <a:pt x="356" y="89"/>
                    <a:pt x="458" y="52"/>
                    <a:pt x="566" y="52"/>
                  </a:cubicBezTo>
                  <a:cubicBezTo>
                    <a:pt x="592" y="52"/>
                    <a:pt x="619" y="54"/>
                    <a:pt x="646" y="58"/>
                  </a:cubicBezTo>
                  <a:cubicBezTo>
                    <a:pt x="656" y="58"/>
                    <a:pt x="668" y="36"/>
                    <a:pt x="646" y="24"/>
                  </a:cubicBezTo>
                  <a:cubicBezTo>
                    <a:pt x="594" y="10"/>
                    <a:pt x="535" y="0"/>
                    <a:pt x="477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25630" y="4321317"/>
              <a:ext cx="150888" cy="124744"/>
            </a:xfrm>
            <a:custGeom>
              <a:avLst/>
              <a:gdLst/>
              <a:ahLst/>
              <a:cxnLst/>
              <a:rect l="l" t="t" r="r" b="b"/>
              <a:pathLst>
                <a:path w="3382" h="2796" extrusionOk="0">
                  <a:moveTo>
                    <a:pt x="641" y="0"/>
                  </a:moveTo>
                  <a:cubicBezTo>
                    <a:pt x="548" y="0"/>
                    <a:pt x="451" y="7"/>
                    <a:pt x="351" y="22"/>
                  </a:cubicBezTo>
                  <a:cubicBezTo>
                    <a:pt x="12" y="67"/>
                    <a:pt x="0" y="587"/>
                    <a:pt x="464" y="802"/>
                  </a:cubicBezTo>
                  <a:cubicBezTo>
                    <a:pt x="928" y="1017"/>
                    <a:pt x="1990" y="1469"/>
                    <a:pt x="2579" y="2125"/>
                  </a:cubicBezTo>
                  <a:cubicBezTo>
                    <a:pt x="2579" y="2125"/>
                    <a:pt x="2474" y="2612"/>
                    <a:pt x="2729" y="2612"/>
                  </a:cubicBezTo>
                  <a:cubicBezTo>
                    <a:pt x="2751" y="2612"/>
                    <a:pt x="2776" y="2608"/>
                    <a:pt x="2805" y="2600"/>
                  </a:cubicBezTo>
                  <a:cubicBezTo>
                    <a:pt x="2805" y="2600"/>
                    <a:pt x="2883" y="2795"/>
                    <a:pt x="3012" y="2795"/>
                  </a:cubicBezTo>
                  <a:cubicBezTo>
                    <a:pt x="3022" y="2795"/>
                    <a:pt x="3032" y="2794"/>
                    <a:pt x="3043" y="2792"/>
                  </a:cubicBezTo>
                  <a:cubicBezTo>
                    <a:pt x="3347" y="2701"/>
                    <a:pt x="3382" y="2181"/>
                    <a:pt x="3269" y="2091"/>
                  </a:cubicBezTo>
                  <a:cubicBezTo>
                    <a:pt x="3156" y="2012"/>
                    <a:pt x="2884" y="1932"/>
                    <a:pt x="2884" y="1932"/>
                  </a:cubicBezTo>
                  <a:cubicBezTo>
                    <a:pt x="2884" y="1932"/>
                    <a:pt x="2200" y="0"/>
                    <a:pt x="64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760324" y="4431874"/>
              <a:ext cx="7138" cy="12537"/>
            </a:xfrm>
            <a:custGeom>
              <a:avLst/>
              <a:gdLst/>
              <a:ahLst/>
              <a:cxnLst/>
              <a:rect l="l" t="t" r="r" b="b"/>
              <a:pathLst>
                <a:path w="160" h="281" extrusionOk="0">
                  <a:moveTo>
                    <a:pt x="12" y="0"/>
                  </a:moveTo>
                  <a:cubicBezTo>
                    <a:pt x="9" y="0"/>
                    <a:pt x="6" y="3"/>
                    <a:pt x="1" y="9"/>
                  </a:cubicBezTo>
                  <a:cubicBezTo>
                    <a:pt x="1" y="9"/>
                    <a:pt x="1" y="20"/>
                    <a:pt x="12" y="20"/>
                  </a:cubicBezTo>
                  <a:cubicBezTo>
                    <a:pt x="12" y="20"/>
                    <a:pt x="137" y="110"/>
                    <a:pt x="102" y="269"/>
                  </a:cubicBezTo>
                  <a:cubicBezTo>
                    <a:pt x="102" y="269"/>
                    <a:pt x="102" y="280"/>
                    <a:pt x="114" y="280"/>
                  </a:cubicBezTo>
                  <a:cubicBezTo>
                    <a:pt x="114" y="280"/>
                    <a:pt x="125" y="280"/>
                    <a:pt x="125" y="269"/>
                  </a:cubicBezTo>
                  <a:cubicBezTo>
                    <a:pt x="159" y="99"/>
                    <a:pt x="24" y="9"/>
                    <a:pt x="24" y="9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766392" y="4423174"/>
              <a:ext cx="7094" cy="9592"/>
            </a:xfrm>
            <a:custGeom>
              <a:avLst/>
              <a:gdLst/>
              <a:ahLst/>
              <a:cxnLst/>
              <a:rect l="l" t="t" r="r" b="b"/>
              <a:pathLst>
                <a:path w="159" h="215" extrusionOk="0">
                  <a:moveTo>
                    <a:pt x="1" y="0"/>
                  </a:moveTo>
                  <a:cubicBezTo>
                    <a:pt x="1" y="11"/>
                    <a:pt x="1" y="23"/>
                    <a:pt x="12" y="23"/>
                  </a:cubicBezTo>
                  <a:cubicBezTo>
                    <a:pt x="12" y="23"/>
                    <a:pt x="102" y="46"/>
                    <a:pt x="136" y="215"/>
                  </a:cubicBezTo>
                  <a:lnTo>
                    <a:pt x="147" y="215"/>
                  </a:lnTo>
                  <a:cubicBezTo>
                    <a:pt x="159" y="215"/>
                    <a:pt x="159" y="215"/>
                    <a:pt x="159" y="204"/>
                  </a:cubicBezTo>
                  <a:cubicBezTo>
                    <a:pt x="125" y="23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rgbClr val="CD6857"/>
                </a:solidFill>
              </a:rPr>
              <a:t>Summative Assessment</a:t>
            </a:r>
            <a:endParaRPr sz="1000" dirty="0">
              <a:solidFill>
                <a:srgbClr val="CD6857"/>
              </a:solidFill>
            </a:endParaRPr>
          </a:p>
        </p:txBody>
      </p:sp>
      <p:sp>
        <p:nvSpPr>
          <p:cNvPr id="7" name="Google Shape;555;p37"/>
          <p:cNvSpPr txBox="1">
            <a:spLocks/>
          </p:cNvSpPr>
          <p:nvPr/>
        </p:nvSpPr>
        <p:spPr>
          <a:xfrm>
            <a:off x="0" y="304800"/>
            <a:ext cx="9144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Choose (True) if the statement is true, and (false) if the statement is false.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01405" y="126124"/>
            <a:ext cx="416471" cy="210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2:00</a:t>
            </a:r>
          </a:p>
          <a:p>
            <a:pPr algn="ctr"/>
            <a:r>
              <a:rPr lang="en-US" sz="700" b="1" dirty="0" err="1" smtClean="0"/>
              <a:t>mins</a:t>
            </a:r>
            <a:endParaRPr lang="en-US" sz="700" b="1" dirty="0"/>
          </a:p>
        </p:txBody>
      </p:sp>
      <p:sp>
        <p:nvSpPr>
          <p:cNvPr id="9" name="Rectangle 8"/>
          <p:cNvSpPr/>
          <p:nvPr/>
        </p:nvSpPr>
        <p:spPr>
          <a:xfrm>
            <a:off x="4320925" y="4769862"/>
            <a:ext cx="502150" cy="167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IRS</a:t>
            </a:r>
            <a:endParaRPr lang="en-US" sz="7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53179" b="27621"/>
          <a:stretch/>
        </p:blipFill>
        <p:spPr>
          <a:xfrm>
            <a:off x="267324" y="1005990"/>
            <a:ext cx="3542676" cy="288305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810000" y="1377643"/>
            <a:ext cx="5334000" cy="696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Sofia is 14 years old.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9900" y="2420907"/>
            <a:ext cx="2093324" cy="562921"/>
          </a:xfrm>
          <a:prstGeom prst="rect">
            <a:avLst/>
          </a:prstGeom>
          <a:solidFill>
            <a:srgbClr val="92D05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1. True</a:t>
            </a:r>
            <a:endParaRPr lang="en-US" sz="3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16316" y="2418764"/>
            <a:ext cx="2093324" cy="562921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2. False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rgbClr val="CD6857"/>
                </a:solidFill>
              </a:rPr>
              <a:t>Summative Assessment</a:t>
            </a:r>
            <a:endParaRPr sz="1000" dirty="0">
              <a:solidFill>
                <a:srgbClr val="CD6857"/>
              </a:solidFill>
            </a:endParaRPr>
          </a:p>
        </p:txBody>
      </p:sp>
      <p:sp>
        <p:nvSpPr>
          <p:cNvPr id="7" name="Google Shape;555;p37"/>
          <p:cNvSpPr txBox="1">
            <a:spLocks/>
          </p:cNvSpPr>
          <p:nvPr/>
        </p:nvSpPr>
        <p:spPr>
          <a:xfrm>
            <a:off x="0" y="304800"/>
            <a:ext cx="9144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Choose (True) if the statement is true, and (false) if the statement is false.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01405" y="126124"/>
            <a:ext cx="416471" cy="210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2:00</a:t>
            </a:r>
          </a:p>
          <a:p>
            <a:pPr algn="ctr"/>
            <a:r>
              <a:rPr lang="en-US" sz="700" b="1" dirty="0" err="1" smtClean="0"/>
              <a:t>mins</a:t>
            </a:r>
            <a:endParaRPr lang="en-US" sz="700" b="1" dirty="0"/>
          </a:p>
        </p:txBody>
      </p:sp>
      <p:sp>
        <p:nvSpPr>
          <p:cNvPr id="9" name="Rectangle 8"/>
          <p:cNvSpPr/>
          <p:nvPr/>
        </p:nvSpPr>
        <p:spPr>
          <a:xfrm>
            <a:off x="4320925" y="4769862"/>
            <a:ext cx="502150" cy="167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IRS</a:t>
            </a:r>
            <a:endParaRPr lang="en-US" sz="7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53179" b="27621"/>
          <a:stretch/>
        </p:blipFill>
        <p:spPr>
          <a:xfrm>
            <a:off x="267324" y="1005990"/>
            <a:ext cx="3542676" cy="288305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810000" y="1377643"/>
            <a:ext cx="5334000" cy="696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Mateo is 8 years old.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9900" y="2420907"/>
            <a:ext cx="2093324" cy="562921"/>
          </a:xfrm>
          <a:prstGeom prst="rect">
            <a:avLst/>
          </a:prstGeom>
          <a:solidFill>
            <a:srgbClr val="92D05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1. True</a:t>
            </a:r>
            <a:endParaRPr lang="en-US" sz="3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16316" y="2418764"/>
            <a:ext cx="2093324" cy="562921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2. False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02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rgbClr val="CD6857"/>
                </a:solidFill>
              </a:rPr>
              <a:t>Summative Assessment</a:t>
            </a:r>
            <a:endParaRPr sz="1000" dirty="0">
              <a:solidFill>
                <a:srgbClr val="CD6857"/>
              </a:solidFill>
            </a:endParaRPr>
          </a:p>
        </p:txBody>
      </p:sp>
      <p:sp>
        <p:nvSpPr>
          <p:cNvPr id="7" name="Google Shape;555;p37"/>
          <p:cNvSpPr txBox="1">
            <a:spLocks/>
          </p:cNvSpPr>
          <p:nvPr/>
        </p:nvSpPr>
        <p:spPr>
          <a:xfrm>
            <a:off x="0" y="304800"/>
            <a:ext cx="9144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Choose (True) if the statement is true, and (false) if the statement is false.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01405" y="126124"/>
            <a:ext cx="416471" cy="210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2:00</a:t>
            </a:r>
          </a:p>
          <a:p>
            <a:pPr algn="ctr"/>
            <a:r>
              <a:rPr lang="en-US" sz="700" b="1" dirty="0" err="1" smtClean="0"/>
              <a:t>mins</a:t>
            </a:r>
            <a:endParaRPr lang="en-US" sz="700" b="1" dirty="0"/>
          </a:p>
        </p:txBody>
      </p:sp>
      <p:sp>
        <p:nvSpPr>
          <p:cNvPr id="9" name="Rectangle 8"/>
          <p:cNvSpPr/>
          <p:nvPr/>
        </p:nvSpPr>
        <p:spPr>
          <a:xfrm>
            <a:off x="4320925" y="4769862"/>
            <a:ext cx="502150" cy="167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IRS</a:t>
            </a:r>
            <a:endParaRPr lang="en-US" sz="7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810000" y="1177404"/>
            <a:ext cx="5334000" cy="696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In this picture, Mateo is two years old.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099014" y="2759054"/>
            <a:ext cx="2093324" cy="562921"/>
          </a:xfrm>
          <a:prstGeom prst="rect">
            <a:avLst/>
          </a:prstGeom>
          <a:solidFill>
            <a:srgbClr val="92D05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1. True</a:t>
            </a:r>
            <a:endParaRPr lang="en-US" sz="3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16316" y="2759054"/>
            <a:ext cx="2093324" cy="562921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2. False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26" y="914400"/>
            <a:ext cx="3631474" cy="309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9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6"/>
          <p:cNvSpPr txBox="1">
            <a:spLocks noGrp="1"/>
          </p:cNvSpPr>
          <p:nvPr>
            <p:ph type="ctrTitle"/>
          </p:nvPr>
        </p:nvSpPr>
        <p:spPr>
          <a:xfrm>
            <a:off x="0" y="10510"/>
            <a:ext cx="5810079" cy="506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/>
              <a:t>Unit  2  Reading  1 </a:t>
            </a:r>
            <a:endParaRPr sz="1600" dirty="0"/>
          </a:p>
        </p:txBody>
      </p:sp>
      <p:sp>
        <p:nvSpPr>
          <p:cNvPr id="437" name="Google Shape;437;p36"/>
          <p:cNvSpPr txBox="1">
            <a:spLocks noGrp="1"/>
          </p:cNvSpPr>
          <p:nvPr>
            <p:ph type="subTitle" idx="1"/>
          </p:nvPr>
        </p:nvSpPr>
        <p:spPr>
          <a:xfrm>
            <a:off x="272663" y="3462785"/>
            <a:ext cx="5322197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Part (2)</a:t>
            </a:r>
            <a:endParaRPr lang="en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 smtClean="0"/>
              <a:t>pages 70 -73</a:t>
            </a:r>
          </a:p>
        </p:txBody>
      </p:sp>
      <p:sp>
        <p:nvSpPr>
          <p:cNvPr id="438" name="Google Shape;438;p36"/>
          <p:cNvSpPr txBox="1">
            <a:spLocks noGrp="1"/>
          </p:cNvSpPr>
          <p:nvPr>
            <p:ph type="ctrTitle" idx="2"/>
          </p:nvPr>
        </p:nvSpPr>
        <p:spPr>
          <a:xfrm>
            <a:off x="263954" y="1102511"/>
            <a:ext cx="5830564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 smtClean="0">
                <a:solidFill>
                  <a:schemeClr val="accent6"/>
                </a:solidFill>
              </a:rPr>
              <a:t>My Litte Brother</a:t>
            </a:r>
            <a:endParaRPr sz="8800" dirty="0"/>
          </a:p>
        </p:txBody>
      </p:sp>
      <p:sp>
        <p:nvSpPr>
          <p:cNvPr id="439" name="Google Shape;439;p36"/>
          <p:cNvSpPr/>
          <p:nvPr/>
        </p:nvSpPr>
        <p:spPr>
          <a:xfrm>
            <a:off x="5850933" y="1510822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6"/>
          <p:cNvSpPr/>
          <p:nvPr/>
        </p:nvSpPr>
        <p:spPr>
          <a:xfrm>
            <a:off x="5690541" y="4111396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6"/>
          <p:cNvSpPr/>
          <p:nvPr/>
        </p:nvSpPr>
        <p:spPr>
          <a:xfrm>
            <a:off x="7173527" y="4447564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442;p36"/>
          <p:cNvGrpSpPr/>
          <p:nvPr/>
        </p:nvGrpSpPr>
        <p:grpSpPr>
          <a:xfrm>
            <a:off x="5518570" y="1873429"/>
            <a:ext cx="1763626" cy="2354685"/>
            <a:chOff x="859237" y="4431205"/>
            <a:chExt cx="378427" cy="572684"/>
          </a:xfrm>
        </p:grpSpPr>
        <p:sp>
          <p:nvSpPr>
            <p:cNvPr id="443" name="Google Shape;443;p36"/>
            <p:cNvSpPr/>
            <p:nvPr/>
          </p:nvSpPr>
          <p:spPr>
            <a:xfrm>
              <a:off x="859237" y="4661287"/>
              <a:ext cx="148836" cy="113501"/>
            </a:xfrm>
            <a:custGeom>
              <a:avLst/>
              <a:gdLst/>
              <a:ahLst/>
              <a:cxnLst/>
              <a:rect l="l" t="t" r="r" b="b"/>
              <a:pathLst>
                <a:path w="3336" h="2544" extrusionOk="0">
                  <a:moveTo>
                    <a:pt x="2838" y="1"/>
                  </a:moveTo>
                  <a:cubicBezTo>
                    <a:pt x="2595" y="78"/>
                    <a:pt x="2071" y="1507"/>
                    <a:pt x="1857" y="1507"/>
                  </a:cubicBezTo>
                  <a:cubicBezTo>
                    <a:pt x="1852" y="1507"/>
                    <a:pt x="1848" y="1506"/>
                    <a:pt x="1843" y="1504"/>
                  </a:cubicBezTo>
                  <a:cubicBezTo>
                    <a:pt x="1662" y="1448"/>
                    <a:pt x="1109" y="1075"/>
                    <a:pt x="1109" y="1075"/>
                  </a:cubicBezTo>
                  <a:cubicBezTo>
                    <a:pt x="1109" y="1075"/>
                    <a:pt x="1425" y="396"/>
                    <a:pt x="973" y="363"/>
                  </a:cubicBezTo>
                  <a:cubicBezTo>
                    <a:pt x="973" y="363"/>
                    <a:pt x="789" y="153"/>
                    <a:pt x="661" y="153"/>
                  </a:cubicBezTo>
                  <a:cubicBezTo>
                    <a:pt x="599" y="153"/>
                    <a:pt x="551" y="203"/>
                    <a:pt x="543" y="351"/>
                  </a:cubicBezTo>
                  <a:cubicBezTo>
                    <a:pt x="543" y="351"/>
                    <a:pt x="0" y="894"/>
                    <a:pt x="792" y="1177"/>
                  </a:cubicBezTo>
                  <a:cubicBezTo>
                    <a:pt x="792" y="1177"/>
                    <a:pt x="1346" y="2409"/>
                    <a:pt x="1888" y="2534"/>
                  </a:cubicBezTo>
                  <a:cubicBezTo>
                    <a:pt x="1917" y="2541"/>
                    <a:pt x="1946" y="2544"/>
                    <a:pt x="1976" y="2544"/>
                  </a:cubicBezTo>
                  <a:cubicBezTo>
                    <a:pt x="2492" y="2544"/>
                    <a:pt x="3099" y="1572"/>
                    <a:pt x="3099" y="1572"/>
                  </a:cubicBezTo>
                  <a:cubicBezTo>
                    <a:pt x="3099" y="1572"/>
                    <a:pt x="3336" y="12"/>
                    <a:pt x="283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960603" y="4661287"/>
              <a:ext cx="47470" cy="109039"/>
            </a:xfrm>
            <a:custGeom>
              <a:avLst/>
              <a:gdLst/>
              <a:ahLst/>
              <a:cxnLst/>
              <a:rect l="l" t="t" r="r" b="b"/>
              <a:pathLst>
                <a:path w="1064" h="2444" extrusionOk="0">
                  <a:moveTo>
                    <a:pt x="566" y="1"/>
                  </a:moveTo>
                  <a:cubicBezTo>
                    <a:pt x="544" y="12"/>
                    <a:pt x="510" y="34"/>
                    <a:pt x="488" y="57"/>
                  </a:cubicBezTo>
                  <a:cubicBezTo>
                    <a:pt x="453" y="634"/>
                    <a:pt x="329" y="1188"/>
                    <a:pt x="204" y="1742"/>
                  </a:cubicBezTo>
                  <a:cubicBezTo>
                    <a:pt x="148" y="1979"/>
                    <a:pt x="91" y="2228"/>
                    <a:pt x="1" y="2444"/>
                  </a:cubicBezTo>
                  <a:cubicBezTo>
                    <a:pt x="431" y="2206"/>
                    <a:pt x="827" y="1572"/>
                    <a:pt x="827" y="1572"/>
                  </a:cubicBezTo>
                  <a:cubicBezTo>
                    <a:pt x="827" y="1572"/>
                    <a:pt x="1064" y="12"/>
                    <a:pt x="56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876860" y="4676411"/>
              <a:ext cx="28821" cy="26323"/>
            </a:xfrm>
            <a:custGeom>
              <a:avLst/>
              <a:gdLst/>
              <a:ahLst/>
              <a:cxnLst/>
              <a:rect l="l" t="t" r="r" b="b"/>
              <a:pathLst>
                <a:path w="646" h="590" extrusionOk="0">
                  <a:moveTo>
                    <a:pt x="521" y="295"/>
                  </a:moveTo>
                  <a:cubicBezTo>
                    <a:pt x="533" y="340"/>
                    <a:pt x="533" y="374"/>
                    <a:pt x="521" y="397"/>
                  </a:cubicBezTo>
                  <a:cubicBezTo>
                    <a:pt x="498" y="431"/>
                    <a:pt x="465" y="442"/>
                    <a:pt x="442" y="454"/>
                  </a:cubicBezTo>
                  <a:cubicBezTo>
                    <a:pt x="442" y="442"/>
                    <a:pt x="442" y="431"/>
                    <a:pt x="430" y="419"/>
                  </a:cubicBezTo>
                  <a:cubicBezTo>
                    <a:pt x="420" y="374"/>
                    <a:pt x="374" y="340"/>
                    <a:pt x="340" y="306"/>
                  </a:cubicBezTo>
                  <a:lnTo>
                    <a:pt x="340" y="306"/>
                  </a:lnTo>
                  <a:cubicBezTo>
                    <a:pt x="352" y="318"/>
                    <a:pt x="374" y="318"/>
                    <a:pt x="385" y="318"/>
                  </a:cubicBezTo>
                  <a:cubicBezTo>
                    <a:pt x="430" y="318"/>
                    <a:pt x="465" y="306"/>
                    <a:pt x="521" y="295"/>
                  </a:cubicBezTo>
                  <a:close/>
                  <a:moveTo>
                    <a:pt x="167" y="0"/>
                  </a:moveTo>
                  <a:cubicBezTo>
                    <a:pt x="155" y="0"/>
                    <a:pt x="148" y="1"/>
                    <a:pt x="148" y="1"/>
                  </a:cubicBezTo>
                  <a:cubicBezTo>
                    <a:pt x="136" y="1"/>
                    <a:pt x="136" y="1"/>
                    <a:pt x="136" y="12"/>
                  </a:cubicBezTo>
                  <a:cubicBezTo>
                    <a:pt x="136" y="24"/>
                    <a:pt x="136" y="24"/>
                    <a:pt x="148" y="24"/>
                  </a:cubicBezTo>
                  <a:cubicBezTo>
                    <a:pt x="148" y="24"/>
                    <a:pt x="156" y="23"/>
                    <a:pt x="169" y="23"/>
                  </a:cubicBezTo>
                  <a:cubicBezTo>
                    <a:pt x="200" y="23"/>
                    <a:pt x="262" y="29"/>
                    <a:pt x="317" y="69"/>
                  </a:cubicBezTo>
                  <a:cubicBezTo>
                    <a:pt x="284" y="92"/>
                    <a:pt x="239" y="114"/>
                    <a:pt x="227" y="148"/>
                  </a:cubicBezTo>
                  <a:cubicBezTo>
                    <a:pt x="204" y="170"/>
                    <a:pt x="204" y="193"/>
                    <a:pt x="204" y="216"/>
                  </a:cubicBezTo>
                  <a:cubicBezTo>
                    <a:pt x="216" y="227"/>
                    <a:pt x="216" y="238"/>
                    <a:pt x="227" y="250"/>
                  </a:cubicBezTo>
                  <a:cubicBezTo>
                    <a:pt x="153" y="222"/>
                    <a:pt x="87" y="202"/>
                    <a:pt x="40" y="202"/>
                  </a:cubicBezTo>
                  <a:cubicBezTo>
                    <a:pt x="30" y="202"/>
                    <a:pt x="21" y="203"/>
                    <a:pt x="12" y="205"/>
                  </a:cubicBezTo>
                  <a:cubicBezTo>
                    <a:pt x="1" y="205"/>
                    <a:pt x="1" y="205"/>
                    <a:pt x="1" y="216"/>
                  </a:cubicBezTo>
                  <a:cubicBezTo>
                    <a:pt x="1" y="227"/>
                    <a:pt x="1" y="227"/>
                    <a:pt x="12" y="227"/>
                  </a:cubicBezTo>
                  <a:cubicBezTo>
                    <a:pt x="18" y="227"/>
                    <a:pt x="23" y="226"/>
                    <a:pt x="30" y="226"/>
                  </a:cubicBezTo>
                  <a:cubicBezTo>
                    <a:pt x="123" y="226"/>
                    <a:pt x="344" y="304"/>
                    <a:pt x="408" y="431"/>
                  </a:cubicBezTo>
                  <a:cubicBezTo>
                    <a:pt x="430" y="464"/>
                    <a:pt x="442" y="510"/>
                    <a:pt x="408" y="532"/>
                  </a:cubicBezTo>
                  <a:cubicBezTo>
                    <a:pt x="390" y="557"/>
                    <a:pt x="355" y="568"/>
                    <a:pt x="313" y="568"/>
                  </a:cubicBezTo>
                  <a:cubicBezTo>
                    <a:pt x="277" y="568"/>
                    <a:pt x="235" y="559"/>
                    <a:pt x="193" y="544"/>
                  </a:cubicBezTo>
                  <a:cubicBezTo>
                    <a:pt x="193" y="544"/>
                    <a:pt x="182" y="544"/>
                    <a:pt x="182" y="555"/>
                  </a:cubicBezTo>
                  <a:lnTo>
                    <a:pt x="182" y="567"/>
                  </a:lnTo>
                  <a:cubicBezTo>
                    <a:pt x="227" y="589"/>
                    <a:pt x="272" y="589"/>
                    <a:pt x="317" y="589"/>
                  </a:cubicBezTo>
                  <a:cubicBezTo>
                    <a:pt x="363" y="589"/>
                    <a:pt x="408" y="577"/>
                    <a:pt x="430" y="555"/>
                  </a:cubicBezTo>
                  <a:cubicBezTo>
                    <a:pt x="442" y="544"/>
                    <a:pt x="453" y="510"/>
                    <a:pt x="453" y="476"/>
                  </a:cubicBezTo>
                  <a:cubicBezTo>
                    <a:pt x="465" y="464"/>
                    <a:pt x="521" y="454"/>
                    <a:pt x="544" y="408"/>
                  </a:cubicBezTo>
                  <a:cubicBezTo>
                    <a:pt x="555" y="374"/>
                    <a:pt x="555" y="340"/>
                    <a:pt x="544" y="295"/>
                  </a:cubicBezTo>
                  <a:cubicBezTo>
                    <a:pt x="566" y="283"/>
                    <a:pt x="601" y="273"/>
                    <a:pt x="634" y="261"/>
                  </a:cubicBezTo>
                  <a:cubicBezTo>
                    <a:pt x="646" y="261"/>
                    <a:pt x="646" y="261"/>
                    <a:pt x="646" y="250"/>
                  </a:cubicBezTo>
                  <a:cubicBezTo>
                    <a:pt x="634" y="238"/>
                    <a:pt x="634" y="238"/>
                    <a:pt x="623" y="238"/>
                  </a:cubicBezTo>
                  <a:cubicBezTo>
                    <a:pt x="531" y="274"/>
                    <a:pt x="448" y="291"/>
                    <a:pt x="382" y="291"/>
                  </a:cubicBezTo>
                  <a:cubicBezTo>
                    <a:pt x="343" y="291"/>
                    <a:pt x="309" y="285"/>
                    <a:pt x="284" y="273"/>
                  </a:cubicBezTo>
                  <a:cubicBezTo>
                    <a:pt x="261" y="250"/>
                    <a:pt x="239" y="238"/>
                    <a:pt x="227" y="205"/>
                  </a:cubicBezTo>
                  <a:cubicBezTo>
                    <a:pt x="227" y="193"/>
                    <a:pt x="227" y="170"/>
                    <a:pt x="239" y="160"/>
                  </a:cubicBezTo>
                  <a:cubicBezTo>
                    <a:pt x="295" y="92"/>
                    <a:pt x="476" y="35"/>
                    <a:pt x="578" y="35"/>
                  </a:cubicBezTo>
                  <a:cubicBezTo>
                    <a:pt x="589" y="35"/>
                    <a:pt x="589" y="35"/>
                    <a:pt x="589" y="24"/>
                  </a:cubicBezTo>
                  <a:cubicBezTo>
                    <a:pt x="589" y="24"/>
                    <a:pt x="589" y="12"/>
                    <a:pt x="578" y="12"/>
                  </a:cubicBezTo>
                  <a:cubicBezTo>
                    <a:pt x="521" y="12"/>
                    <a:pt x="430" y="35"/>
                    <a:pt x="352" y="57"/>
                  </a:cubicBezTo>
                  <a:cubicBezTo>
                    <a:pt x="276" y="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935395" y="4820742"/>
              <a:ext cx="82805" cy="178192"/>
            </a:xfrm>
            <a:custGeom>
              <a:avLst/>
              <a:gdLst/>
              <a:ahLst/>
              <a:cxnLst/>
              <a:rect l="l" t="t" r="r" b="b"/>
              <a:pathLst>
                <a:path w="1856" h="3994" extrusionOk="0">
                  <a:moveTo>
                    <a:pt x="1109" y="0"/>
                  </a:moveTo>
                  <a:cubicBezTo>
                    <a:pt x="1109" y="0"/>
                    <a:pt x="0" y="611"/>
                    <a:pt x="0" y="1470"/>
                  </a:cubicBezTo>
                  <a:cubicBezTo>
                    <a:pt x="12" y="2341"/>
                    <a:pt x="475" y="3642"/>
                    <a:pt x="475" y="3642"/>
                  </a:cubicBezTo>
                  <a:cubicBezTo>
                    <a:pt x="475" y="3642"/>
                    <a:pt x="57" y="3913"/>
                    <a:pt x="114" y="3969"/>
                  </a:cubicBezTo>
                  <a:cubicBezTo>
                    <a:pt x="129" y="3985"/>
                    <a:pt x="202" y="3994"/>
                    <a:pt x="299" y="3994"/>
                  </a:cubicBezTo>
                  <a:cubicBezTo>
                    <a:pt x="548" y="3994"/>
                    <a:pt x="953" y="3935"/>
                    <a:pt x="928" y="3788"/>
                  </a:cubicBezTo>
                  <a:cubicBezTo>
                    <a:pt x="928" y="3788"/>
                    <a:pt x="1301" y="2375"/>
                    <a:pt x="1053" y="1640"/>
                  </a:cubicBezTo>
                  <a:lnTo>
                    <a:pt x="1855" y="1097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922278" y="4970962"/>
              <a:ext cx="61123" cy="30294"/>
            </a:xfrm>
            <a:custGeom>
              <a:avLst/>
              <a:gdLst/>
              <a:ahLst/>
              <a:cxnLst/>
              <a:rect l="l" t="t" r="r" b="b"/>
              <a:pathLst>
                <a:path w="1370" h="679" extrusionOk="0">
                  <a:moveTo>
                    <a:pt x="742" y="1"/>
                  </a:moveTo>
                  <a:cubicBezTo>
                    <a:pt x="725" y="1"/>
                    <a:pt x="704" y="8"/>
                    <a:pt x="679" y="26"/>
                  </a:cubicBezTo>
                  <a:cubicBezTo>
                    <a:pt x="623" y="71"/>
                    <a:pt x="623" y="285"/>
                    <a:pt x="623" y="285"/>
                  </a:cubicBezTo>
                  <a:cubicBezTo>
                    <a:pt x="623" y="285"/>
                    <a:pt x="0" y="534"/>
                    <a:pt x="46" y="625"/>
                  </a:cubicBezTo>
                  <a:cubicBezTo>
                    <a:pt x="74" y="661"/>
                    <a:pt x="220" y="678"/>
                    <a:pt x="406" y="678"/>
                  </a:cubicBezTo>
                  <a:cubicBezTo>
                    <a:pt x="748" y="678"/>
                    <a:pt x="1221" y="618"/>
                    <a:pt x="1324" y="501"/>
                  </a:cubicBezTo>
                  <a:cubicBezTo>
                    <a:pt x="1369" y="456"/>
                    <a:pt x="1312" y="240"/>
                    <a:pt x="1312" y="240"/>
                  </a:cubicBezTo>
                  <a:cubicBezTo>
                    <a:pt x="1312" y="240"/>
                    <a:pt x="1220" y="326"/>
                    <a:pt x="1036" y="326"/>
                  </a:cubicBezTo>
                  <a:cubicBezTo>
                    <a:pt x="971" y="326"/>
                    <a:pt x="893" y="315"/>
                    <a:pt x="804" y="285"/>
                  </a:cubicBezTo>
                  <a:cubicBezTo>
                    <a:pt x="804" y="285"/>
                    <a:pt x="845" y="1"/>
                    <a:pt x="74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921966" y="4988407"/>
              <a:ext cx="63576" cy="15481"/>
            </a:xfrm>
            <a:custGeom>
              <a:avLst/>
              <a:gdLst/>
              <a:ahLst/>
              <a:cxnLst/>
              <a:rect l="l" t="t" r="r" b="b"/>
              <a:pathLst>
                <a:path w="1425" h="347" extrusionOk="0">
                  <a:moveTo>
                    <a:pt x="871" y="0"/>
                  </a:moveTo>
                  <a:cubicBezTo>
                    <a:pt x="850" y="0"/>
                    <a:pt x="827" y="24"/>
                    <a:pt x="844" y="42"/>
                  </a:cubicBezTo>
                  <a:cubicBezTo>
                    <a:pt x="890" y="87"/>
                    <a:pt x="924" y="143"/>
                    <a:pt x="969" y="200"/>
                  </a:cubicBezTo>
                  <a:cubicBezTo>
                    <a:pt x="946" y="200"/>
                    <a:pt x="924" y="200"/>
                    <a:pt x="912" y="211"/>
                  </a:cubicBezTo>
                  <a:cubicBezTo>
                    <a:pt x="856" y="155"/>
                    <a:pt x="811" y="87"/>
                    <a:pt x="766" y="30"/>
                  </a:cubicBezTo>
                  <a:cubicBezTo>
                    <a:pt x="762" y="20"/>
                    <a:pt x="755" y="16"/>
                    <a:pt x="748" y="16"/>
                  </a:cubicBezTo>
                  <a:cubicBezTo>
                    <a:pt x="733" y="16"/>
                    <a:pt x="715" y="37"/>
                    <a:pt x="731" y="53"/>
                  </a:cubicBezTo>
                  <a:cubicBezTo>
                    <a:pt x="766" y="110"/>
                    <a:pt x="811" y="166"/>
                    <a:pt x="844" y="223"/>
                  </a:cubicBezTo>
                  <a:cubicBezTo>
                    <a:pt x="751" y="235"/>
                    <a:pt x="653" y="242"/>
                    <a:pt x="555" y="242"/>
                  </a:cubicBezTo>
                  <a:cubicBezTo>
                    <a:pt x="392" y="242"/>
                    <a:pt x="228" y="224"/>
                    <a:pt x="87" y="188"/>
                  </a:cubicBezTo>
                  <a:cubicBezTo>
                    <a:pt x="84" y="188"/>
                    <a:pt x="80" y="188"/>
                    <a:pt x="77" y="188"/>
                  </a:cubicBezTo>
                  <a:cubicBezTo>
                    <a:pt x="17" y="188"/>
                    <a:pt x="0" y="280"/>
                    <a:pt x="64" y="291"/>
                  </a:cubicBezTo>
                  <a:cubicBezTo>
                    <a:pt x="211" y="327"/>
                    <a:pt x="371" y="346"/>
                    <a:pt x="535" y="346"/>
                  </a:cubicBezTo>
                  <a:cubicBezTo>
                    <a:pt x="828" y="346"/>
                    <a:pt x="1130" y="285"/>
                    <a:pt x="1376" y="155"/>
                  </a:cubicBezTo>
                  <a:cubicBezTo>
                    <a:pt x="1424" y="136"/>
                    <a:pt x="1407" y="58"/>
                    <a:pt x="1358" y="58"/>
                  </a:cubicBezTo>
                  <a:cubicBezTo>
                    <a:pt x="1350" y="58"/>
                    <a:pt x="1341" y="60"/>
                    <a:pt x="1331" y="65"/>
                  </a:cubicBezTo>
                  <a:cubicBezTo>
                    <a:pt x="1241" y="110"/>
                    <a:pt x="1127" y="155"/>
                    <a:pt x="1025" y="188"/>
                  </a:cubicBezTo>
                  <a:lnTo>
                    <a:pt x="1025" y="178"/>
                  </a:lnTo>
                  <a:cubicBezTo>
                    <a:pt x="969" y="132"/>
                    <a:pt x="935" y="65"/>
                    <a:pt x="890" y="8"/>
                  </a:cubicBezTo>
                  <a:cubicBezTo>
                    <a:pt x="884" y="2"/>
                    <a:pt x="878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938964" y="4975959"/>
              <a:ext cx="20701" cy="11065"/>
            </a:xfrm>
            <a:custGeom>
              <a:avLst/>
              <a:gdLst/>
              <a:ahLst/>
              <a:cxnLst/>
              <a:rect l="l" t="t" r="r" b="b"/>
              <a:pathLst>
                <a:path w="464" h="248" extrusionOk="0">
                  <a:moveTo>
                    <a:pt x="362" y="49"/>
                  </a:moveTo>
                  <a:cubicBezTo>
                    <a:pt x="373" y="49"/>
                    <a:pt x="350" y="72"/>
                    <a:pt x="339" y="72"/>
                  </a:cubicBezTo>
                  <a:lnTo>
                    <a:pt x="305" y="106"/>
                  </a:lnTo>
                  <a:lnTo>
                    <a:pt x="294" y="106"/>
                  </a:lnTo>
                  <a:cubicBezTo>
                    <a:pt x="317" y="83"/>
                    <a:pt x="339" y="60"/>
                    <a:pt x="362" y="49"/>
                  </a:cubicBezTo>
                  <a:close/>
                  <a:moveTo>
                    <a:pt x="113" y="70"/>
                  </a:moveTo>
                  <a:cubicBezTo>
                    <a:pt x="116" y="70"/>
                    <a:pt x="119" y="70"/>
                    <a:pt x="124" y="72"/>
                  </a:cubicBezTo>
                  <a:cubicBezTo>
                    <a:pt x="147" y="83"/>
                    <a:pt x="169" y="106"/>
                    <a:pt x="192" y="128"/>
                  </a:cubicBezTo>
                  <a:lnTo>
                    <a:pt x="181" y="128"/>
                  </a:lnTo>
                  <a:cubicBezTo>
                    <a:pt x="158" y="117"/>
                    <a:pt x="147" y="106"/>
                    <a:pt x="124" y="95"/>
                  </a:cubicBezTo>
                  <a:cubicBezTo>
                    <a:pt x="124" y="95"/>
                    <a:pt x="100" y="70"/>
                    <a:pt x="113" y="70"/>
                  </a:cubicBezTo>
                  <a:close/>
                  <a:moveTo>
                    <a:pt x="366" y="0"/>
                  </a:moveTo>
                  <a:cubicBezTo>
                    <a:pt x="316" y="0"/>
                    <a:pt x="261" y="53"/>
                    <a:pt x="226" y="106"/>
                  </a:cubicBezTo>
                  <a:cubicBezTo>
                    <a:pt x="199" y="61"/>
                    <a:pt x="151" y="16"/>
                    <a:pt x="110" y="16"/>
                  </a:cubicBezTo>
                  <a:cubicBezTo>
                    <a:pt x="99" y="16"/>
                    <a:pt x="88" y="20"/>
                    <a:pt x="79" y="27"/>
                  </a:cubicBezTo>
                  <a:cubicBezTo>
                    <a:pt x="0" y="95"/>
                    <a:pt x="124" y="163"/>
                    <a:pt x="192" y="196"/>
                  </a:cubicBezTo>
                  <a:lnTo>
                    <a:pt x="204" y="208"/>
                  </a:lnTo>
                  <a:cubicBezTo>
                    <a:pt x="226" y="208"/>
                    <a:pt x="237" y="219"/>
                    <a:pt x="249" y="230"/>
                  </a:cubicBezTo>
                  <a:cubicBezTo>
                    <a:pt x="253" y="243"/>
                    <a:pt x="261" y="247"/>
                    <a:pt x="270" y="247"/>
                  </a:cubicBezTo>
                  <a:cubicBezTo>
                    <a:pt x="285" y="247"/>
                    <a:pt x="301" y="233"/>
                    <a:pt x="294" y="219"/>
                  </a:cubicBezTo>
                  <a:cubicBezTo>
                    <a:pt x="282" y="196"/>
                    <a:pt x="271" y="185"/>
                    <a:pt x="260" y="173"/>
                  </a:cubicBezTo>
                  <a:cubicBezTo>
                    <a:pt x="328" y="151"/>
                    <a:pt x="463" y="83"/>
                    <a:pt x="407" y="15"/>
                  </a:cubicBezTo>
                  <a:cubicBezTo>
                    <a:pt x="394" y="5"/>
                    <a:pt x="380" y="0"/>
                    <a:pt x="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937537" y="4986132"/>
              <a:ext cx="7005" cy="6603"/>
            </a:xfrm>
            <a:custGeom>
              <a:avLst/>
              <a:gdLst/>
              <a:ahLst/>
              <a:cxnLst/>
              <a:rect l="l" t="t" r="r" b="b"/>
              <a:pathLst>
                <a:path w="157" h="148" extrusionOk="0">
                  <a:moveTo>
                    <a:pt x="45" y="0"/>
                  </a:moveTo>
                  <a:cubicBezTo>
                    <a:pt x="24" y="0"/>
                    <a:pt x="1" y="28"/>
                    <a:pt x="20" y="48"/>
                  </a:cubicBezTo>
                  <a:cubicBezTo>
                    <a:pt x="55" y="70"/>
                    <a:pt x="100" y="81"/>
                    <a:pt x="100" y="126"/>
                  </a:cubicBezTo>
                  <a:cubicBezTo>
                    <a:pt x="105" y="142"/>
                    <a:pt x="117" y="148"/>
                    <a:pt x="128" y="148"/>
                  </a:cubicBezTo>
                  <a:cubicBezTo>
                    <a:pt x="142" y="148"/>
                    <a:pt x="156" y="139"/>
                    <a:pt x="156" y="126"/>
                  </a:cubicBezTo>
                  <a:cubicBezTo>
                    <a:pt x="156" y="59"/>
                    <a:pt x="100" y="36"/>
                    <a:pt x="55" y="2"/>
                  </a:cubicBezTo>
                  <a:cubicBezTo>
                    <a:pt x="52" y="1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941731" y="4984392"/>
              <a:ext cx="7138" cy="6826"/>
            </a:xfrm>
            <a:custGeom>
              <a:avLst/>
              <a:gdLst/>
              <a:ahLst/>
              <a:cxnLst/>
              <a:rect l="l" t="t" r="r" b="b"/>
              <a:pathLst>
                <a:path w="160" h="153" extrusionOk="0">
                  <a:moveTo>
                    <a:pt x="27" y="1"/>
                  </a:moveTo>
                  <a:cubicBezTo>
                    <a:pt x="10" y="1"/>
                    <a:pt x="1" y="34"/>
                    <a:pt x="29" y="52"/>
                  </a:cubicBezTo>
                  <a:cubicBezTo>
                    <a:pt x="62" y="75"/>
                    <a:pt x="96" y="87"/>
                    <a:pt x="107" y="132"/>
                  </a:cubicBezTo>
                  <a:cubicBezTo>
                    <a:pt x="112" y="146"/>
                    <a:pt x="123" y="152"/>
                    <a:pt x="133" y="152"/>
                  </a:cubicBezTo>
                  <a:cubicBezTo>
                    <a:pt x="147" y="152"/>
                    <a:pt x="159" y="140"/>
                    <a:pt x="152" y="120"/>
                  </a:cubicBezTo>
                  <a:cubicBezTo>
                    <a:pt x="142" y="64"/>
                    <a:pt x="96" y="30"/>
                    <a:pt x="39" y="7"/>
                  </a:cubicBezTo>
                  <a:cubicBezTo>
                    <a:pt x="35" y="3"/>
                    <a:pt x="31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956097" y="4820742"/>
              <a:ext cx="62104" cy="92888"/>
            </a:xfrm>
            <a:custGeom>
              <a:avLst/>
              <a:gdLst/>
              <a:ahLst/>
              <a:cxnLst/>
              <a:rect l="l" t="t" r="r" b="b"/>
              <a:pathLst>
                <a:path w="1392" h="2082" extrusionOk="0">
                  <a:moveTo>
                    <a:pt x="645" y="0"/>
                  </a:moveTo>
                  <a:cubicBezTo>
                    <a:pt x="645" y="0"/>
                    <a:pt x="305" y="181"/>
                    <a:pt x="1" y="486"/>
                  </a:cubicBezTo>
                  <a:cubicBezTo>
                    <a:pt x="147" y="747"/>
                    <a:pt x="272" y="1006"/>
                    <a:pt x="362" y="1278"/>
                  </a:cubicBezTo>
                  <a:cubicBezTo>
                    <a:pt x="453" y="1538"/>
                    <a:pt x="566" y="1810"/>
                    <a:pt x="667" y="2081"/>
                  </a:cubicBezTo>
                  <a:cubicBezTo>
                    <a:pt x="656" y="1923"/>
                    <a:pt x="622" y="1764"/>
                    <a:pt x="589" y="1640"/>
                  </a:cubicBezTo>
                  <a:lnTo>
                    <a:pt x="1391" y="1097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1045908" y="4830290"/>
              <a:ext cx="179575" cy="82805"/>
            </a:xfrm>
            <a:custGeom>
              <a:avLst/>
              <a:gdLst/>
              <a:ahLst/>
              <a:cxnLst/>
              <a:rect l="l" t="t" r="r" b="b"/>
              <a:pathLst>
                <a:path w="4025" h="1856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599" y="1855"/>
                    <a:pt x="1470" y="1855"/>
                  </a:cubicBezTo>
                  <a:cubicBezTo>
                    <a:pt x="2330" y="1844"/>
                    <a:pt x="3630" y="1403"/>
                    <a:pt x="3630" y="1403"/>
                  </a:cubicBezTo>
                  <a:cubicBezTo>
                    <a:pt x="3630" y="1403"/>
                    <a:pt x="3867" y="1759"/>
                    <a:pt x="3945" y="1759"/>
                  </a:cubicBezTo>
                  <a:cubicBezTo>
                    <a:pt x="3950" y="1759"/>
                    <a:pt x="3955" y="1758"/>
                    <a:pt x="3958" y="1754"/>
                  </a:cubicBezTo>
                  <a:cubicBezTo>
                    <a:pt x="4025" y="1698"/>
                    <a:pt x="3993" y="939"/>
                    <a:pt x="3801" y="939"/>
                  </a:cubicBezTo>
                  <a:cubicBezTo>
                    <a:pt x="3797" y="939"/>
                    <a:pt x="3793" y="939"/>
                    <a:pt x="3788" y="940"/>
                  </a:cubicBezTo>
                  <a:cubicBezTo>
                    <a:pt x="3788" y="940"/>
                    <a:pt x="2999" y="729"/>
                    <a:pt x="2290" y="729"/>
                  </a:cubicBezTo>
                  <a:cubicBezTo>
                    <a:pt x="2053" y="729"/>
                    <a:pt x="1826" y="753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1193585" y="4867098"/>
              <a:ext cx="34487" cy="58178"/>
            </a:xfrm>
            <a:custGeom>
              <a:avLst/>
              <a:gdLst/>
              <a:ahLst/>
              <a:cxnLst/>
              <a:rect l="l" t="t" r="r" b="b"/>
              <a:pathLst>
                <a:path w="773" h="1304" extrusionOk="0">
                  <a:moveTo>
                    <a:pt x="492" y="0"/>
                  </a:moveTo>
                  <a:cubicBezTo>
                    <a:pt x="412" y="0"/>
                    <a:pt x="297" y="24"/>
                    <a:pt x="297" y="24"/>
                  </a:cubicBezTo>
                  <a:cubicBezTo>
                    <a:pt x="297" y="24"/>
                    <a:pt x="456" y="193"/>
                    <a:pt x="343" y="544"/>
                  </a:cubicBezTo>
                  <a:cubicBezTo>
                    <a:pt x="343" y="544"/>
                    <a:pt x="270" y="532"/>
                    <a:pt x="197" y="532"/>
                  </a:cubicBezTo>
                  <a:cubicBezTo>
                    <a:pt x="99" y="532"/>
                    <a:pt x="0" y="554"/>
                    <a:pt x="71" y="658"/>
                  </a:cubicBezTo>
                  <a:cubicBezTo>
                    <a:pt x="116" y="714"/>
                    <a:pt x="343" y="714"/>
                    <a:pt x="343" y="714"/>
                  </a:cubicBezTo>
                  <a:cubicBezTo>
                    <a:pt x="343" y="714"/>
                    <a:pt x="574" y="1304"/>
                    <a:pt x="662" y="1304"/>
                  </a:cubicBezTo>
                  <a:cubicBezTo>
                    <a:pt x="665" y="1304"/>
                    <a:pt x="668" y="1303"/>
                    <a:pt x="671" y="1302"/>
                  </a:cubicBezTo>
                  <a:cubicBezTo>
                    <a:pt x="772" y="1211"/>
                    <a:pt x="739" y="183"/>
                    <a:pt x="558" y="13"/>
                  </a:cubicBezTo>
                  <a:cubicBezTo>
                    <a:pt x="546" y="4"/>
                    <a:pt x="521" y="0"/>
                    <a:pt x="49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1213082" y="4864822"/>
              <a:ext cx="18024" cy="61390"/>
            </a:xfrm>
            <a:custGeom>
              <a:avLst/>
              <a:gdLst/>
              <a:ahLst/>
              <a:cxnLst/>
              <a:rect l="l" t="t" r="r" b="b"/>
              <a:pathLst>
                <a:path w="404" h="1376" extrusionOk="0">
                  <a:moveTo>
                    <a:pt x="120" y="1"/>
                  </a:moveTo>
                  <a:cubicBezTo>
                    <a:pt x="87" y="1"/>
                    <a:pt x="54" y="28"/>
                    <a:pt x="76" y="64"/>
                  </a:cubicBezTo>
                  <a:cubicBezTo>
                    <a:pt x="121" y="166"/>
                    <a:pt x="166" y="267"/>
                    <a:pt x="189" y="380"/>
                  </a:cubicBezTo>
                  <a:cubicBezTo>
                    <a:pt x="132" y="425"/>
                    <a:pt x="76" y="460"/>
                    <a:pt x="19" y="516"/>
                  </a:cubicBezTo>
                  <a:cubicBezTo>
                    <a:pt x="0" y="525"/>
                    <a:pt x="11" y="556"/>
                    <a:pt x="34" y="556"/>
                  </a:cubicBezTo>
                  <a:cubicBezTo>
                    <a:pt x="40" y="556"/>
                    <a:pt x="46" y="555"/>
                    <a:pt x="53" y="550"/>
                  </a:cubicBezTo>
                  <a:cubicBezTo>
                    <a:pt x="98" y="516"/>
                    <a:pt x="154" y="471"/>
                    <a:pt x="211" y="437"/>
                  </a:cubicBezTo>
                  <a:cubicBezTo>
                    <a:pt x="211" y="448"/>
                    <a:pt x="211" y="471"/>
                    <a:pt x="222" y="493"/>
                  </a:cubicBezTo>
                  <a:cubicBezTo>
                    <a:pt x="154" y="538"/>
                    <a:pt x="98" y="584"/>
                    <a:pt x="30" y="629"/>
                  </a:cubicBezTo>
                  <a:cubicBezTo>
                    <a:pt x="11" y="648"/>
                    <a:pt x="25" y="677"/>
                    <a:pt x="51" y="677"/>
                  </a:cubicBezTo>
                  <a:cubicBezTo>
                    <a:pt x="55" y="677"/>
                    <a:pt x="59" y="676"/>
                    <a:pt x="64" y="674"/>
                  </a:cubicBezTo>
                  <a:cubicBezTo>
                    <a:pt x="121" y="629"/>
                    <a:pt x="177" y="595"/>
                    <a:pt x="222" y="550"/>
                  </a:cubicBezTo>
                  <a:lnTo>
                    <a:pt x="222" y="550"/>
                  </a:lnTo>
                  <a:cubicBezTo>
                    <a:pt x="267" y="810"/>
                    <a:pt x="257" y="1081"/>
                    <a:pt x="189" y="1319"/>
                  </a:cubicBezTo>
                  <a:cubicBezTo>
                    <a:pt x="182" y="1356"/>
                    <a:pt x="209" y="1376"/>
                    <a:pt x="237" y="1376"/>
                  </a:cubicBezTo>
                  <a:cubicBezTo>
                    <a:pt x="261" y="1376"/>
                    <a:pt x="285" y="1361"/>
                    <a:pt x="290" y="1330"/>
                  </a:cubicBezTo>
                  <a:cubicBezTo>
                    <a:pt x="403" y="923"/>
                    <a:pt x="370" y="403"/>
                    <a:pt x="166" y="30"/>
                  </a:cubicBezTo>
                  <a:cubicBezTo>
                    <a:pt x="158" y="9"/>
                    <a:pt x="139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1199742" y="4891547"/>
              <a:ext cx="12581" cy="16151"/>
            </a:xfrm>
            <a:custGeom>
              <a:avLst/>
              <a:gdLst/>
              <a:ahLst/>
              <a:cxnLst/>
              <a:rect l="l" t="t" r="r" b="b"/>
              <a:pathLst>
                <a:path w="282" h="362" extrusionOk="0">
                  <a:moveTo>
                    <a:pt x="83" y="50"/>
                  </a:moveTo>
                  <a:cubicBezTo>
                    <a:pt x="88" y="50"/>
                    <a:pt x="103" y="66"/>
                    <a:pt x="103" y="75"/>
                  </a:cubicBezTo>
                  <a:cubicBezTo>
                    <a:pt x="113" y="86"/>
                    <a:pt x="114" y="96"/>
                    <a:pt x="123" y="114"/>
                  </a:cubicBezTo>
                  <a:lnTo>
                    <a:pt x="123" y="114"/>
                  </a:lnTo>
                  <a:cubicBezTo>
                    <a:pt x="97" y="100"/>
                    <a:pt x="81" y="72"/>
                    <a:pt x="81" y="53"/>
                  </a:cubicBezTo>
                  <a:cubicBezTo>
                    <a:pt x="81" y="51"/>
                    <a:pt x="81" y="50"/>
                    <a:pt x="83" y="50"/>
                  </a:cubicBezTo>
                  <a:close/>
                  <a:moveTo>
                    <a:pt x="159" y="234"/>
                  </a:moveTo>
                  <a:lnTo>
                    <a:pt x="159" y="245"/>
                  </a:lnTo>
                  <a:cubicBezTo>
                    <a:pt x="148" y="256"/>
                    <a:pt x="137" y="268"/>
                    <a:pt x="126" y="290"/>
                  </a:cubicBezTo>
                  <a:cubicBezTo>
                    <a:pt x="126" y="290"/>
                    <a:pt x="107" y="309"/>
                    <a:pt x="102" y="309"/>
                  </a:cubicBezTo>
                  <a:cubicBezTo>
                    <a:pt x="100" y="309"/>
                    <a:pt x="100" y="307"/>
                    <a:pt x="103" y="301"/>
                  </a:cubicBezTo>
                  <a:cubicBezTo>
                    <a:pt x="103" y="279"/>
                    <a:pt x="137" y="245"/>
                    <a:pt x="159" y="234"/>
                  </a:cubicBezTo>
                  <a:close/>
                  <a:moveTo>
                    <a:pt x="84" y="1"/>
                  </a:moveTo>
                  <a:cubicBezTo>
                    <a:pt x="72" y="1"/>
                    <a:pt x="59" y="6"/>
                    <a:pt x="46" y="19"/>
                  </a:cubicBezTo>
                  <a:cubicBezTo>
                    <a:pt x="1" y="64"/>
                    <a:pt x="69" y="143"/>
                    <a:pt x="137" y="188"/>
                  </a:cubicBezTo>
                  <a:cubicBezTo>
                    <a:pt x="81" y="223"/>
                    <a:pt x="13" y="290"/>
                    <a:pt x="58" y="336"/>
                  </a:cubicBezTo>
                  <a:cubicBezTo>
                    <a:pt x="73" y="354"/>
                    <a:pt x="89" y="361"/>
                    <a:pt x="104" y="361"/>
                  </a:cubicBezTo>
                  <a:cubicBezTo>
                    <a:pt x="154" y="361"/>
                    <a:pt x="199" y="275"/>
                    <a:pt x="216" y="223"/>
                  </a:cubicBezTo>
                  <a:cubicBezTo>
                    <a:pt x="227" y="223"/>
                    <a:pt x="227" y="223"/>
                    <a:pt x="227" y="211"/>
                  </a:cubicBezTo>
                  <a:cubicBezTo>
                    <a:pt x="239" y="200"/>
                    <a:pt x="239" y="177"/>
                    <a:pt x="262" y="177"/>
                  </a:cubicBezTo>
                  <a:cubicBezTo>
                    <a:pt x="282" y="157"/>
                    <a:pt x="274" y="119"/>
                    <a:pt x="249" y="119"/>
                  </a:cubicBezTo>
                  <a:cubicBezTo>
                    <a:pt x="246" y="119"/>
                    <a:pt x="242" y="119"/>
                    <a:pt x="239" y="120"/>
                  </a:cubicBezTo>
                  <a:lnTo>
                    <a:pt x="205" y="155"/>
                  </a:lnTo>
                  <a:lnTo>
                    <a:pt x="194" y="155"/>
                  </a:lnTo>
                  <a:cubicBezTo>
                    <a:pt x="175" y="100"/>
                    <a:pt x="135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1210628" y="4904485"/>
              <a:ext cx="7852" cy="6425"/>
            </a:xfrm>
            <a:custGeom>
              <a:avLst/>
              <a:gdLst/>
              <a:ahLst/>
              <a:cxnLst/>
              <a:rect l="l" t="t" r="r" b="b"/>
              <a:pathLst>
                <a:path w="176" h="144" extrusionOk="0">
                  <a:moveTo>
                    <a:pt x="131" y="0"/>
                  </a:moveTo>
                  <a:cubicBezTo>
                    <a:pt x="74" y="11"/>
                    <a:pt x="40" y="57"/>
                    <a:pt x="18" y="102"/>
                  </a:cubicBezTo>
                  <a:cubicBezTo>
                    <a:pt x="0" y="119"/>
                    <a:pt x="23" y="144"/>
                    <a:pt x="39" y="144"/>
                  </a:cubicBezTo>
                  <a:cubicBezTo>
                    <a:pt x="44" y="144"/>
                    <a:pt x="48" y="141"/>
                    <a:pt x="51" y="136"/>
                  </a:cubicBezTo>
                  <a:cubicBezTo>
                    <a:pt x="74" y="102"/>
                    <a:pt x="96" y="57"/>
                    <a:pt x="141" y="57"/>
                  </a:cubicBezTo>
                  <a:cubicBezTo>
                    <a:pt x="176" y="57"/>
                    <a:pt x="164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1208977" y="4900381"/>
              <a:ext cx="7495" cy="6603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142" y="0"/>
                  </a:moveTo>
                  <a:cubicBezTo>
                    <a:pt x="139" y="0"/>
                    <a:pt x="136" y="1"/>
                    <a:pt x="133" y="2"/>
                  </a:cubicBezTo>
                  <a:cubicBezTo>
                    <a:pt x="65" y="13"/>
                    <a:pt x="43" y="58"/>
                    <a:pt x="9" y="115"/>
                  </a:cubicBezTo>
                  <a:cubicBezTo>
                    <a:pt x="1" y="131"/>
                    <a:pt x="21" y="147"/>
                    <a:pt x="38" y="147"/>
                  </a:cubicBezTo>
                  <a:cubicBezTo>
                    <a:pt x="45" y="147"/>
                    <a:pt x="51" y="144"/>
                    <a:pt x="55" y="138"/>
                  </a:cubicBezTo>
                  <a:cubicBezTo>
                    <a:pt x="77" y="103"/>
                    <a:pt x="100" y="58"/>
                    <a:pt x="133" y="58"/>
                  </a:cubicBezTo>
                  <a:cubicBezTo>
                    <a:pt x="164" y="48"/>
                    <a:pt x="167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045908" y="4830290"/>
              <a:ext cx="92888" cy="61613"/>
            </a:xfrm>
            <a:custGeom>
              <a:avLst/>
              <a:gdLst/>
              <a:ahLst/>
              <a:cxnLst/>
              <a:rect l="l" t="t" r="r" b="b"/>
              <a:pathLst>
                <a:path w="2082" h="1381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181" y="1075"/>
                    <a:pt x="486" y="1380"/>
                  </a:cubicBezTo>
                  <a:cubicBezTo>
                    <a:pt x="735" y="1245"/>
                    <a:pt x="996" y="1121"/>
                    <a:pt x="1278" y="1030"/>
                  </a:cubicBezTo>
                  <a:cubicBezTo>
                    <a:pt x="1538" y="940"/>
                    <a:pt x="1810" y="827"/>
                    <a:pt x="2081" y="736"/>
                  </a:cubicBezTo>
                  <a:lnTo>
                    <a:pt x="2081" y="736"/>
                  </a:lnTo>
                  <a:cubicBezTo>
                    <a:pt x="1923" y="747"/>
                    <a:pt x="1764" y="770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949538" y="4772781"/>
              <a:ext cx="171099" cy="117114"/>
            </a:xfrm>
            <a:custGeom>
              <a:avLst/>
              <a:gdLst/>
              <a:ahLst/>
              <a:cxnLst/>
              <a:rect l="l" t="t" r="r" b="b"/>
              <a:pathLst>
                <a:path w="3835" h="2625" extrusionOk="0">
                  <a:moveTo>
                    <a:pt x="2872" y="1"/>
                  </a:moveTo>
                  <a:lnTo>
                    <a:pt x="758" y="340"/>
                  </a:lnTo>
                  <a:lnTo>
                    <a:pt x="814" y="702"/>
                  </a:lnTo>
                  <a:lnTo>
                    <a:pt x="0" y="1143"/>
                  </a:lnTo>
                  <a:cubicBezTo>
                    <a:pt x="0" y="1143"/>
                    <a:pt x="656" y="2116"/>
                    <a:pt x="1040" y="2511"/>
                  </a:cubicBezTo>
                  <a:lnTo>
                    <a:pt x="1979" y="1867"/>
                  </a:lnTo>
                  <a:lnTo>
                    <a:pt x="2397" y="2624"/>
                  </a:lnTo>
                  <a:lnTo>
                    <a:pt x="3834" y="1787"/>
                  </a:lnTo>
                  <a:cubicBezTo>
                    <a:pt x="3834" y="1787"/>
                    <a:pt x="3676" y="419"/>
                    <a:pt x="287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970240" y="4772781"/>
              <a:ext cx="114036" cy="39930"/>
            </a:xfrm>
            <a:custGeom>
              <a:avLst/>
              <a:gdLst/>
              <a:ahLst/>
              <a:cxnLst/>
              <a:rect l="l" t="t" r="r" b="b"/>
              <a:pathLst>
                <a:path w="2556" h="895" extrusionOk="0">
                  <a:moveTo>
                    <a:pt x="2408" y="1"/>
                  </a:moveTo>
                  <a:lnTo>
                    <a:pt x="294" y="340"/>
                  </a:lnTo>
                  <a:lnTo>
                    <a:pt x="350" y="702"/>
                  </a:lnTo>
                  <a:lnTo>
                    <a:pt x="0" y="894"/>
                  </a:lnTo>
                  <a:lnTo>
                    <a:pt x="430" y="770"/>
                  </a:lnTo>
                  <a:cubicBezTo>
                    <a:pt x="430" y="770"/>
                    <a:pt x="608" y="805"/>
                    <a:pt x="872" y="805"/>
                  </a:cubicBezTo>
                  <a:cubicBezTo>
                    <a:pt x="1334" y="805"/>
                    <a:pt x="2059" y="696"/>
                    <a:pt x="2556" y="91"/>
                  </a:cubicBezTo>
                  <a:cubicBezTo>
                    <a:pt x="2511" y="58"/>
                    <a:pt x="2454" y="23"/>
                    <a:pt x="2408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977780" y="4844968"/>
              <a:ext cx="60096" cy="39886"/>
            </a:xfrm>
            <a:custGeom>
              <a:avLst/>
              <a:gdLst/>
              <a:ahLst/>
              <a:cxnLst/>
              <a:rect l="l" t="t" r="r" b="b"/>
              <a:pathLst>
                <a:path w="1347" h="894" extrusionOk="0">
                  <a:moveTo>
                    <a:pt x="1301" y="0"/>
                  </a:moveTo>
                  <a:lnTo>
                    <a:pt x="0" y="407"/>
                  </a:lnTo>
                  <a:cubicBezTo>
                    <a:pt x="148" y="599"/>
                    <a:pt x="284" y="769"/>
                    <a:pt x="407" y="893"/>
                  </a:cubicBezTo>
                  <a:lnTo>
                    <a:pt x="1346" y="249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970731" y="4650222"/>
              <a:ext cx="112564" cy="154413"/>
            </a:xfrm>
            <a:custGeom>
              <a:avLst/>
              <a:gdLst/>
              <a:ahLst/>
              <a:cxnLst/>
              <a:rect l="l" t="t" r="r" b="b"/>
              <a:pathLst>
                <a:path w="2523" h="3461" extrusionOk="0">
                  <a:moveTo>
                    <a:pt x="1900" y="0"/>
                  </a:moveTo>
                  <a:cubicBezTo>
                    <a:pt x="1900" y="0"/>
                    <a:pt x="927" y="91"/>
                    <a:pt x="328" y="249"/>
                  </a:cubicBezTo>
                  <a:cubicBezTo>
                    <a:pt x="328" y="249"/>
                    <a:pt x="0" y="2420"/>
                    <a:pt x="125" y="3393"/>
                  </a:cubicBezTo>
                  <a:cubicBezTo>
                    <a:pt x="125" y="3393"/>
                    <a:pt x="339" y="3461"/>
                    <a:pt x="666" y="3461"/>
                  </a:cubicBezTo>
                  <a:cubicBezTo>
                    <a:pt x="1148" y="3461"/>
                    <a:pt x="1875" y="3313"/>
                    <a:pt x="2522" y="2578"/>
                  </a:cubicBezTo>
                  <a:cubicBezTo>
                    <a:pt x="2522" y="2578"/>
                    <a:pt x="1968" y="973"/>
                    <a:pt x="190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975281" y="4650222"/>
              <a:ext cx="108013" cy="154413"/>
            </a:xfrm>
            <a:custGeom>
              <a:avLst/>
              <a:gdLst/>
              <a:ahLst/>
              <a:cxnLst/>
              <a:rect l="l" t="t" r="r" b="b"/>
              <a:pathLst>
                <a:path w="2421" h="3461" extrusionOk="0">
                  <a:moveTo>
                    <a:pt x="1798" y="0"/>
                  </a:moveTo>
                  <a:cubicBezTo>
                    <a:pt x="1798" y="0"/>
                    <a:pt x="1742" y="0"/>
                    <a:pt x="1651" y="11"/>
                  </a:cubicBezTo>
                  <a:cubicBezTo>
                    <a:pt x="1629" y="169"/>
                    <a:pt x="1549" y="362"/>
                    <a:pt x="1526" y="475"/>
                  </a:cubicBezTo>
                  <a:cubicBezTo>
                    <a:pt x="1402" y="927"/>
                    <a:pt x="1267" y="1391"/>
                    <a:pt x="1063" y="1820"/>
                  </a:cubicBezTo>
                  <a:cubicBezTo>
                    <a:pt x="803" y="2330"/>
                    <a:pt x="441" y="2759"/>
                    <a:pt x="0" y="3087"/>
                  </a:cubicBezTo>
                  <a:cubicBezTo>
                    <a:pt x="0" y="3200"/>
                    <a:pt x="11" y="3302"/>
                    <a:pt x="23" y="3393"/>
                  </a:cubicBezTo>
                  <a:cubicBezTo>
                    <a:pt x="23" y="3393"/>
                    <a:pt x="237" y="3461"/>
                    <a:pt x="564" y="3461"/>
                  </a:cubicBezTo>
                  <a:cubicBezTo>
                    <a:pt x="1046" y="3461"/>
                    <a:pt x="1773" y="3313"/>
                    <a:pt x="2420" y="2578"/>
                  </a:cubicBezTo>
                  <a:cubicBezTo>
                    <a:pt x="2420" y="2578"/>
                    <a:pt x="1866" y="973"/>
                    <a:pt x="1798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1039305" y="4650713"/>
              <a:ext cx="22263" cy="135763"/>
            </a:xfrm>
            <a:custGeom>
              <a:avLst/>
              <a:gdLst/>
              <a:ahLst/>
              <a:cxnLst/>
              <a:rect l="l" t="t" r="r" b="b"/>
              <a:pathLst>
                <a:path w="499" h="3043" extrusionOk="0">
                  <a:moveTo>
                    <a:pt x="171" y="0"/>
                  </a:moveTo>
                  <a:cubicBezTo>
                    <a:pt x="159" y="12"/>
                    <a:pt x="137" y="12"/>
                    <a:pt x="114" y="12"/>
                  </a:cubicBezTo>
                  <a:cubicBezTo>
                    <a:pt x="1" y="543"/>
                    <a:pt x="46" y="1108"/>
                    <a:pt x="114" y="1651"/>
                  </a:cubicBezTo>
                  <a:cubicBezTo>
                    <a:pt x="171" y="2138"/>
                    <a:pt x="272" y="2601"/>
                    <a:pt x="453" y="3042"/>
                  </a:cubicBezTo>
                  <a:cubicBezTo>
                    <a:pt x="476" y="3031"/>
                    <a:pt x="488" y="3020"/>
                    <a:pt x="499" y="3008"/>
                  </a:cubicBezTo>
                  <a:cubicBezTo>
                    <a:pt x="318" y="2578"/>
                    <a:pt x="216" y="2126"/>
                    <a:pt x="159" y="1651"/>
                  </a:cubicBezTo>
                  <a:cubicBezTo>
                    <a:pt x="91" y="1108"/>
                    <a:pt x="58" y="543"/>
                    <a:pt x="17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1046398" y="4650713"/>
              <a:ext cx="23244" cy="129696"/>
            </a:xfrm>
            <a:custGeom>
              <a:avLst/>
              <a:gdLst/>
              <a:ahLst/>
              <a:cxnLst/>
              <a:rect l="l" t="t" r="r" b="b"/>
              <a:pathLst>
                <a:path w="521" h="2907" extrusionOk="0">
                  <a:moveTo>
                    <a:pt x="35" y="0"/>
                  </a:moveTo>
                  <a:cubicBezTo>
                    <a:pt x="0" y="226"/>
                    <a:pt x="12" y="464"/>
                    <a:pt x="12" y="690"/>
                  </a:cubicBezTo>
                  <a:cubicBezTo>
                    <a:pt x="23" y="1018"/>
                    <a:pt x="46" y="1346"/>
                    <a:pt x="103" y="1663"/>
                  </a:cubicBezTo>
                  <a:cubicBezTo>
                    <a:pt x="170" y="2092"/>
                    <a:pt x="317" y="2500"/>
                    <a:pt x="487" y="2907"/>
                  </a:cubicBezTo>
                  <a:lnTo>
                    <a:pt x="520" y="2872"/>
                  </a:lnTo>
                  <a:cubicBezTo>
                    <a:pt x="362" y="2488"/>
                    <a:pt x="226" y="2103"/>
                    <a:pt x="159" y="1696"/>
                  </a:cubicBezTo>
                  <a:cubicBezTo>
                    <a:pt x="103" y="1380"/>
                    <a:pt x="68" y="1063"/>
                    <a:pt x="68" y="736"/>
                  </a:cubicBezTo>
                  <a:cubicBezTo>
                    <a:pt x="57" y="487"/>
                    <a:pt x="46" y="238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1046934" y="4650222"/>
              <a:ext cx="29267" cy="124119"/>
            </a:xfrm>
            <a:custGeom>
              <a:avLst/>
              <a:gdLst/>
              <a:ahLst/>
              <a:cxnLst/>
              <a:rect l="l" t="t" r="r" b="b"/>
              <a:pathLst>
                <a:path w="656" h="2782" extrusionOk="0">
                  <a:moveTo>
                    <a:pt x="136" y="0"/>
                  </a:moveTo>
                  <a:cubicBezTo>
                    <a:pt x="0" y="961"/>
                    <a:pt x="192" y="1923"/>
                    <a:pt x="611" y="2782"/>
                  </a:cubicBezTo>
                  <a:cubicBezTo>
                    <a:pt x="633" y="2770"/>
                    <a:pt x="644" y="2759"/>
                    <a:pt x="656" y="2748"/>
                  </a:cubicBezTo>
                  <a:cubicBezTo>
                    <a:pt x="237" y="1888"/>
                    <a:pt x="45" y="938"/>
                    <a:pt x="18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1002497" y="4636570"/>
              <a:ext cx="41447" cy="40243"/>
            </a:xfrm>
            <a:custGeom>
              <a:avLst/>
              <a:gdLst/>
              <a:ahLst/>
              <a:cxnLst/>
              <a:rect l="l" t="t" r="r" b="b"/>
              <a:pathLst>
                <a:path w="929" h="902" extrusionOk="0">
                  <a:moveTo>
                    <a:pt x="928" y="0"/>
                  </a:moveTo>
                  <a:lnTo>
                    <a:pt x="1" y="238"/>
                  </a:lnTo>
                  <a:cubicBezTo>
                    <a:pt x="1" y="238"/>
                    <a:pt x="80" y="849"/>
                    <a:pt x="227" y="894"/>
                  </a:cubicBezTo>
                  <a:cubicBezTo>
                    <a:pt x="240" y="899"/>
                    <a:pt x="255" y="902"/>
                    <a:pt x="272" y="902"/>
                  </a:cubicBezTo>
                  <a:cubicBezTo>
                    <a:pt x="450" y="902"/>
                    <a:pt x="835" y="630"/>
                    <a:pt x="92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1106942" y="4461811"/>
              <a:ext cx="130722" cy="156732"/>
            </a:xfrm>
            <a:custGeom>
              <a:avLst/>
              <a:gdLst/>
              <a:ahLst/>
              <a:cxnLst/>
              <a:rect l="l" t="t" r="r" b="b"/>
              <a:pathLst>
                <a:path w="2930" h="3513" extrusionOk="0">
                  <a:moveTo>
                    <a:pt x="1117" y="0"/>
                  </a:moveTo>
                  <a:cubicBezTo>
                    <a:pt x="529" y="0"/>
                    <a:pt x="12" y="627"/>
                    <a:pt x="12" y="627"/>
                  </a:cubicBezTo>
                  <a:lnTo>
                    <a:pt x="102" y="1125"/>
                  </a:lnTo>
                  <a:cubicBezTo>
                    <a:pt x="102" y="1125"/>
                    <a:pt x="495" y="838"/>
                    <a:pt x="652" y="838"/>
                  </a:cubicBezTo>
                  <a:cubicBezTo>
                    <a:pt x="731" y="838"/>
                    <a:pt x="751" y="910"/>
                    <a:pt x="634" y="1125"/>
                  </a:cubicBezTo>
                  <a:cubicBezTo>
                    <a:pt x="0" y="2256"/>
                    <a:pt x="566" y="3397"/>
                    <a:pt x="1448" y="3499"/>
                  </a:cubicBezTo>
                  <a:cubicBezTo>
                    <a:pt x="1521" y="3508"/>
                    <a:pt x="1590" y="3512"/>
                    <a:pt x="1657" y="3512"/>
                  </a:cubicBezTo>
                  <a:cubicBezTo>
                    <a:pt x="2522" y="3512"/>
                    <a:pt x="2873" y="2821"/>
                    <a:pt x="2873" y="2821"/>
                  </a:cubicBezTo>
                  <a:lnTo>
                    <a:pt x="2873" y="2821"/>
                  </a:lnTo>
                  <a:cubicBezTo>
                    <a:pt x="2813" y="2834"/>
                    <a:pt x="2758" y="2839"/>
                    <a:pt x="2707" y="2839"/>
                  </a:cubicBezTo>
                  <a:cubicBezTo>
                    <a:pt x="2487" y="2839"/>
                    <a:pt x="2352" y="2741"/>
                    <a:pt x="2352" y="2741"/>
                  </a:cubicBezTo>
                  <a:cubicBezTo>
                    <a:pt x="2930" y="2402"/>
                    <a:pt x="2839" y="1487"/>
                    <a:pt x="2839" y="1487"/>
                  </a:cubicBezTo>
                  <a:lnTo>
                    <a:pt x="2839" y="1487"/>
                  </a:lnTo>
                  <a:cubicBezTo>
                    <a:pt x="2839" y="1487"/>
                    <a:pt x="2314" y="2022"/>
                    <a:pt x="1971" y="2022"/>
                  </a:cubicBezTo>
                  <a:cubicBezTo>
                    <a:pt x="1955" y="2022"/>
                    <a:pt x="1938" y="2020"/>
                    <a:pt x="1923" y="2018"/>
                  </a:cubicBezTo>
                  <a:cubicBezTo>
                    <a:pt x="1595" y="1972"/>
                    <a:pt x="2239" y="288"/>
                    <a:pt x="1324" y="27"/>
                  </a:cubicBezTo>
                  <a:cubicBezTo>
                    <a:pt x="1254" y="9"/>
                    <a:pt x="1185" y="0"/>
                    <a:pt x="111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916746" y="4431205"/>
              <a:ext cx="247256" cy="209244"/>
            </a:xfrm>
            <a:custGeom>
              <a:avLst/>
              <a:gdLst/>
              <a:ahLst/>
              <a:cxnLst/>
              <a:rect l="l" t="t" r="r" b="b"/>
              <a:pathLst>
                <a:path w="5542" h="4690" extrusionOk="0">
                  <a:moveTo>
                    <a:pt x="3581" y="466"/>
                  </a:moveTo>
                  <a:cubicBezTo>
                    <a:pt x="4696" y="466"/>
                    <a:pt x="4489" y="906"/>
                    <a:pt x="4489" y="906"/>
                  </a:cubicBezTo>
                  <a:cubicBezTo>
                    <a:pt x="3924" y="555"/>
                    <a:pt x="3110" y="487"/>
                    <a:pt x="3110" y="487"/>
                  </a:cubicBezTo>
                  <a:cubicBezTo>
                    <a:pt x="3289" y="472"/>
                    <a:pt x="3445" y="466"/>
                    <a:pt x="3581" y="466"/>
                  </a:cubicBezTo>
                  <a:close/>
                  <a:moveTo>
                    <a:pt x="2259" y="0"/>
                  </a:moveTo>
                  <a:cubicBezTo>
                    <a:pt x="2130" y="0"/>
                    <a:pt x="2016" y="8"/>
                    <a:pt x="1923" y="24"/>
                  </a:cubicBezTo>
                  <a:cubicBezTo>
                    <a:pt x="1142" y="160"/>
                    <a:pt x="893" y="804"/>
                    <a:pt x="893" y="804"/>
                  </a:cubicBezTo>
                  <a:cubicBezTo>
                    <a:pt x="893" y="804"/>
                    <a:pt x="249" y="1517"/>
                    <a:pt x="124" y="2025"/>
                  </a:cubicBezTo>
                  <a:cubicBezTo>
                    <a:pt x="1" y="2534"/>
                    <a:pt x="486" y="3201"/>
                    <a:pt x="486" y="3201"/>
                  </a:cubicBezTo>
                  <a:cubicBezTo>
                    <a:pt x="486" y="3201"/>
                    <a:pt x="407" y="4690"/>
                    <a:pt x="2161" y="4690"/>
                  </a:cubicBezTo>
                  <a:cubicBezTo>
                    <a:pt x="2394" y="4690"/>
                    <a:pt x="2660" y="4663"/>
                    <a:pt x="2963" y="4603"/>
                  </a:cubicBezTo>
                  <a:cubicBezTo>
                    <a:pt x="5542" y="4083"/>
                    <a:pt x="4524" y="940"/>
                    <a:pt x="4524" y="940"/>
                  </a:cubicBezTo>
                  <a:cubicBezTo>
                    <a:pt x="4972" y="421"/>
                    <a:pt x="3217" y="0"/>
                    <a:pt x="2259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975906" y="4439816"/>
              <a:ext cx="107388" cy="27661"/>
            </a:xfrm>
            <a:custGeom>
              <a:avLst/>
              <a:gdLst/>
              <a:ahLst/>
              <a:cxnLst/>
              <a:rect l="l" t="t" r="r" b="b"/>
              <a:pathLst>
                <a:path w="2407" h="620" extrusionOk="0">
                  <a:moveTo>
                    <a:pt x="1513" y="0"/>
                  </a:moveTo>
                  <a:cubicBezTo>
                    <a:pt x="1312" y="0"/>
                    <a:pt x="1110" y="20"/>
                    <a:pt x="902" y="57"/>
                  </a:cubicBezTo>
                  <a:cubicBezTo>
                    <a:pt x="563" y="113"/>
                    <a:pt x="167" y="238"/>
                    <a:pt x="9" y="577"/>
                  </a:cubicBezTo>
                  <a:cubicBezTo>
                    <a:pt x="0" y="601"/>
                    <a:pt x="16" y="620"/>
                    <a:pt x="34" y="620"/>
                  </a:cubicBezTo>
                  <a:cubicBezTo>
                    <a:pt x="41" y="620"/>
                    <a:pt x="48" y="617"/>
                    <a:pt x="54" y="611"/>
                  </a:cubicBezTo>
                  <a:cubicBezTo>
                    <a:pt x="356" y="187"/>
                    <a:pt x="927" y="46"/>
                    <a:pt x="1486" y="46"/>
                  </a:cubicBezTo>
                  <a:cubicBezTo>
                    <a:pt x="1807" y="46"/>
                    <a:pt x="2124" y="93"/>
                    <a:pt x="2384" y="159"/>
                  </a:cubicBezTo>
                  <a:cubicBezTo>
                    <a:pt x="2394" y="159"/>
                    <a:pt x="2406" y="136"/>
                    <a:pt x="2384" y="136"/>
                  </a:cubicBezTo>
                  <a:cubicBezTo>
                    <a:pt x="2089" y="42"/>
                    <a:pt x="1803" y="0"/>
                    <a:pt x="151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967697" y="4459357"/>
              <a:ext cx="137771" cy="16820"/>
            </a:xfrm>
            <a:custGeom>
              <a:avLst/>
              <a:gdLst/>
              <a:ahLst/>
              <a:cxnLst/>
              <a:rect l="l" t="t" r="r" b="b"/>
              <a:pathLst>
                <a:path w="3088" h="377" extrusionOk="0">
                  <a:moveTo>
                    <a:pt x="1422" y="1"/>
                  </a:moveTo>
                  <a:cubicBezTo>
                    <a:pt x="946" y="1"/>
                    <a:pt x="474" y="98"/>
                    <a:pt x="35" y="320"/>
                  </a:cubicBezTo>
                  <a:cubicBezTo>
                    <a:pt x="0" y="331"/>
                    <a:pt x="23" y="366"/>
                    <a:pt x="45" y="366"/>
                  </a:cubicBezTo>
                  <a:cubicBezTo>
                    <a:pt x="543" y="218"/>
                    <a:pt x="984" y="72"/>
                    <a:pt x="1505" y="72"/>
                  </a:cubicBezTo>
                  <a:cubicBezTo>
                    <a:pt x="2047" y="82"/>
                    <a:pt x="2578" y="185"/>
                    <a:pt x="3076" y="376"/>
                  </a:cubicBezTo>
                  <a:cubicBezTo>
                    <a:pt x="3088" y="376"/>
                    <a:pt x="3088" y="366"/>
                    <a:pt x="3088" y="366"/>
                  </a:cubicBezTo>
                  <a:cubicBezTo>
                    <a:pt x="2560" y="138"/>
                    <a:pt x="1988" y="1"/>
                    <a:pt x="142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1066208" y="4488759"/>
              <a:ext cx="48363" cy="46533"/>
            </a:xfrm>
            <a:custGeom>
              <a:avLst/>
              <a:gdLst/>
              <a:ahLst/>
              <a:cxnLst/>
              <a:rect l="l" t="t" r="r" b="b"/>
              <a:pathLst>
                <a:path w="1084" h="1043" extrusionOk="0">
                  <a:moveTo>
                    <a:pt x="1072" y="1"/>
                  </a:moveTo>
                  <a:cubicBezTo>
                    <a:pt x="835" y="430"/>
                    <a:pt x="495" y="826"/>
                    <a:pt x="31" y="984"/>
                  </a:cubicBezTo>
                  <a:cubicBezTo>
                    <a:pt x="1" y="995"/>
                    <a:pt x="7" y="1042"/>
                    <a:pt x="35" y="1042"/>
                  </a:cubicBezTo>
                  <a:cubicBezTo>
                    <a:pt x="37" y="1042"/>
                    <a:pt x="40" y="1042"/>
                    <a:pt x="43" y="1041"/>
                  </a:cubicBezTo>
                  <a:cubicBezTo>
                    <a:pt x="541" y="939"/>
                    <a:pt x="868" y="430"/>
                    <a:pt x="1083" y="11"/>
                  </a:cubicBezTo>
                  <a:cubicBezTo>
                    <a:pt x="1083" y="1"/>
                    <a:pt x="1072" y="1"/>
                    <a:pt x="107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1072766" y="4496433"/>
              <a:ext cx="44303" cy="63086"/>
            </a:xfrm>
            <a:custGeom>
              <a:avLst/>
              <a:gdLst/>
              <a:ahLst/>
              <a:cxnLst/>
              <a:rect l="l" t="t" r="r" b="b"/>
              <a:pathLst>
                <a:path w="993" h="1414" extrusionOk="0">
                  <a:moveTo>
                    <a:pt x="987" y="1"/>
                  </a:moveTo>
                  <a:cubicBezTo>
                    <a:pt x="984" y="1"/>
                    <a:pt x="982" y="4"/>
                    <a:pt x="982" y="9"/>
                  </a:cubicBezTo>
                  <a:cubicBezTo>
                    <a:pt x="902" y="631"/>
                    <a:pt x="517" y="1038"/>
                    <a:pt x="20" y="1377"/>
                  </a:cubicBezTo>
                  <a:cubicBezTo>
                    <a:pt x="0" y="1387"/>
                    <a:pt x="15" y="1414"/>
                    <a:pt x="33" y="1414"/>
                  </a:cubicBezTo>
                  <a:cubicBezTo>
                    <a:pt x="36" y="1414"/>
                    <a:pt x="39" y="1413"/>
                    <a:pt x="43" y="1412"/>
                  </a:cubicBezTo>
                  <a:cubicBezTo>
                    <a:pt x="585" y="1174"/>
                    <a:pt x="947" y="586"/>
                    <a:pt x="992" y="9"/>
                  </a:cubicBezTo>
                  <a:cubicBezTo>
                    <a:pt x="992" y="4"/>
                    <a:pt x="990" y="1"/>
                    <a:pt x="9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1049611" y="4509951"/>
              <a:ext cx="69466" cy="111805"/>
            </a:xfrm>
            <a:custGeom>
              <a:avLst/>
              <a:gdLst/>
              <a:ahLst/>
              <a:cxnLst/>
              <a:rect l="l" t="t" r="r" b="b"/>
              <a:pathLst>
                <a:path w="1557" h="2506" extrusionOk="0">
                  <a:moveTo>
                    <a:pt x="1546" y="0"/>
                  </a:moveTo>
                  <a:cubicBezTo>
                    <a:pt x="1489" y="521"/>
                    <a:pt x="1320" y="1052"/>
                    <a:pt x="1048" y="1493"/>
                  </a:cubicBezTo>
                  <a:cubicBezTo>
                    <a:pt x="799" y="1900"/>
                    <a:pt x="403" y="2172"/>
                    <a:pt x="19" y="2443"/>
                  </a:cubicBezTo>
                  <a:cubicBezTo>
                    <a:pt x="0" y="2470"/>
                    <a:pt x="12" y="2505"/>
                    <a:pt x="35" y="2505"/>
                  </a:cubicBezTo>
                  <a:cubicBezTo>
                    <a:pt x="41" y="2505"/>
                    <a:pt x="47" y="2503"/>
                    <a:pt x="53" y="2499"/>
                  </a:cubicBezTo>
                  <a:cubicBezTo>
                    <a:pt x="958" y="1956"/>
                    <a:pt x="1523" y="1074"/>
                    <a:pt x="15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1068349" y="4542877"/>
              <a:ext cx="53270" cy="88427"/>
            </a:xfrm>
            <a:custGeom>
              <a:avLst/>
              <a:gdLst/>
              <a:ahLst/>
              <a:cxnLst/>
              <a:rect l="l" t="t" r="r" b="b"/>
              <a:pathLst>
                <a:path w="1194" h="1982" extrusionOk="0">
                  <a:moveTo>
                    <a:pt x="1188" y="0"/>
                  </a:moveTo>
                  <a:cubicBezTo>
                    <a:pt x="1185" y="0"/>
                    <a:pt x="1182" y="3"/>
                    <a:pt x="1182" y="9"/>
                  </a:cubicBezTo>
                  <a:cubicBezTo>
                    <a:pt x="1114" y="789"/>
                    <a:pt x="651" y="1456"/>
                    <a:pt x="28" y="1909"/>
                  </a:cubicBezTo>
                  <a:cubicBezTo>
                    <a:pt x="0" y="1937"/>
                    <a:pt x="20" y="1982"/>
                    <a:pt x="47" y="1982"/>
                  </a:cubicBezTo>
                  <a:cubicBezTo>
                    <a:pt x="52" y="1982"/>
                    <a:pt x="57" y="1980"/>
                    <a:pt x="63" y="1976"/>
                  </a:cubicBezTo>
                  <a:cubicBezTo>
                    <a:pt x="730" y="1535"/>
                    <a:pt x="1159" y="823"/>
                    <a:pt x="1194" y="9"/>
                  </a:cubicBezTo>
                  <a:cubicBezTo>
                    <a:pt x="1194" y="3"/>
                    <a:pt x="1191" y="0"/>
                    <a:pt x="118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1060185" y="4485725"/>
              <a:ext cx="45284" cy="20835"/>
            </a:xfrm>
            <a:custGeom>
              <a:avLst/>
              <a:gdLst/>
              <a:ahLst/>
              <a:cxnLst/>
              <a:rect l="l" t="t" r="r" b="b"/>
              <a:pathLst>
                <a:path w="1015" h="467" extrusionOk="0">
                  <a:moveTo>
                    <a:pt x="992" y="1"/>
                  </a:moveTo>
                  <a:cubicBezTo>
                    <a:pt x="641" y="69"/>
                    <a:pt x="336" y="260"/>
                    <a:pt x="20" y="430"/>
                  </a:cubicBezTo>
                  <a:cubicBezTo>
                    <a:pt x="0" y="440"/>
                    <a:pt x="14" y="466"/>
                    <a:pt x="33" y="466"/>
                  </a:cubicBezTo>
                  <a:cubicBezTo>
                    <a:pt x="36" y="466"/>
                    <a:pt x="39" y="466"/>
                    <a:pt x="42" y="464"/>
                  </a:cubicBezTo>
                  <a:cubicBezTo>
                    <a:pt x="370" y="328"/>
                    <a:pt x="664" y="125"/>
                    <a:pt x="1003" y="23"/>
                  </a:cubicBezTo>
                  <a:cubicBezTo>
                    <a:pt x="1015" y="23"/>
                    <a:pt x="1003" y="1"/>
                    <a:pt x="99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975861" y="4475463"/>
              <a:ext cx="122557" cy="22486"/>
            </a:xfrm>
            <a:custGeom>
              <a:avLst/>
              <a:gdLst/>
              <a:ahLst/>
              <a:cxnLst/>
              <a:rect l="l" t="t" r="r" b="b"/>
              <a:pathLst>
                <a:path w="2747" h="504" extrusionOk="0">
                  <a:moveTo>
                    <a:pt x="1932" y="0"/>
                  </a:moveTo>
                  <a:cubicBezTo>
                    <a:pt x="1271" y="0"/>
                    <a:pt x="597" y="160"/>
                    <a:pt x="21" y="457"/>
                  </a:cubicBezTo>
                  <a:cubicBezTo>
                    <a:pt x="1" y="467"/>
                    <a:pt x="8" y="504"/>
                    <a:pt x="33" y="504"/>
                  </a:cubicBezTo>
                  <a:cubicBezTo>
                    <a:pt x="37" y="504"/>
                    <a:pt x="40" y="503"/>
                    <a:pt x="43" y="502"/>
                  </a:cubicBezTo>
                  <a:cubicBezTo>
                    <a:pt x="440" y="344"/>
                    <a:pt x="847" y="196"/>
                    <a:pt x="1276" y="128"/>
                  </a:cubicBezTo>
                  <a:cubicBezTo>
                    <a:pt x="1514" y="83"/>
                    <a:pt x="1757" y="66"/>
                    <a:pt x="2001" y="66"/>
                  </a:cubicBezTo>
                  <a:cubicBezTo>
                    <a:pt x="2246" y="66"/>
                    <a:pt x="2492" y="83"/>
                    <a:pt x="2735" y="106"/>
                  </a:cubicBezTo>
                  <a:cubicBezTo>
                    <a:pt x="2746" y="106"/>
                    <a:pt x="2746" y="83"/>
                    <a:pt x="2735" y="83"/>
                  </a:cubicBezTo>
                  <a:cubicBezTo>
                    <a:pt x="2474" y="27"/>
                    <a:pt x="2204" y="0"/>
                    <a:pt x="193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921787" y="4491034"/>
              <a:ext cx="28107" cy="66655"/>
            </a:xfrm>
            <a:custGeom>
              <a:avLst/>
              <a:gdLst/>
              <a:ahLst/>
              <a:cxnLst/>
              <a:rect l="l" t="t" r="r" b="b"/>
              <a:pathLst>
                <a:path w="630" h="1494" extrusionOk="0">
                  <a:moveTo>
                    <a:pt x="625" y="1"/>
                  </a:moveTo>
                  <a:cubicBezTo>
                    <a:pt x="623" y="1"/>
                    <a:pt x="622" y="2"/>
                    <a:pt x="622" y="6"/>
                  </a:cubicBezTo>
                  <a:cubicBezTo>
                    <a:pt x="630" y="6"/>
                    <a:pt x="627" y="1"/>
                    <a:pt x="625" y="1"/>
                  </a:cubicBezTo>
                  <a:close/>
                  <a:moveTo>
                    <a:pt x="622" y="6"/>
                  </a:moveTo>
                  <a:lnTo>
                    <a:pt x="622" y="6"/>
                  </a:lnTo>
                  <a:cubicBezTo>
                    <a:pt x="192" y="379"/>
                    <a:pt x="1" y="945"/>
                    <a:pt x="260" y="1476"/>
                  </a:cubicBezTo>
                  <a:cubicBezTo>
                    <a:pt x="265" y="1488"/>
                    <a:pt x="272" y="1493"/>
                    <a:pt x="279" y="1493"/>
                  </a:cubicBezTo>
                  <a:cubicBezTo>
                    <a:pt x="292" y="1493"/>
                    <a:pt x="305" y="1479"/>
                    <a:pt x="305" y="1465"/>
                  </a:cubicBezTo>
                  <a:cubicBezTo>
                    <a:pt x="182" y="910"/>
                    <a:pt x="238" y="435"/>
                    <a:pt x="622" y="6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935931" y="4508747"/>
              <a:ext cx="12849" cy="46757"/>
            </a:xfrm>
            <a:custGeom>
              <a:avLst/>
              <a:gdLst/>
              <a:ahLst/>
              <a:cxnLst/>
              <a:rect l="l" t="t" r="r" b="b"/>
              <a:pathLst>
                <a:path w="288" h="1048" extrusionOk="0">
                  <a:moveTo>
                    <a:pt x="216" y="0"/>
                  </a:moveTo>
                  <a:cubicBezTo>
                    <a:pt x="211" y="0"/>
                    <a:pt x="207" y="2"/>
                    <a:pt x="204" y="5"/>
                  </a:cubicBezTo>
                  <a:cubicBezTo>
                    <a:pt x="0" y="310"/>
                    <a:pt x="0" y="739"/>
                    <a:pt x="226" y="1033"/>
                  </a:cubicBezTo>
                  <a:cubicBezTo>
                    <a:pt x="233" y="1044"/>
                    <a:pt x="242" y="1048"/>
                    <a:pt x="250" y="1048"/>
                  </a:cubicBezTo>
                  <a:cubicBezTo>
                    <a:pt x="270" y="1048"/>
                    <a:pt x="288" y="1024"/>
                    <a:pt x="272" y="1000"/>
                  </a:cubicBezTo>
                  <a:cubicBezTo>
                    <a:pt x="124" y="683"/>
                    <a:pt x="45" y="355"/>
                    <a:pt x="237" y="27"/>
                  </a:cubicBezTo>
                  <a:cubicBezTo>
                    <a:pt x="246" y="11"/>
                    <a:pt x="230" y="0"/>
                    <a:pt x="21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1125100" y="4468994"/>
              <a:ext cx="89141" cy="101722"/>
            </a:xfrm>
            <a:custGeom>
              <a:avLst/>
              <a:gdLst/>
              <a:ahLst/>
              <a:cxnLst/>
              <a:rect l="l" t="t" r="r" b="b"/>
              <a:pathLst>
                <a:path w="1998" h="2280" extrusionOk="0">
                  <a:moveTo>
                    <a:pt x="617" y="1"/>
                  </a:moveTo>
                  <a:cubicBezTo>
                    <a:pt x="406" y="1"/>
                    <a:pt x="212" y="111"/>
                    <a:pt x="12" y="228"/>
                  </a:cubicBezTo>
                  <a:cubicBezTo>
                    <a:pt x="0" y="240"/>
                    <a:pt x="12" y="251"/>
                    <a:pt x="23" y="251"/>
                  </a:cubicBezTo>
                  <a:cubicBezTo>
                    <a:pt x="211" y="153"/>
                    <a:pt x="399" y="61"/>
                    <a:pt x="604" y="61"/>
                  </a:cubicBezTo>
                  <a:cubicBezTo>
                    <a:pt x="658" y="61"/>
                    <a:pt x="713" y="68"/>
                    <a:pt x="769" y="82"/>
                  </a:cubicBezTo>
                  <a:cubicBezTo>
                    <a:pt x="1041" y="150"/>
                    <a:pt x="1131" y="454"/>
                    <a:pt x="1154" y="692"/>
                  </a:cubicBezTo>
                  <a:cubicBezTo>
                    <a:pt x="1188" y="1065"/>
                    <a:pt x="1007" y="1427"/>
                    <a:pt x="1018" y="1811"/>
                  </a:cubicBezTo>
                  <a:cubicBezTo>
                    <a:pt x="1018" y="1970"/>
                    <a:pt x="1086" y="2196"/>
                    <a:pt x="1267" y="2253"/>
                  </a:cubicBezTo>
                  <a:cubicBezTo>
                    <a:pt x="1322" y="2271"/>
                    <a:pt x="1375" y="2279"/>
                    <a:pt x="1427" y="2279"/>
                  </a:cubicBezTo>
                  <a:cubicBezTo>
                    <a:pt x="1630" y="2279"/>
                    <a:pt x="1808" y="2155"/>
                    <a:pt x="1980" y="2038"/>
                  </a:cubicBezTo>
                  <a:cubicBezTo>
                    <a:pt x="1997" y="2020"/>
                    <a:pt x="1988" y="1997"/>
                    <a:pt x="1972" y="1997"/>
                  </a:cubicBezTo>
                  <a:cubicBezTo>
                    <a:pt x="1968" y="1997"/>
                    <a:pt x="1962" y="1999"/>
                    <a:pt x="1957" y="2004"/>
                  </a:cubicBezTo>
                  <a:cubicBezTo>
                    <a:pt x="1796" y="2105"/>
                    <a:pt x="1625" y="2224"/>
                    <a:pt x="1429" y="2224"/>
                  </a:cubicBezTo>
                  <a:cubicBezTo>
                    <a:pt x="1406" y="2224"/>
                    <a:pt x="1382" y="2222"/>
                    <a:pt x="1357" y="2218"/>
                  </a:cubicBezTo>
                  <a:cubicBezTo>
                    <a:pt x="1075" y="2173"/>
                    <a:pt x="1086" y="1823"/>
                    <a:pt x="1109" y="1620"/>
                  </a:cubicBezTo>
                  <a:cubicBezTo>
                    <a:pt x="1131" y="1258"/>
                    <a:pt x="1267" y="918"/>
                    <a:pt x="1211" y="545"/>
                  </a:cubicBezTo>
                  <a:cubicBezTo>
                    <a:pt x="1176" y="353"/>
                    <a:pt x="1052" y="115"/>
                    <a:pt x="849" y="47"/>
                  </a:cubicBezTo>
                  <a:cubicBezTo>
                    <a:pt x="769" y="15"/>
                    <a:pt x="692" y="1"/>
                    <a:pt x="6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1135272" y="4487108"/>
              <a:ext cx="64513" cy="128357"/>
            </a:xfrm>
            <a:custGeom>
              <a:avLst/>
              <a:gdLst/>
              <a:ahLst/>
              <a:cxnLst/>
              <a:rect l="l" t="t" r="r" b="b"/>
              <a:pathLst>
                <a:path w="1446" h="2877" extrusionOk="0">
                  <a:moveTo>
                    <a:pt x="15" y="0"/>
                  </a:moveTo>
                  <a:cubicBezTo>
                    <a:pt x="7" y="0"/>
                    <a:pt x="1" y="17"/>
                    <a:pt x="10" y="26"/>
                  </a:cubicBezTo>
                  <a:cubicBezTo>
                    <a:pt x="372" y="365"/>
                    <a:pt x="406" y="727"/>
                    <a:pt x="259" y="1179"/>
                  </a:cubicBezTo>
                  <a:cubicBezTo>
                    <a:pt x="157" y="1508"/>
                    <a:pt x="21" y="1802"/>
                    <a:pt x="101" y="2152"/>
                  </a:cubicBezTo>
                  <a:cubicBezTo>
                    <a:pt x="157" y="2423"/>
                    <a:pt x="350" y="2706"/>
                    <a:pt x="598" y="2830"/>
                  </a:cubicBezTo>
                  <a:cubicBezTo>
                    <a:pt x="666" y="2863"/>
                    <a:pt x="739" y="2876"/>
                    <a:pt x="815" y="2876"/>
                  </a:cubicBezTo>
                  <a:cubicBezTo>
                    <a:pt x="1028" y="2876"/>
                    <a:pt x="1259" y="2770"/>
                    <a:pt x="1435" y="2695"/>
                  </a:cubicBezTo>
                  <a:cubicBezTo>
                    <a:pt x="1446" y="2684"/>
                    <a:pt x="1435" y="2672"/>
                    <a:pt x="1423" y="2672"/>
                  </a:cubicBezTo>
                  <a:cubicBezTo>
                    <a:pt x="1230" y="2743"/>
                    <a:pt x="1045" y="2799"/>
                    <a:pt x="874" y="2799"/>
                  </a:cubicBezTo>
                  <a:cubicBezTo>
                    <a:pt x="666" y="2799"/>
                    <a:pt x="477" y="2716"/>
                    <a:pt x="315" y="2480"/>
                  </a:cubicBezTo>
                  <a:cubicBezTo>
                    <a:pt x="66" y="2118"/>
                    <a:pt x="134" y="1734"/>
                    <a:pt x="259" y="1360"/>
                  </a:cubicBezTo>
                  <a:cubicBezTo>
                    <a:pt x="350" y="1123"/>
                    <a:pt x="463" y="840"/>
                    <a:pt x="406" y="580"/>
                  </a:cubicBezTo>
                  <a:cubicBezTo>
                    <a:pt x="350" y="342"/>
                    <a:pt x="214" y="161"/>
                    <a:pt x="21" y="3"/>
                  </a:cubicBezTo>
                  <a:cubicBezTo>
                    <a:pt x="19" y="1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1135183" y="4481710"/>
              <a:ext cx="70536" cy="120327"/>
            </a:xfrm>
            <a:custGeom>
              <a:avLst/>
              <a:gdLst/>
              <a:ahLst/>
              <a:cxnLst/>
              <a:rect l="l" t="t" r="r" b="b"/>
              <a:pathLst>
                <a:path w="1581" h="2697" extrusionOk="0">
                  <a:moveTo>
                    <a:pt x="131" y="0"/>
                  </a:moveTo>
                  <a:cubicBezTo>
                    <a:pt x="94" y="0"/>
                    <a:pt x="55" y="4"/>
                    <a:pt x="12" y="11"/>
                  </a:cubicBezTo>
                  <a:cubicBezTo>
                    <a:pt x="1" y="11"/>
                    <a:pt x="12" y="34"/>
                    <a:pt x="23" y="34"/>
                  </a:cubicBezTo>
                  <a:cubicBezTo>
                    <a:pt x="59" y="28"/>
                    <a:pt x="92" y="26"/>
                    <a:pt x="124" y="26"/>
                  </a:cubicBezTo>
                  <a:cubicBezTo>
                    <a:pt x="825" y="26"/>
                    <a:pt x="564" y="1296"/>
                    <a:pt x="521" y="1707"/>
                  </a:cubicBezTo>
                  <a:cubicBezTo>
                    <a:pt x="487" y="2024"/>
                    <a:pt x="510" y="2318"/>
                    <a:pt x="736" y="2556"/>
                  </a:cubicBezTo>
                  <a:cubicBezTo>
                    <a:pt x="833" y="2658"/>
                    <a:pt x="947" y="2697"/>
                    <a:pt x="1065" y="2697"/>
                  </a:cubicBezTo>
                  <a:cubicBezTo>
                    <a:pt x="1235" y="2697"/>
                    <a:pt x="1414" y="2615"/>
                    <a:pt x="1561" y="2522"/>
                  </a:cubicBezTo>
                  <a:cubicBezTo>
                    <a:pt x="1580" y="2512"/>
                    <a:pt x="1567" y="2486"/>
                    <a:pt x="1548" y="2486"/>
                  </a:cubicBezTo>
                  <a:cubicBezTo>
                    <a:pt x="1545" y="2486"/>
                    <a:pt x="1542" y="2486"/>
                    <a:pt x="1538" y="2488"/>
                  </a:cubicBezTo>
                  <a:cubicBezTo>
                    <a:pt x="1396" y="2549"/>
                    <a:pt x="1249" y="2594"/>
                    <a:pt x="1110" y="2594"/>
                  </a:cubicBezTo>
                  <a:cubicBezTo>
                    <a:pt x="942" y="2594"/>
                    <a:pt x="786" y="2527"/>
                    <a:pt x="668" y="2341"/>
                  </a:cubicBezTo>
                  <a:cubicBezTo>
                    <a:pt x="555" y="2160"/>
                    <a:pt x="566" y="1923"/>
                    <a:pt x="589" y="1707"/>
                  </a:cubicBezTo>
                  <a:cubicBezTo>
                    <a:pt x="623" y="1357"/>
                    <a:pt x="679" y="1029"/>
                    <a:pt x="646" y="679"/>
                  </a:cubicBezTo>
                  <a:cubicBezTo>
                    <a:pt x="614" y="330"/>
                    <a:pt x="491" y="0"/>
                    <a:pt x="13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913712" y="4504508"/>
              <a:ext cx="167529" cy="149817"/>
            </a:xfrm>
            <a:custGeom>
              <a:avLst/>
              <a:gdLst/>
              <a:ahLst/>
              <a:cxnLst/>
              <a:rect l="l" t="t" r="r" b="b"/>
              <a:pathLst>
                <a:path w="3755" h="3358" extrusionOk="0">
                  <a:moveTo>
                    <a:pt x="1961" y="0"/>
                  </a:moveTo>
                  <a:cubicBezTo>
                    <a:pt x="1597" y="0"/>
                    <a:pt x="1203" y="50"/>
                    <a:pt x="837" y="201"/>
                  </a:cubicBezTo>
                  <a:cubicBezTo>
                    <a:pt x="498" y="462"/>
                    <a:pt x="1" y="2588"/>
                    <a:pt x="1245" y="3187"/>
                  </a:cubicBezTo>
                  <a:cubicBezTo>
                    <a:pt x="1492" y="3306"/>
                    <a:pt x="1737" y="3358"/>
                    <a:pt x="1971" y="3358"/>
                  </a:cubicBezTo>
                  <a:cubicBezTo>
                    <a:pt x="2913" y="3358"/>
                    <a:pt x="3683" y="2518"/>
                    <a:pt x="3755" y="1875"/>
                  </a:cubicBezTo>
                  <a:cubicBezTo>
                    <a:pt x="3755" y="1875"/>
                    <a:pt x="3303" y="959"/>
                    <a:pt x="3291" y="201"/>
                  </a:cubicBezTo>
                  <a:cubicBezTo>
                    <a:pt x="3291" y="201"/>
                    <a:pt x="2688" y="0"/>
                    <a:pt x="1961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946504" y="4504508"/>
              <a:ext cx="132194" cy="77630"/>
            </a:xfrm>
            <a:custGeom>
              <a:avLst/>
              <a:gdLst/>
              <a:ahLst/>
              <a:cxnLst/>
              <a:rect l="l" t="t" r="r" b="b"/>
              <a:pathLst>
                <a:path w="2963" h="1740" extrusionOk="0">
                  <a:moveTo>
                    <a:pt x="1226" y="0"/>
                  </a:moveTo>
                  <a:cubicBezTo>
                    <a:pt x="862" y="0"/>
                    <a:pt x="468" y="50"/>
                    <a:pt x="102" y="201"/>
                  </a:cubicBezTo>
                  <a:cubicBezTo>
                    <a:pt x="68" y="224"/>
                    <a:pt x="35" y="269"/>
                    <a:pt x="0" y="314"/>
                  </a:cubicBezTo>
                  <a:cubicBezTo>
                    <a:pt x="232" y="252"/>
                    <a:pt x="471" y="220"/>
                    <a:pt x="710" y="220"/>
                  </a:cubicBezTo>
                  <a:cubicBezTo>
                    <a:pt x="901" y="220"/>
                    <a:pt x="1092" y="240"/>
                    <a:pt x="1279" y="281"/>
                  </a:cubicBezTo>
                  <a:cubicBezTo>
                    <a:pt x="1618" y="360"/>
                    <a:pt x="1912" y="540"/>
                    <a:pt x="2126" y="812"/>
                  </a:cubicBezTo>
                  <a:cubicBezTo>
                    <a:pt x="2296" y="1050"/>
                    <a:pt x="2409" y="1332"/>
                    <a:pt x="2636" y="1536"/>
                  </a:cubicBezTo>
                  <a:cubicBezTo>
                    <a:pt x="2737" y="1626"/>
                    <a:pt x="2839" y="1694"/>
                    <a:pt x="2963" y="1739"/>
                  </a:cubicBezTo>
                  <a:cubicBezTo>
                    <a:pt x="2839" y="1468"/>
                    <a:pt x="2568" y="789"/>
                    <a:pt x="2556" y="201"/>
                  </a:cubicBezTo>
                  <a:cubicBezTo>
                    <a:pt x="2556" y="201"/>
                    <a:pt x="1953" y="0"/>
                    <a:pt x="122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965644" y="4607837"/>
              <a:ext cx="28687" cy="9949"/>
            </a:xfrm>
            <a:custGeom>
              <a:avLst/>
              <a:gdLst/>
              <a:ahLst/>
              <a:cxnLst/>
              <a:rect l="l" t="t" r="r" b="b"/>
              <a:pathLst>
                <a:path w="643" h="223" extrusionOk="0">
                  <a:moveTo>
                    <a:pt x="81" y="0"/>
                  </a:moveTo>
                  <a:cubicBezTo>
                    <a:pt x="69" y="0"/>
                    <a:pt x="69" y="0"/>
                    <a:pt x="58" y="11"/>
                  </a:cubicBezTo>
                  <a:cubicBezTo>
                    <a:pt x="1" y="91"/>
                    <a:pt x="137" y="169"/>
                    <a:pt x="205" y="192"/>
                  </a:cubicBezTo>
                  <a:cubicBezTo>
                    <a:pt x="253" y="212"/>
                    <a:pt x="305" y="223"/>
                    <a:pt x="356" y="223"/>
                  </a:cubicBezTo>
                  <a:cubicBezTo>
                    <a:pt x="448" y="223"/>
                    <a:pt x="539" y="190"/>
                    <a:pt x="612" y="124"/>
                  </a:cubicBezTo>
                  <a:cubicBezTo>
                    <a:pt x="642" y="104"/>
                    <a:pt x="618" y="66"/>
                    <a:pt x="589" y="66"/>
                  </a:cubicBezTo>
                  <a:cubicBezTo>
                    <a:pt x="586" y="66"/>
                    <a:pt x="582" y="67"/>
                    <a:pt x="578" y="68"/>
                  </a:cubicBezTo>
                  <a:cubicBezTo>
                    <a:pt x="548" y="71"/>
                    <a:pt x="518" y="73"/>
                    <a:pt x="487" y="73"/>
                  </a:cubicBezTo>
                  <a:cubicBezTo>
                    <a:pt x="411" y="73"/>
                    <a:pt x="333" y="65"/>
                    <a:pt x="262" y="56"/>
                  </a:cubicBezTo>
                  <a:cubicBezTo>
                    <a:pt x="205" y="46"/>
                    <a:pt x="148" y="11"/>
                    <a:pt x="8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1033817" y="4590750"/>
              <a:ext cx="22709" cy="18828"/>
            </a:xfrm>
            <a:custGeom>
              <a:avLst/>
              <a:gdLst/>
              <a:ahLst/>
              <a:cxnLst/>
              <a:rect l="l" t="t" r="r" b="b"/>
              <a:pathLst>
                <a:path w="509" h="422" extrusionOk="0">
                  <a:moveTo>
                    <a:pt x="275" y="1"/>
                  </a:moveTo>
                  <a:cubicBezTo>
                    <a:pt x="229" y="1"/>
                    <a:pt x="181" y="12"/>
                    <a:pt x="136" y="32"/>
                  </a:cubicBezTo>
                  <a:cubicBezTo>
                    <a:pt x="56" y="67"/>
                    <a:pt x="0" y="191"/>
                    <a:pt x="33" y="281"/>
                  </a:cubicBezTo>
                  <a:cubicBezTo>
                    <a:pt x="45" y="315"/>
                    <a:pt x="56" y="338"/>
                    <a:pt x="79" y="361"/>
                  </a:cubicBezTo>
                  <a:cubicBezTo>
                    <a:pt x="113" y="394"/>
                    <a:pt x="136" y="406"/>
                    <a:pt x="169" y="417"/>
                  </a:cubicBezTo>
                  <a:cubicBezTo>
                    <a:pt x="179" y="420"/>
                    <a:pt x="191" y="422"/>
                    <a:pt x="204" y="422"/>
                  </a:cubicBezTo>
                  <a:cubicBezTo>
                    <a:pt x="236" y="422"/>
                    <a:pt x="273" y="414"/>
                    <a:pt x="305" y="406"/>
                  </a:cubicBezTo>
                  <a:cubicBezTo>
                    <a:pt x="350" y="394"/>
                    <a:pt x="385" y="383"/>
                    <a:pt x="418" y="349"/>
                  </a:cubicBezTo>
                  <a:cubicBezTo>
                    <a:pt x="508" y="281"/>
                    <a:pt x="508" y="134"/>
                    <a:pt x="430" y="55"/>
                  </a:cubicBezTo>
                  <a:cubicBezTo>
                    <a:pt x="386" y="18"/>
                    <a:pt x="332" y="1"/>
                    <a:pt x="27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932361" y="4599494"/>
              <a:ext cx="19229" cy="16775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7" y="1"/>
                  </a:moveTo>
                  <a:cubicBezTo>
                    <a:pt x="182" y="1"/>
                    <a:pt x="147" y="10"/>
                    <a:pt x="114" y="29"/>
                  </a:cubicBezTo>
                  <a:cubicBezTo>
                    <a:pt x="12" y="74"/>
                    <a:pt x="1" y="198"/>
                    <a:pt x="46" y="278"/>
                  </a:cubicBezTo>
                  <a:cubicBezTo>
                    <a:pt x="80" y="323"/>
                    <a:pt x="114" y="356"/>
                    <a:pt x="171" y="368"/>
                  </a:cubicBezTo>
                  <a:cubicBezTo>
                    <a:pt x="184" y="373"/>
                    <a:pt x="200" y="375"/>
                    <a:pt x="217" y="375"/>
                  </a:cubicBezTo>
                  <a:cubicBezTo>
                    <a:pt x="241" y="375"/>
                    <a:pt x="268" y="370"/>
                    <a:pt x="295" y="356"/>
                  </a:cubicBezTo>
                  <a:cubicBezTo>
                    <a:pt x="317" y="346"/>
                    <a:pt x="340" y="334"/>
                    <a:pt x="362" y="311"/>
                  </a:cubicBezTo>
                  <a:cubicBezTo>
                    <a:pt x="430" y="243"/>
                    <a:pt x="430" y="119"/>
                    <a:pt x="352" y="52"/>
                  </a:cubicBezTo>
                  <a:cubicBezTo>
                    <a:pt x="312" y="18"/>
                    <a:pt x="265" y="1"/>
                    <a:pt x="2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1026723" y="4535516"/>
              <a:ext cx="18694" cy="10931"/>
            </a:xfrm>
            <a:custGeom>
              <a:avLst/>
              <a:gdLst/>
              <a:ahLst/>
              <a:cxnLst/>
              <a:rect l="l" t="t" r="r" b="b"/>
              <a:pathLst>
                <a:path w="419" h="245" extrusionOk="0">
                  <a:moveTo>
                    <a:pt x="90" y="1"/>
                  </a:moveTo>
                  <a:cubicBezTo>
                    <a:pt x="76" y="1"/>
                    <a:pt x="61" y="2"/>
                    <a:pt x="46" y="4"/>
                  </a:cubicBezTo>
                  <a:cubicBezTo>
                    <a:pt x="12" y="4"/>
                    <a:pt x="1" y="61"/>
                    <a:pt x="34" y="72"/>
                  </a:cubicBezTo>
                  <a:cubicBezTo>
                    <a:pt x="170" y="106"/>
                    <a:pt x="295" y="129"/>
                    <a:pt x="396" y="242"/>
                  </a:cubicBezTo>
                  <a:cubicBezTo>
                    <a:pt x="398" y="244"/>
                    <a:pt x="400" y="245"/>
                    <a:pt x="402" y="245"/>
                  </a:cubicBezTo>
                  <a:cubicBezTo>
                    <a:pt x="411" y="245"/>
                    <a:pt x="419" y="228"/>
                    <a:pt x="419" y="219"/>
                  </a:cubicBezTo>
                  <a:cubicBezTo>
                    <a:pt x="357" y="96"/>
                    <a:pt x="231" y="1"/>
                    <a:pt x="9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938429" y="4541673"/>
              <a:ext cx="13161" cy="9369"/>
            </a:xfrm>
            <a:custGeom>
              <a:avLst/>
              <a:gdLst/>
              <a:ahLst/>
              <a:cxnLst/>
              <a:rect l="l" t="t" r="r" b="b"/>
              <a:pathLst>
                <a:path w="295" h="210" extrusionOk="0">
                  <a:moveTo>
                    <a:pt x="242" y="1"/>
                  </a:moveTo>
                  <a:cubicBezTo>
                    <a:pt x="134" y="1"/>
                    <a:pt x="22" y="87"/>
                    <a:pt x="0" y="194"/>
                  </a:cubicBezTo>
                  <a:cubicBezTo>
                    <a:pt x="0" y="202"/>
                    <a:pt x="12" y="210"/>
                    <a:pt x="22" y="210"/>
                  </a:cubicBezTo>
                  <a:cubicBezTo>
                    <a:pt x="27" y="210"/>
                    <a:pt x="31" y="208"/>
                    <a:pt x="35" y="205"/>
                  </a:cubicBezTo>
                  <a:cubicBezTo>
                    <a:pt x="57" y="149"/>
                    <a:pt x="91" y="126"/>
                    <a:pt x="136" y="104"/>
                  </a:cubicBezTo>
                  <a:cubicBezTo>
                    <a:pt x="181" y="81"/>
                    <a:pt x="238" y="69"/>
                    <a:pt x="272" y="47"/>
                  </a:cubicBezTo>
                  <a:cubicBezTo>
                    <a:pt x="294" y="36"/>
                    <a:pt x="283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994421" y="4610961"/>
              <a:ext cx="29312" cy="32703"/>
            </a:xfrm>
            <a:custGeom>
              <a:avLst/>
              <a:gdLst/>
              <a:ahLst/>
              <a:cxnLst/>
              <a:rect l="l" t="t" r="r" b="b"/>
              <a:pathLst>
                <a:path w="657" h="733" extrusionOk="0">
                  <a:moveTo>
                    <a:pt x="538" y="1"/>
                  </a:moveTo>
                  <a:cubicBezTo>
                    <a:pt x="535" y="1"/>
                    <a:pt x="532" y="4"/>
                    <a:pt x="532" y="9"/>
                  </a:cubicBezTo>
                  <a:cubicBezTo>
                    <a:pt x="509" y="145"/>
                    <a:pt x="487" y="303"/>
                    <a:pt x="408" y="428"/>
                  </a:cubicBezTo>
                  <a:cubicBezTo>
                    <a:pt x="328" y="529"/>
                    <a:pt x="261" y="574"/>
                    <a:pt x="57" y="642"/>
                  </a:cubicBezTo>
                  <a:cubicBezTo>
                    <a:pt x="1" y="654"/>
                    <a:pt x="46" y="733"/>
                    <a:pt x="91" y="733"/>
                  </a:cubicBezTo>
                  <a:cubicBezTo>
                    <a:pt x="442" y="677"/>
                    <a:pt x="657" y="337"/>
                    <a:pt x="544" y="9"/>
                  </a:cubicBezTo>
                  <a:cubicBezTo>
                    <a:pt x="544" y="4"/>
                    <a:pt x="541" y="1"/>
                    <a:pt x="53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1002988" y="4570539"/>
              <a:ext cx="35246" cy="25564"/>
            </a:xfrm>
            <a:custGeom>
              <a:avLst/>
              <a:gdLst/>
              <a:ahLst/>
              <a:cxnLst/>
              <a:rect l="l" t="t" r="r" b="b"/>
              <a:pathLst>
                <a:path w="790" h="573" extrusionOk="0">
                  <a:moveTo>
                    <a:pt x="770" y="1"/>
                  </a:moveTo>
                  <a:cubicBezTo>
                    <a:pt x="766" y="1"/>
                    <a:pt x="762" y="4"/>
                    <a:pt x="759" y="10"/>
                  </a:cubicBezTo>
                  <a:cubicBezTo>
                    <a:pt x="668" y="113"/>
                    <a:pt x="589" y="226"/>
                    <a:pt x="487" y="327"/>
                  </a:cubicBezTo>
                  <a:cubicBezTo>
                    <a:pt x="442" y="372"/>
                    <a:pt x="374" y="417"/>
                    <a:pt x="317" y="452"/>
                  </a:cubicBezTo>
                  <a:cubicBezTo>
                    <a:pt x="282" y="474"/>
                    <a:pt x="250" y="483"/>
                    <a:pt x="221" y="483"/>
                  </a:cubicBezTo>
                  <a:cubicBezTo>
                    <a:pt x="129" y="483"/>
                    <a:pt x="64" y="390"/>
                    <a:pt x="13" y="304"/>
                  </a:cubicBezTo>
                  <a:cubicBezTo>
                    <a:pt x="13" y="301"/>
                    <a:pt x="12" y="300"/>
                    <a:pt x="10" y="300"/>
                  </a:cubicBezTo>
                  <a:cubicBezTo>
                    <a:pt x="7" y="300"/>
                    <a:pt x="1" y="308"/>
                    <a:pt x="1" y="316"/>
                  </a:cubicBezTo>
                  <a:cubicBezTo>
                    <a:pt x="37" y="470"/>
                    <a:pt x="110" y="573"/>
                    <a:pt x="248" y="573"/>
                  </a:cubicBezTo>
                  <a:cubicBezTo>
                    <a:pt x="282" y="573"/>
                    <a:pt x="320" y="567"/>
                    <a:pt x="363" y="553"/>
                  </a:cubicBezTo>
                  <a:cubicBezTo>
                    <a:pt x="589" y="485"/>
                    <a:pt x="691" y="226"/>
                    <a:pt x="781" y="33"/>
                  </a:cubicBezTo>
                  <a:cubicBezTo>
                    <a:pt x="789" y="17"/>
                    <a:pt x="780" y="1"/>
                    <a:pt x="77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939946" y="4579507"/>
              <a:ext cx="27081" cy="18961"/>
            </a:xfrm>
            <a:custGeom>
              <a:avLst/>
              <a:gdLst/>
              <a:ahLst/>
              <a:cxnLst/>
              <a:rect l="l" t="t" r="r" b="b"/>
              <a:pathLst>
                <a:path w="607" h="425" extrusionOk="0">
                  <a:moveTo>
                    <a:pt x="585" y="1"/>
                  </a:moveTo>
                  <a:cubicBezTo>
                    <a:pt x="578" y="1"/>
                    <a:pt x="570" y="4"/>
                    <a:pt x="566" y="13"/>
                  </a:cubicBezTo>
                  <a:cubicBezTo>
                    <a:pt x="487" y="115"/>
                    <a:pt x="430" y="206"/>
                    <a:pt x="317" y="262"/>
                  </a:cubicBezTo>
                  <a:cubicBezTo>
                    <a:pt x="277" y="294"/>
                    <a:pt x="236" y="321"/>
                    <a:pt x="187" y="321"/>
                  </a:cubicBezTo>
                  <a:cubicBezTo>
                    <a:pt x="168" y="321"/>
                    <a:pt x="147" y="317"/>
                    <a:pt x="125" y="307"/>
                  </a:cubicBezTo>
                  <a:cubicBezTo>
                    <a:pt x="79" y="273"/>
                    <a:pt x="46" y="206"/>
                    <a:pt x="23" y="160"/>
                  </a:cubicBezTo>
                  <a:cubicBezTo>
                    <a:pt x="23" y="157"/>
                    <a:pt x="21" y="155"/>
                    <a:pt x="19" y="155"/>
                  </a:cubicBezTo>
                  <a:cubicBezTo>
                    <a:pt x="12" y="155"/>
                    <a:pt x="1" y="164"/>
                    <a:pt x="1" y="171"/>
                  </a:cubicBezTo>
                  <a:cubicBezTo>
                    <a:pt x="21" y="284"/>
                    <a:pt x="79" y="425"/>
                    <a:pt x="198" y="425"/>
                  </a:cubicBezTo>
                  <a:cubicBezTo>
                    <a:pt x="211" y="425"/>
                    <a:pt x="224" y="423"/>
                    <a:pt x="238" y="420"/>
                  </a:cubicBezTo>
                  <a:cubicBezTo>
                    <a:pt x="430" y="375"/>
                    <a:pt x="532" y="194"/>
                    <a:pt x="600" y="25"/>
                  </a:cubicBezTo>
                  <a:cubicBezTo>
                    <a:pt x="607" y="11"/>
                    <a:pt x="596" y="1"/>
                    <a:pt x="58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1062058" y="4568397"/>
              <a:ext cx="57955" cy="51753"/>
            </a:xfrm>
            <a:custGeom>
              <a:avLst/>
              <a:gdLst/>
              <a:ahLst/>
              <a:cxnLst/>
              <a:rect l="l" t="t" r="r" b="b"/>
              <a:pathLst>
                <a:path w="1299" h="1160" extrusionOk="0">
                  <a:moveTo>
                    <a:pt x="652" y="1"/>
                  </a:moveTo>
                  <a:cubicBezTo>
                    <a:pt x="369" y="1"/>
                    <a:pt x="136" y="217"/>
                    <a:pt x="136" y="217"/>
                  </a:cubicBezTo>
                  <a:lnTo>
                    <a:pt x="0" y="1099"/>
                  </a:lnTo>
                  <a:cubicBezTo>
                    <a:pt x="103" y="1141"/>
                    <a:pt x="202" y="1160"/>
                    <a:pt x="296" y="1160"/>
                  </a:cubicBezTo>
                  <a:cubicBezTo>
                    <a:pt x="907" y="1160"/>
                    <a:pt x="1299" y="372"/>
                    <a:pt x="995" y="126"/>
                  </a:cubicBezTo>
                  <a:cubicBezTo>
                    <a:pt x="881" y="34"/>
                    <a:pt x="763" y="1"/>
                    <a:pt x="652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1072632" y="4582317"/>
              <a:ext cx="28286" cy="28286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42" y="290"/>
                  </a:moveTo>
                  <a:cubicBezTo>
                    <a:pt x="371" y="290"/>
                    <a:pt x="397" y="302"/>
                    <a:pt x="407" y="334"/>
                  </a:cubicBezTo>
                  <a:cubicBezTo>
                    <a:pt x="430" y="391"/>
                    <a:pt x="362" y="437"/>
                    <a:pt x="329" y="470"/>
                  </a:cubicBezTo>
                  <a:cubicBezTo>
                    <a:pt x="292" y="489"/>
                    <a:pt x="246" y="507"/>
                    <a:pt x="200" y="507"/>
                  </a:cubicBezTo>
                  <a:cubicBezTo>
                    <a:pt x="190" y="507"/>
                    <a:pt x="180" y="506"/>
                    <a:pt x="170" y="504"/>
                  </a:cubicBezTo>
                  <a:cubicBezTo>
                    <a:pt x="181" y="459"/>
                    <a:pt x="193" y="402"/>
                    <a:pt x="204" y="357"/>
                  </a:cubicBezTo>
                  <a:cubicBezTo>
                    <a:pt x="216" y="346"/>
                    <a:pt x="238" y="334"/>
                    <a:pt x="249" y="323"/>
                  </a:cubicBezTo>
                  <a:cubicBezTo>
                    <a:pt x="273" y="305"/>
                    <a:pt x="309" y="290"/>
                    <a:pt x="342" y="290"/>
                  </a:cubicBezTo>
                  <a:close/>
                  <a:moveTo>
                    <a:pt x="525" y="0"/>
                  </a:moveTo>
                  <a:cubicBezTo>
                    <a:pt x="402" y="0"/>
                    <a:pt x="275" y="41"/>
                    <a:pt x="193" y="143"/>
                  </a:cubicBezTo>
                  <a:cubicBezTo>
                    <a:pt x="113" y="256"/>
                    <a:pt x="0" y="482"/>
                    <a:pt x="80" y="618"/>
                  </a:cubicBezTo>
                  <a:cubicBezTo>
                    <a:pt x="90" y="628"/>
                    <a:pt x="105" y="633"/>
                    <a:pt x="119" y="633"/>
                  </a:cubicBezTo>
                  <a:cubicBezTo>
                    <a:pt x="136" y="633"/>
                    <a:pt x="153" y="625"/>
                    <a:pt x="159" y="606"/>
                  </a:cubicBezTo>
                  <a:lnTo>
                    <a:pt x="159" y="583"/>
                  </a:lnTo>
                  <a:cubicBezTo>
                    <a:pt x="170" y="585"/>
                    <a:pt x="182" y="586"/>
                    <a:pt x="195" y="586"/>
                  </a:cubicBezTo>
                  <a:cubicBezTo>
                    <a:pt x="337" y="586"/>
                    <a:pt x="507" y="469"/>
                    <a:pt x="475" y="323"/>
                  </a:cubicBezTo>
                  <a:cubicBezTo>
                    <a:pt x="467" y="254"/>
                    <a:pt x="399" y="225"/>
                    <a:pt x="337" y="225"/>
                  </a:cubicBezTo>
                  <a:cubicBezTo>
                    <a:pt x="318" y="225"/>
                    <a:pt x="299" y="228"/>
                    <a:pt x="283" y="233"/>
                  </a:cubicBezTo>
                  <a:cubicBezTo>
                    <a:pt x="277" y="233"/>
                    <a:pt x="270" y="233"/>
                    <a:pt x="266" y="235"/>
                  </a:cubicBezTo>
                  <a:lnTo>
                    <a:pt x="266" y="235"/>
                  </a:lnTo>
                  <a:cubicBezTo>
                    <a:pt x="345" y="105"/>
                    <a:pt x="468" y="40"/>
                    <a:pt x="611" y="29"/>
                  </a:cubicBezTo>
                  <a:cubicBezTo>
                    <a:pt x="634" y="29"/>
                    <a:pt x="634" y="7"/>
                    <a:pt x="611" y="7"/>
                  </a:cubicBezTo>
                  <a:cubicBezTo>
                    <a:pt x="583" y="3"/>
                    <a:pt x="554" y="0"/>
                    <a:pt x="52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1032657" y="4646965"/>
              <a:ext cx="112162" cy="171946"/>
            </a:xfrm>
            <a:custGeom>
              <a:avLst/>
              <a:gdLst/>
              <a:ahLst/>
              <a:cxnLst/>
              <a:rect l="l" t="t" r="r" b="b"/>
              <a:pathLst>
                <a:path w="2514" h="3854" extrusionOk="0">
                  <a:moveTo>
                    <a:pt x="808" y="0"/>
                  </a:moveTo>
                  <a:cubicBezTo>
                    <a:pt x="0" y="0"/>
                    <a:pt x="91" y="597"/>
                    <a:pt x="467" y="887"/>
                  </a:cubicBezTo>
                  <a:cubicBezTo>
                    <a:pt x="874" y="1192"/>
                    <a:pt x="1428" y="1317"/>
                    <a:pt x="1552" y="1521"/>
                  </a:cubicBezTo>
                  <a:cubicBezTo>
                    <a:pt x="1677" y="1724"/>
                    <a:pt x="1247" y="2956"/>
                    <a:pt x="1247" y="2956"/>
                  </a:cubicBezTo>
                  <a:cubicBezTo>
                    <a:pt x="1247" y="2956"/>
                    <a:pt x="637" y="3149"/>
                    <a:pt x="931" y="3420"/>
                  </a:cubicBezTo>
                  <a:cubicBezTo>
                    <a:pt x="931" y="3420"/>
                    <a:pt x="750" y="3635"/>
                    <a:pt x="874" y="3748"/>
                  </a:cubicBezTo>
                  <a:cubicBezTo>
                    <a:pt x="950" y="3824"/>
                    <a:pt x="1051" y="3853"/>
                    <a:pt x="1155" y="3853"/>
                  </a:cubicBezTo>
                  <a:cubicBezTo>
                    <a:pt x="1392" y="3853"/>
                    <a:pt x="1646" y="3700"/>
                    <a:pt x="1654" y="3590"/>
                  </a:cubicBezTo>
                  <a:cubicBezTo>
                    <a:pt x="1665" y="3431"/>
                    <a:pt x="1597" y="3137"/>
                    <a:pt x="1597" y="3137"/>
                  </a:cubicBezTo>
                  <a:cubicBezTo>
                    <a:pt x="1597" y="3137"/>
                    <a:pt x="2423" y="2255"/>
                    <a:pt x="2479" y="1667"/>
                  </a:cubicBezTo>
                  <a:cubicBezTo>
                    <a:pt x="2514" y="1227"/>
                    <a:pt x="1903" y="73"/>
                    <a:pt x="942" y="5"/>
                  </a:cubicBezTo>
                  <a:cubicBezTo>
                    <a:pt x="895" y="2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1074640" y="4806064"/>
              <a:ext cx="9637" cy="11689"/>
            </a:xfrm>
            <a:custGeom>
              <a:avLst/>
              <a:gdLst/>
              <a:ahLst/>
              <a:cxnLst/>
              <a:rect l="l" t="t" r="r" b="b"/>
              <a:pathLst>
                <a:path w="216" h="262" extrusionOk="0">
                  <a:moveTo>
                    <a:pt x="204" y="1"/>
                  </a:moveTo>
                  <a:cubicBezTo>
                    <a:pt x="204" y="1"/>
                    <a:pt x="193" y="1"/>
                    <a:pt x="193" y="13"/>
                  </a:cubicBezTo>
                  <a:cubicBezTo>
                    <a:pt x="193" y="13"/>
                    <a:pt x="181" y="182"/>
                    <a:pt x="12" y="227"/>
                  </a:cubicBezTo>
                  <a:cubicBezTo>
                    <a:pt x="12" y="239"/>
                    <a:pt x="1" y="239"/>
                    <a:pt x="1" y="250"/>
                  </a:cubicBezTo>
                  <a:cubicBezTo>
                    <a:pt x="12" y="261"/>
                    <a:pt x="12" y="261"/>
                    <a:pt x="23" y="261"/>
                  </a:cubicBezTo>
                  <a:cubicBezTo>
                    <a:pt x="204" y="204"/>
                    <a:pt x="216" y="13"/>
                    <a:pt x="216" y="13"/>
                  </a:cubicBezTo>
                  <a:cubicBezTo>
                    <a:pt x="216" y="13"/>
                    <a:pt x="216" y="1"/>
                    <a:pt x="204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1089765" y="4807090"/>
              <a:ext cx="7629" cy="11689"/>
            </a:xfrm>
            <a:custGeom>
              <a:avLst/>
              <a:gdLst/>
              <a:ahLst/>
              <a:cxnLst/>
              <a:rect l="l" t="t" r="r" b="b"/>
              <a:pathLst>
                <a:path w="171" h="262" extrusionOk="0">
                  <a:moveTo>
                    <a:pt x="126" y="1"/>
                  </a:moveTo>
                  <a:lnTo>
                    <a:pt x="114" y="12"/>
                  </a:lnTo>
                  <a:cubicBezTo>
                    <a:pt x="114" y="12"/>
                    <a:pt x="136" y="114"/>
                    <a:pt x="1" y="238"/>
                  </a:cubicBezTo>
                  <a:lnTo>
                    <a:pt x="1" y="249"/>
                  </a:lnTo>
                  <a:cubicBezTo>
                    <a:pt x="13" y="261"/>
                    <a:pt x="13" y="261"/>
                    <a:pt x="23" y="261"/>
                  </a:cubicBezTo>
                  <a:cubicBezTo>
                    <a:pt x="171" y="125"/>
                    <a:pt x="148" y="12"/>
                    <a:pt x="148" y="12"/>
                  </a:cubicBezTo>
                  <a:cubicBezTo>
                    <a:pt x="136" y="1"/>
                    <a:pt x="136" y="1"/>
                    <a:pt x="12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36"/>
          <p:cNvGrpSpPr/>
          <p:nvPr/>
        </p:nvGrpSpPr>
        <p:grpSpPr>
          <a:xfrm>
            <a:off x="7292500" y="3076470"/>
            <a:ext cx="1139148" cy="1513279"/>
            <a:chOff x="436238" y="4128757"/>
            <a:chExt cx="380659" cy="522001"/>
          </a:xfrm>
        </p:grpSpPr>
        <p:sp>
          <p:nvSpPr>
            <p:cNvPr id="500" name="Google Shape;500;p36"/>
            <p:cNvSpPr/>
            <p:nvPr/>
          </p:nvSpPr>
          <p:spPr>
            <a:xfrm>
              <a:off x="461133" y="4332828"/>
              <a:ext cx="135808" cy="103462"/>
            </a:xfrm>
            <a:custGeom>
              <a:avLst/>
              <a:gdLst/>
              <a:ahLst/>
              <a:cxnLst/>
              <a:rect l="l" t="t" r="r" b="b"/>
              <a:pathLst>
                <a:path w="3044" h="2319" extrusionOk="0">
                  <a:moveTo>
                    <a:pt x="2591" y="1"/>
                  </a:moveTo>
                  <a:cubicBezTo>
                    <a:pt x="2369" y="67"/>
                    <a:pt x="1898" y="1382"/>
                    <a:pt x="1708" y="1382"/>
                  </a:cubicBezTo>
                  <a:cubicBezTo>
                    <a:pt x="1705" y="1382"/>
                    <a:pt x="1701" y="1382"/>
                    <a:pt x="1697" y="1380"/>
                  </a:cubicBezTo>
                  <a:cubicBezTo>
                    <a:pt x="1528" y="1324"/>
                    <a:pt x="1019" y="985"/>
                    <a:pt x="1019" y="985"/>
                  </a:cubicBezTo>
                  <a:cubicBezTo>
                    <a:pt x="1019" y="985"/>
                    <a:pt x="1313" y="352"/>
                    <a:pt x="895" y="329"/>
                  </a:cubicBezTo>
                  <a:cubicBezTo>
                    <a:pt x="895" y="329"/>
                    <a:pt x="725" y="135"/>
                    <a:pt x="608" y="135"/>
                  </a:cubicBezTo>
                  <a:cubicBezTo>
                    <a:pt x="551" y="135"/>
                    <a:pt x="506" y="181"/>
                    <a:pt x="498" y="317"/>
                  </a:cubicBezTo>
                  <a:cubicBezTo>
                    <a:pt x="498" y="317"/>
                    <a:pt x="1" y="815"/>
                    <a:pt x="736" y="1076"/>
                  </a:cubicBezTo>
                  <a:cubicBezTo>
                    <a:pt x="736" y="1076"/>
                    <a:pt x="1234" y="2195"/>
                    <a:pt x="1731" y="2308"/>
                  </a:cubicBezTo>
                  <a:cubicBezTo>
                    <a:pt x="1760" y="2315"/>
                    <a:pt x="1789" y="2318"/>
                    <a:pt x="1818" y="2318"/>
                  </a:cubicBezTo>
                  <a:cubicBezTo>
                    <a:pt x="2288" y="2318"/>
                    <a:pt x="2840" y="1426"/>
                    <a:pt x="2840" y="1426"/>
                  </a:cubicBezTo>
                  <a:cubicBezTo>
                    <a:pt x="2840" y="1426"/>
                    <a:pt x="3043" y="1"/>
                    <a:pt x="2591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549472" y="4332828"/>
              <a:ext cx="47470" cy="101990"/>
            </a:xfrm>
            <a:custGeom>
              <a:avLst/>
              <a:gdLst/>
              <a:ahLst/>
              <a:cxnLst/>
              <a:rect l="l" t="t" r="r" b="b"/>
              <a:pathLst>
                <a:path w="1064" h="2286" extrusionOk="0">
                  <a:moveTo>
                    <a:pt x="611" y="1"/>
                  </a:moveTo>
                  <a:cubicBezTo>
                    <a:pt x="576" y="13"/>
                    <a:pt x="543" y="46"/>
                    <a:pt x="498" y="103"/>
                  </a:cubicBezTo>
                  <a:cubicBezTo>
                    <a:pt x="475" y="465"/>
                    <a:pt x="418" y="827"/>
                    <a:pt x="339" y="1177"/>
                  </a:cubicBezTo>
                  <a:cubicBezTo>
                    <a:pt x="237" y="1573"/>
                    <a:pt x="147" y="1946"/>
                    <a:pt x="0" y="2285"/>
                  </a:cubicBezTo>
                  <a:cubicBezTo>
                    <a:pt x="430" y="2127"/>
                    <a:pt x="860" y="1426"/>
                    <a:pt x="860" y="1426"/>
                  </a:cubicBezTo>
                  <a:cubicBezTo>
                    <a:pt x="860" y="1426"/>
                    <a:pt x="1063" y="1"/>
                    <a:pt x="61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477284" y="4346436"/>
              <a:ext cx="26278" cy="24315"/>
            </a:xfrm>
            <a:custGeom>
              <a:avLst/>
              <a:gdLst/>
              <a:ahLst/>
              <a:cxnLst/>
              <a:rect l="l" t="t" r="r" b="b"/>
              <a:pathLst>
                <a:path w="589" h="545" extrusionOk="0">
                  <a:moveTo>
                    <a:pt x="476" y="273"/>
                  </a:moveTo>
                  <a:cubicBezTo>
                    <a:pt x="487" y="306"/>
                    <a:pt x="487" y="341"/>
                    <a:pt x="476" y="363"/>
                  </a:cubicBezTo>
                  <a:cubicBezTo>
                    <a:pt x="465" y="397"/>
                    <a:pt x="430" y="409"/>
                    <a:pt x="408" y="409"/>
                  </a:cubicBezTo>
                  <a:lnTo>
                    <a:pt x="408" y="386"/>
                  </a:lnTo>
                  <a:cubicBezTo>
                    <a:pt x="385" y="352"/>
                    <a:pt x="352" y="318"/>
                    <a:pt x="317" y="284"/>
                  </a:cubicBezTo>
                  <a:lnTo>
                    <a:pt x="363" y="284"/>
                  </a:lnTo>
                  <a:cubicBezTo>
                    <a:pt x="397" y="284"/>
                    <a:pt x="430" y="284"/>
                    <a:pt x="476" y="273"/>
                  </a:cubicBezTo>
                  <a:close/>
                  <a:moveTo>
                    <a:pt x="155" y="1"/>
                  </a:moveTo>
                  <a:cubicBezTo>
                    <a:pt x="143" y="1"/>
                    <a:pt x="136" y="2"/>
                    <a:pt x="136" y="2"/>
                  </a:cubicBezTo>
                  <a:cubicBezTo>
                    <a:pt x="125" y="2"/>
                    <a:pt x="125" y="12"/>
                    <a:pt x="125" y="12"/>
                  </a:cubicBezTo>
                  <a:cubicBezTo>
                    <a:pt x="125" y="24"/>
                    <a:pt x="136" y="24"/>
                    <a:pt x="136" y="24"/>
                  </a:cubicBezTo>
                  <a:cubicBezTo>
                    <a:pt x="136" y="24"/>
                    <a:pt x="144" y="23"/>
                    <a:pt x="157" y="23"/>
                  </a:cubicBezTo>
                  <a:cubicBezTo>
                    <a:pt x="187" y="23"/>
                    <a:pt x="247" y="29"/>
                    <a:pt x="295" y="69"/>
                  </a:cubicBezTo>
                  <a:cubicBezTo>
                    <a:pt x="261" y="80"/>
                    <a:pt x="227" y="103"/>
                    <a:pt x="204" y="137"/>
                  </a:cubicBezTo>
                  <a:cubicBezTo>
                    <a:pt x="193" y="148"/>
                    <a:pt x="182" y="171"/>
                    <a:pt x="193" y="193"/>
                  </a:cubicBezTo>
                  <a:cubicBezTo>
                    <a:pt x="193" y="205"/>
                    <a:pt x="204" y="216"/>
                    <a:pt x="204" y="228"/>
                  </a:cubicBezTo>
                  <a:cubicBezTo>
                    <a:pt x="136" y="193"/>
                    <a:pt x="58" y="183"/>
                    <a:pt x="12" y="183"/>
                  </a:cubicBezTo>
                  <a:cubicBezTo>
                    <a:pt x="1" y="183"/>
                    <a:pt x="1" y="193"/>
                    <a:pt x="1" y="193"/>
                  </a:cubicBezTo>
                  <a:cubicBezTo>
                    <a:pt x="1" y="205"/>
                    <a:pt x="12" y="205"/>
                    <a:pt x="12" y="205"/>
                  </a:cubicBezTo>
                  <a:cubicBezTo>
                    <a:pt x="91" y="205"/>
                    <a:pt x="317" y="261"/>
                    <a:pt x="385" y="397"/>
                  </a:cubicBezTo>
                  <a:cubicBezTo>
                    <a:pt x="397" y="431"/>
                    <a:pt x="408" y="465"/>
                    <a:pt x="385" y="487"/>
                  </a:cubicBezTo>
                  <a:cubicBezTo>
                    <a:pt x="367" y="512"/>
                    <a:pt x="333" y="523"/>
                    <a:pt x="292" y="523"/>
                  </a:cubicBezTo>
                  <a:cubicBezTo>
                    <a:pt x="258" y="523"/>
                    <a:pt x="218" y="515"/>
                    <a:pt x="182" y="499"/>
                  </a:cubicBezTo>
                  <a:cubicBezTo>
                    <a:pt x="182" y="499"/>
                    <a:pt x="171" y="499"/>
                    <a:pt x="171" y="510"/>
                  </a:cubicBezTo>
                  <a:lnTo>
                    <a:pt x="171" y="522"/>
                  </a:lnTo>
                  <a:cubicBezTo>
                    <a:pt x="216" y="533"/>
                    <a:pt x="261" y="544"/>
                    <a:pt x="295" y="544"/>
                  </a:cubicBezTo>
                  <a:cubicBezTo>
                    <a:pt x="340" y="544"/>
                    <a:pt x="374" y="533"/>
                    <a:pt x="397" y="510"/>
                  </a:cubicBezTo>
                  <a:cubicBezTo>
                    <a:pt x="408" y="499"/>
                    <a:pt x="419" y="477"/>
                    <a:pt x="419" y="431"/>
                  </a:cubicBezTo>
                  <a:cubicBezTo>
                    <a:pt x="430" y="431"/>
                    <a:pt x="476" y="420"/>
                    <a:pt x="498" y="374"/>
                  </a:cubicBezTo>
                  <a:cubicBezTo>
                    <a:pt x="510" y="341"/>
                    <a:pt x="510" y="306"/>
                    <a:pt x="498" y="273"/>
                  </a:cubicBezTo>
                  <a:cubicBezTo>
                    <a:pt x="521" y="261"/>
                    <a:pt x="555" y="250"/>
                    <a:pt x="589" y="250"/>
                  </a:cubicBezTo>
                  <a:lnTo>
                    <a:pt x="589" y="228"/>
                  </a:lnTo>
                  <a:cubicBezTo>
                    <a:pt x="589" y="228"/>
                    <a:pt x="584" y="223"/>
                    <a:pt x="581" y="223"/>
                  </a:cubicBezTo>
                  <a:cubicBezTo>
                    <a:pt x="579" y="223"/>
                    <a:pt x="578" y="224"/>
                    <a:pt x="578" y="228"/>
                  </a:cubicBezTo>
                  <a:cubicBezTo>
                    <a:pt x="496" y="255"/>
                    <a:pt x="422" y="270"/>
                    <a:pt x="361" y="270"/>
                  </a:cubicBezTo>
                  <a:cubicBezTo>
                    <a:pt x="322" y="270"/>
                    <a:pt x="288" y="264"/>
                    <a:pt x="261" y="250"/>
                  </a:cubicBezTo>
                  <a:cubicBezTo>
                    <a:pt x="239" y="239"/>
                    <a:pt x="227" y="216"/>
                    <a:pt x="216" y="193"/>
                  </a:cubicBezTo>
                  <a:cubicBezTo>
                    <a:pt x="216" y="171"/>
                    <a:pt x="216" y="160"/>
                    <a:pt x="227" y="148"/>
                  </a:cubicBezTo>
                  <a:cubicBezTo>
                    <a:pt x="272" y="80"/>
                    <a:pt x="442" y="35"/>
                    <a:pt x="533" y="35"/>
                  </a:cubicBezTo>
                  <a:cubicBezTo>
                    <a:pt x="543" y="35"/>
                    <a:pt x="543" y="35"/>
                    <a:pt x="543" y="24"/>
                  </a:cubicBezTo>
                  <a:cubicBezTo>
                    <a:pt x="543" y="24"/>
                    <a:pt x="543" y="12"/>
                    <a:pt x="533" y="12"/>
                  </a:cubicBezTo>
                  <a:cubicBezTo>
                    <a:pt x="476" y="12"/>
                    <a:pt x="397" y="24"/>
                    <a:pt x="329" y="58"/>
                  </a:cubicBezTo>
                  <a:cubicBezTo>
                    <a:pt x="262" y="7"/>
                    <a:pt x="188" y="1"/>
                    <a:pt x="155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447035" y="4466094"/>
              <a:ext cx="179665" cy="179040"/>
            </a:xfrm>
            <a:custGeom>
              <a:avLst/>
              <a:gdLst/>
              <a:ahLst/>
              <a:cxnLst/>
              <a:rect l="l" t="t" r="r" b="b"/>
              <a:pathLst>
                <a:path w="4027" h="4013" extrusionOk="0">
                  <a:moveTo>
                    <a:pt x="3214" y="0"/>
                  </a:moveTo>
                  <a:cubicBezTo>
                    <a:pt x="3190" y="0"/>
                    <a:pt x="3166" y="7"/>
                    <a:pt x="3144" y="22"/>
                  </a:cubicBezTo>
                  <a:cubicBezTo>
                    <a:pt x="1482" y="1097"/>
                    <a:pt x="543" y="3562"/>
                    <a:pt x="543" y="3562"/>
                  </a:cubicBezTo>
                  <a:cubicBezTo>
                    <a:pt x="543" y="3562"/>
                    <a:pt x="0" y="3573"/>
                    <a:pt x="23" y="3663"/>
                  </a:cubicBezTo>
                  <a:cubicBezTo>
                    <a:pt x="41" y="3727"/>
                    <a:pt x="561" y="4012"/>
                    <a:pt x="796" y="4012"/>
                  </a:cubicBezTo>
                  <a:cubicBezTo>
                    <a:pt x="852" y="4012"/>
                    <a:pt x="892" y="3996"/>
                    <a:pt x="905" y="3957"/>
                  </a:cubicBezTo>
                  <a:cubicBezTo>
                    <a:pt x="905" y="3957"/>
                    <a:pt x="2839" y="2001"/>
                    <a:pt x="3721" y="1469"/>
                  </a:cubicBezTo>
                  <a:cubicBezTo>
                    <a:pt x="4026" y="1280"/>
                    <a:pt x="3547" y="0"/>
                    <a:pt x="321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549472" y="4466094"/>
              <a:ext cx="76247" cy="95342"/>
            </a:xfrm>
            <a:custGeom>
              <a:avLst/>
              <a:gdLst/>
              <a:ahLst/>
              <a:cxnLst/>
              <a:rect l="l" t="t" r="r" b="b"/>
              <a:pathLst>
                <a:path w="1709" h="2137" extrusionOk="0">
                  <a:moveTo>
                    <a:pt x="919" y="0"/>
                  </a:moveTo>
                  <a:cubicBezTo>
                    <a:pt x="894" y="0"/>
                    <a:pt x="871" y="7"/>
                    <a:pt x="848" y="22"/>
                  </a:cubicBezTo>
                  <a:cubicBezTo>
                    <a:pt x="543" y="215"/>
                    <a:pt x="260" y="463"/>
                    <a:pt x="0" y="735"/>
                  </a:cubicBezTo>
                  <a:cubicBezTo>
                    <a:pt x="181" y="1006"/>
                    <a:pt x="305" y="1345"/>
                    <a:pt x="418" y="1639"/>
                  </a:cubicBezTo>
                  <a:cubicBezTo>
                    <a:pt x="486" y="1809"/>
                    <a:pt x="509" y="1956"/>
                    <a:pt x="554" y="2137"/>
                  </a:cubicBezTo>
                  <a:cubicBezTo>
                    <a:pt x="893" y="1831"/>
                    <a:pt x="1232" y="1605"/>
                    <a:pt x="1425" y="1469"/>
                  </a:cubicBezTo>
                  <a:cubicBezTo>
                    <a:pt x="1709" y="1259"/>
                    <a:pt x="1249" y="0"/>
                    <a:pt x="919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438468" y="4618367"/>
              <a:ext cx="52512" cy="30160"/>
            </a:xfrm>
            <a:custGeom>
              <a:avLst/>
              <a:gdLst/>
              <a:ahLst/>
              <a:cxnLst/>
              <a:rect l="l" t="t" r="r" b="b"/>
              <a:pathLst>
                <a:path w="1177" h="676" extrusionOk="0">
                  <a:moveTo>
                    <a:pt x="801" y="0"/>
                  </a:moveTo>
                  <a:cubicBezTo>
                    <a:pt x="794" y="0"/>
                    <a:pt x="788" y="0"/>
                    <a:pt x="780" y="1"/>
                  </a:cubicBezTo>
                  <a:cubicBezTo>
                    <a:pt x="712" y="1"/>
                    <a:pt x="611" y="182"/>
                    <a:pt x="611" y="182"/>
                  </a:cubicBezTo>
                  <a:cubicBezTo>
                    <a:pt x="611" y="182"/>
                    <a:pt x="340" y="142"/>
                    <a:pt x="159" y="142"/>
                  </a:cubicBezTo>
                  <a:cubicBezTo>
                    <a:pt x="68" y="142"/>
                    <a:pt x="0" y="152"/>
                    <a:pt x="0" y="182"/>
                  </a:cubicBezTo>
                  <a:cubicBezTo>
                    <a:pt x="21" y="287"/>
                    <a:pt x="746" y="676"/>
                    <a:pt x="1011" y="676"/>
                  </a:cubicBezTo>
                  <a:cubicBezTo>
                    <a:pt x="1031" y="676"/>
                    <a:pt x="1049" y="674"/>
                    <a:pt x="1063" y="669"/>
                  </a:cubicBezTo>
                  <a:cubicBezTo>
                    <a:pt x="1119" y="646"/>
                    <a:pt x="1176" y="465"/>
                    <a:pt x="1176" y="465"/>
                  </a:cubicBezTo>
                  <a:lnTo>
                    <a:pt x="1176" y="465"/>
                  </a:lnTo>
                  <a:cubicBezTo>
                    <a:pt x="1176" y="465"/>
                    <a:pt x="1162" y="469"/>
                    <a:pt x="1136" y="469"/>
                  </a:cubicBezTo>
                  <a:cubicBezTo>
                    <a:pt x="1066" y="469"/>
                    <a:pt x="913" y="444"/>
                    <a:pt x="747" y="262"/>
                  </a:cubicBezTo>
                  <a:cubicBezTo>
                    <a:pt x="747" y="262"/>
                    <a:pt x="956" y="0"/>
                    <a:pt x="8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436238" y="4624881"/>
              <a:ext cx="53583" cy="25877"/>
            </a:xfrm>
            <a:custGeom>
              <a:avLst/>
              <a:gdLst/>
              <a:ahLst/>
              <a:cxnLst/>
              <a:rect l="l" t="t" r="r" b="b"/>
              <a:pathLst>
                <a:path w="1201" h="580" extrusionOk="0">
                  <a:moveTo>
                    <a:pt x="66" y="0"/>
                  </a:moveTo>
                  <a:cubicBezTo>
                    <a:pt x="30" y="0"/>
                    <a:pt x="1" y="55"/>
                    <a:pt x="28" y="81"/>
                  </a:cubicBezTo>
                  <a:cubicBezTo>
                    <a:pt x="310" y="353"/>
                    <a:pt x="740" y="568"/>
                    <a:pt x="1124" y="579"/>
                  </a:cubicBezTo>
                  <a:cubicBezTo>
                    <a:pt x="1127" y="580"/>
                    <a:pt x="1130" y="580"/>
                    <a:pt x="1133" y="580"/>
                  </a:cubicBezTo>
                  <a:cubicBezTo>
                    <a:pt x="1183" y="580"/>
                    <a:pt x="1200" y="489"/>
                    <a:pt x="1136" y="489"/>
                  </a:cubicBezTo>
                  <a:cubicBezTo>
                    <a:pt x="1045" y="489"/>
                    <a:pt x="943" y="466"/>
                    <a:pt x="842" y="443"/>
                  </a:cubicBezTo>
                  <a:cubicBezTo>
                    <a:pt x="819" y="375"/>
                    <a:pt x="819" y="308"/>
                    <a:pt x="808" y="240"/>
                  </a:cubicBezTo>
                  <a:cubicBezTo>
                    <a:pt x="808" y="230"/>
                    <a:pt x="798" y="224"/>
                    <a:pt x="788" y="224"/>
                  </a:cubicBezTo>
                  <a:cubicBezTo>
                    <a:pt x="776" y="224"/>
                    <a:pt x="762" y="233"/>
                    <a:pt x="762" y="252"/>
                  </a:cubicBezTo>
                  <a:cubicBezTo>
                    <a:pt x="774" y="308"/>
                    <a:pt x="774" y="365"/>
                    <a:pt x="785" y="421"/>
                  </a:cubicBezTo>
                  <a:cubicBezTo>
                    <a:pt x="774" y="421"/>
                    <a:pt x="751" y="410"/>
                    <a:pt x="740" y="410"/>
                  </a:cubicBezTo>
                  <a:cubicBezTo>
                    <a:pt x="729" y="342"/>
                    <a:pt x="717" y="262"/>
                    <a:pt x="706" y="195"/>
                  </a:cubicBezTo>
                  <a:cubicBezTo>
                    <a:pt x="706" y="184"/>
                    <a:pt x="697" y="179"/>
                    <a:pt x="687" y="179"/>
                  </a:cubicBezTo>
                  <a:cubicBezTo>
                    <a:pt x="675" y="179"/>
                    <a:pt x="661" y="187"/>
                    <a:pt x="661" y="206"/>
                  </a:cubicBezTo>
                  <a:cubicBezTo>
                    <a:pt x="672" y="262"/>
                    <a:pt x="672" y="330"/>
                    <a:pt x="684" y="387"/>
                  </a:cubicBezTo>
                  <a:cubicBezTo>
                    <a:pt x="457" y="308"/>
                    <a:pt x="254" y="172"/>
                    <a:pt x="96" y="14"/>
                  </a:cubicBezTo>
                  <a:cubicBezTo>
                    <a:pt x="86" y="4"/>
                    <a:pt x="7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458635" y="4617876"/>
              <a:ext cx="16329" cy="11600"/>
            </a:xfrm>
            <a:custGeom>
              <a:avLst/>
              <a:gdLst/>
              <a:ahLst/>
              <a:cxnLst/>
              <a:rect l="l" t="t" r="r" b="b"/>
              <a:pathLst>
                <a:path w="366" h="260" extrusionOk="0">
                  <a:moveTo>
                    <a:pt x="98" y="44"/>
                  </a:moveTo>
                  <a:cubicBezTo>
                    <a:pt x="99" y="44"/>
                    <a:pt x="100" y="45"/>
                    <a:pt x="102" y="47"/>
                  </a:cubicBezTo>
                  <a:cubicBezTo>
                    <a:pt x="112" y="66"/>
                    <a:pt x="121" y="92"/>
                    <a:pt x="124" y="114"/>
                  </a:cubicBezTo>
                  <a:lnTo>
                    <a:pt x="124" y="114"/>
                  </a:lnTo>
                  <a:cubicBezTo>
                    <a:pt x="113" y="102"/>
                    <a:pt x="102" y="91"/>
                    <a:pt x="102" y="69"/>
                  </a:cubicBezTo>
                  <a:cubicBezTo>
                    <a:pt x="93" y="69"/>
                    <a:pt x="91" y="44"/>
                    <a:pt x="98" y="44"/>
                  </a:cubicBezTo>
                  <a:close/>
                  <a:moveTo>
                    <a:pt x="280" y="143"/>
                  </a:moveTo>
                  <a:cubicBezTo>
                    <a:pt x="289" y="143"/>
                    <a:pt x="298" y="144"/>
                    <a:pt x="306" y="148"/>
                  </a:cubicBezTo>
                  <a:cubicBezTo>
                    <a:pt x="317" y="148"/>
                    <a:pt x="283" y="148"/>
                    <a:pt x="283" y="160"/>
                  </a:cubicBezTo>
                  <a:lnTo>
                    <a:pt x="238" y="160"/>
                  </a:lnTo>
                  <a:cubicBezTo>
                    <a:pt x="227" y="160"/>
                    <a:pt x="227" y="148"/>
                    <a:pt x="227" y="148"/>
                  </a:cubicBezTo>
                  <a:cubicBezTo>
                    <a:pt x="242" y="148"/>
                    <a:pt x="262" y="143"/>
                    <a:pt x="280" y="143"/>
                  </a:cubicBezTo>
                  <a:close/>
                  <a:moveTo>
                    <a:pt x="102" y="0"/>
                  </a:moveTo>
                  <a:cubicBezTo>
                    <a:pt x="99" y="0"/>
                    <a:pt x="95" y="1"/>
                    <a:pt x="91" y="1"/>
                  </a:cubicBezTo>
                  <a:cubicBezTo>
                    <a:pt x="1" y="12"/>
                    <a:pt x="69" y="125"/>
                    <a:pt x="102" y="182"/>
                  </a:cubicBezTo>
                  <a:cubicBezTo>
                    <a:pt x="102" y="182"/>
                    <a:pt x="102" y="193"/>
                    <a:pt x="114" y="193"/>
                  </a:cubicBezTo>
                  <a:cubicBezTo>
                    <a:pt x="125" y="205"/>
                    <a:pt x="125" y="216"/>
                    <a:pt x="125" y="228"/>
                  </a:cubicBezTo>
                  <a:cubicBezTo>
                    <a:pt x="125" y="247"/>
                    <a:pt x="140" y="259"/>
                    <a:pt x="153" y="259"/>
                  </a:cubicBezTo>
                  <a:cubicBezTo>
                    <a:pt x="162" y="259"/>
                    <a:pt x="170" y="253"/>
                    <a:pt x="170" y="238"/>
                  </a:cubicBezTo>
                  <a:cubicBezTo>
                    <a:pt x="182" y="228"/>
                    <a:pt x="170" y="205"/>
                    <a:pt x="170" y="193"/>
                  </a:cubicBezTo>
                  <a:lnTo>
                    <a:pt x="170" y="193"/>
                  </a:lnTo>
                  <a:cubicBezTo>
                    <a:pt x="194" y="197"/>
                    <a:pt x="226" y="201"/>
                    <a:pt x="257" y="201"/>
                  </a:cubicBezTo>
                  <a:cubicBezTo>
                    <a:pt x="314" y="201"/>
                    <a:pt x="365" y="188"/>
                    <a:pt x="351" y="137"/>
                  </a:cubicBezTo>
                  <a:cubicBezTo>
                    <a:pt x="340" y="105"/>
                    <a:pt x="314" y="93"/>
                    <a:pt x="283" y="93"/>
                  </a:cubicBezTo>
                  <a:cubicBezTo>
                    <a:pt x="248" y="93"/>
                    <a:pt x="206" y="108"/>
                    <a:pt x="170" y="125"/>
                  </a:cubicBezTo>
                  <a:cubicBezTo>
                    <a:pt x="170" y="73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454262" y="4623185"/>
              <a:ext cx="4417" cy="7406"/>
            </a:xfrm>
            <a:custGeom>
              <a:avLst/>
              <a:gdLst/>
              <a:ahLst/>
              <a:cxnLst/>
              <a:rect l="l" t="t" r="r" b="b"/>
              <a:pathLst>
                <a:path w="99" h="166" extrusionOk="0">
                  <a:moveTo>
                    <a:pt x="31" y="1"/>
                  </a:moveTo>
                  <a:cubicBezTo>
                    <a:pt x="16" y="1"/>
                    <a:pt x="1" y="15"/>
                    <a:pt x="8" y="29"/>
                  </a:cubicBezTo>
                  <a:cubicBezTo>
                    <a:pt x="19" y="63"/>
                    <a:pt x="53" y="97"/>
                    <a:pt x="31" y="131"/>
                  </a:cubicBezTo>
                  <a:cubicBezTo>
                    <a:pt x="23" y="153"/>
                    <a:pt x="40" y="165"/>
                    <a:pt x="55" y="165"/>
                  </a:cubicBezTo>
                  <a:cubicBezTo>
                    <a:pt x="64" y="165"/>
                    <a:pt x="72" y="162"/>
                    <a:pt x="76" y="154"/>
                  </a:cubicBezTo>
                  <a:cubicBezTo>
                    <a:pt x="99" y="109"/>
                    <a:pt x="76" y="63"/>
                    <a:pt x="53" y="18"/>
                  </a:cubicBezTo>
                  <a:cubicBezTo>
                    <a:pt x="49" y="5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458278" y="4623542"/>
              <a:ext cx="4461" cy="7763"/>
            </a:xfrm>
            <a:custGeom>
              <a:avLst/>
              <a:gdLst/>
              <a:ahLst/>
              <a:cxnLst/>
              <a:rect l="l" t="t" r="r" b="b"/>
              <a:pathLst>
                <a:path w="100" h="174" extrusionOk="0">
                  <a:moveTo>
                    <a:pt x="28" y="1"/>
                  </a:moveTo>
                  <a:cubicBezTo>
                    <a:pt x="15" y="1"/>
                    <a:pt x="0" y="17"/>
                    <a:pt x="9" y="33"/>
                  </a:cubicBezTo>
                  <a:cubicBezTo>
                    <a:pt x="20" y="66"/>
                    <a:pt x="42" y="101"/>
                    <a:pt x="31" y="134"/>
                  </a:cubicBezTo>
                  <a:cubicBezTo>
                    <a:pt x="31" y="156"/>
                    <a:pt x="45" y="174"/>
                    <a:pt x="59" y="174"/>
                  </a:cubicBezTo>
                  <a:cubicBezTo>
                    <a:pt x="66" y="174"/>
                    <a:pt x="72" y="169"/>
                    <a:pt x="77" y="157"/>
                  </a:cubicBezTo>
                  <a:cubicBezTo>
                    <a:pt x="99" y="101"/>
                    <a:pt x="77" y="55"/>
                    <a:pt x="42" y="10"/>
                  </a:cubicBezTo>
                  <a:cubicBezTo>
                    <a:pt x="39" y="4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643298" y="4480148"/>
              <a:ext cx="168466" cy="72722"/>
            </a:xfrm>
            <a:custGeom>
              <a:avLst/>
              <a:gdLst/>
              <a:ahLst/>
              <a:cxnLst/>
              <a:rect l="l" t="t" r="r" b="b"/>
              <a:pathLst>
                <a:path w="3776" h="1630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616" y="1630"/>
                    <a:pt x="1334" y="1630"/>
                  </a:cubicBezTo>
                  <a:cubicBezTo>
                    <a:pt x="1383" y="1630"/>
                    <a:pt x="1432" y="1626"/>
                    <a:pt x="1481" y="1618"/>
                  </a:cubicBezTo>
                  <a:cubicBezTo>
                    <a:pt x="2262" y="1494"/>
                    <a:pt x="3381" y="895"/>
                    <a:pt x="3381" y="895"/>
                  </a:cubicBezTo>
                  <a:cubicBezTo>
                    <a:pt x="3381" y="895"/>
                    <a:pt x="3624" y="1175"/>
                    <a:pt x="3711" y="1175"/>
                  </a:cubicBezTo>
                  <a:cubicBezTo>
                    <a:pt x="3720" y="1175"/>
                    <a:pt x="3727" y="1172"/>
                    <a:pt x="3732" y="1166"/>
                  </a:cubicBezTo>
                  <a:cubicBezTo>
                    <a:pt x="3776" y="1111"/>
                    <a:pt x="3641" y="450"/>
                    <a:pt x="3469" y="450"/>
                  </a:cubicBezTo>
                  <a:cubicBezTo>
                    <a:pt x="3463" y="450"/>
                    <a:pt x="3456" y="451"/>
                    <a:pt x="3449" y="453"/>
                  </a:cubicBezTo>
                  <a:cubicBezTo>
                    <a:pt x="3449" y="453"/>
                    <a:pt x="3178" y="425"/>
                    <a:pt x="2823" y="425"/>
                  </a:cubicBezTo>
                  <a:cubicBezTo>
                    <a:pt x="2393" y="425"/>
                    <a:pt x="1840" y="466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778527" y="4495897"/>
              <a:ext cx="37834" cy="51084"/>
            </a:xfrm>
            <a:custGeom>
              <a:avLst/>
              <a:gdLst/>
              <a:ahLst/>
              <a:cxnLst/>
              <a:rect l="l" t="t" r="r" b="b"/>
              <a:pathLst>
                <a:path w="848" h="1145" extrusionOk="0">
                  <a:moveTo>
                    <a:pt x="435" y="0"/>
                  </a:moveTo>
                  <a:cubicBezTo>
                    <a:pt x="365" y="0"/>
                    <a:pt x="249" y="44"/>
                    <a:pt x="249" y="44"/>
                  </a:cubicBezTo>
                  <a:cubicBezTo>
                    <a:pt x="249" y="44"/>
                    <a:pt x="418" y="180"/>
                    <a:pt x="362" y="507"/>
                  </a:cubicBezTo>
                  <a:cubicBezTo>
                    <a:pt x="362" y="507"/>
                    <a:pt x="0" y="507"/>
                    <a:pt x="136" y="655"/>
                  </a:cubicBezTo>
                  <a:cubicBezTo>
                    <a:pt x="154" y="673"/>
                    <a:pt x="197" y="678"/>
                    <a:pt x="242" y="678"/>
                  </a:cubicBezTo>
                  <a:cubicBezTo>
                    <a:pt x="311" y="678"/>
                    <a:pt x="385" y="666"/>
                    <a:pt x="385" y="666"/>
                  </a:cubicBezTo>
                  <a:cubicBezTo>
                    <a:pt x="385" y="666"/>
                    <a:pt x="670" y="1145"/>
                    <a:pt x="757" y="1145"/>
                  </a:cubicBezTo>
                  <a:cubicBezTo>
                    <a:pt x="761" y="1145"/>
                    <a:pt x="766" y="1143"/>
                    <a:pt x="769" y="1141"/>
                  </a:cubicBezTo>
                  <a:cubicBezTo>
                    <a:pt x="848" y="1050"/>
                    <a:pt x="667" y="123"/>
                    <a:pt x="475" y="10"/>
                  </a:cubicBezTo>
                  <a:cubicBezTo>
                    <a:pt x="466" y="3"/>
                    <a:pt x="452" y="0"/>
                    <a:pt x="43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797177" y="4493131"/>
              <a:ext cx="19720" cy="54921"/>
            </a:xfrm>
            <a:custGeom>
              <a:avLst/>
              <a:gdLst/>
              <a:ahLst/>
              <a:cxnLst/>
              <a:rect l="l" t="t" r="r" b="b"/>
              <a:pathLst>
                <a:path w="442" h="1231" extrusionOk="0">
                  <a:moveTo>
                    <a:pt x="60" y="1"/>
                  </a:moveTo>
                  <a:cubicBezTo>
                    <a:pt x="29" y="1"/>
                    <a:pt x="0" y="34"/>
                    <a:pt x="23" y="72"/>
                  </a:cubicBezTo>
                  <a:cubicBezTo>
                    <a:pt x="80" y="151"/>
                    <a:pt x="125" y="242"/>
                    <a:pt x="170" y="332"/>
                  </a:cubicBezTo>
                  <a:cubicBezTo>
                    <a:pt x="125" y="388"/>
                    <a:pt x="80" y="434"/>
                    <a:pt x="34" y="479"/>
                  </a:cubicBezTo>
                  <a:cubicBezTo>
                    <a:pt x="17" y="496"/>
                    <a:pt x="33" y="521"/>
                    <a:pt x="51" y="521"/>
                  </a:cubicBezTo>
                  <a:cubicBezTo>
                    <a:pt x="57" y="521"/>
                    <a:pt x="63" y="518"/>
                    <a:pt x="68" y="513"/>
                  </a:cubicBezTo>
                  <a:cubicBezTo>
                    <a:pt x="102" y="468"/>
                    <a:pt x="147" y="434"/>
                    <a:pt x="193" y="377"/>
                  </a:cubicBezTo>
                  <a:cubicBezTo>
                    <a:pt x="193" y="400"/>
                    <a:pt x="204" y="423"/>
                    <a:pt x="215" y="434"/>
                  </a:cubicBezTo>
                  <a:lnTo>
                    <a:pt x="57" y="592"/>
                  </a:lnTo>
                  <a:cubicBezTo>
                    <a:pt x="48" y="601"/>
                    <a:pt x="59" y="622"/>
                    <a:pt x="75" y="622"/>
                  </a:cubicBezTo>
                  <a:cubicBezTo>
                    <a:pt x="80" y="622"/>
                    <a:pt x="85" y="620"/>
                    <a:pt x="91" y="615"/>
                  </a:cubicBezTo>
                  <a:cubicBezTo>
                    <a:pt x="136" y="581"/>
                    <a:pt x="181" y="536"/>
                    <a:pt x="226" y="491"/>
                  </a:cubicBezTo>
                  <a:cubicBezTo>
                    <a:pt x="294" y="717"/>
                    <a:pt x="328" y="966"/>
                    <a:pt x="306" y="1180"/>
                  </a:cubicBezTo>
                  <a:cubicBezTo>
                    <a:pt x="306" y="1214"/>
                    <a:pt x="328" y="1231"/>
                    <a:pt x="351" y="1231"/>
                  </a:cubicBezTo>
                  <a:cubicBezTo>
                    <a:pt x="374" y="1231"/>
                    <a:pt x="396" y="1214"/>
                    <a:pt x="396" y="1180"/>
                  </a:cubicBezTo>
                  <a:cubicBezTo>
                    <a:pt x="442" y="795"/>
                    <a:pt x="328" y="332"/>
                    <a:pt x="102" y="26"/>
                  </a:cubicBezTo>
                  <a:cubicBezTo>
                    <a:pt x="91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786603" y="4519588"/>
              <a:ext cx="12403" cy="14500"/>
            </a:xfrm>
            <a:custGeom>
              <a:avLst/>
              <a:gdLst/>
              <a:ahLst/>
              <a:cxnLst/>
              <a:rect l="l" t="t" r="r" b="b"/>
              <a:pathLst>
                <a:path w="278" h="325" extrusionOk="0">
                  <a:moveTo>
                    <a:pt x="77" y="51"/>
                  </a:moveTo>
                  <a:cubicBezTo>
                    <a:pt x="80" y="51"/>
                    <a:pt x="94" y="59"/>
                    <a:pt x="101" y="67"/>
                  </a:cubicBezTo>
                  <a:cubicBezTo>
                    <a:pt x="113" y="78"/>
                    <a:pt x="113" y="89"/>
                    <a:pt x="124" y="101"/>
                  </a:cubicBezTo>
                  <a:cubicBezTo>
                    <a:pt x="124" y="101"/>
                    <a:pt x="136" y="101"/>
                    <a:pt x="136" y="112"/>
                  </a:cubicBezTo>
                  <a:cubicBezTo>
                    <a:pt x="101" y="89"/>
                    <a:pt x="79" y="67"/>
                    <a:pt x="79" y="56"/>
                  </a:cubicBezTo>
                  <a:cubicBezTo>
                    <a:pt x="76" y="52"/>
                    <a:pt x="75" y="51"/>
                    <a:pt x="77" y="51"/>
                  </a:cubicBezTo>
                  <a:close/>
                  <a:moveTo>
                    <a:pt x="169" y="202"/>
                  </a:moveTo>
                  <a:lnTo>
                    <a:pt x="169" y="214"/>
                  </a:lnTo>
                  <a:cubicBezTo>
                    <a:pt x="169" y="225"/>
                    <a:pt x="158" y="237"/>
                    <a:pt x="147" y="259"/>
                  </a:cubicBezTo>
                  <a:cubicBezTo>
                    <a:pt x="147" y="259"/>
                    <a:pt x="134" y="278"/>
                    <a:pt x="128" y="278"/>
                  </a:cubicBezTo>
                  <a:cubicBezTo>
                    <a:pt x="125" y="278"/>
                    <a:pt x="124" y="276"/>
                    <a:pt x="124" y="270"/>
                  </a:cubicBezTo>
                  <a:cubicBezTo>
                    <a:pt x="136" y="248"/>
                    <a:pt x="147" y="214"/>
                    <a:pt x="169" y="202"/>
                  </a:cubicBezTo>
                  <a:close/>
                  <a:moveTo>
                    <a:pt x="79" y="0"/>
                  </a:moveTo>
                  <a:cubicBezTo>
                    <a:pt x="67" y="0"/>
                    <a:pt x="55" y="7"/>
                    <a:pt x="45" y="22"/>
                  </a:cubicBezTo>
                  <a:cubicBezTo>
                    <a:pt x="0" y="78"/>
                    <a:pt x="79" y="135"/>
                    <a:pt x="147" y="169"/>
                  </a:cubicBezTo>
                  <a:cubicBezTo>
                    <a:pt x="101" y="202"/>
                    <a:pt x="45" y="270"/>
                    <a:pt x="90" y="305"/>
                  </a:cubicBezTo>
                  <a:cubicBezTo>
                    <a:pt x="106" y="318"/>
                    <a:pt x="121" y="324"/>
                    <a:pt x="133" y="324"/>
                  </a:cubicBezTo>
                  <a:cubicBezTo>
                    <a:pt x="183" y="324"/>
                    <a:pt x="208" y="234"/>
                    <a:pt x="226" y="180"/>
                  </a:cubicBezTo>
                  <a:cubicBezTo>
                    <a:pt x="226" y="180"/>
                    <a:pt x="237" y="180"/>
                    <a:pt x="237" y="169"/>
                  </a:cubicBezTo>
                  <a:cubicBezTo>
                    <a:pt x="237" y="157"/>
                    <a:pt x="237" y="146"/>
                    <a:pt x="249" y="135"/>
                  </a:cubicBezTo>
                  <a:cubicBezTo>
                    <a:pt x="278" y="115"/>
                    <a:pt x="265" y="87"/>
                    <a:pt x="239" y="87"/>
                  </a:cubicBezTo>
                  <a:cubicBezTo>
                    <a:pt x="235" y="87"/>
                    <a:pt x="231" y="88"/>
                    <a:pt x="226" y="89"/>
                  </a:cubicBezTo>
                  <a:cubicBezTo>
                    <a:pt x="214" y="101"/>
                    <a:pt x="204" y="112"/>
                    <a:pt x="204" y="124"/>
                  </a:cubicBezTo>
                  <a:lnTo>
                    <a:pt x="192" y="124"/>
                  </a:lnTo>
                  <a:cubicBezTo>
                    <a:pt x="174" y="79"/>
                    <a:pt x="122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798872" y="4529537"/>
              <a:ext cx="6246" cy="6425"/>
            </a:xfrm>
            <a:custGeom>
              <a:avLst/>
              <a:gdLst/>
              <a:ahLst/>
              <a:cxnLst/>
              <a:rect l="l" t="t" r="r" b="b"/>
              <a:pathLst>
                <a:path w="140" h="144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53" y="14"/>
                    <a:pt x="30" y="70"/>
                    <a:pt x="7" y="104"/>
                  </a:cubicBezTo>
                  <a:cubicBezTo>
                    <a:pt x="0" y="126"/>
                    <a:pt x="17" y="143"/>
                    <a:pt x="33" y="143"/>
                  </a:cubicBezTo>
                  <a:cubicBezTo>
                    <a:pt x="41" y="143"/>
                    <a:pt x="49" y="139"/>
                    <a:pt x="53" y="127"/>
                  </a:cubicBezTo>
                  <a:cubicBezTo>
                    <a:pt x="64" y="104"/>
                    <a:pt x="75" y="59"/>
                    <a:pt x="109" y="47"/>
                  </a:cubicBezTo>
                  <a:cubicBezTo>
                    <a:pt x="139" y="38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796864" y="4526013"/>
              <a:ext cx="6201" cy="6558"/>
            </a:xfrm>
            <a:custGeom>
              <a:avLst/>
              <a:gdLst/>
              <a:ahLst/>
              <a:cxnLst/>
              <a:rect l="l" t="t" r="r" b="b"/>
              <a:pathLst>
                <a:path w="139" h="147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41" y="25"/>
                    <a:pt x="30" y="70"/>
                    <a:pt x="7" y="115"/>
                  </a:cubicBezTo>
                  <a:cubicBezTo>
                    <a:pt x="1" y="135"/>
                    <a:pt x="13" y="147"/>
                    <a:pt x="27" y="147"/>
                  </a:cubicBezTo>
                  <a:cubicBezTo>
                    <a:pt x="37" y="147"/>
                    <a:pt x="48" y="141"/>
                    <a:pt x="52" y="126"/>
                  </a:cubicBezTo>
                  <a:cubicBezTo>
                    <a:pt x="64" y="104"/>
                    <a:pt x="75" y="58"/>
                    <a:pt x="109" y="48"/>
                  </a:cubicBezTo>
                  <a:cubicBezTo>
                    <a:pt x="139" y="37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643298" y="4480148"/>
              <a:ext cx="83787" cy="59606"/>
            </a:xfrm>
            <a:custGeom>
              <a:avLst/>
              <a:gdLst/>
              <a:ahLst/>
              <a:cxnLst/>
              <a:rect l="l" t="t" r="r" b="b"/>
              <a:pathLst>
                <a:path w="1878" h="1336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215" y="1098"/>
                    <a:pt x="532" y="1335"/>
                  </a:cubicBezTo>
                  <a:cubicBezTo>
                    <a:pt x="735" y="1166"/>
                    <a:pt x="961" y="1019"/>
                    <a:pt x="1187" y="895"/>
                  </a:cubicBezTo>
                  <a:cubicBezTo>
                    <a:pt x="1425" y="782"/>
                    <a:pt x="1651" y="646"/>
                    <a:pt x="1878" y="521"/>
                  </a:cubicBezTo>
                  <a:lnTo>
                    <a:pt x="1878" y="521"/>
                  </a:lnTo>
                  <a:cubicBezTo>
                    <a:pt x="1730" y="544"/>
                    <a:pt x="1606" y="589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550453" y="4430223"/>
              <a:ext cx="158472" cy="113545"/>
            </a:xfrm>
            <a:custGeom>
              <a:avLst/>
              <a:gdLst/>
              <a:ahLst/>
              <a:cxnLst/>
              <a:rect l="l" t="t" r="r" b="b"/>
              <a:pathLst>
                <a:path w="3552" h="2545" extrusionOk="0">
                  <a:moveTo>
                    <a:pt x="2432" y="1"/>
                  </a:moveTo>
                  <a:lnTo>
                    <a:pt x="566" y="611"/>
                  </a:lnTo>
                  <a:lnTo>
                    <a:pt x="668" y="928"/>
                  </a:lnTo>
                  <a:lnTo>
                    <a:pt x="1" y="1448"/>
                  </a:lnTo>
                  <a:cubicBezTo>
                    <a:pt x="1" y="1448"/>
                    <a:pt x="735" y="2240"/>
                    <a:pt x="1142" y="2545"/>
                  </a:cubicBezTo>
                  <a:lnTo>
                    <a:pt x="1901" y="1821"/>
                  </a:lnTo>
                  <a:lnTo>
                    <a:pt x="2376" y="2443"/>
                  </a:lnTo>
                  <a:lnTo>
                    <a:pt x="3552" y="1482"/>
                  </a:lnTo>
                  <a:cubicBezTo>
                    <a:pt x="3552" y="1482"/>
                    <a:pt x="3223" y="272"/>
                    <a:pt x="243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567095" y="4430223"/>
              <a:ext cx="98465" cy="51530"/>
            </a:xfrm>
            <a:custGeom>
              <a:avLst/>
              <a:gdLst/>
              <a:ahLst/>
              <a:cxnLst/>
              <a:rect l="l" t="t" r="r" b="b"/>
              <a:pathLst>
                <a:path w="2207" h="1155" extrusionOk="0">
                  <a:moveTo>
                    <a:pt x="2059" y="1"/>
                  </a:moveTo>
                  <a:lnTo>
                    <a:pt x="193" y="611"/>
                  </a:lnTo>
                  <a:lnTo>
                    <a:pt x="295" y="928"/>
                  </a:lnTo>
                  <a:lnTo>
                    <a:pt x="1" y="1154"/>
                  </a:lnTo>
                  <a:lnTo>
                    <a:pt x="1" y="1154"/>
                  </a:lnTo>
                  <a:lnTo>
                    <a:pt x="385" y="984"/>
                  </a:lnTo>
                  <a:cubicBezTo>
                    <a:pt x="385" y="984"/>
                    <a:pt x="399" y="985"/>
                    <a:pt x="424" y="985"/>
                  </a:cubicBezTo>
                  <a:cubicBezTo>
                    <a:pt x="641" y="985"/>
                    <a:pt x="1700" y="939"/>
                    <a:pt x="2206" y="69"/>
                  </a:cubicBezTo>
                  <a:cubicBezTo>
                    <a:pt x="2161" y="46"/>
                    <a:pt x="2104" y="23"/>
                    <a:pt x="2059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581729" y="4501340"/>
              <a:ext cx="53538" cy="42429"/>
            </a:xfrm>
            <a:custGeom>
              <a:avLst/>
              <a:gdLst/>
              <a:ahLst/>
              <a:cxnLst/>
              <a:rect l="l" t="t" r="r" b="b"/>
              <a:pathLst>
                <a:path w="1200" h="951" extrusionOk="0">
                  <a:moveTo>
                    <a:pt x="1120" y="1"/>
                  </a:moveTo>
                  <a:lnTo>
                    <a:pt x="1" y="566"/>
                  </a:lnTo>
                  <a:cubicBezTo>
                    <a:pt x="159" y="714"/>
                    <a:pt x="318" y="849"/>
                    <a:pt x="441" y="951"/>
                  </a:cubicBezTo>
                  <a:lnTo>
                    <a:pt x="1200" y="227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563079" y="4322254"/>
              <a:ext cx="103462" cy="141608"/>
            </a:xfrm>
            <a:custGeom>
              <a:avLst/>
              <a:gdLst/>
              <a:ahLst/>
              <a:cxnLst/>
              <a:rect l="l" t="t" r="r" b="b"/>
              <a:pathLst>
                <a:path w="2319" h="3174" extrusionOk="0">
                  <a:moveTo>
                    <a:pt x="1753" y="1"/>
                  </a:moveTo>
                  <a:cubicBezTo>
                    <a:pt x="1753" y="1"/>
                    <a:pt x="859" y="80"/>
                    <a:pt x="306" y="238"/>
                  </a:cubicBezTo>
                  <a:cubicBezTo>
                    <a:pt x="306" y="238"/>
                    <a:pt x="0" y="2217"/>
                    <a:pt x="125" y="3110"/>
                  </a:cubicBezTo>
                  <a:cubicBezTo>
                    <a:pt x="125" y="3110"/>
                    <a:pt x="324" y="3174"/>
                    <a:pt x="627" y="3174"/>
                  </a:cubicBezTo>
                  <a:cubicBezTo>
                    <a:pt x="1068" y="3174"/>
                    <a:pt x="1729" y="3039"/>
                    <a:pt x="2319" y="2376"/>
                  </a:cubicBezTo>
                  <a:cubicBezTo>
                    <a:pt x="2319" y="2376"/>
                    <a:pt x="1809" y="894"/>
                    <a:pt x="175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567630" y="4322254"/>
              <a:ext cx="98911" cy="141608"/>
            </a:xfrm>
            <a:custGeom>
              <a:avLst/>
              <a:gdLst/>
              <a:ahLst/>
              <a:cxnLst/>
              <a:rect l="l" t="t" r="r" b="b"/>
              <a:pathLst>
                <a:path w="2217" h="3174" extrusionOk="0">
                  <a:moveTo>
                    <a:pt x="1651" y="1"/>
                  </a:moveTo>
                  <a:cubicBezTo>
                    <a:pt x="1651" y="1"/>
                    <a:pt x="1594" y="12"/>
                    <a:pt x="1504" y="12"/>
                  </a:cubicBezTo>
                  <a:cubicBezTo>
                    <a:pt x="1493" y="159"/>
                    <a:pt x="1425" y="340"/>
                    <a:pt x="1391" y="441"/>
                  </a:cubicBezTo>
                  <a:cubicBezTo>
                    <a:pt x="1278" y="860"/>
                    <a:pt x="1154" y="1278"/>
                    <a:pt x="973" y="1663"/>
                  </a:cubicBezTo>
                  <a:cubicBezTo>
                    <a:pt x="735" y="2138"/>
                    <a:pt x="407" y="2534"/>
                    <a:pt x="0" y="2839"/>
                  </a:cubicBezTo>
                  <a:cubicBezTo>
                    <a:pt x="0" y="2929"/>
                    <a:pt x="11" y="3031"/>
                    <a:pt x="23" y="3110"/>
                  </a:cubicBezTo>
                  <a:cubicBezTo>
                    <a:pt x="23" y="3110"/>
                    <a:pt x="222" y="3174"/>
                    <a:pt x="525" y="3174"/>
                  </a:cubicBezTo>
                  <a:cubicBezTo>
                    <a:pt x="966" y="3174"/>
                    <a:pt x="1627" y="3039"/>
                    <a:pt x="2217" y="2376"/>
                  </a:cubicBezTo>
                  <a:cubicBezTo>
                    <a:pt x="2217" y="2376"/>
                    <a:pt x="1707" y="894"/>
                    <a:pt x="1651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626166" y="4323280"/>
              <a:ext cx="20701" cy="123628"/>
            </a:xfrm>
            <a:custGeom>
              <a:avLst/>
              <a:gdLst/>
              <a:ahLst/>
              <a:cxnLst/>
              <a:rect l="l" t="t" r="r" b="b"/>
              <a:pathLst>
                <a:path w="464" h="2771" extrusionOk="0">
                  <a:moveTo>
                    <a:pt x="113" y="0"/>
                  </a:moveTo>
                  <a:cubicBezTo>
                    <a:pt x="0" y="498"/>
                    <a:pt x="45" y="1006"/>
                    <a:pt x="101" y="1504"/>
                  </a:cubicBezTo>
                  <a:cubicBezTo>
                    <a:pt x="158" y="1945"/>
                    <a:pt x="249" y="2363"/>
                    <a:pt x="418" y="2771"/>
                  </a:cubicBezTo>
                  <a:cubicBezTo>
                    <a:pt x="430" y="2771"/>
                    <a:pt x="441" y="2760"/>
                    <a:pt x="463" y="2748"/>
                  </a:cubicBezTo>
                  <a:cubicBezTo>
                    <a:pt x="294" y="2353"/>
                    <a:pt x="204" y="1934"/>
                    <a:pt x="147" y="1504"/>
                  </a:cubicBezTo>
                  <a:cubicBezTo>
                    <a:pt x="90" y="1006"/>
                    <a:pt x="56" y="486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632679" y="4322745"/>
              <a:ext cx="21237" cy="118631"/>
            </a:xfrm>
            <a:custGeom>
              <a:avLst/>
              <a:gdLst/>
              <a:ahLst/>
              <a:cxnLst/>
              <a:rect l="l" t="t" r="r" b="b"/>
              <a:pathLst>
                <a:path w="476" h="2659" extrusionOk="0">
                  <a:moveTo>
                    <a:pt x="35" y="1"/>
                  </a:moveTo>
                  <a:cubicBezTo>
                    <a:pt x="1" y="216"/>
                    <a:pt x="12" y="430"/>
                    <a:pt x="12" y="634"/>
                  </a:cubicBezTo>
                  <a:cubicBezTo>
                    <a:pt x="12" y="940"/>
                    <a:pt x="46" y="1234"/>
                    <a:pt x="91" y="1528"/>
                  </a:cubicBezTo>
                  <a:cubicBezTo>
                    <a:pt x="159" y="1923"/>
                    <a:pt x="284" y="2297"/>
                    <a:pt x="442" y="2659"/>
                  </a:cubicBezTo>
                  <a:lnTo>
                    <a:pt x="476" y="2624"/>
                  </a:lnTo>
                  <a:cubicBezTo>
                    <a:pt x="329" y="2285"/>
                    <a:pt x="216" y="1935"/>
                    <a:pt x="148" y="1561"/>
                  </a:cubicBezTo>
                  <a:cubicBezTo>
                    <a:pt x="91" y="1267"/>
                    <a:pt x="68" y="973"/>
                    <a:pt x="58" y="679"/>
                  </a:cubicBezTo>
                  <a:cubicBezTo>
                    <a:pt x="58" y="453"/>
                    <a:pt x="46" y="227"/>
                    <a:pt x="8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633215" y="4322254"/>
              <a:ext cx="26769" cy="114081"/>
            </a:xfrm>
            <a:custGeom>
              <a:avLst/>
              <a:gdLst/>
              <a:ahLst/>
              <a:cxnLst/>
              <a:rect l="l" t="t" r="r" b="b"/>
              <a:pathLst>
                <a:path w="600" h="2557" extrusionOk="0">
                  <a:moveTo>
                    <a:pt x="169" y="1"/>
                  </a:moveTo>
                  <a:cubicBezTo>
                    <a:pt x="159" y="1"/>
                    <a:pt x="147" y="1"/>
                    <a:pt x="124" y="12"/>
                  </a:cubicBezTo>
                  <a:cubicBezTo>
                    <a:pt x="0" y="883"/>
                    <a:pt x="181" y="1765"/>
                    <a:pt x="566" y="2556"/>
                  </a:cubicBezTo>
                  <a:lnTo>
                    <a:pt x="599" y="2522"/>
                  </a:lnTo>
                  <a:cubicBezTo>
                    <a:pt x="215" y="1742"/>
                    <a:pt x="46" y="871"/>
                    <a:pt x="16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515162" y="4128757"/>
              <a:ext cx="235969" cy="182877"/>
            </a:xfrm>
            <a:custGeom>
              <a:avLst/>
              <a:gdLst/>
              <a:ahLst/>
              <a:cxnLst/>
              <a:rect l="l" t="t" r="r" b="b"/>
              <a:pathLst>
                <a:path w="5289" h="4099" extrusionOk="0">
                  <a:moveTo>
                    <a:pt x="2467" y="1"/>
                  </a:moveTo>
                  <a:cubicBezTo>
                    <a:pt x="2430" y="1"/>
                    <a:pt x="2395" y="2"/>
                    <a:pt x="2363" y="6"/>
                  </a:cubicBezTo>
                  <a:cubicBezTo>
                    <a:pt x="1278" y="131"/>
                    <a:pt x="1232" y="572"/>
                    <a:pt x="1232" y="572"/>
                  </a:cubicBezTo>
                  <a:cubicBezTo>
                    <a:pt x="1232" y="572"/>
                    <a:pt x="792" y="685"/>
                    <a:pt x="554" y="1104"/>
                  </a:cubicBezTo>
                  <a:cubicBezTo>
                    <a:pt x="317" y="1522"/>
                    <a:pt x="566" y="2235"/>
                    <a:pt x="566" y="2235"/>
                  </a:cubicBezTo>
                  <a:cubicBezTo>
                    <a:pt x="566" y="2235"/>
                    <a:pt x="0" y="3896"/>
                    <a:pt x="2398" y="4089"/>
                  </a:cubicBezTo>
                  <a:cubicBezTo>
                    <a:pt x="2476" y="4096"/>
                    <a:pt x="2551" y="4099"/>
                    <a:pt x="2624" y="4099"/>
                  </a:cubicBezTo>
                  <a:cubicBezTo>
                    <a:pt x="4788" y="4099"/>
                    <a:pt x="4693" y="1273"/>
                    <a:pt x="4693" y="1273"/>
                  </a:cubicBezTo>
                  <a:cubicBezTo>
                    <a:pt x="4704" y="1262"/>
                    <a:pt x="4715" y="1262"/>
                    <a:pt x="4727" y="1250"/>
                  </a:cubicBezTo>
                  <a:cubicBezTo>
                    <a:pt x="4953" y="1149"/>
                    <a:pt x="5190" y="934"/>
                    <a:pt x="5281" y="707"/>
                  </a:cubicBezTo>
                  <a:cubicBezTo>
                    <a:pt x="5289" y="700"/>
                    <a:pt x="5274" y="692"/>
                    <a:pt x="5261" y="692"/>
                  </a:cubicBezTo>
                  <a:cubicBezTo>
                    <a:pt x="5256" y="692"/>
                    <a:pt x="5250" y="693"/>
                    <a:pt x="5247" y="697"/>
                  </a:cubicBezTo>
                  <a:cubicBezTo>
                    <a:pt x="5122" y="810"/>
                    <a:pt x="4964" y="911"/>
                    <a:pt x="4795" y="991"/>
                  </a:cubicBezTo>
                  <a:cubicBezTo>
                    <a:pt x="4885" y="923"/>
                    <a:pt x="4964" y="821"/>
                    <a:pt x="5021" y="707"/>
                  </a:cubicBezTo>
                  <a:cubicBezTo>
                    <a:pt x="5030" y="689"/>
                    <a:pt x="5009" y="671"/>
                    <a:pt x="4995" y="671"/>
                  </a:cubicBezTo>
                  <a:cubicBezTo>
                    <a:pt x="4992" y="671"/>
                    <a:pt x="4989" y="672"/>
                    <a:pt x="4987" y="674"/>
                  </a:cubicBezTo>
                  <a:cubicBezTo>
                    <a:pt x="4896" y="787"/>
                    <a:pt x="4806" y="855"/>
                    <a:pt x="4693" y="911"/>
                  </a:cubicBezTo>
                  <a:cubicBezTo>
                    <a:pt x="4330" y="506"/>
                    <a:pt x="3074" y="1"/>
                    <a:pt x="24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584762" y="4162308"/>
              <a:ext cx="141340" cy="24271"/>
            </a:xfrm>
            <a:custGeom>
              <a:avLst/>
              <a:gdLst/>
              <a:ahLst/>
              <a:cxnLst/>
              <a:rect l="l" t="t" r="r" b="b"/>
              <a:pathLst>
                <a:path w="3168" h="544" extrusionOk="0">
                  <a:moveTo>
                    <a:pt x="23" y="1"/>
                  </a:moveTo>
                  <a:cubicBezTo>
                    <a:pt x="12" y="1"/>
                    <a:pt x="1" y="23"/>
                    <a:pt x="23" y="23"/>
                  </a:cubicBezTo>
                  <a:cubicBezTo>
                    <a:pt x="464" y="239"/>
                    <a:pt x="961" y="442"/>
                    <a:pt x="1448" y="510"/>
                  </a:cubicBezTo>
                  <a:cubicBezTo>
                    <a:pt x="1630" y="532"/>
                    <a:pt x="1815" y="543"/>
                    <a:pt x="2000" y="543"/>
                  </a:cubicBezTo>
                  <a:cubicBezTo>
                    <a:pt x="2393" y="543"/>
                    <a:pt x="2790" y="493"/>
                    <a:pt x="3167" y="385"/>
                  </a:cubicBezTo>
                  <a:cubicBezTo>
                    <a:pt x="3167" y="385"/>
                    <a:pt x="3167" y="380"/>
                    <a:pt x="3164" y="380"/>
                  </a:cubicBezTo>
                  <a:cubicBezTo>
                    <a:pt x="3162" y="380"/>
                    <a:pt x="3159" y="382"/>
                    <a:pt x="3155" y="385"/>
                  </a:cubicBezTo>
                  <a:cubicBezTo>
                    <a:pt x="2832" y="453"/>
                    <a:pt x="2488" y="484"/>
                    <a:pt x="2146" y="484"/>
                  </a:cubicBezTo>
                  <a:cubicBezTo>
                    <a:pt x="1914" y="484"/>
                    <a:pt x="1683" y="470"/>
                    <a:pt x="1459" y="442"/>
                  </a:cubicBezTo>
                  <a:cubicBezTo>
                    <a:pt x="961" y="363"/>
                    <a:pt x="498" y="182"/>
                    <a:pt x="2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597478" y="4135762"/>
              <a:ext cx="119524" cy="39440"/>
            </a:xfrm>
            <a:custGeom>
              <a:avLst/>
              <a:gdLst/>
              <a:ahLst/>
              <a:cxnLst/>
              <a:rect l="l" t="t" r="r" b="b"/>
              <a:pathLst>
                <a:path w="2679" h="884" extrusionOk="0">
                  <a:moveTo>
                    <a:pt x="23" y="0"/>
                  </a:moveTo>
                  <a:cubicBezTo>
                    <a:pt x="12" y="0"/>
                    <a:pt x="1" y="25"/>
                    <a:pt x="10" y="42"/>
                  </a:cubicBezTo>
                  <a:cubicBezTo>
                    <a:pt x="591" y="623"/>
                    <a:pt x="1413" y="883"/>
                    <a:pt x="2218" y="883"/>
                  </a:cubicBezTo>
                  <a:cubicBezTo>
                    <a:pt x="2369" y="883"/>
                    <a:pt x="2519" y="874"/>
                    <a:pt x="2667" y="856"/>
                  </a:cubicBezTo>
                  <a:cubicBezTo>
                    <a:pt x="2678" y="856"/>
                    <a:pt x="2678" y="834"/>
                    <a:pt x="2667" y="834"/>
                  </a:cubicBezTo>
                  <a:cubicBezTo>
                    <a:pt x="2574" y="840"/>
                    <a:pt x="2481" y="843"/>
                    <a:pt x="2388" y="843"/>
                  </a:cubicBezTo>
                  <a:cubicBezTo>
                    <a:pt x="1984" y="843"/>
                    <a:pt x="1583" y="783"/>
                    <a:pt x="1197" y="664"/>
                  </a:cubicBezTo>
                  <a:cubicBezTo>
                    <a:pt x="756" y="528"/>
                    <a:pt x="405" y="268"/>
                    <a:pt x="32" y="8"/>
                  </a:cubicBezTo>
                  <a:cubicBezTo>
                    <a:pt x="30" y="2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618090" y="4138617"/>
              <a:ext cx="63487" cy="30472"/>
            </a:xfrm>
            <a:custGeom>
              <a:avLst/>
              <a:gdLst/>
              <a:ahLst/>
              <a:cxnLst/>
              <a:rect l="l" t="t" r="r" b="b"/>
              <a:pathLst>
                <a:path w="1423" h="683" extrusionOk="0">
                  <a:moveTo>
                    <a:pt x="0" y="1"/>
                  </a:moveTo>
                  <a:lnTo>
                    <a:pt x="0" y="12"/>
                  </a:lnTo>
                  <a:cubicBezTo>
                    <a:pt x="565" y="46"/>
                    <a:pt x="973" y="328"/>
                    <a:pt x="1391" y="679"/>
                  </a:cubicBezTo>
                  <a:cubicBezTo>
                    <a:pt x="1393" y="681"/>
                    <a:pt x="1395" y="682"/>
                    <a:pt x="1398" y="682"/>
                  </a:cubicBezTo>
                  <a:cubicBezTo>
                    <a:pt x="1409" y="682"/>
                    <a:pt x="1423" y="665"/>
                    <a:pt x="1413" y="657"/>
                  </a:cubicBezTo>
                  <a:cubicBezTo>
                    <a:pt x="1074" y="238"/>
                    <a:pt x="531" y="1"/>
                    <a:pt x="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648339" y="4140134"/>
              <a:ext cx="63487" cy="31007"/>
            </a:xfrm>
            <a:custGeom>
              <a:avLst/>
              <a:gdLst/>
              <a:ahLst/>
              <a:cxnLst/>
              <a:rect l="l" t="t" r="r" b="b"/>
              <a:pathLst>
                <a:path w="1423" h="695" extrusionOk="0">
                  <a:moveTo>
                    <a:pt x="11" y="0"/>
                  </a:moveTo>
                  <a:cubicBezTo>
                    <a:pt x="11" y="0"/>
                    <a:pt x="1" y="12"/>
                    <a:pt x="11" y="12"/>
                  </a:cubicBezTo>
                  <a:cubicBezTo>
                    <a:pt x="532" y="102"/>
                    <a:pt x="1007" y="317"/>
                    <a:pt x="1391" y="690"/>
                  </a:cubicBezTo>
                  <a:cubicBezTo>
                    <a:pt x="1394" y="693"/>
                    <a:pt x="1398" y="695"/>
                    <a:pt x="1402" y="695"/>
                  </a:cubicBezTo>
                  <a:cubicBezTo>
                    <a:pt x="1412" y="695"/>
                    <a:pt x="1422" y="684"/>
                    <a:pt x="1414" y="668"/>
                  </a:cubicBezTo>
                  <a:cubicBezTo>
                    <a:pt x="1097" y="261"/>
                    <a:pt x="509" y="68"/>
                    <a:pt x="1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543404" y="4171409"/>
              <a:ext cx="29803" cy="45597"/>
            </a:xfrm>
            <a:custGeom>
              <a:avLst/>
              <a:gdLst/>
              <a:ahLst/>
              <a:cxnLst/>
              <a:rect l="l" t="t" r="r" b="b"/>
              <a:pathLst>
                <a:path w="668" h="1022" extrusionOk="0">
                  <a:moveTo>
                    <a:pt x="667" y="0"/>
                  </a:moveTo>
                  <a:cubicBezTo>
                    <a:pt x="192" y="80"/>
                    <a:pt x="0" y="566"/>
                    <a:pt x="46" y="995"/>
                  </a:cubicBezTo>
                  <a:cubicBezTo>
                    <a:pt x="46" y="1013"/>
                    <a:pt x="60" y="1021"/>
                    <a:pt x="74" y="1021"/>
                  </a:cubicBezTo>
                  <a:cubicBezTo>
                    <a:pt x="88" y="1021"/>
                    <a:pt x="102" y="1013"/>
                    <a:pt x="102" y="995"/>
                  </a:cubicBezTo>
                  <a:cubicBezTo>
                    <a:pt x="114" y="588"/>
                    <a:pt x="227" y="125"/>
                    <a:pt x="667" y="12"/>
                  </a:cubicBezTo>
                  <a:lnTo>
                    <a:pt x="667" y="0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533321" y="4164851"/>
              <a:ext cx="32346" cy="56572"/>
            </a:xfrm>
            <a:custGeom>
              <a:avLst/>
              <a:gdLst/>
              <a:ahLst/>
              <a:cxnLst/>
              <a:rect l="l" t="t" r="r" b="b"/>
              <a:pathLst>
                <a:path w="725" h="1268" extrusionOk="0">
                  <a:moveTo>
                    <a:pt x="724" y="1"/>
                  </a:moveTo>
                  <a:cubicBezTo>
                    <a:pt x="475" y="79"/>
                    <a:pt x="283" y="192"/>
                    <a:pt x="147" y="419"/>
                  </a:cubicBezTo>
                  <a:cubicBezTo>
                    <a:pt x="0" y="667"/>
                    <a:pt x="113" y="1018"/>
                    <a:pt x="204" y="1255"/>
                  </a:cubicBezTo>
                  <a:cubicBezTo>
                    <a:pt x="208" y="1264"/>
                    <a:pt x="216" y="1268"/>
                    <a:pt x="224" y="1268"/>
                  </a:cubicBezTo>
                  <a:cubicBezTo>
                    <a:pt x="236" y="1268"/>
                    <a:pt x="249" y="1258"/>
                    <a:pt x="249" y="1245"/>
                  </a:cubicBezTo>
                  <a:cubicBezTo>
                    <a:pt x="192" y="1029"/>
                    <a:pt x="124" y="815"/>
                    <a:pt x="159" y="589"/>
                  </a:cubicBezTo>
                  <a:cubicBezTo>
                    <a:pt x="204" y="283"/>
                    <a:pt x="463" y="114"/>
                    <a:pt x="724" y="12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642361" y="4200588"/>
              <a:ext cx="40332" cy="89007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693" y="1"/>
                  </a:moveTo>
                  <a:cubicBezTo>
                    <a:pt x="685" y="1"/>
                    <a:pt x="677" y="7"/>
                    <a:pt x="677" y="14"/>
                  </a:cubicBezTo>
                  <a:cubicBezTo>
                    <a:pt x="869" y="760"/>
                    <a:pt x="507" y="1427"/>
                    <a:pt x="10" y="1959"/>
                  </a:cubicBezTo>
                  <a:cubicBezTo>
                    <a:pt x="0" y="1968"/>
                    <a:pt x="16" y="1995"/>
                    <a:pt x="35" y="1995"/>
                  </a:cubicBezTo>
                  <a:cubicBezTo>
                    <a:pt x="38" y="1995"/>
                    <a:pt x="41" y="1994"/>
                    <a:pt x="44" y="1992"/>
                  </a:cubicBezTo>
                  <a:cubicBezTo>
                    <a:pt x="620" y="1552"/>
                    <a:pt x="904" y="703"/>
                    <a:pt x="711" y="14"/>
                  </a:cubicBezTo>
                  <a:cubicBezTo>
                    <a:pt x="706" y="4"/>
                    <a:pt x="699" y="1"/>
                    <a:pt x="69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628664" y="4202328"/>
              <a:ext cx="65629" cy="99358"/>
            </a:xfrm>
            <a:custGeom>
              <a:avLst/>
              <a:gdLst/>
              <a:ahLst/>
              <a:cxnLst/>
              <a:rect l="l" t="t" r="r" b="b"/>
              <a:pathLst>
                <a:path w="1471" h="2227" extrusionOk="0">
                  <a:moveTo>
                    <a:pt x="1374" y="0"/>
                  </a:moveTo>
                  <a:cubicBezTo>
                    <a:pt x="1372" y="0"/>
                    <a:pt x="1369" y="3"/>
                    <a:pt x="1369" y="8"/>
                  </a:cubicBezTo>
                  <a:cubicBezTo>
                    <a:pt x="1437" y="495"/>
                    <a:pt x="1334" y="947"/>
                    <a:pt x="1120" y="1377"/>
                  </a:cubicBezTo>
                  <a:cubicBezTo>
                    <a:pt x="882" y="1840"/>
                    <a:pt x="464" y="1999"/>
                    <a:pt x="23" y="2180"/>
                  </a:cubicBezTo>
                  <a:cubicBezTo>
                    <a:pt x="3" y="2190"/>
                    <a:pt x="0" y="2227"/>
                    <a:pt x="24" y="2227"/>
                  </a:cubicBezTo>
                  <a:cubicBezTo>
                    <a:pt x="27" y="2227"/>
                    <a:pt x="31" y="2226"/>
                    <a:pt x="34" y="2225"/>
                  </a:cubicBezTo>
                  <a:cubicBezTo>
                    <a:pt x="509" y="2101"/>
                    <a:pt x="905" y="1920"/>
                    <a:pt x="1143" y="1478"/>
                  </a:cubicBezTo>
                  <a:cubicBezTo>
                    <a:pt x="1391" y="1026"/>
                    <a:pt x="1470" y="506"/>
                    <a:pt x="1380" y="8"/>
                  </a:cubicBezTo>
                  <a:cubicBezTo>
                    <a:pt x="1380" y="3"/>
                    <a:pt x="1377" y="0"/>
                    <a:pt x="137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651552" y="4197152"/>
              <a:ext cx="64915" cy="110154"/>
            </a:xfrm>
            <a:custGeom>
              <a:avLst/>
              <a:gdLst/>
              <a:ahLst/>
              <a:cxnLst/>
              <a:rect l="l" t="t" r="r" b="b"/>
              <a:pathLst>
                <a:path w="1455" h="2469" extrusionOk="0">
                  <a:moveTo>
                    <a:pt x="1376" y="0"/>
                  </a:moveTo>
                  <a:cubicBezTo>
                    <a:pt x="1421" y="531"/>
                    <a:pt x="1308" y="1052"/>
                    <a:pt x="1082" y="1538"/>
                  </a:cubicBezTo>
                  <a:cubicBezTo>
                    <a:pt x="867" y="2001"/>
                    <a:pt x="437" y="2194"/>
                    <a:pt x="19" y="2431"/>
                  </a:cubicBezTo>
                  <a:cubicBezTo>
                    <a:pt x="0" y="2450"/>
                    <a:pt x="12" y="2468"/>
                    <a:pt x="30" y="2468"/>
                  </a:cubicBezTo>
                  <a:cubicBezTo>
                    <a:pt x="34" y="2468"/>
                    <a:pt x="38" y="2468"/>
                    <a:pt x="42" y="2466"/>
                  </a:cubicBezTo>
                  <a:cubicBezTo>
                    <a:pt x="494" y="2273"/>
                    <a:pt x="901" y="2024"/>
                    <a:pt x="1127" y="1561"/>
                  </a:cubicBezTo>
                  <a:cubicBezTo>
                    <a:pt x="1376" y="1086"/>
                    <a:pt x="1455" y="531"/>
                    <a:pt x="138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592838" y="4309628"/>
              <a:ext cx="37387" cy="37254"/>
            </a:xfrm>
            <a:custGeom>
              <a:avLst/>
              <a:gdLst/>
              <a:ahLst/>
              <a:cxnLst/>
              <a:rect l="l" t="t" r="r" b="b"/>
              <a:pathLst>
                <a:path w="838" h="835" extrusionOk="0">
                  <a:moveTo>
                    <a:pt x="837" y="1"/>
                  </a:moveTo>
                  <a:lnTo>
                    <a:pt x="1" y="227"/>
                  </a:lnTo>
                  <a:cubicBezTo>
                    <a:pt x="1" y="227"/>
                    <a:pt x="69" y="781"/>
                    <a:pt x="204" y="827"/>
                  </a:cubicBezTo>
                  <a:cubicBezTo>
                    <a:pt x="217" y="832"/>
                    <a:pt x="232" y="835"/>
                    <a:pt x="249" y="835"/>
                  </a:cubicBezTo>
                  <a:cubicBezTo>
                    <a:pt x="414" y="835"/>
                    <a:pt x="756" y="585"/>
                    <a:pt x="837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509095" y="4183278"/>
              <a:ext cx="155929" cy="138663"/>
            </a:xfrm>
            <a:custGeom>
              <a:avLst/>
              <a:gdLst/>
              <a:ahLst/>
              <a:cxnLst/>
              <a:rect l="l" t="t" r="r" b="b"/>
              <a:pathLst>
                <a:path w="3495" h="3108" extrusionOk="0">
                  <a:moveTo>
                    <a:pt x="1617" y="1"/>
                  </a:moveTo>
                  <a:cubicBezTo>
                    <a:pt x="1474" y="1"/>
                    <a:pt x="1330" y="13"/>
                    <a:pt x="1187" y="40"/>
                  </a:cubicBezTo>
                  <a:cubicBezTo>
                    <a:pt x="837" y="209"/>
                    <a:pt x="1" y="2018"/>
                    <a:pt x="996" y="2787"/>
                  </a:cubicBezTo>
                  <a:cubicBezTo>
                    <a:pt x="1293" y="3015"/>
                    <a:pt x="1612" y="3108"/>
                    <a:pt x="1921" y="3108"/>
                  </a:cubicBezTo>
                  <a:cubicBezTo>
                    <a:pt x="2655" y="3108"/>
                    <a:pt x="3327" y="2580"/>
                    <a:pt x="3494" y="2086"/>
                  </a:cubicBezTo>
                  <a:cubicBezTo>
                    <a:pt x="3494" y="2086"/>
                    <a:pt x="3257" y="1182"/>
                    <a:pt x="3393" y="492"/>
                  </a:cubicBezTo>
                  <a:cubicBezTo>
                    <a:pt x="3393" y="492"/>
                    <a:pt x="2537" y="1"/>
                    <a:pt x="161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557012" y="4183277"/>
              <a:ext cx="106496" cy="87044"/>
            </a:xfrm>
            <a:custGeom>
              <a:avLst/>
              <a:gdLst/>
              <a:ahLst/>
              <a:cxnLst/>
              <a:rect l="l" t="t" r="r" b="b"/>
              <a:pathLst>
                <a:path w="2387" h="1951" extrusionOk="0">
                  <a:moveTo>
                    <a:pt x="543" y="1"/>
                  </a:moveTo>
                  <a:cubicBezTo>
                    <a:pt x="400" y="1"/>
                    <a:pt x="256" y="13"/>
                    <a:pt x="113" y="40"/>
                  </a:cubicBezTo>
                  <a:cubicBezTo>
                    <a:pt x="80" y="51"/>
                    <a:pt x="46" y="85"/>
                    <a:pt x="0" y="130"/>
                  </a:cubicBezTo>
                  <a:cubicBezTo>
                    <a:pt x="67" y="125"/>
                    <a:pt x="134" y="122"/>
                    <a:pt x="200" y="122"/>
                  </a:cubicBezTo>
                  <a:cubicBezTo>
                    <a:pt x="529" y="122"/>
                    <a:pt x="853" y="193"/>
                    <a:pt x="1154" y="334"/>
                  </a:cubicBezTo>
                  <a:cubicBezTo>
                    <a:pt x="1437" y="470"/>
                    <a:pt x="1674" y="673"/>
                    <a:pt x="1810" y="967"/>
                  </a:cubicBezTo>
                  <a:cubicBezTo>
                    <a:pt x="1923" y="1204"/>
                    <a:pt x="1980" y="1487"/>
                    <a:pt x="2138" y="1702"/>
                  </a:cubicBezTo>
                  <a:cubicBezTo>
                    <a:pt x="2206" y="1804"/>
                    <a:pt x="2296" y="1883"/>
                    <a:pt x="2387" y="1951"/>
                  </a:cubicBezTo>
                  <a:cubicBezTo>
                    <a:pt x="2330" y="1679"/>
                    <a:pt x="2217" y="1023"/>
                    <a:pt x="2319" y="492"/>
                  </a:cubicBezTo>
                  <a:cubicBezTo>
                    <a:pt x="2319" y="492"/>
                    <a:pt x="1463" y="1"/>
                    <a:pt x="543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592927" y="4256402"/>
              <a:ext cx="38637" cy="13875"/>
            </a:xfrm>
            <a:custGeom>
              <a:avLst/>
              <a:gdLst/>
              <a:ahLst/>
              <a:cxnLst/>
              <a:rect l="l" t="t" r="r" b="b"/>
              <a:pathLst>
                <a:path w="866" h="311" extrusionOk="0">
                  <a:moveTo>
                    <a:pt x="483" y="0"/>
                  </a:moveTo>
                  <a:cubicBezTo>
                    <a:pt x="304" y="0"/>
                    <a:pt x="110" y="101"/>
                    <a:pt x="10" y="266"/>
                  </a:cubicBezTo>
                  <a:cubicBezTo>
                    <a:pt x="1" y="276"/>
                    <a:pt x="14" y="292"/>
                    <a:pt x="25" y="292"/>
                  </a:cubicBezTo>
                  <a:cubicBezTo>
                    <a:pt x="27" y="292"/>
                    <a:pt x="30" y="291"/>
                    <a:pt x="32" y="289"/>
                  </a:cubicBezTo>
                  <a:cubicBezTo>
                    <a:pt x="158" y="182"/>
                    <a:pt x="333" y="93"/>
                    <a:pt x="492" y="93"/>
                  </a:cubicBezTo>
                  <a:cubicBezTo>
                    <a:pt x="620" y="93"/>
                    <a:pt x="737" y="150"/>
                    <a:pt x="813" y="301"/>
                  </a:cubicBezTo>
                  <a:cubicBezTo>
                    <a:pt x="816" y="307"/>
                    <a:pt x="822" y="310"/>
                    <a:pt x="829" y="310"/>
                  </a:cubicBezTo>
                  <a:cubicBezTo>
                    <a:pt x="845" y="310"/>
                    <a:pt x="866" y="294"/>
                    <a:pt x="858" y="278"/>
                  </a:cubicBezTo>
                  <a:cubicBezTo>
                    <a:pt x="799" y="84"/>
                    <a:pt x="647" y="0"/>
                    <a:pt x="48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535328" y="4251985"/>
              <a:ext cx="20211" cy="13518"/>
            </a:xfrm>
            <a:custGeom>
              <a:avLst/>
              <a:gdLst/>
              <a:ahLst/>
              <a:cxnLst/>
              <a:rect l="l" t="t" r="r" b="b"/>
              <a:pathLst>
                <a:path w="453" h="303" extrusionOk="0">
                  <a:moveTo>
                    <a:pt x="113" y="0"/>
                  </a:moveTo>
                  <a:cubicBezTo>
                    <a:pt x="80" y="0"/>
                    <a:pt x="49" y="8"/>
                    <a:pt x="23" y="26"/>
                  </a:cubicBezTo>
                  <a:cubicBezTo>
                    <a:pt x="1" y="38"/>
                    <a:pt x="11" y="71"/>
                    <a:pt x="34" y="83"/>
                  </a:cubicBezTo>
                  <a:cubicBezTo>
                    <a:pt x="102" y="94"/>
                    <a:pt x="170" y="83"/>
                    <a:pt x="249" y="117"/>
                  </a:cubicBezTo>
                  <a:cubicBezTo>
                    <a:pt x="328" y="151"/>
                    <a:pt x="396" y="230"/>
                    <a:pt x="441" y="298"/>
                  </a:cubicBezTo>
                  <a:cubicBezTo>
                    <a:pt x="441" y="301"/>
                    <a:pt x="442" y="303"/>
                    <a:pt x="444" y="303"/>
                  </a:cubicBezTo>
                  <a:cubicBezTo>
                    <a:pt x="448" y="303"/>
                    <a:pt x="453" y="298"/>
                    <a:pt x="453" y="298"/>
                  </a:cubicBezTo>
                  <a:cubicBezTo>
                    <a:pt x="430" y="196"/>
                    <a:pt x="385" y="117"/>
                    <a:pt x="305" y="61"/>
                  </a:cubicBezTo>
                  <a:cubicBezTo>
                    <a:pt x="253" y="30"/>
                    <a:pt x="180" y="0"/>
                    <a:pt x="11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557012" y="4272820"/>
              <a:ext cx="25787" cy="11645"/>
            </a:xfrm>
            <a:custGeom>
              <a:avLst/>
              <a:gdLst/>
              <a:ahLst/>
              <a:cxnLst/>
              <a:rect l="l" t="t" r="r" b="b"/>
              <a:pathLst>
                <a:path w="578" h="261" extrusionOk="0">
                  <a:moveTo>
                    <a:pt x="91" y="1"/>
                  </a:moveTo>
                  <a:cubicBezTo>
                    <a:pt x="80" y="1"/>
                    <a:pt x="68" y="1"/>
                    <a:pt x="68" y="11"/>
                  </a:cubicBezTo>
                  <a:cubicBezTo>
                    <a:pt x="0" y="68"/>
                    <a:pt x="103" y="170"/>
                    <a:pt x="159" y="204"/>
                  </a:cubicBezTo>
                  <a:cubicBezTo>
                    <a:pt x="220" y="241"/>
                    <a:pt x="291" y="261"/>
                    <a:pt x="363" y="261"/>
                  </a:cubicBezTo>
                  <a:cubicBezTo>
                    <a:pt x="424" y="261"/>
                    <a:pt x="486" y="246"/>
                    <a:pt x="543" y="215"/>
                  </a:cubicBezTo>
                  <a:cubicBezTo>
                    <a:pt x="578" y="204"/>
                    <a:pt x="543" y="159"/>
                    <a:pt x="521" y="159"/>
                  </a:cubicBezTo>
                  <a:cubicBezTo>
                    <a:pt x="419" y="147"/>
                    <a:pt x="329" y="125"/>
                    <a:pt x="238" y="91"/>
                  </a:cubicBezTo>
                  <a:cubicBezTo>
                    <a:pt x="181" y="68"/>
                    <a:pt x="136" y="23"/>
                    <a:pt x="9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52952" y="4287231"/>
              <a:ext cx="56929" cy="19452"/>
            </a:xfrm>
            <a:custGeom>
              <a:avLst/>
              <a:gdLst/>
              <a:ahLst/>
              <a:cxnLst/>
              <a:rect l="l" t="t" r="r" b="b"/>
              <a:pathLst>
                <a:path w="1276" h="436" extrusionOk="0">
                  <a:moveTo>
                    <a:pt x="1257" y="1"/>
                  </a:moveTo>
                  <a:cubicBezTo>
                    <a:pt x="1253" y="1"/>
                    <a:pt x="1248" y="2"/>
                    <a:pt x="1245" y="5"/>
                  </a:cubicBezTo>
                  <a:cubicBezTo>
                    <a:pt x="1109" y="141"/>
                    <a:pt x="973" y="243"/>
                    <a:pt x="782" y="311"/>
                  </a:cubicBezTo>
                  <a:cubicBezTo>
                    <a:pt x="722" y="329"/>
                    <a:pt x="665" y="337"/>
                    <a:pt x="608" y="337"/>
                  </a:cubicBezTo>
                  <a:cubicBezTo>
                    <a:pt x="385" y="337"/>
                    <a:pt x="184" y="209"/>
                    <a:pt x="13" y="73"/>
                  </a:cubicBezTo>
                  <a:cubicBezTo>
                    <a:pt x="9" y="69"/>
                    <a:pt x="6" y="68"/>
                    <a:pt x="4" y="68"/>
                  </a:cubicBezTo>
                  <a:cubicBezTo>
                    <a:pt x="1" y="68"/>
                    <a:pt x="1" y="73"/>
                    <a:pt x="1" y="73"/>
                  </a:cubicBezTo>
                  <a:cubicBezTo>
                    <a:pt x="170" y="305"/>
                    <a:pt x="419" y="435"/>
                    <a:pt x="660" y="435"/>
                  </a:cubicBezTo>
                  <a:cubicBezTo>
                    <a:pt x="900" y="435"/>
                    <a:pt x="1132" y="305"/>
                    <a:pt x="1267" y="17"/>
                  </a:cubicBezTo>
                  <a:cubicBezTo>
                    <a:pt x="1276" y="9"/>
                    <a:pt x="1267" y="1"/>
                    <a:pt x="1257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620098" y="4271437"/>
              <a:ext cx="20701" cy="17043"/>
            </a:xfrm>
            <a:custGeom>
              <a:avLst/>
              <a:gdLst/>
              <a:ahLst/>
              <a:cxnLst/>
              <a:rect l="l" t="t" r="r" b="b"/>
              <a:pathLst>
                <a:path w="464" h="382" extrusionOk="0">
                  <a:moveTo>
                    <a:pt x="224" y="1"/>
                  </a:moveTo>
                  <a:cubicBezTo>
                    <a:pt x="202" y="1"/>
                    <a:pt x="180" y="4"/>
                    <a:pt x="159" y="9"/>
                  </a:cubicBezTo>
                  <a:cubicBezTo>
                    <a:pt x="79" y="32"/>
                    <a:pt x="0" y="133"/>
                    <a:pt x="11" y="223"/>
                  </a:cubicBezTo>
                  <a:cubicBezTo>
                    <a:pt x="23" y="246"/>
                    <a:pt x="23" y="269"/>
                    <a:pt x="46" y="303"/>
                  </a:cubicBezTo>
                  <a:cubicBezTo>
                    <a:pt x="68" y="336"/>
                    <a:pt x="91" y="348"/>
                    <a:pt x="113" y="371"/>
                  </a:cubicBezTo>
                  <a:cubicBezTo>
                    <a:pt x="147" y="382"/>
                    <a:pt x="204" y="382"/>
                    <a:pt x="237" y="382"/>
                  </a:cubicBezTo>
                  <a:cubicBezTo>
                    <a:pt x="283" y="382"/>
                    <a:pt x="317" y="371"/>
                    <a:pt x="350" y="348"/>
                  </a:cubicBezTo>
                  <a:cubicBezTo>
                    <a:pt x="441" y="303"/>
                    <a:pt x="463" y="178"/>
                    <a:pt x="407" y="99"/>
                  </a:cubicBezTo>
                  <a:cubicBezTo>
                    <a:pt x="364" y="30"/>
                    <a:pt x="294" y="1"/>
                    <a:pt x="22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527744" y="4260328"/>
              <a:ext cx="17712" cy="15392"/>
            </a:xfrm>
            <a:custGeom>
              <a:avLst/>
              <a:gdLst/>
              <a:ahLst/>
              <a:cxnLst/>
              <a:rect l="l" t="t" r="r" b="b"/>
              <a:pathLst>
                <a:path w="397" h="345" extrusionOk="0">
                  <a:moveTo>
                    <a:pt x="195" y="1"/>
                  </a:moveTo>
                  <a:cubicBezTo>
                    <a:pt x="176" y="1"/>
                    <a:pt x="156" y="4"/>
                    <a:pt x="136" y="9"/>
                  </a:cubicBezTo>
                  <a:cubicBezTo>
                    <a:pt x="35" y="32"/>
                    <a:pt x="0" y="145"/>
                    <a:pt x="35" y="224"/>
                  </a:cubicBezTo>
                  <a:cubicBezTo>
                    <a:pt x="46" y="269"/>
                    <a:pt x="80" y="303"/>
                    <a:pt x="114" y="326"/>
                  </a:cubicBezTo>
                  <a:cubicBezTo>
                    <a:pt x="134" y="339"/>
                    <a:pt x="157" y="345"/>
                    <a:pt x="180" y="345"/>
                  </a:cubicBezTo>
                  <a:cubicBezTo>
                    <a:pt x="197" y="345"/>
                    <a:pt x="213" y="342"/>
                    <a:pt x="227" y="337"/>
                  </a:cubicBezTo>
                  <a:cubicBezTo>
                    <a:pt x="261" y="337"/>
                    <a:pt x="284" y="326"/>
                    <a:pt x="306" y="314"/>
                  </a:cubicBezTo>
                  <a:cubicBezTo>
                    <a:pt x="385" y="258"/>
                    <a:pt x="397" y="145"/>
                    <a:pt x="340" y="77"/>
                  </a:cubicBezTo>
                  <a:cubicBezTo>
                    <a:pt x="306" y="26"/>
                    <a:pt x="253" y="1"/>
                    <a:pt x="19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625139" y="4219326"/>
              <a:ext cx="15660" cy="12358"/>
            </a:xfrm>
            <a:custGeom>
              <a:avLst/>
              <a:gdLst/>
              <a:ahLst/>
              <a:cxnLst/>
              <a:rect l="l" t="t" r="r" b="b"/>
              <a:pathLst>
                <a:path w="351" h="277" extrusionOk="0">
                  <a:moveTo>
                    <a:pt x="56" y="1"/>
                  </a:moveTo>
                  <a:cubicBezTo>
                    <a:pt x="23" y="1"/>
                    <a:pt x="0" y="46"/>
                    <a:pt x="34" y="69"/>
                  </a:cubicBezTo>
                  <a:cubicBezTo>
                    <a:pt x="147" y="114"/>
                    <a:pt x="260" y="159"/>
                    <a:pt x="317" y="272"/>
                  </a:cubicBezTo>
                  <a:cubicBezTo>
                    <a:pt x="320" y="276"/>
                    <a:pt x="324" y="277"/>
                    <a:pt x="329" y="277"/>
                  </a:cubicBezTo>
                  <a:cubicBezTo>
                    <a:pt x="339" y="277"/>
                    <a:pt x="350" y="269"/>
                    <a:pt x="350" y="261"/>
                  </a:cubicBezTo>
                  <a:cubicBezTo>
                    <a:pt x="305" y="125"/>
                    <a:pt x="204" y="12"/>
                    <a:pt x="56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543538" y="4209823"/>
              <a:ext cx="13518" cy="6737"/>
            </a:xfrm>
            <a:custGeom>
              <a:avLst/>
              <a:gdLst/>
              <a:ahLst/>
              <a:cxnLst/>
              <a:rect l="l" t="t" r="r" b="b"/>
              <a:pathLst>
                <a:path w="303" h="151" extrusionOk="0">
                  <a:moveTo>
                    <a:pt x="217" y="0"/>
                  </a:moveTo>
                  <a:cubicBezTo>
                    <a:pt x="131" y="0"/>
                    <a:pt x="44" y="51"/>
                    <a:pt x="8" y="123"/>
                  </a:cubicBezTo>
                  <a:cubicBezTo>
                    <a:pt x="0" y="140"/>
                    <a:pt x="10" y="150"/>
                    <a:pt x="21" y="150"/>
                  </a:cubicBezTo>
                  <a:cubicBezTo>
                    <a:pt x="24" y="150"/>
                    <a:pt x="28" y="149"/>
                    <a:pt x="31" y="146"/>
                  </a:cubicBezTo>
                  <a:cubicBezTo>
                    <a:pt x="65" y="112"/>
                    <a:pt x="111" y="89"/>
                    <a:pt x="156" y="78"/>
                  </a:cubicBezTo>
                  <a:cubicBezTo>
                    <a:pt x="201" y="67"/>
                    <a:pt x="234" y="67"/>
                    <a:pt x="280" y="56"/>
                  </a:cubicBezTo>
                  <a:cubicBezTo>
                    <a:pt x="302" y="44"/>
                    <a:pt x="302" y="10"/>
                    <a:pt x="280" y="10"/>
                  </a:cubicBezTo>
                  <a:cubicBezTo>
                    <a:pt x="259" y="4"/>
                    <a:pt x="238" y="0"/>
                    <a:pt x="21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642272" y="4259837"/>
              <a:ext cx="57241" cy="44570"/>
            </a:xfrm>
            <a:custGeom>
              <a:avLst/>
              <a:gdLst/>
              <a:ahLst/>
              <a:cxnLst/>
              <a:rect l="l" t="t" r="r" b="b"/>
              <a:pathLst>
                <a:path w="1283" h="999" extrusionOk="0">
                  <a:moveTo>
                    <a:pt x="677" y="1"/>
                  </a:moveTo>
                  <a:cubicBezTo>
                    <a:pt x="465" y="1"/>
                    <a:pt x="283" y="111"/>
                    <a:pt x="283" y="111"/>
                  </a:cubicBezTo>
                  <a:lnTo>
                    <a:pt x="1" y="880"/>
                  </a:lnTo>
                  <a:cubicBezTo>
                    <a:pt x="128" y="964"/>
                    <a:pt x="258" y="999"/>
                    <a:pt x="382" y="999"/>
                  </a:cubicBezTo>
                  <a:cubicBezTo>
                    <a:pt x="877" y="999"/>
                    <a:pt x="1283" y="442"/>
                    <a:pt x="1075" y="189"/>
                  </a:cubicBezTo>
                  <a:cubicBezTo>
                    <a:pt x="956" y="45"/>
                    <a:pt x="811" y="1"/>
                    <a:pt x="67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653872" y="4273266"/>
              <a:ext cx="29847" cy="22263"/>
            </a:xfrm>
            <a:custGeom>
              <a:avLst/>
              <a:gdLst/>
              <a:ahLst/>
              <a:cxnLst/>
              <a:rect l="l" t="t" r="r" b="b"/>
              <a:pathLst>
                <a:path w="669" h="499" extrusionOk="0">
                  <a:moveTo>
                    <a:pt x="334" y="233"/>
                  </a:moveTo>
                  <a:cubicBezTo>
                    <a:pt x="368" y="233"/>
                    <a:pt x="397" y="246"/>
                    <a:pt x="397" y="285"/>
                  </a:cubicBezTo>
                  <a:cubicBezTo>
                    <a:pt x="408" y="341"/>
                    <a:pt x="340" y="375"/>
                    <a:pt x="306" y="386"/>
                  </a:cubicBezTo>
                  <a:cubicBezTo>
                    <a:pt x="278" y="400"/>
                    <a:pt x="245" y="410"/>
                    <a:pt x="214" y="410"/>
                  </a:cubicBezTo>
                  <a:cubicBezTo>
                    <a:pt x="195" y="410"/>
                    <a:pt x="176" y="406"/>
                    <a:pt x="159" y="398"/>
                  </a:cubicBezTo>
                  <a:cubicBezTo>
                    <a:pt x="171" y="352"/>
                    <a:pt x="193" y="307"/>
                    <a:pt x="216" y="273"/>
                  </a:cubicBezTo>
                  <a:cubicBezTo>
                    <a:pt x="227" y="262"/>
                    <a:pt x="249" y="250"/>
                    <a:pt x="261" y="250"/>
                  </a:cubicBezTo>
                  <a:cubicBezTo>
                    <a:pt x="281" y="241"/>
                    <a:pt x="309" y="233"/>
                    <a:pt x="334" y="233"/>
                  </a:cubicBezTo>
                  <a:close/>
                  <a:moveTo>
                    <a:pt x="477" y="0"/>
                  </a:moveTo>
                  <a:cubicBezTo>
                    <a:pt x="393" y="0"/>
                    <a:pt x="309" y="21"/>
                    <a:pt x="249" y="81"/>
                  </a:cubicBezTo>
                  <a:cubicBezTo>
                    <a:pt x="148" y="160"/>
                    <a:pt x="1" y="341"/>
                    <a:pt x="58" y="476"/>
                  </a:cubicBezTo>
                  <a:cubicBezTo>
                    <a:pt x="63" y="489"/>
                    <a:pt x="80" y="498"/>
                    <a:pt x="95" y="498"/>
                  </a:cubicBezTo>
                  <a:cubicBezTo>
                    <a:pt x="108" y="498"/>
                    <a:pt x="120" y="492"/>
                    <a:pt x="125" y="476"/>
                  </a:cubicBezTo>
                  <a:cubicBezTo>
                    <a:pt x="125" y="476"/>
                    <a:pt x="125" y="466"/>
                    <a:pt x="136" y="466"/>
                  </a:cubicBezTo>
                  <a:cubicBezTo>
                    <a:pt x="162" y="475"/>
                    <a:pt x="190" y="479"/>
                    <a:pt x="220" y="479"/>
                  </a:cubicBezTo>
                  <a:cubicBezTo>
                    <a:pt x="336" y="479"/>
                    <a:pt x="465" y="411"/>
                    <a:pt x="465" y="285"/>
                  </a:cubicBezTo>
                  <a:cubicBezTo>
                    <a:pt x="465" y="205"/>
                    <a:pt x="374" y="172"/>
                    <a:pt x="306" y="172"/>
                  </a:cubicBezTo>
                  <a:lnTo>
                    <a:pt x="284" y="172"/>
                  </a:lnTo>
                  <a:cubicBezTo>
                    <a:pt x="356" y="89"/>
                    <a:pt x="458" y="52"/>
                    <a:pt x="566" y="52"/>
                  </a:cubicBezTo>
                  <a:cubicBezTo>
                    <a:pt x="592" y="52"/>
                    <a:pt x="619" y="54"/>
                    <a:pt x="646" y="58"/>
                  </a:cubicBezTo>
                  <a:cubicBezTo>
                    <a:pt x="656" y="58"/>
                    <a:pt x="668" y="36"/>
                    <a:pt x="646" y="24"/>
                  </a:cubicBezTo>
                  <a:cubicBezTo>
                    <a:pt x="594" y="10"/>
                    <a:pt x="535" y="0"/>
                    <a:pt x="477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25630" y="4321317"/>
              <a:ext cx="150888" cy="124744"/>
            </a:xfrm>
            <a:custGeom>
              <a:avLst/>
              <a:gdLst/>
              <a:ahLst/>
              <a:cxnLst/>
              <a:rect l="l" t="t" r="r" b="b"/>
              <a:pathLst>
                <a:path w="3382" h="2796" extrusionOk="0">
                  <a:moveTo>
                    <a:pt x="641" y="0"/>
                  </a:moveTo>
                  <a:cubicBezTo>
                    <a:pt x="548" y="0"/>
                    <a:pt x="451" y="7"/>
                    <a:pt x="351" y="22"/>
                  </a:cubicBezTo>
                  <a:cubicBezTo>
                    <a:pt x="12" y="67"/>
                    <a:pt x="0" y="587"/>
                    <a:pt x="464" y="802"/>
                  </a:cubicBezTo>
                  <a:cubicBezTo>
                    <a:pt x="928" y="1017"/>
                    <a:pt x="1990" y="1469"/>
                    <a:pt x="2579" y="2125"/>
                  </a:cubicBezTo>
                  <a:cubicBezTo>
                    <a:pt x="2579" y="2125"/>
                    <a:pt x="2474" y="2612"/>
                    <a:pt x="2729" y="2612"/>
                  </a:cubicBezTo>
                  <a:cubicBezTo>
                    <a:pt x="2751" y="2612"/>
                    <a:pt x="2776" y="2608"/>
                    <a:pt x="2805" y="2600"/>
                  </a:cubicBezTo>
                  <a:cubicBezTo>
                    <a:pt x="2805" y="2600"/>
                    <a:pt x="2883" y="2795"/>
                    <a:pt x="3012" y="2795"/>
                  </a:cubicBezTo>
                  <a:cubicBezTo>
                    <a:pt x="3022" y="2795"/>
                    <a:pt x="3032" y="2794"/>
                    <a:pt x="3043" y="2792"/>
                  </a:cubicBezTo>
                  <a:cubicBezTo>
                    <a:pt x="3347" y="2701"/>
                    <a:pt x="3382" y="2181"/>
                    <a:pt x="3269" y="2091"/>
                  </a:cubicBezTo>
                  <a:cubicBezTo>
                    <a:pt x="3156" y="2012"/>
                    <a:pt x="2884" y="1932"/>
                    <a:pt x="2884" y="1932"/>
                  </a:cubicBezTo>
                  <a:cubicBezTo>
                    <a:pt x="2884" y="1932"/>
                    <a:pt x="2200" y="0"/>
                    <a:pt x="64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760324" y="4431874"/>
              <a:ext cx="7138" cy="12537"/>
            </a:xfrm>
            <a:custGeom>
              <a:avLst/>
              <a:gdLst/>
              <a:ahLst/>
              <a:cxnLst/>
              <a:rect l="l" t="t" r="r" b="b"/>
              <a:pathLst>
                <a:path w="160" h="281" extrusionOk="0">
                  <a:moveTo>
                    <a:pt x="12" y="0"/>
                  </a:moveTo>
                  <a:cubicBezTo>
                    <a:pt x="9" y="0"/>
                    <a:pt x="6" y="3"/>
                    <a:pt x="1" y="9"/>
                  </a:cubicBezTo>
                  <a:cubicBezTo>
                    <a:pt x="1" y="9"/>
                    <a:pt x="1" y="20"/>
                    <a:pt x="12" y="20"/>
                  </a:cubicBezTo>
                  <a:cubicBezTo>
                    <a:pt x="12" y="20"/>
                    <a:pt x="137" y="110"/>
                    <a:pt x="102" y="269"/>
                  </a:cubicBezTo>
                  <a:cubicBezTo>
                    <a:pt x="102" y="269"/>
                    <a:pt x="102" y="280"/>
                    <a:pt x="114" y="280"/>
                  </a:cubicBezTo>
                  <a:cubicBezTo>
                    <a:pt x="114" y="280"/>
                    <a:pt x="125" y="280"/>
                    <a:pt x="125" y="269"/>
                  </a:cubicBezTo>
                  <a:cubicBezTo>
                    <a:pt x="159" y="99"/>
                    <a:pt x="24" y="9"/>
                    <a:pt x="24" y="9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766392" y="4423174"/>
              <a:ext cx="7094" cy="9592"/>
            </a:xfrm>
            <a:custGeom>
              <a:avLst/>
              <a:gdLst/>
              <a:ahLst/>
              <a:cxnLst/>
              <a:rect l="l" t="t" r="r" b="b"/>
              <a:pathLst>
                <a:path w="159" h="215" extrusionOk="0">
                  <a:moveTo>
                    <a:pt x="1" y="0"/>
                  </a:moveTo>
                  <a:cubicBezTo>
                    <a:pt x="1" y="11"/>
                    <a:pt x="1" y="23"/>
                    <a:pt x="12" y="23"/>
                  </a:cubicBezTo>
                  <a:cubicBezTo>
                    <a:pt x="12" y="23"/>
                    <a:pt x="102" y="46"/>
                    <a:pt x="136" y="215"/>
                  </a:cubicBezTo>
                  <a:lnTo>
                    <a:pt x="147" y="215"/>
                  </a:lnTo>
                  <a:cubicBezTo>
                    <a:pt x="159" y="215"/>
                    <a:pt x="159" y="215"/>
                    <a:pt x="159" y="204"/>
                  </a:cubicBezTo>
                  <a:cubicBezTo>
                    <a:pt x="125" y="23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89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249"/>
            <a:ext cx="9144000" cy="572700"/>
          </a:xfrm>
        </p:spPr>
        <p:txBody>
          <a:bodyPr/>
          <a:lstStyle/>
          <a:p>
            <a:pPr algn="ctr"/>
            <a:r>
              <a:rPr lang="en-US" sz="1600" dirty="0" smtClean="0"/>
              <a:t>Outcomes</a:t>
            </a:r>
            <a:endParaRPr lang="en-US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523999"/>
            <a:ext cx="7704000" cy="3044875"/>
          </a:xfrm>
        </p:spPr>
        <p:txBody>
          <a:bodyPr/>
          <a:lstStyle/>
          <a:p>
            <a:r>
              <a:rPr lang="en-US" sz="2400" b="1" dirty="0" smtClean="0"/>
              <a:t>Identify the story elements and the main events.</a:t>
            </a:r>
          </a:p>
          <a:p>
            <a:pPr marL="127000" indent="0">
              <a:buNone/>
            </a:pPr>
            <a:endParaRPr lang="en-US" sz="2400" b="1" dirty="0" smtClean="0"/>
          </a:p>
          <a:p>
            <a:r>
              <a:rPr lang="en-US" sz="2400" b="1" dirty="0" smtClean="0"/>
              <a:t>Read the story aloud.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8523889" y="371719"/>
            <a:ext cx="430924" cy="2378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/>
              <a:t>1:00</a:t>
            </a:r>
          </a:p>
          <a:p>
            <a:pPr algn="ctr"/>
            <a:r>
              <a:rPr lang="en-US" sz="800" b="1" dirty="0" smtClean="0"/>
              <a:t>min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3352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061"/>
            <a:ext cx="9144000" cy="336331"/>
          </a:xfrm>
        </p:spPr>
        <p:txBody>
          <a:bodyPr/>
          <a:lstStyle/>
          <a:p>
            <a:pPr algn="ctr"/>
            <a:r>
              <a:rPr lang="en-US" sz="1100" dirty="0" smtClean="0"/>
              <a:t>Warm Up</a:t>
            </a:r>
            <a:endParaRPr lang="en-US" sz="1100" dirty="0"/>
          </a:p>
        </p:txBody>
      </p:sp>
      <p:sp>
        <p:nvSpPr>
          <p:cNvPr id="4" name="Rectangle 3"/>
          <p:cNvSpPr/>
          <p:nvPr/>
        </p:nvSpPr>
        <p:spPr>
          <a:xfrm>
            <a:off x="8601405" y="126124"/>
            <a:ext cx="416471" cy="210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2:00</a:t>
            </a:r>
          </a:p>
          <a:p>
            <a:pPr algn="ctr"/>
            <a:r>
              <a:rPr lang="en-US" sz="700" b="1" dirty="0" err="1" smtClean="0"/>
              <a:t>mins</a:t>
            </a:r>
            <a:endParaRPr lang="en-US" sz="700" b="1" dirty="0"/>
          </a:p>
        </p:txBody>
      </p:sp>
      <p:pic>
        <p:nvPicPr>
          <p:cNvPr id="7" name="CS_L2_AUD_U02_p0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2918" y="462453"/>
            <a:ext cx="418163" cy="41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3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rgbClr val="CD6857"/>
                </a:solidFill>
              </a:rPr>
              <a:t>Pre assessment</a:t>
            </a:r>
            <a:endParaRPr sz="1000" dirty="0">
              <a:solidFill>
                <a:srgbClr val="CD6857"/>
              </a:solidFill>
            </a:endParaRPr>
          </a:p>
        </p:txBody>
      </p:sp>
      <p:sp>
        <p:nvSpPr>
          <p:cNvPr id="7" name="Google Shape;555;p37"/>
          <p:cNvSpPr txBox="1">
            <a:spLocks/>
          </p:cNvSpPr>
          <p:nvPr/>
        </p:nvSpPr>
        <p:spPr>
          <a:xfrm>
            <a:off x="0" y="304800"/>
            <a:ext cx="9144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Choose the correct answer.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01405" y="126124"/>
            <a:ext cx="416471" cy="210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2:00</a:t>
            </a:r>
          </a:p>
          <a:p>
            <a:pPr algn="ctr"/>
            <a:r>
              <a:rPr lang="en-US" sz="700" b="1" dirty="0" err="1" smtClean="0"/>
              <a:t>mins</a:t>
            </a:r>
            <a:endParaRPr lang="en-US" sz="700" b="1" dirty="0"/>
          </a:p>
        </p:txBody>
      </p:sp>
      <p:sp>
        <p:nvSpPr>
          <p:cNvPr id="9" name="Rectangle 8"/>
          <p:cNvSpPr/>
          <p:nvPr/>
        </p:nvSpPr>
        <p:spPr>
          <a:xfrm>
            <a:off x="4320925" y="4769862"/>
            <a:ext cx="502150" cy="167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IRS</a:t>
            </a:r>
            <a:endParaRPr lang="en-US" sz="7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363879" y="881005"/>
            <a:ext cx="5678689" cy="696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What is the title of our story?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75149" y="2174209"/>
            <a:ext cx="5243259" cy="562921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1. My Little Brother</a:t>
            </a:r>
            <a:endParaRPr lang="en-US" sz="3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675149" y="2892316"/>
            <a:ext cx="5243259" cy="562921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2. Children Can Learn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3929"/>
          <a:stretch/>
        </p:blipFill>
        <p:spPr>
          <a:xfrm>
            <a:off x="140615" y="704399"/>
            <a:ext cx="3324696" cy="406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9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rgbClr val="CD6857"/>
                </a:solidFill>
              </a:rPr>
              <a:t>Pre assessment</a:t>
            </a:r>
            <a:endParaRPr sz="1000" dirty="0">
              <a:solidFill>
                <a:srgbClr val="CD6857"/>
              </a:solidFill>
            </a:endParaRPr>
          </a:p>
        </p:txBody>
      </p:sp>
      <p:sp>
        <p:nvSpPr>
          <p:cNvPr id="7" name="Google Shape;555;p37"/>
          <p:cNvSpPr txBox="1">
            <a:spLocks/>
          </p:cNvSpPr>
          <p:nvPr/>
        </p:nvSpPr>
        <p:spPr>
          <a:xfrm>
            <a:off x="0" y="304800"/>
            <a:ext cx="9144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Choose the correct answer.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01405" y="126124"/>
            <a:ext cx="416471" cy="210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2:00</a:t>
            </a:r>
          </a:p>
          <a:p>
            <a:pPr algn="ctr"/>
            <a:r>
              <a:rPr lang="en-US" sz="700" b="1" dirty="0" err="1" smtClean="0"/>
              <a:t>mins</a:t>
            </a:r>
            <a:endParaRPr lang="en-US" sz="700" b="1" dirty="0"/>
          </a:p>
        </p:txBody>
      </p:sp>
      <p:sp>
        <p:nvSpPr>
          <p:cNvPr id="9" name="Rectangle 8"/>
          <p:cNvSpPr/>
          <p:nvPr/>
        </p:nvSpPr>
        <p:spPr>
          <a:xfrm>
            <a:off x="4320925" y="4769862"/>
            <a:ext cx="502150" cy="167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IRS</a:t>
            </a:r>
            <a:endParaRPr lang="en-US" sz="7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363879" y="881005"/>
            <a:ext cx="5678689" cy="696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Who are the characters in the story?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75149" y="2174209"/>
            <a:ext cx="5243259" cy="562921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1. Dan, Jan, and Nell</a:t>
            </a:r>
            <a:endParaRPr lang="en-US" sz="3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675149" y="2892316"/>
            <a:ext cx="5243259" cy="562921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2. Sofia and Mateo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3929"/>
          <a:stretch/>
        </p:blipFill>
        <p:spPr>
          <a:xfrm>
            <a:off x="140615" y="704399"/>
            <a:ext cx="3324696" cy="406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1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rgbClr val="CD6857"/>
                </a:solidFill>
              </a:rPr>
              <a:t>Pre assessment</a:t>
            </a:r>
            <a:endParaRPr sz="1000" dirty="0">
              <a:solidFill>
                <a:srgbClr val="CD6857"/>
              </a:solidFill>
            </a:endParaRPr>
          </a:p>
        </p:txBody>
      </p:sp>
      <p:sp>
        <p:nvSpPr>
          <p:cNvPr id="7" name="Google Shape;555;p37"/>
          <p:cNvSpPr txBox="1">
            <a:spLocks/>
          </p:cNvSpPr>
          <p:nvPr/>
        </p:nvSpPr>
        <p:spPr>
          <a:xfrm>
            <a:off x="0" y="304800"/>
            <a:ext cx="9144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Choose the correct answer.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01405" y="126124"/>
            <a:ext cx="416471" cy="210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2:00</a:t>
            </a:r>
          </a:p>
          <a:p>
            <a:pPr algn="ctr"/>
            <a:r>
              <a:rPr lang="en-US" sz="700" b="1" dirty="0" err="1" smtClean="0"/>
              <a:t>mins</a:t>
            </a:r>
            <a:endParaRPr lang="en-US" sz="700" b="1" dirty="0"/>
          </a:p>
        </p:txBody>
      </p:sp>
      <p:sp>
        <p:nvSpPr>
          <p:cNvPr id="9" name="Rectangle 8"/>
          <p:cNvSpPr/>
          <p:nvPr/>
        </p:nvSpPr>
        <p:spPr>
          <a:xfrm>
            <a:off x="4320925" y="4769862"/>
            <a:ext cx="502150" cy="167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IRS</a:t>
            </a:r>
            <a:endParaRPr lang="en-US" sz="7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363879" y="881005"/>
            <a:ext cx="5678689" cy="696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What is the story about?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75149" y="2174209"/>
            <a:ext cx="5243259" cy="562921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1. Children can learn.</a:t>
            </a:r>
            <a:endParaRPr lang="en-US" sz="3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675149" y="2892316"/>
            <a:ext cx="5243259" cy="562921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2. A boy growing up.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53452"/>
          <a:stretch/>
        </p:blipFill>
        <p:spPr>
          <a:xfrm>
            <a:off x="239486" y="776469"/>
            <a:ext cx="3239964" cy="392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1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486"/>
            <a:ext cx="9144000" cy="4904014"/>
          </a:xfrm>
          <a:prstGeom prst="rect">
            <a:avLst/>
          </a:prstGeom>
        </p:spPr>
      </p:pic>
      <p:sp>
        <p:nvSpPr>
          <p:cNvPr id="4" name="Google Shape;555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rgbClr val="CD6857"/>
                </a:solidFill>
              </a:rPr>
              <a:t>Let’s Read! </a:t>
            </a:r>
            <a:r>
              <a:rPr lang="en-US" sz="1000" dirty="0" smtClean="0">
                <a:solidFill>
                  <a:srgbClr val="CD6857"/>
                </a:solidFill>
              </a:rPr>
              <a:t>pages 74, 75 &amp; 76 </a:t>
            </a:r>
            <a:endParaRPr sz="1000" dirty="0">
              <a:solidFill>
                <a:srgbClr val="CD685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60154" y="390397"/>
            <a:ext cx="3423692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1. How old is Mateo in each picture?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60154" y="772885"/>
            <a:ext cx="3423692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2. What is he riding? Is he happy?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080662"/>
            <a:ext cx="1338943" cy="3077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in the street</a:t>
            </a:r>
            <a:endParaRPr lang="en-US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0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249"/>
            <a:ext cx="9144000" cy="572700"/>
          </a:xfrm>
        </p:spPr>
        <p:txBody>
          <a:bodyPr/>
          <a:lstStyle/>
          <a:p>
            <a:pPr algn="ctr"/>
            <a:r>
              <a:rPr lang="en-US" sz="1600" dirty="0" smtClean="0"/>
              <a:t>Outcomes</a:t>
            </a:r>
            <a:endParaRPr lang="en-US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523999"/>
            <a:ext cx="7704000" cy="3044875"/>
          </a:xfrm>
        </p:spPr>
        <p:txBody>
          <a:bodyPr/>
          <a:lstStyle/>
          <a:p>
            <a:r>
              <a:rPr lang="en-US" sz="2400" b="1" dirty="0" smtClean="0"/>
              <a:t>Identify the story elements and the main events.</a:t>
            </a:r>
          </a:p>
          <a:p>
            <a:pPr marL="127000" indent="0">
              <a:buNone/>
            </a:pPr>
            <a:endParaRPr lang="en-US" sz="2400" b="1" dirty="0" smtClean="0"/>
          </a:p>
          <a:p>
            <a:r>
              <a:rPr lang="en-US" sz="2400" b="1" dirty="0" smtClean="0"/>
              <a:t>Read the story aloud.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8523889" y="371719"/>
            <a:ext cx="430924" cy="2378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/>
              <a:t>1:00</a:t>
            </a:r>
          </a:p>
          <a:p>
            <a:pPr algn="ctr"/>
            <a:r>
              <a:rPr lang="en-US" sz="800" b="1" dirty="0" smtClean="0"/>
              <a:t>min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132752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486"/>
            <a:ext cx="9144000" cy="4904014"/>
          </a:xfrm>
          <a:prstGeom prst="rect">
            <a:avLst/>
          </a:prstGeom>
        </p:spPr>
      </p:pic>
      <p:sp>
        <p:nvSpPr>
          <p:cNvPr id="4" name="Google Shape;555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smtClean="0">
                <a:solidFill>
                  <a:srgbClr val="CD6857"/>
                </a:solidFill>
              </a:rPr>
              <a:t>Group work</a:t>
            </a:r>
            <a:endParaRPr sz="1000" dirty="0">
              <a:solidFill>
                <a:srgbClr val="CD685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67091" y="390397"/>
            <a:ext cx="1809817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1. Find two nouns.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88185" y="47297"/>
            <a:ext cx="416471" cy="210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3:00</a:t>
            </a:r>
          </a:p>
          <a:p>
            <a:pPr algn="ctr"/>
            <a:r>
              <a:rPr lang="en-US" sz="700" b="1" dirty="0" err="1" smtClean="0"/>
              <a:t>mins</a:t>
            </a:r>
            <a:endParaRPr lang="en-US" sz="700" b="1" dirty="0"/>
          </a:p>
        </p:txBody>
      </p:sp>
      <p:pic>
        <p:nvPicPr>
          <p:cNvPr id="8" name="Picture 2" descr="Kagan South Africa – Free Clipart #3514130 | Clipart Librar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894" y="4376057"/>
            <a:ext cx="825223" cy="74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67091" y="784208"/>
            <a:ext cx="1809817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2. Find two verbs.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67091" y="1177582"/>
            <a:ext cx="1809817" cy="7386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3. Find a word that has (</a:t>
            </a:r>
            <a:r>
              <a:rPr lang="en-US" b="1" dirty="0" err="1" smtClean="0">
                <a:latin typeface="Comic Sans MS" panose="030F0702030302020204" pitchFamily="66" charset="0"/>
              </a:rPr>
              <a:t>wh</a:t>
            </a:r>
            <a:r>
              <a:rPr lang="en-US" b="1" dirty="0" smtClean="0">
                <a:latin typeface="Comic Sans MS" panose="030F0702030302020204" pitchFamily="66" charset="0"/>
              </a:rPr>
              <a:t>) sound.</a:t>
            </a:r>
            <a:endParaRPr lang="en-US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80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5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007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 smtClean="0"/>
              <a:t>Critical Thinking </a:t>
            </a:r>
            <a:br>
              <a:rPr lang="en" sz="1100" dirty="0" smtClean="0"/>
            </a:br>
            <a:r>
              <a:rPr lang="en" sz="1100" dirty="0" smtClean="0"/>
              <a:t>Relate to Real Life</a:t>
            </a:r>
            <a:endParaRPr sz="1100" dirty="0">
              <a:solidFill>
                <a:schemeClr val="accent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601405" y="126124"/>
            <a:ext cx="416471" cy="210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2:00</a:t>
            </a:r>
          </a:p>
          <a:p>
            <a:pPr algn="ctr"/>
            <a:r>
              <a:rPr lang="en-US" sz="700" b="1" dirty="0" err="1" smtClean="0"/>
              <a:t>mins</a:t>
            </a:r>
            <a:endParaRPr lang="en-US" sz="700" b="1" dirty="0"/>
          </a:p>
        </p:txBody>
      </p:sp>
      <p:sp>
        <p:nvSpPr>
          <p:cNvPr id="14" name="Google Shape;1953;p70"/>
          <p:cNvSpPr txBox="1">
            <a:spLocks/>
          </p:cNvSpPr>
          <p:nvPr/>
        </p:nvSpPr>
        <p:spPr>
          <a:xfrm>
            <a:off x="0" y="940655"/>
            <a:ext cx="9165771" cy="2914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5400" dirty="0" smtClean="0"/>
              <a:t>What is the difference between a (</a:t>
            </a:r>
            <a:r>
              <a:rPr lang="en-US" sz="5400" dirty="0" smtClean="0">
                <a:solidFill>
                  <a:srgbClr val="CD6857"/>
                </a:solidFill>
              </a:rPr>
              <a:t>bicycle</a:t>
            </a:r>
            <a:r>
              <a:rPr lang="en-US" sz="5400" dirty="0" smtClean="0"/>
              <a:t>) and a (</a:t>
            </a:r>
            <a:r>
              <a:rPr lang="en-US" sz="5400" dirty="0" smtClean="0">
                <a:solidFill>
                  <a:srgbClr val="CD6857"/>
                </a:solidFill>
              </a:rPr>
              <a:t>tricycle</a:t>
            </a:r>
            <a:r>
              <a:rPr lang="en-US" sz="5400" dirty="0" smtClean="0"/>
              <a:t>)?</a:t>
            </a:r>
            <a:endParaRPr lang="en-US" sz="5400" dirty="0"/>
          </a:p>
        </p:txBody>
      </p:sp>
      <p:sp>
        <p:nvSpPr>
          <p:cNvPr id="15" name="Rectangle 14"/>
          <p:cNvSpPr/>
          <p:nvPr/>
        </p:nvSpPr>
        <p:spPr>
          <a:xfrm>
            <a:off x="4320925" y="3855462"/>
            <a:ext cx="502150" cy="167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Buzz In</a:t>
            </a:r>
            <a:endParaRPr lang="en-US" sz="700" b="1" dirty="0"/>
          </a:p>
        </p:txBody>
      </p:sp>
    </p:spTree>
    <p:extLst>
      <p:ext uri="{BB962C8B-B14F-4D97-AF65-F5344CB8AC3E}">
        <p14:creationId xmlns:p14="http://schemas.microsoft.com/office/powerpoint/2010/main" val="137554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8"/>
          <p:cNvSpPr txBox="1">
            <a:spLocks noGrp="1"/>
          </p:cNvSpPr>
          <p:nvPr>
            <p:ph type="title"/>
          </p:nvPr>
        </p:nvSpPr>
        <p:spPr>
          <a:xfrm>
            <a:off x="0" y="2917251"/>
            <a:ext cx="9144000" cy="1607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/>
              <a:t>What do you think </a:t>
            </a:r>
            <a:br>
              <a:rPr lang="en" sz="4400" dirty="0" smtClean="0"/>
            </a:br>
            <a:r>
              <a:rPr lang="en" sz="4400" dirty="0" smtClean="0"/>
              <a:t>will happen next?</a:t>
            </a:r>
            <a:endParaRPr sz="4400" dirty="0">
              <a:solidFill>
                <a:schemeClr val="accent6"/>
              </a:solidFill>
            </a:endParaRPr>
          </a:p>
        </p:txBody>
      </p:sp>
      <p:grpSp>
        <p:nvGrpSpPr>
          <p:cNvPr id="577" name="Google Shape;577;p38"/>
          <p:cNvGrpSpPr/>
          <p:nvPr/>
        </p:nvGrpSpPr>
        <p:grpSpPr>
          <a:xfrm>
            <a:off x="7522028" y="2917372"/>
            <a:ext cx="1495848" cy="2141760"/>
            <a:chOff x="6263055" y="1382975"/>
            <a:chExt cx="2465013" cy="3665271"/>
          </a:xfrm>
        </p:grpSpPr>
        <p:grpSp>
          <p:nvGrpSpPr>
            <p:cNvPr id="578" name="Google Shape;578;p38"/>
            <p:cNvGrpSpPr/>
            <p:nvPr/>
          </p:nvGrpSpPr>
          <p:grpSpPr>
            <a:xfrm>
              <a:off x="6263055" y="1382975"/>
              <a:ext cx="735225" cy="735202"/>
              <a:chOff x="1434510" y="2019201"/>
              <a:chExt cx="114052" cy="114052"/>
            </a:xfrm>
          </p:grpSpPr>
          <p:sp>
            <p:nvSpPr>
              <p:cNvPr id="579" name="Google Shape;579;p38"/>
              <p:cNvSpPr/>
              <p:nvPr/>
            </p:nvSpPr>
            <p:spPr>
              <a:xfrm>
                <a:off x="1434510" y="2019201"/>
                <a:ext cx="114052" cy="114052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3257" extrusionOk="0">
                    <a:moveTo>
                      <a:pt x="1628" y="0"/>
                    </a:moveTo>
                    <a:cubicBezTo>
                      <a:pt x="735" y="0"/>
                      <a:pt x="0" y="724"/>
                      <a:pt x="0" y="1628"/>
                    </a:cubicBezTo>
                    <a:cubicBezTo>
                      <a:pt x="0" y="2522"/>
                      <a:pt x="735" y="3257"/>
                      <a:pt x="1628" y="3257"/>
                    </a:cubicBezTo>
                    <a:cubicBezTo>
                      <a:pt x="2533" y="3257"/>
                      <a:pt x="3257" y="2522"/>
                      <a:pt x="3257" y="1628"/>
                    </a:cubicBezTo>
                    <a:cubicBezTo>
                      <a:pt x="3257" y="724"/>
                      <a:pt x="2533" y="0"/>
                      <a:pt x="16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8"/>
              <p:cNvSpPr/>
              <p:nvPr/>
            </p:nvSpPr>
            <p:spPr>
              <a:xfrm>
                <a:off x="1441619" y="2019201"/>
                <a:ext cx="106943" cy="112476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3212" extrusionOk="0">
                    <a:moveTo>
                      <a:pt x="1323" y="0"/>
                    </a:moveTo>
                    <a:cubicBezTo>
                      <a:pt x="1267" y="12"/>
                      <a:pt x="1210" y="12"/>
                      <a:pt x="1142" y="23"/>
                    </a:cubicBezTo>
                    <a:cubicBezTo>
                      <a:pt x="1810" y="329"/>
                      <a:pt x="2250" y="973"/>
                      <a:pt x="2421" y="1685"/>
                    </a:cubicBezTo>
                    <a:cubicBezTo>
                      <a:pt x="2284" y="1848"/>
                      <a:pt x="2095" y="1978"/>
                      <a:pt x="1884" y="1978"/>
                    </a:cubicBezTo>
                    <a:cubicBezTo>
                      <a:pt x="1816" y="1978"/>
                      <a:pt x="1746" y="1964"/>
                      <a:pt x="1674" y="1934"/>
                    </a:cubicBezTo>
                    <a:cubicBezTo>
                      <a:pt x="1436" y="1821"/>
                      <a:pt x="1346" y="1515"/>
                      <a:pt x="1222" y="1301"/>
                    </a:cubicBezTo>
                    <a:cubicBezTo>
                      <a:pt x="1018" y="917"/>
                      <a:pt x="667" y="668"/>
                      <a:pt x="295" y="452"/>
                    </a:cubicBezTo>
                    <a:cubicBezTo>
                      <a:pt x="272" y="487"/>
                      <a:pt x="249" y="509"/>
                      <a:pt x="227" y="532"/>
                    </a:cubicBezTo>
                    <a:cubicBezTo>
                      <a:pt x="408" y="645"/>
                      <a:pt x="589" y="758"/>
                      <a:pt x="758" y="894"/>
                    </a:cubicBezTo>
                    <a:cubicBezTo>
                      <a:pt x="215" y="1154"/>
                      <a:pt x="1" y="1832"/>
                      <a:pt x="23" y="2443"/>
                    </a:cubicBezTo>
                    <a:cubicBezTo>
                      <a:pt x="57" y="2500"/>
                      <a:pt x="91" y="2556"/>
                      <a:pt x="136" y="2613"/>
                    </a:cubicBezTo>
                    <a:cubicBezTo>
                      <a:pt x="68" y="1990"/>
                      <a:pt x="249" y="1211"/>
                      <a:pt x="848" y="973"/>
                    </a:cubicBezTo>
                    <a:cubicBezTo>
                      <a:pt x="860" y="984"/>
                      <a:pt x="883" y="995"/>
                      <a:pt x="893" y="1018"/>
                    </a:cubicBezTo>
                    <a:cubicBezTo>
                      <a:pt x="1097" y="1211"/>
                      <a:pt x="1177" y="1482"/>
                      <a:pt x="1323" y="1719"/>
                    </a:cubicBezTo>
                    <a:cubicBezTo>
                      <a:pt x="973" y="1855"/>
                      <a:pt x="860" y="2239"/>
                      <a:pt x="1052" y="2522"/>
                    </a:cubicBezTo>
                    <a:cubicBezTo>
                      <a:pt x="848" y="2703"/>
                      <a:pt x="826" y="2963"/>
                      <a:pt x="916" y="3178"/>
                    </a:cubicBezTo>
                    <a:lnTo>
                      <a:pt x="1052" y="3212"/>
                    </a:lnTo>
                    <a:cubicBezTo>
                      <a:pt x="928" y="3020"/>
                      <a:pt x="916" y="2771"/>
                      <a:pt x="1109" y="2601"/>
                    </a:cubicBezTo>
                    <a:cubicBezTo>
                      <a:pt x="1131" y="2624"/>
                      <a:pt x="1165" y="2646"/>
                      <a:pt x="1187" y="2669"/>
                    </a:cubicBezTo>
                    <a:cubicBezTo>
                      <a:pt x="1400" y="2825"/>
                      <a:pt x="1653" y="2881"/>
                      <a:pt x="1916" y="2881"/>
                    </a:cubicBezTo>
                    <a:cubicBezTo>
                      <a:pt x="2129" y="2881"/>
                      <a:pt x="2348" y="2844"/>
                      <a:pt x="2556" y="2794"/>
                    </a:cubicBezTo>
                    <a:cubicBezTo>
                      <a:pt x="2601" y="2748"/>
                      <a:pt x="2647" y="2703"/>
                      <a:pt x="2692" y="2646"/>
                    </a:cubicBezTo>
                    <a:lnTo>
                      <a:pt x="2692" y="2646"/>
                    </a:lnTo>
                    <a:cubicBezTo>
                      <a:pt x="2448" y="2721"/>
                      <a:pt x="2212" y="2765"/>
                      <a:pt x="1958" y="2765"/>
                    </a:cubicBezTo>
                    <a:cubicBezTo>
                      <a:pt x="1906" y="2765"/>
                      <a:pt x="1852" y="2763"/>
                      <a:pt x="1798" y="2759"/>
                    </a:cubicBezTo>
                    <a:cubicBezTo>
                      <a:pt x="1561" y="2748"/>
                      <a:pt x="1323" y="2669"/>
                      <a:pt x="1154" y="2511"/>
                    </a:cubicBezTo>
                    <a:cubicBezTo>
                      <a:pt x="893" y="2284"/>
                      <a:pt x="1120" y="1889"/>
                      <a:pt x="1380" y="1799"/>
                    </a:cubicBezTo>
                    <a:cubicBezTo>
                      <a:pt x="1391" y="1821"/>
                      <a:pt x="1414" y="1832"/>
                      <a:pt x="1425" y="1844"/>
                    </a:cubicBezTo>
                    <a:cubicBezTo>
                      <a:pt x="1565" y="2003"/>
                      <a:pt x="1730" y="2071"/>
                      <a:pt x="1895" y="2071"/>
                    </a:cubicBezTo>
                    <a:cubicBezTo>
                      <a:pt x="2116" y="2071"/>
                      <a:pt x="2337" y="1948"/>
                      <a:pt x="2499" y="1753"/>
                    </a:cubicBezTo>
                    <a:cubicBezTo>
                      <a:pt x="2570" y="1788"/>
                      <a:pt x="2658" y="1806"/>
                      <a:pt x="2742" y="1806"/>
                    </a:cubicBezTo>
                    <a:cubicBezTo>
                      <a:pt x="2792" y="1806"/>
                      <a:pt x="2841" y="1800"/>
                      <a:pt x="2884" y="1787"/>
                    </a:cubicBezTo>
                    <a:cubicBezTo>
                      <a:pt x="2941" y="1776"/>
                      <a:pt x="2997" y="1742"/>
                      <a:pt x="3054" y="1696"/>
                    </a:cubicBezTo>
                    <a:lnTo>
                      <a:pt x="3054" y="1628"/>
                    </a:lnTo>
                    <a:lnTo>
                      <a:pt x="3054" y="1550"/>
                    </a:lnTo>
                    <a:cubicBezTo>
                      <a:pt x="2986" y="1628"/>
                      <a:pt x="2906" y="1696"/>
                      <a:pt x="2805" y="1708"/>
                    </a:cubicBezTo>
                    <a:cubicBezTo>
                      <a:pt x="2792" y="1710"/>
                      <a:pt x="2777" y="1711"/>
                      <a:pt x="2762" y="1711"/>
                    </a:cubicBezTo>
                    <a:cubicBezTo>
                      <a:pt x="2680" y="1711"/>
                      <a:pt x="2568" y="1687"/>
                      <a:pt x="2511" y="1640"/>
                    </a:cubicBezTo>
                    <a:cubicBezTo>
                      <a:pt x="2341" y="950"/>
                      <a:pt x="1934" y="339"/>
                      <a:pt x="1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1" name="Google Shape;581;p38"/>
            <p:cNvGrpSpPr/>
            <p:nvPr/>
          </p:nvGrpSpPr>
          <p:grpSpPr>
            <a:xfrm>
              <a:off x="6716209" y="1959723"/>
              <a:ext cx="2011859" cy="3088523"/>
              <a:chOff x="1823689" y="2021258"/>
              <a:chExt cx="437408" cy="671462"/>
            </a:xfrm>
          </p:grpSpPr>
          <p:sp>
            <p:nvSpPr>
              <p:cNvPr id="582" name="Google Shape;582;p38"/>
              <p:cNvSpPr/>
              <p:nvPr/>
            </p:nvSpPr>
            <p:spPr>
              <a:xfrm>
                <a:off x="1940403" y="2644714"/>
                <a:ext cx="240698" cy="48006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1076" extrusionOk="0">
                    <a:moveTo>
                      <a:pt x="2703" y="1"/>
                    </a:moveTo>
                    <a:cubicBezTo>
                      <a:pt x="1211" y="1"/>
                      <a:pt x="0" y="239"/>
                      <a:pt x="0" y="543"/>
                    </a:cubicBezTo>
                    <a:cubicBezTo>
                      <a:pt x="0" y="837"/>
                      <a:pt x="1211" y="1075"/>
                      <a:pt x="2703" y="1075"/>
                    </a:cubicBezTo>
                    <a:cubicBezTo>
                      <a:pt x="4196" y="1075"/>
                      <a:pt x="5395" y="837"/>
                      <a:pt x="5395" y="543"/>
                    </a:cubicBezTo>
                    <a:cubicBezTo>
                      <a:pt x="5395" y="239"/>
                      <a:pt x="4196" y="1"/>
                      <a:pt x="2703" y="1"/>
                    </a:cubicBezTo>
                    <a:close/>
                  </a:path>
                </a:pathLst>
              </a:custGeom>
              <a:solidFill>
                <a:srgbClr val="17253A">
                  <a:alpha val="24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>
                <a:off x="1823689" y="2215692"/>
                <a:ext cx="188409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2538" extrusionOk="0">
                    <a:moveTo>
                      <a:pt x="808" y="1"/>
                    </a:moveTo>
                    <a:cubicBezTo>
                      <a:pt x="803" y="1"/>
                      <a:pt x="799" y="2"/>
                      <a:pt x="796" y="5"/>
                    </a:cubicBezTo>
                    <a:cubicBezTo>
                      <a:pt x="728" y="72"/>
                      <a:pt x="1022" y="469"/>
                      <a:pt x="977" y="469"/>
                    </a:cubicBezTo>
                    <a:cubicBezTo>
                      <a:pt x="932" y="457"/>
                      <a:pt x="593" y="265"/>
                      <a:pt x="480" y="186"/>
                    </a:cubicBezTo>
                    <a:cubicBezTo>
                      <a:pt x="408" y="141"/>
                      <a:pt x="334" y="114"/>
                      <a:pt x="287" y="114"/>
                    </a:cubicBezTo>
                    <a:cubicBezTo>
                      <a:pt x="251" y="114"/>
                      <a:pt x="232" y="129"/>
                      <a:pt x="242" y="163"/>
                    </a:cubicBezTo>
                    <a:cubicBezTo>
                      <a:pt x="276" y="276"/>
                      <a:pt x="706" y="547"/>
                      <a:pt x="706" y="547"/>
                    </a:cubicBezTo>
                    <a:cubicBezTo>
                      <a:pt x="691" y="549"/>
                      <a:pt x="676" y="550"/>
                      <a:pt x="662" y="550"/>
                    </a:cubicBezTo>
                    <a:cubicBezTo>
                      <a:pt x="555" y="550"/>
                      <a:pt x="453" y="509"/>
                      <a:pt x="253" y="389"/>
                    </a:cubicBezTo>
                    <a:cubicBezTo>
                      <a:pt x="175" y="338"/>
                      <a:pt x="114" y="317"/>
                      <a:pt x="75" y="317"/>
                    </a:cubicBezTo>
                    <a:cubicBezTo>
                      <a:pt x="1" y="317"/>
                      <a:pt x="3" y="391"/>
                      <a:pt x="106" y="480"/>
                    </a:cubicBezTo>
                    <a:cubicBezTo>
                      <a:pt x="264" y="627"/>
                      <a:pt x="638" y="819"/>
                      <a:pt x="638" y="819"/>
                    </a:cubicBezTo>
                    <a:cubicBezTo>
                      <a:pt x="622" y="823"/>
                      <a:pt x="604" y="825"/>
                      <a:pt x="585" y="825"/>
                    </a:cubicBezTo>
                    <a:cubicBezTo>
                      <a:pt x="465" y="825"/>
                      <a:pt x="289" y="753"/>
                      <a:pt x="222" y="753"/>
                    </a:cubicBezTo>
                    <a:cubicBezTo>
                      <a:pt x="190" y="753"/>
                      <a:pt x="183" y="769"/>
                      <a:pt x="219" y="819"/>
                    </a:cubicBezTo>
                    <a:cubicBezTo>
                      <a:pt x="445" y="1135"/>
                      <a:pt x="1169" y="1147"/>
                      <a:pt x="1169" y="1147"/>
                    </a:cubicBezTo>
                    <a:cubicBezTo>
                      <a:pt x="1169" y="1147"/>
                      <a:pt x="2064" y="2538"/>
                      <a:pt x="3557" y="2538"/>
                    </a:cubicBezTo>
                    <a:cubicBezTo>
                      <a:pt x="3767" y="2538"/>
                      <a:pt x="3989" y="2510"/>
                      <a:pt x="4222" y="2447"/>
                    </a:cubicBezTo>
                    <a:lnTo>
                      <a:pt x="4189" y="1600"/>
                    </a:lnTo>
                    <a:cubicBezTo>
                      <a:pt x="3960" y="1633"/>
                      <a:pt x="3747" y="1647"/>
                      <a:pt x="3548" y="1647"/>
                    </a:cubicBezTo>
                    <a:cubicBezTo>
                      <a:pt x="2125" y="1647"/>
                      <a:pt x="1463" y="898"/>
                      <a:pt x="1463" y="898"/>
                    </a:cubicBezTo>
                    <a:cubicBezTo>
                      <a:pt x="1388" y="542"/>
                      <a:pt x="911" y="1"/>
                      <a:pt x="808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8"/>
              <p:cNvSpPr/>
              <p:nvPr/>
            </p:nvSpPr>
            <p:spPr>
              <a:xfrm>
                <a:off x="1961595" y="2287032"/>
                <a:ext cx="50504" cy="41938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940" extrusionOk="0">
                    <a:moveTo>
                      <a:pt x="1098" y="1"/>
                    </a:moveTo>
                    <a:cubicBezTo>
                      <a:pt x="905" y="23"/>
                      <a:pt x="736" y="34"/>
                      <a:pt x="566" y="46"/>
                    </a:cubicBezTo>
                    <a:cubicBezTo>
                      <a:pt x="419" y="373"/>
                      <a:pt x="249" y="656"/>
                      <a:pt x="0" y="893"/>
                    </a:cubicBezTo>
                    <a:cubicBezTo>
                      <a:pt x="148" y="923"/>
                      <a:pt x="303" y="940"/>
                      <a:pt x="465" y="940"/>
                    </a:cubicBezTo>
                    <a:cubicBezTo>
                      <a:pt x="674" y="940"/>
                      <a:pt x="896" y="912"/>
                      <a:pt x="1131" y="848"/>
                    </a:cubicBezTo>
                    <a:lnTo>
                      <a:pt x="1098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8"/>
              <p:cNvSpPr/>
              <p:nvPr/>
            </p:nvSpPr>
            <p:spPr>
              <a:xfrm>
                <a:off x="1986803" y="2281856"/>
                <a:ext cx="65629" cy="50638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135" extrusionOk="0">
                    <a:moveTo>
                      <a:pt x="663" y="0"/>
                    </a:moveTo>
                    <a:cubicBezTo>
                      <a:pt x="323" y="0"/>
                      <a:pt x="1" y="49"/>
                      <a:pt x="1" y="49"/>
                    </a:cubicBezTo>
                    <a:lnTo>
                      <a:pt x="272" y="1134"/>
                    </a:lnTo>
                    <a:cubicBezTo>
                      <a:pt x="521" y="1134"/>
                      <a:pt x="985" y="999"/>
                      <a:pt x="1109" y="896"/>
                    </a:cubicBezTo>
                    <a:cubicBezTo>
                      <a:pt x="1471" y="602"/>
                      <a:pt x="1154" y="37"/>
                      <a:pt x="951" y="14"/>
                    </a:cubicBezTo>
                    <a:cubicBezTo>
                      <a:pt x="858" y="4"/>
                      <a:pt x="760" y="0"/>
                      <a:pt x="663" y="0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8"/>
              <p:cNvSpPr/>
              <p:nvPr/>
            </p:nvSpPr>
            <p:spPr>
              <a:xfrm>
                <a:off x="1986803" y="2283463"/>
                <a:ext cx="18738" cy="49032"/>
              </a:xfrm>
              <a:custGeom>
                <a:avLst/>
                <a:gdLst/>
                <a:ahLst/>
                <a:cxnLst/>
                <a:rect l="l" t="t" r="r" b="b"/>
                <a:pathLst>
                  <a:path w="420" h="1099" extrusionOk="0">
                    <a:moveTo>
                      <a:pt x="69" y="1"/>
                    </a:moveTo>
                    <a:cubicBezTo>
                      <a:pt x="23" y="1"/>
                      <a:pt x="1" y="13"/>
                      <a:pt x="1" y="13"/>
                    </a:cubicBezTo>
                    <a:lnTo>
                      <a:pt x="272" y="1098"/>
                    </a:lnTo>
                    <a:cubicBezTo>
                      <a:pt x="317" y="1098"/>
                      <a:pt x="363" y="1098"/>
                      <a:pt x="420" y="1087"/>
                    </a:cubicBezTo>
                    <a:cubicBezTo>
                      <a:pt x="374" y="883"/>
                      <a:pt x="317" y="691"/>
                      <a:pt x="272" y="488"/>
                    </a:cubicBezTo>
                    <a:cubicBezTo>
                      <a:pt x="227" y="318"/>
                      <a:pt x="182" y="137"/>
                      <a:pt x="69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8"/>
              <p:cNvSpPr/>
              <p:nvPr/>
            </p:nvSpPr>
            <p:spPr>
              <a:xfrm>
                <a:off x="1939912" y="2460050"/>
                <a:ext cx="91862" cy="212234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4757" extrusionOk="0">
                    <a:moveTo>
                      <a:pt x="905" y="1"/>
                    </a:moveTo>
                    <a:cubicBezTo>
                      <a:pt x="905" y="1"/>
                      <a:pt x="351" y="2330"/>
                      <a:pt x="883" y="4423"/>
                    </a:cubicBezTo>
                    <a:cubicBezTo>
                      <a:pt x="883" y="4423"/>
                      <a:pt x="1" y="4558"/>
                      <a:pt x="79" y="4660"/>
                    </a:cubicBezTo>
                    <a:cubicBezTo>
                      <a:pt x="125" y="4712"/>
                      <a:pt x="588" y="4757"/>
                      <a:pt x="967" y="4757"/>
                    </a:cubicBezTo>
                    <a:cubicBezTo>
                      <a:pt x="1243" y="4757"/>
                      <a:pt x="1475" y="4733"/>
                      <a:pt x="1471" y="4672"/>
                    </a:cubicBezTo>
                    <a:cubicBezTo>
                      <a:pt x="1471" y="4536"/>
                      <a:pt x="1504" y="4513"/>
                      <a:pt x="1504" y="4513"/>
                    </a:cubicBezTo>
                    <a:cubicBezTo>
                      <a:pt x="1504" y="4513"/>
                      <a:pt x="1561" y="1652"/>
                      <a:pt x="2059" y="385"/>
                    </a:cubicBezTo>
                    <a:lnTo>
                      <a:pt x="905" y="1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8"/>
              <p:cNvSpPr/>
              <p:nvPr/>
            </p:nvSpPr>
            <p:spPr>
              <a:xfrm>
                <a:off x="1974221" y="2460050"/>
                <a:ext cx="57553" cy="5104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144" extrusionOk="0">
                    <a:moveTo>
                      <a:pt x="136" y="1"/>
                    </a:moveTo>
                    <a:cubicBezTo>
                      <a:pt x="136" y="1"/>
                      <a:pt x="68" y="284"/>
                      <a:pt x="0" y="759"/>
                    </a:cubicBezTo>
                    <a:cubicBezTo>
                      <a:pt x="351" y="928"/>
                      <a:pt x="712" y="1064"/>
                      <a:pt x="1074" y="1143"/>
                    </a:cubicBezTo>
                    <a:cubicBezTo>
                      <a:pt x="1131" y="860"/>
                      <a:pt x="1210" y="601"/>
                      <a:pt x="1290" y="385"/>
                    </a:cubicBezTo>
                    <a:lnTo>
                      <a:pt x="136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8"/>
              <p:cNvSpPr/>
              <p:nvPr/>
            </p:nvSpPr>
            <p:spPr>
              <a:xfrm>
                <a:off x="2069074" y="2460050"/>
                <a:ext cx="128090" cy="209021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4685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667" y="2534"/>
                      <a:pt x="2160" y="4084"/>
                    </a:cubicBezTo>
                    <a:cubicBezTo>
                      <a:pt x="2160" y="4084"/>
                      <a:pt x="1459" y="4649"/>
                      <a:pt x="1584" y="4682"/>
                    </a:cubicBezTo>
                    <a:cubicBezTo>
                      <a:pt x="1588" y="4684"/>
                      <a:pt x="1593" y="4685"/>
                      <a:pt x="1600" y="4685"/>
                    </a:cubicBezTo>
                    <a:cubicBezTo>
                      <a:pt x="1780" y="4685"/>
                      <a:pt x="2870" y="4125"/>
                      <a:pt x="2805" y="4016"/>
                    </a:cubicBezTo>
                    <a:cubicBezTo>
                      <a:pt x="2725" y="3891"/>
                      <a:pt x="2748" y="3857"/>
                      <a:pt x="2748" y="3857"/>
                    </a:cubicBezTo>
                    <a:cubicBezTo>
                      <a:pt x="2748" y="3857"/>
                      <a:pt x="1391" y="1347"/>
                      <a:pt x="1187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8"/>
              <p:cNvSpPr/>
              <p:nvPr/>
            </p:nvSpPr>
            <p:spPr>
              <a:xfrm>
                <a:off x="2069074" y="2460050"/>
                <a:ext cx="61078" cy="50504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32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102" y="601"/>
                      <a:pt x="328" y="1132"/>
                    </a:cubicBezTo>
                    <a:cubicBezTo>
                      <a:pt x="690" y="1098"/>
                      <a:pt x="1063" y="985"/>
                      <a:pt x="1368" y="736"/>
                    </a:cubicBezTo>
                    <a:cubicBezTo>
                      <a:pt x="1312" y="544"/>
                      <a:pt x="1222" y="171"/>
                      <a:pt x="1187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8"/>
              <p:cNvSpPr/>
              <p:nvPr/>
            </p:nvSpPr>
            <p:spPr>
              <a:xfrm>
                <a:off x="1931435" y="2636504"/>
                <a:ext cx="80173" cy="40153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900" extrusionOk="0">
                    <a:moveTo>
                      <a:pt x="997" y="1"/>
                    </a:moveTo>
                    <a:cubicBezTo>
                      <a:pt x="982" y="1"/>
                      <a:pt x="966" y="5"/>
                      <a:pt x="948" y="15"/>
                    </a:cubicBezTo>
                    <a:cubicBezTo>
                      <a:pt x="824" y="83"/>
                      <a:pt x="880" y="332"/>
                      <a:pt x="880" y="332"/>
                    </a:cubicBezTo>
                    <a:cubicBezTo>
                      <a:pt x="880" y="332"/>
                      <a:pt x="32" y="626"/>
                      <a:pt x="10" y="717"/>
                    </a:cubicBezTo>
                    <a:cubicBezTo>
                      <a:pt x="1" y="776"/>
                      <a:pt x="223" y="899"/>
                      <a:pt x="876" y="899"/>
                    </a:cubicBezTo>
                    <a:cubicBezTo>
                      <a:pt x="1092" y="899"/>
                      <a:pt x="1355" y="886"/>
                      <a:pt x="1671" y="852"/>
                    </a:cubicBezTo>
                    <a:cubicBezTo>
                      <a:pt x="1671" y="852"/>
                      <a:pt x="1796" y="649"/>
                      <a:pt x="1683" y="501"/>
                    </a:cubicBezTo>
                    <a:lnTo>
                      <a:pt x="1683" y="501"/>
                    </a:lnTo>
                    <a:cubicBezTo>
                      <a:pt x="1683" y="501"/>
                      <a:pt x="1655" y="504"/>
                      <a:pt x="1610" y="504"/>
                    </a:cubicBezTo>
                    <a:cubicBezTo>
                      <a:pt x="1505" y="504"/>
                      <a:pt x="1309" y="488"/>
                      <a:pt x="1151" y="377"/>
                    </a:cubicBezTo>
                    <a:cubicBezTo>
                      <a:pt x="1151" y="377"/>
                      <a:pt x="1133" y="1"/>
                      <a:pt x="99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8"/>
              <p:cNvSpPr/>
              <p:nvPr/>
            </p:nvSpPr>
            <p:spPr>
              <a:xfrm>
                <a:off x="1928267" y="2658857"/>
                <a:ext cx="803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422" extrusionOk="0">
                    <a:moveTo>
                      <a:pt x="385" y="0"/>
                    </a:moveTo>
                    <a:cubicBezTo>
                      <a:pt x="385" y="0"/>
                      <a:pt x="69" y="102"/>
                      <a:pt x="35" y="216"/>
                    </a:cubicBezTo>
                    <a:cubicBezTo>
                      <a:pt x="1" y="317"/>
                      <a:pt x="159" y="385"/>
                      <a:pt x="352" y="396"/>
                    </a:cubicBezTo>
                    <a:cubicBezTo>
                      <a:pt x="525" y="414"/>
                      <a:pt x="768" y="421"/>
                      <a:pt x="1005" y="421"/>
                    </a:cubicBezTo>
                    <a:cubicBezTo>
                      <a:pt x="1387" y="421"/>
                      <a:pt x="1751" y="402"/>
                      <a:pt x="1765" y="374"/>
                    </a:cubicBezTo>
                    <a:cubicBezTo>
                      <a:pt x="1799" y="329"/>
                      <a:pt x="1799" y="283"/>
                      <a:pt x="1777" y="283"/>
                    </a:cubicBezTo>
                    <a:cubicBezTo>
                      <a:pt x="1742" y="283"/>
                      <a:pt x="657" y="339"/>
                      <a:pt x="657" y="339"/>
                    </a:cubicBezTo>
                    <a:cubicBezTo>
                      <a:pt x="657" y="339"/>
                      <a:pt x="612" y="148"/>
                      <a:pt x="3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8"/>
              <p:cNvSpPr/>
              <p:nvPr/>
            </p:nvSpPr>
            <p:spPr>
              <a:xfrm>
                <a:off x="1952493" y="2653815"/>
                <a:ext cx="13295" cy="1137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55" extrusionOk="0">
                    <a:moveTo>
                      <a:pt x="69" y="0"/>
                    </a:moveTo>
                    <a:cubicBezTo>
                      <a:pt x="13" y="0"/>
                      <a:pt x="1" y="68"/>
                      <a:pt x="46" y="80"/>
                    </a:cubicBezTo>
                    <a:cubicBezTo>
                      <a:pt x="126" y="91"/>
                      <a:pt x="193" y="158"/>
                      <a:pt x="216" y="226"/>
                    </a:cubicBezTo>
                    <a:cubicBezTo>
                      <a:pt x="221" y="245"/>
                      <a:pt x="237" y="254"/>
                      <a:pt x="253" y="254"/>
                    </a:cubicBezTo>
                    <a:cubicBezTo>
                      <a:pt x="276" y="254"/>
                      <a:pt x="297" y="237"/>
                      <a:pt x="284" y="204"/>
                    </a:cubicBezTo>
                    <a:cubicBezTo>
                      <a:pt x="261" y="113"/>
                      <a:pt x="171" y="23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8"/>
              <p:cNvSpPr/>
              <p:nvPr/>
            </p:nvSpPr>
            <p:spPr>
              <a:xfrm>
                <a:off x="1962264" y="2650737"/>
                <a:ext cx="11466" cy="1003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5" extrusionOk="0">
                    <a:moveTo>
                      <a:pt x="53" y="0"/>
                    </a:moveTo>
                    <a:cubicBezTo>
                      <a:pt x="7" y="0"/>
                      <a:pt x="0" y="59"/>
                      <a:pt x="42" y="69"/>
                    </a:cubicBezTo>
                    <a:cubicBezTo>
                      <a:pt x="88" y="81"/>
                      <a:pt x="178" y="126"/>
                      <a:pt x="178" y="182"/>
                    </a:cubicBezTo>
                    <a:cubicBezTo>
                      <a:pt x="178" y="211"/>
                      <a:pt x="198" y="225"/>
                      <a:pt x="217" y="225"/>
                    </a:cubicBezTo>
                    <a:cubicBezTo>
                      <a:pt x="237" y="225"/>
                      <a:pt x="257" y="211"/>
                      <a:pt x="257" y="182"/>
                    </a:cubicBezTo>
                    <a:cubicBezTo>
                      <a:pt x="257" y="92"/>
                      <a:pt x="144" y="13"/>
                      <a:pt x="65" y="1"/>
                    </a:cubicBezTo>
                    <a:cubicBezTo>
                      <a:pt x="61" y="1"/>
                      <a:pt x="57" y="0"/>
                      <a:pt x="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8"/>
              <p:cNvSpPr/>
              <p:nvPr/>
            </p:nvSpPr>
            <p:spPr>
              <a:xfrm>
                <a:off x="2128591" y="2625440"/>
                <a:ext cx="68662" cy="51441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153" extrusionOk="0">
                    <a:moveTo>
                      <a:pt x="569" y="1"/>
                    </a:moveTo>
                    <a:cubicBezTo>
                      <a:pt x="542" y="1"/>
                      <a:pt x="517" y="15"/>
                      <a:pt x="498" y="48"/>
                    </a:cubicBezTo>
                    <a:cubicBezTo>
                      <a:pt x="419" y="161"/>
                      <a:pt x="589" y="354"/>
                      <a:pt x="589" y="354"/>
                    </a:cubicBezTo>
                    <a:cubicBezTo>
                      <a:pt x="589" y="354"/>
                      <a:pt x="1" y="1032"/>
                      <a:pt x="23" y="1123"/>
                    </a:cubicBezTo>
                    <a:cubicBezTo>
                      <a:pt x="31" y="1140"/>
                      <a:pt x="57" y="1152"/>
                      <a:pt x="106" y="1152"/>
                    </a:cubicBezTo>
                    <a:cubicBezTo>
                      <a:pt x="277" y="1152"/>
                      <a:pt x="719" y="1003"/>
                      <a:pt x="1539" y="422"/>
                    </a:cubicBezTo>
                    <a:cubicBezTo>
                      <a:pt x="1539" y="422"/>
                      <a:pt x="1539" y="184"/>
                      <a:pt x="1380" y="105"/>
                    </a:cubicBezTo>
                    <a:cubicBezTo>
                      <a:pt x="1380" y="105"/>
                      <a:pt x="1150" y="265"/>
                      <a:pt x="906" y="265"/>
                    </a:cubicBezTo>
                    <a:cubicBezTo>
                      <a:pt x="891" y="265"/>
                      <a:pt x="875" y="265"/>
                      <a:pt x="860" y="263"/>
                    </a:cubicBezTo>
                    <a:cubicBezTo>
                      <a:pt x="860" y="263"/>
                      <a:pt x="688" y="1"/>
                      <a:pt x="569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8"/>
              <p:cNvSpPr/>
              <p:nvPr/>
            </p:nvSpPr>
            <p:spPr>
              <a:xfrm>
                <a:off x="2126583" y="2640698"/>
                <a:ext cx="72187" cy="3886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871" extrusionOk="0">
                    <a:moveTo>
                      <a:pt x="1572" y="0"/>
                    </a:moveTo>
                    <a:cubicBezTo>
                      <a:pt x="1549" y="12"/>
                      <a:pt x="634" y="600"/>
                      <a:pt x="634" y="600"/>
                    </a:cubicBezTo>
                    <a:cubicBezTo>
                      <a:pt x="634" y="600"/>
                      <a:pt x="509" y="464"/>
                      <a:pt x="238" y="442"/>
                    </a:cubicBezTo>
                    <a:cubicBezTo>
                      <a:pt x="238" y="442"/>
                      <a:pt x="1" y="690"/>
                      <a:pt x="34" y="792"/>
                    </a:cubicBezTo>
                    <a:cubicBezTo>
                      <a:pt x="45" y="848"/>
                      <a:pt x="94" y="871"/>
                      <a:pt x="160" y="871"/>
                    </a:cubicBezTo>
                    <a:cubicBezTo>
                      <a:pt x="226" y="871"/>
                      <a:pt x="311" y="848"/>
                      <a:pt x="396" y="814"/>
                    </a:cubicBezTo>
                    <a:cubicBezTo>
                      <a:pt x="815" y="623"/>
                      <a:pt x="1617" y="136"/>
                      <a:pt x="1617" y="91"/>
                    </a:cubicBezTo>
                    <a:cubicBezTo>
                      <a:pt x="1617" y="35"/>
                      <a:pt x="1595" y="0"/>
                      <a:pt x="1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8"/>
              <p:cNvSpPr/>
              <p:nvPr/>
            </p:nvSpPr>
            <p:spPr>
              <a:xfrm>
                <a:off x="2141351" y="2650469"/>
                <a:ext cx="16240" cy="6871"/>
              </a:xfrm>
              <a:custGeom>
                <a:avLst/>
                <a:gdLst/>
                <a:ahLst/>
                <a:cxnLst/>
                <a:rect l="l" t="t" r="r" b="b"/>
                <a:pathLst>
                  <a:path w="364" h="154" extrusionOk="0">
                    <a:moveTo>
                      <a:pt x="129" y="1"/>
                    </a:moveTo>
                    <a:cubicBezTo>
                      <a:pt x="100" y="1"/>
                      <a:pt x="71" y="6"/>
                      <a:pt x="42" y="19"/>
                    </a:cubicBezTo>
                    <a:cubicBezTo>
                      <a:pt x="1" y="40"/>
                      <a:pt x="7" y="99"/>
                      <a:pt x="44" y="99"/>
                    </a:cubicBezTo>
                    <a:cubicBezTo>
                      <a:pt x="47" y="99"/>
                      <a:pt x="50" y="99"/>
                      <a:pt x="54" y="98"/>
                    </a:cubicBezTo>
                    <a:cubicBezTo>
                      <a:pt x="79" y="87"/>
                      <a:pt x="105" y="82"/>
                      <a:pt x="131" y="82"/>
                    </a:cubicBezTo>
                    <a:cubicBezTo>
                      <a:pt x="187" y="82"/>
                      <a:pt x="241" y="105"/>
                      <a:pt x="280" y="143"/>
                    </a:cubicBezTo>
                    <a:cubicBezTo>
                      <a:pt x="287" y="151"/>
                      <a:pt x="296" y="154"/>
                      <a:pt x="304" y="154"/>
                    </a:cubicBezTo>
                    <a:cubicBezTo>
                      <a:pt x="334" y="154"/>
                      <a:pt x="363" y="113"/>
                      <a:pt x="336" y="87"/>
                    </a:cubicBezTo>
                    <a:cubicBezTo>
                      <a:pt x="280" y="38"/>
                      <a:pt x="205" y="1"/>
                      <a:pt x="1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8"/>
              <p:cNvSpPr/>
              <p:nvPr/>
            </p:nvSpPr>
            <p:spPr>
              <a:xfrm>
                <a:off x="2148043" y="2642929"/>
                <a:ext cx="14455" cy="6201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39" extrusionOk="0">
                    <a:moveTo>
                      <a:pt x="135" y="0"/>
                    </a:moveTo>
                    <a:cubicBezTo>
                      <a:pt x="101" y="0"/>
                      <a:pt x="67" y="6"/>
                      <a:pt x="40" y="18"/>
                    </a:cubicBezTo>
                    <a:cubicBezTo>
                      <a:pt x="0" y="28"/>
                      <a:pt x="4" y="90"/>
                      <a:pt x="43" y="90"/>
                    </a:cubicBezTo>
                    <a:cubicBezTo>
                      <a:pt x="49" y="90"/>
                      <a:pt x="55" y="89"/>
                      <a:pt x="62" y="86"/>
                    </a:cubicBezTo>
                    <a:cubicBezTo>
                      <a:pt x="76" y="81"/>
                      <a:pt x="103" y="77"/>
                      <a:pt x="132" y="77"/>
                    </a:cubicBezTo>
                    <a:cubicBezTo>
                      <a:pt x="173" y="77"/>
                      <a:pt x="218" y="86"/>
                      <a:pt x="232" y="120"/>
                    </a:cubicBezTo>
                    <a:cubicBezTo>
                      <a:pt x="242" y="133"/>
                      <a:pt x="255" y="139"/>
                      <a:pt x="267" y="139"/>
                    </a:cubicBezTo>
                    <a:cubicBezTo>
                      <a:pt x="297" y="139"/>
                      <a:pt x="324" y="107"/>
                      <a:pt x="299" y="75"/>
                    </a:cubicBezTo>
                    <a:cubicBezTo>
                      <a:pt x="270" y="23"/>
                      <a:pt x="201" y="0"/>
                      <a:pt x="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8"/>
              <p:cNvSpPr/>
              <p:nvPr/>
            </p:nvSpPr>
            <p:spPr>
              <a:xfrm>
                <a:off x="1967663" y="2388933"/>
                <a:ext cx="163023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2538" extrusionOk="0">
                    <a:moveTo>
                      <a:pt x="509" y="1"/>
                    </a:moveTo>
                    <a:lnTo>
                      <a:pt x="0" y="2070"/>
                    </a:lnTo>
                    <a:cubicBezTo>
                      <a:pt x="0" y="2070"/>
                      <a:pt x="876" y="2445"/>
                      <a:pt x="1427" y="2445"/>
                    </a:cubicBezTo>
                    <a:cubicBezTo>
                      <a:pt x="1449" y="2445"/>
                      <a:pt x="1471" y="2445"/>
                      <a:pt x="1493" y="2443"/>
                    </a:cubicBezTo>
                    <a:lnTo>
                      <a:pt x="1606" y="1708"/>
                    </a:lnTo>
                    <a:lnTo>
                      <a:pt x="1719" y="2466"/>
                    </a:lnTo>
                    <a:cubicBezTo>
                      <a:pt x="1719" y="2466"/>
                      <a:pt x="1929" y="2538"/>
                      <a:pt x="2280" y="2538"/>
                    </a:cubicBezTo>
                    <a:cubicBezTo>
                      <a:pt x="2625" y="2538"/>
                      <a:pt x="3104" y="2469"/>
                      <a:pt x="3653" y="2195"/>
                    </a:cubicBezTo>
                    <a:lnTo>
                      <a:pt x="3098" y="34"/>
                    </a:lnTo>
                    <a:lnTo>
                      <a:pt x="5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8"/>
              <p:cNvSpPr/>
              <p:nvPr/>
            </p:nvSpPr>
            <p:spPr>
              <a:xfrm>
                <a:off x="2011029" y="2445461"/>
                <a:ext cx="28286" cy="52646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180" extrusionOk="0">
                    <a:moveTo>
                      <a:pt x="475" y="0"/>
                    </a:moveTo>
                    <a:lnTo>
                      <a:pt x="1" y="1119"/>
                    </a:lnTo>
                    <a:cubicBezTo>
                      <a:pt x="151" y="1157"/>
                      <a:pt x="310" y="1179"/>
                      <a:pt x="444" y="1179"/>
                    </a:cubicBezTo>
                    <a:cubicBezTo>
                      <a:pt x="471" y="1179"/>
                      <a:pt x="496" y="1178"/>
                      <a:pt x="521" y="1176"/>
                    </a:cubicBezTo>
                    <a:lnTo>
                      <a:pt x="634" y="441"/>
                    </a:lnTo>
                    <a:lnTo>
                      <a:pt x="475" y="0"/>
                    </a:lnTo>
                    <a:close/>
                  </a:path>
                </a:pathLst>
              </a:custGeom>
              <a:solidFill>
                <a:srgbClr val="172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8"/>
              <p:cNvSpPr/>
              <p:nvPr/>
            </p:nvSpPr>
            <p:spPr>
              <a:xfrm>
                <a:off x="2068761" y="2396384"/>
                <a:ext cx="29624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310" extrusionOk="0">
                    <a:moveTo>
                      <a:pt x="53" y="1"/>
                    </a:moveTo>
                    <a:cubicBezTo>
                      <a:pt x="28" y="1"/>
                      <a:pt x="0" y="20"/>
                      <a:pt x="7" y="48"/>
                    </a:cubicBezTo>
                    <a:cubicBezTo>
                      <a:pt x="154" y="444"/>
                      <a:pt x="199" y="885"/>
                      <a:pt x="301" y="1304"/>
                    </a:cubicBezTo>
                    <a:cubicBezTo>
                      <a:pt x="380" y="1643"/>
                      <a:pt x="482" y="1982"/>
                      <a:pt x="584" y="2310"/>
                    </a:cubicBezTo>
                    <a:cubicBezTo>
                      <a:pt x="606" y="2310"/>
                      <a:pt x="641" y="2299"/>
                      <a:pt x="663" y="2299"/>
                    </a:cubicBezTo>
                    <a:cubicBezTo>
                      <a:pt x="561" y="1960"/>
                      <a:pt x="460" y="1621"/>
                      <a:pt x="380" y="1281"/>
                    </a:cubicBezTo>
                    <a:cubicBezTo>
                      <a:pt x="279" y="874"/>
                      <a:pt x="234" y="433"/>
                      <a:pt x="86" y="26"/>
                    </a:cubicBezTo>
                    <a:cubicBezTo>
                      <a:pt x="82" y="8"/>
                      <a:pt x="68" y="1"/>
                      <a:pt x="53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8"/>
              <p:cNvSpPr/>
              <p:nvPr/>
            </p:nvSpPr>
            <p:spPr>
              <a:xfrm>
                <a:off x="2082681" y="2390450"/>
                <a:ext cx="35870" cy="103462"/>
              </a:xfrm>
              <a:custGeom>
                <a:avLst/>
                <a:gdLst/>
                <a:ahLst/>
                <a:cxnLst/>
                <a:rect l="l" t="t" r="r" b="b"/>
                <a:pathLst>
                  <a:path w="804" h="2319" extrusionOk="0">
                    <a:moveTo>
                      <a:pt x="0" y="0"/>
                    </a:moveTo>
                    <a:cubicBezTo>
                      <a:pt x="125" y="804"/>
                      <a:pt x="430" y="1561"/>
                      <a:pt x="724" y="2319"/>
                    </a:cubicBezTo>
                    <a:cubicBezTo>
                      <a:pt x="747" y="2307"/>
                      <a:pt x="769" y="2296"/>
                      <a:pt x="804" y="2285"/>
                    </a:cubicBezTo>
                    <a:cubicBezTo>
                      <a:pt x="498" y="1538"/>
                      <a:pt x="204" y="792"/>
                      <a:pt x="80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8"/>
              <p:cNvSpPr/>
              <p:nvPr/>
            </p:nvSpPr>
            <p:spPr>
              <a:xfrm>
                <a:off x="1983769" y="2277886"/>
                <a:ext cx="126707" cy="137414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3080" extrusionOk="0">
                    <a:moveTo>
                      <a:pt x="1668" y="1"/>
                    </a:moveTo>
                    <a:cubicBezTo>
                      <a:pt x="1219" y="1"/>
                      <a:pt x="917" y="70"/>
                      <a:pt x="917" y="70"/>
                    </a:cubicBezTo>
                    <a:cubicBezTo>
                      <a:pt x="204" y="1121"/>
                      <a:pt x="1" y="2806"/>
                      <a:pt x="1" y="2806"/>
                    </a:cubicBezTo>
                    <a:cubicBezTo>
                      <a:pt x="433" y="3011"/>
                      <a:pt x="888" y="3080"/>
                      <a:pt x="1304" y="3080"/>
                    </a:cubicBezTo>
                    <a:cubicBezTo>
                      <a:pt x="2153" y="3080"/>
                      <a:pt x="2840" y="2795"/>
                      <a:pt x="2840" y="2795"/>
                    </a:cubicBezTo>
                    <a:cubicBezTo>
                      <a:pt x="2783" y="2523"/>
                      <a:pt x="2365" y="58"/>
                      <a:pt x="2365" y="58"/>
                    </a:cubicBezTo>
                    <a:cubicBezTo>
                      <a:pt x="2112" y="15"/>
                      <a:pt x="1874" y="1"/>
                      <a:pt x="1668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8"/>
              <p:cNvSpPr/>
              <p:nvPr/>
            </p:nvSpPr>
            <p:spPr>
              <a:xfrm>
                <a:off x="2037798" y="2280473"/>
                <a:ext cx="72678" cy="134827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3022" extrusionOk="0">
                    <a:moveTo>
                      <a:pt x="1119" y="0"/>
                    </a:moveTo>
                    <a:cubicBezTo>
                      <a:pt x="656" y="306"/>
                      <a:pt x="803" y="1120"/>
                      <a:pt x="690" y="1640"/>
                    </a:cubicBezTo>
                    <a:cubicBezTo>
                      <a:pt x="566" y="2138"/>
                      <a:pt x="340" y="2635"/>
                      <a:pt x="0" y="3020"/>
                    </a:cubicBezTo>
                    <a:cubicBezTo>
                      <a:pt x="32" y="3021"/>
                      <a:pt x="64" y="3021"/>
                      <a:pt x="95" y="3021"/>
                    </a:cubicBezTo>
                    <a:cubicBezTo>
                      <a:pt x="945" y="3021"/>
                      <a:pt x="1629" y="2737"/>
                      <a:pt x="1629" y="2737"/>
                    </a:cubicBezTo>
                    <a:cubicBezTo>
                      <a:pt x="1572" y="2465"/>
                      <a:pt x="1154" y="0"/>
                      <a:pt x="11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8"/>
              <p:cNvSpPr/>
              <p:nvPr/>
            </p:nvSpPr>
            <p:spPr>
              <a:xfrm>
                <a:off x="1983769" y="2396473"/>
                <a:ext cx="1267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422" extrusionOk="0">
                    <a:moveTo>
                      <a:pt x="2805" y="1"/>
                    </a:moveTo>
                    <a:cubicBezTo>
                      <a:pt x="2482" y="45"/>
                      <a:pt x="1928" y="209"/>
                      <a:pt x="1235" y="209"/>
                    </a:cubicBezTo>
                    <a:cubicBezTo>
                      <a:pt x="863" y="209"/>
                      <a:pt x="451" y="162"/>
                      <a:pt x="13" y="24"/>
                    </a:cubicBezTo>
                    <a:cubicBezTo>
                      <a:pt x="1" y="103"/>
                      <a:pt x="1" y="148"/>
                      <a:pt x="1" y="148"/>
                    </a:cubicBezTo>
                    <a:cubicBezTo>
                      <a:pt x="433" y="353"/>
                      <a:pt x="888" y="422"/>
                      <a:pt x="1304" y="422"/>
                    </a:cubicBezTo>
                    <a:cubicBezTo>
                      <a:pt x="2153" y="422"/>
                      <a:pt x="2840" y="137"/>
                      <a:pt x="2840" y="137"/>
                    </a:cubicBezTo>
                    <a:cubicBezTo>
                      <a:pt x="2828" y="103"/>
                      <a:pt x="2817" y="69"/>
                      <a:pt x="2805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8"/>
              <p:cNvSpPr/>
              <p:nvPr/>
            </p:nvSpPr>
            <p:spPr>
              <a:xfrm>
                <a:off x="2105391" y="2290066"/>
                <a:ext cx="155706" cy="158874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56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33" y="1199"/>
                      <a:pt x="2307" y="2409"/>
                      <a:pt x="2307" y="2409"/>
                    </a:cubicBezTo>
                    <a:cubicBezTo>
                      <a:pt x="2252" y="2774"/>
                      <a:pt x="2521" y="3473"/>
                      <a:pt x="2607" y="3473"/>
                    </a:cubicBezTo>
                    <a:cubicBezTo>
                      <a:pt x="2609" y="3473"/>
                      <a:pt x="2611" y="3472"/>
                      <a:pt x="2612" y="3472"/>
                    </a:cubicBezTo>
                    <a:cubicBezTo>
                      <a:pt x="2701" y="3449"/>
                      <a:pt x="2573" y="2985"/>
                      <a:pt x="2599" y="2985"/>
                    </a:cubicBezTo>
                    <a:cubicBezTo>
                      <a:pt x="2600" y="2985"/>
                      <a:pt x="2601" y="2985"/>
                      <a:pt x="2601" y="2986"/>
                    </a:cubicBezTo>
                    <a:cubicBezTo>
                      <a:pt x="2647" y="2997"/>
                      <a:pt x="2906" y="3302"/>
                      <a:pt x="2986" y="3415"/>
                    </a:cubicBezTo>
                    <a:cubicBezTo>
                      <a:pt x="3043" y="3497"/>
                      <a:pt x="3123" y="3560"/>
                      <a:pt x="3164" y="3560"/>
                    </a:cubicBezTo>
                    <a:cubicBezTo>
                      <a:pt x="3180" y="3560"/>
                      <a:pt x="3190" y="3551"/>
                      <a:pt x="3190" y="3529"/>
                    </a:cubicBezTo>
                    <a:cubicBezTo>
                      <a:pt x="3200" y="3404"/>
                      <a:pt x="2896" y="3008"/>
                      <a:pt x="2896" y="3008"/>
                    </a:cubicBezTo>
                    <a:lnTo>
                      <a:pt x="2896" y="3008"/>
                    </a:lnTo>
                    <a:cubicBezTo>
                      <a:pt x="3019" y="3031"/>
                      <a:pt x="3099" y="3110"/>
                      <a:pt x="3257" y="3313"/>
                    </a:cubicBezTo>
                    <a:cubicBezTo>
                      <a:pt x="3327" y="3402"/>
                      <a:pt x="3387" y="3442"/>
                      <a:pt x="3426" y="3442"/>
                    </a:cubicBezTo>
                    <a:cubicBezTo>
                      <a:pt x="3476" y="3442"/>
                      <a:pt x="3489" y="3376"/>
                      <a:pt x="3438" y="3268"/>
                    </a:cubicBezTo>
                    <a:cubicBezTo>
                      <a:pt x="3336" y="3087"/>
                      <a:pt x="3054" y="2760"/>
                      <a:pt x="3054" y="2760"/>
                    </a:cubicBezTo>
                    <a:lnTo>
                      <a:pt x="3054" y="2760"/>
                    </a:lnTo>
                    <a:cubicBezTo>
                      <a:pt x="3183" y="2785"/>
                      <a:pt x="3380" y="2984"/>
                      <a:pt x="3439" y="2984"/>
                    </a:cubicBezTo>
                    <a:cubicBezTo>
                      <a:pt x="3457" y="2984"/>
                      <a:pt x="3462" y="2966"/>
                      <a:pt x="3449" y="2918"/>
                    </a:cubicBezTo>
                    <a:cubicBezTo>
                      <a:pt x="3336" y="2533"/>
                      <a:pt x="2669" y="2273"/>
                      <a:pt x="2669" y="2273"/>
                    </a:cubicBezTo>
                    <a:cubicBezTo>
                      <a:pt x="2669" y="2273"/>
                      <a:pt x="2194" y="181"/>
                      <a:pt x="260" y="0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8"/>
              <p:cNvSpPr/>
              <p:nvPr/>
            </p:nvSpPr>
            <p:spPr>
              <a:xfrm>
                <a:off x="2105391" y="2290066"/>
                <a:ext cx="59561" cy="4242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95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2" y="848"/>
                      <a:pt x="351" y="893"/>
                      <a:pt x="509" y="950"/>
                    </a:cubicBezTo>
                    <a:cubicBezTo>
                      <a:pt x="758" y="690"/>
                      <a:pt x="1018" y="498"/>
                      <a:pt x="1335" y="351"/>
                    </a:cubicBezTo>
                    <a:cubicBezTo>
                      <a:pt x="1041" y="170"/>
                      <a:pt x="690" y="34"/>
                      <a:pt x="260" y="0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8"/>
              <p:cNvSpPr/>
              <p:nvPr/>
            </p:nvSpPr>
            <p:spPr>
              <a:xfrm>
                <a:off x="2060998" y="2280429"/>
                <a:ext cx="69153" cy="56081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257" extrusionOk="0">
                    <a:moveTo>
                      <a:pt x="572" y="1"/>
                    </a:moveTo>
                    <a:cubicBezTo>
                      <a:pt x="514" y="1"/>
                      <a:pt x="468" y="5"/>
                      <a:pt x="441" y="13"/>
                    </a:cubicBezTo>
                    <a:cubicBezTo>
                      <a:pt x="0" y="137"/>
                      <a:pt x="283" y="793"/>
                      <a:pt x="464" y="895"/>
                    </a:cubicBezTo>
                    <a:cubicBezTo>
                      <a:pt x="826" y="1121"/>
                      <a:pt x="1335" y="1257"/>
                      <a:pt x="1335" y="1257"/>
                    </a:cubicBezTo>
                    <a:lnTo>
                      <a:pt x="1549" y="159"/>
                    </a:lnTo>
                    <a:cubicBezTo>
                      <a:pt x="1355" y="77"/>
                      <a:pt x="836" y="1"/>
                      <a:pt x="572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8"/>
              <p:cNvSpPr/>
              <p:nvPr/>
            </p:nvSpPr>
            <p:spPr>
              <a:xfrm>
                <a:off x="2115474" y="2285024"/>
                <a:ext cx="14678" cy="51486"/>
              </a:xfrm>
              <a:custGeom>
                <a:avLst/>
                <a:gdLst/>
                <a:ahLst/>
                <a:cxnLst/>
                <a:rect l="l" t="t" r="r" b="b"/>
                <a:pathLst>
                  <a:path w="329" h="1154" extrusionOk="0">
                    <a:moveTo>
                      <a:pt x="182" y="0"/>
                    </a:moveTo>
                    <a:cubicBezTo>
                      <a:pt x="136" y="204"/>
                      <a:pt x="102" y="407"/>
                      <a:pt x="69" y="611"/>
                    </a:cubicBezTo>
                    <a:cubicBezTo>
                      <a:pt x="34" y="780"/>
                      <a:pt x="1" y="973"/>
                      <a:pt x="57" y="1142"/>
                    </a:cubicBezTo>
                    <a:cubicBezTo>
                      <a:pt x="91" y="1154"/>
                      <a:pt x="114" y="1154"/>
                      <a:pt x="114" y="1154"/>
                    </a:cubicBezTo>
                    <a:lnTo>
                      <a:pt x="328" y="56"/>
                    </a:lnTo>
                    <a:cubicBezTo>
                      <a:pt x="283" y="34"/>
                      <a:pt x="238" y="23"/>
                      <a:pt x="182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8"/>
              <p:cNvSpPr/>
              <p:nvPr/>
            </p:nvSpPr>
            <p:spPr>
              <a:xfrm>
                <a:off x="2032221" y="2256247"/>
                <a:ext cx="28821" cy="40778"/>
              </a:xfrm>
              <a:custGeom>
                <a:avLst/>
                <a:gdLst/>
                <a:ahLst/>
                <a:cxnLst/>
                <a:rect l="l" t="t" r="r" b="b"/>
                <a:pathLst>
                  <a:path w="646" h="914" extrusionOk="0">
                    <a:moveTo>
                      <a:pt x="0" y="0"/>
                    </a:moveTo>
                    <a:lnTo>
                      <a:pt x="0" y="860"/>
                    </a:lnTo>
                    <a:cubicBezTo>
                      <a:pt x="0" y="860"/>
                      <a:pt x="78" y="914"/>
                      <a:pt x="202" y="914"/>
                    </a:cubicBezTo>
                    <a:cubicBezTo>
                      <a:pt x="318" y="914"/>
                      <a:pt x="475" y="866"/>
                      <a:pt x="645" y="679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8"/>
              <p:cNvSpPr/>
              <p:nvPr/>
            </p:nvSpPr>
            <p:spPr>
              <a:xfrm>
                <a:off x="2032221" y="2256247"/>
                <a:ext cx="26814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376" extrusionOk="0">
                    <a:moveTo>
                      <a:pt x="0" y="0"/>
                    </a:moveTo>
                    <a:lnTo>
                      <a:pt x="0" y="351"/>
                    </a:lnTo>
                    <a:cubicBezTo>
                      <a:pt x="71" y="368"/>
                      <a:pt x="145" y="375"/>
                      <a:pt x="219" y="375"/>
                    </a:cubicBezTo>
                    <a:cubicBezTo>
                      <a:pt x="347" y="375"/>
                      <a:pt x="478" y="353"/>
                      <a:pt x="600" y="317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8"/>
              <p:cNvSpPr/>
              <p:nvPr/>
            </p:nvSpPr>
            <p:spPr>
              <a:xfrm>
                <a:off x="1969090" y="2051819"/>
                <a:ext cx="234229" cy="211877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4749" extrusionOk="0">
                    <a:moveTo>
                      <a:pt x="2269" y="0"/>
                    </a:moveTo>
                    <a:cubicBezTo>
                      <a:pt x="1234" y="0"/>
                      <a:pt x="0" y="1088"/>
                      <a:pt x="217" y="2660"/>
                    </a:cubicBezTo>
                    <a:cubicBezTo>
                      <a:pt x="217" y="2660"/>
                      <a:pt x="862" y="4537"/>
                      <a:pt x="2490" y="4730"/>
                    </a:cubicBezTo>
                    <a:cubicBezTo>
                      <a:pt x="2490" y="4730"/>
                      <a:pt x="2583" y="4748"/>
                      <a:pt x="2734" y="4748"/>
                    </a:cubicBezTo>
                    <a:cubicBezTo>
                      <a:pt x="3110" y="4748"/>
                      <a:pt x="3845" y="4633"/>
                      <a:pt x="4378" y="3825"/>
                    </a:cubicBezTo>
                    <a:cubicBezTo>
                      <a:pt x="5034" y="2830"/>
                      <a:pt x="5249" y="410"/>
                      <a:pt x="2988" y="217"/>
                    </a:cubicBezTo>
                    <a:cubicBezTo>
                      <a:pt x="2778" y="69"/>
                      <a:pt x="2530" y="0"/>
                      <a:pt x="22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8"/>
              <p:cNvSpPr/>
              <p:nvPr/>
            </p:nvSpPr>
            <p:spPr>
              <a:xfrm>
                <a:off x="2133141" y="2021258"/>
                <a:ext cx="82270" cy="90747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034" extrusionOk="0">
                    <a:moveTo>
                      <a:pt x="916" y="1"/>
                    </a:moveTo>
                    <a:cubicBezTo>
                      <a:pt x="247" y="1"/>
                      <a:pt x="0" y="1151"/>
                      <a:pt x="0" y="1151"/>
                    </a:cubicBezTo>
                    <a:lnTo>
                      <a:pt x="724" y="2033"/>
                    </a:lnTo>
                    <a:cubicBezTo>
                      <a:pt x="1844" y="1852"/>
                      <a:pt x="1764" y="145"/>
                      <a:pt x="1018" y="9"/>
                    </a:cubicBezTo>
                    <a:cubicBezTo>
                      <a:pt x="983" y="4"/>
                      <a:pt x="949" y="1"/>
                      <a:pt x="916" y="1"/>
                    </a:cubicBezTo>
                    <a:close/>
                  </a:path>
                </a:pathLst>
              </a:custGeom>
              <a:solidFill>
                <a:srgbClr val="EDB9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8"/>
              <p:cNvSpPr/>
              <p:nvPr/>
            </p:nvSpPr>
            <p:spPr>
              <a:xfrm>
                <a:off x="2087411" y="2101030"/>
                <a:ext cx="97216" cy="15985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83" extrusionOk="0">
                    <a:moveTo>
                      <a:pt x="1788" y="0"/>
                    </a:moveTo>
                    <a:cubicBezTo>
                      <a:pt x="1779" y="0"/>
                      <a:pt x="1771" y="6"/>
                      <a:pt x="1771" y="19"/>
                    </a:cubicBezTo>
                    <a:cubicBezTo>
                      <a:pt x="1885" y="732"/>
                      <a:pt x="1806" y="1523"/>
                      <a:pt x="1500" y="2179"/>
                    </a:cubicBezTo>
                    <a:cubicBezTo>
                      <a:pt x="1195" y="2823"/>
                      <a:pt x="663" y="3163"/>
                      <a:pt x="64" y="3468"/>
                    </a:cubicBezTo>
                    <a:cubicBezTo>
                      <a:pt x="0" y="3500"/>
                      <a:pt x="37" y="3582"/>
                      <a:pt x="98" y="3582"/>
                    </a:cubicBezTo>
                    <a:cubicBezTo>
                      <a:pt x="102" y="3582"/>
                      <a:pt x="106" y="3582"/>
                      <a:pt x="110" y="3582"/>
                    </a:cubicBezTo>
                    <a:cubicBezTo>
                      <a:pt x="1580" y="3163"/>
                      <a:pt x="2179" y="1399"/>
                      <a:pt x="1806" y="8"/>
                    </a:cubicBezTo>
                    <a:cubicBezTo>
                      <a:pt x="1801" y="3"/>
                      <a:pt x="1794" y="0"/>
                      <a:pt x="1788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8"/>
              <p:cNvSpPr/>
              <p:nvPr/>
            </p:nvSpPr>
            <p:spPr>
              <a:xfrm>
                <a:off x="2092854" y="2091750"/>
                <a:ext cx="72098" cy="126796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2842" extrusionOk="0">
                    <a:moveTo>
                      <a:pt x="1548" y="1"/>
                    </a:moveTo>
                    <a:cubicBezTo>
                      <a:pt x="1412" y="1053"/>
                      <a:pt x="1016" y="2285"/>
                      <a:pt x="10" y="2805"/>
                    </a:cubicBezTo>
                    <a:cubicBezTo>
                      <a:pt x="0" y="2815"/>
                      <a:pt x="7" y="2842"/>
                      <a:pt x="24" y="2842"/>
                    </a:cubicBezTo>
                    <a:cubicBezTo>
                      <a:pt x="27" y="2842"/>
                      <a:pt x="30" y="2841"/>
                      <a:pt x="33" y="2840"/>
                    </a:cubicBezTo>
                    <a:cubicBezTo>
                      <a:pt x="508" y="2681"/>
                      <a:pt x="802" y="2297"/>
                      <a:pt x="1039" y="1867"/>
                    </a:cubicBezTo>
                    <a:cubicBezTo>
                      <a:pt x="1333" y="1324"/>
                      <a:pt x="1616" y="623"/>
                      <a:pt x="1548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8"/>
              <p:cNvSpPr/>
              <p:nvPr/>
            </p:nvSpPr>
            <p:spPr>
              <a:xfrm>
                <a:off x="2095932" y="2084835"/>
                <a:ext cx="60453" cy="7870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764" extrusionOk="0">
                    <a:moveTo>
                      <a:pt x="1349" y="0"/>
                    </a:moveTo>
                    <a:cubicBezTo>
                      <a:pt x="1346" y="0"/>
                      <a:pt x="1343" y="3"/>
                      <a:pt x="1343" y="9"/>
                    </a:cubicBezTo>
                    <a:cubicBezTo>
                      <a:pt x="1276" y="349"/>
                      <a:pt x="1105" y="653"/>
                      <a:pt x="947" y="959"/>
                    </a:cubicBezTo>
                    <a:cubicBezTo>
                      <a:pt x="755" y="1332"/>
                      <a:pt x="382" y="1535"/>
                      <a:pt x="20" y="1728"/>
                    </a:cubicBezTo>
                    <a:cubicBezTo>
                      <a:pt x="1" y="1737"/>
                      <a:pt x="14" y="1764"/>
                      <a:pt x="33" y="1764"/>
                    </a:cubicBezTo>
                    <a:cubicBezTo>
                      <a:pt x="36" y="1764"/>
                      <a:pt x="39" y="1763"/>
                      <a:pt x="43" y="1762"/>
                    </a:cubicBezTo>
                    <a:cubicBezTo>
                      <a:pt x="404" y="1592"/>
                      <a:pt x="721" y="1422"/>
                      <a:pt x="959" y="1083"/>
                    </a:cubicBezTo>
                    <a:cubicBezTo>
                      <a:pt x="1162" y="789"/>
                      <a:pt x="1309" y="359"/>
                      <a:pt x="1354" y="9"/>
                    </a:cubicBezTo>
                    <a:cubicBezTo>
                      <a:pt x="1354" y="3"/>
                      <a:pt x="1352" y="0"/>
                      <a:pt x="1349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8"/>
              <p:cNvSpPr/>
              <p:nvPr/>
            </p:nvSpPr>
            <p:spPr>
              <a:xfrm>
                <a:off x="2067066" y="2079035"/>
                <a:ext cx="84189" cy="46578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044" extrusionOk="0">
                    <a:moveTo>
                      <a:pt x="1867" y="0"/>
                    </a:moveTo>
                    <a:cubicBezTo>
                      <a:pt x="1863" y="0"/>
                      <a:pt x="1859" y="1"/>
                      <a:pt x="1855" y="4"/>
                    </a:cubicBezTo>
                    <a:cubicBezTo>
                      <a:pt x="1335" y="546"/>
                      <a:pt x="757" y="840"/>
                      <a:pt x="34" y="999"/>
                    </a:cubicBezTo>
                    <a:cubicBezTo>
                      <a:pt x="0" y="999"/>
                      <a:pt x="11" y="1044"/>
                      <a:pt x="34" y="1044"/>
                    </a:cubicBezTo>
                    <a:cubicBezTo>
                      <a:pt x="803" y="1010"/>
                      <a:pt x="1402" y="592"/>
                      <a:pt x="1877" y="26"/>
                    </a:cubicBezTo>
                    <a:cubicBezTo>
                      <a:pt x="1886" y="17"/>
                      <a:pt x="1881" y="0"/>
                      <a:pt x="186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8"/>
              <p:cNvSpPr/>
              <p:nvPr/>
            </p:nvSpPr>
            <p:spPr>
              <a:xfrm>
                <a:off x="2070769" y="2075778"/>
                <a:ext cx="65941" cy="2641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592" extrusionOk="0">
                    <a:moveTo>
                      <a:pt x="1332" y="1"/>
                    </a:moveTo>
                    <a:cubicBezTo>
                      <a:pt x="858" y="1"/>
                      <a:pt x="378" y="243"/>
                      <a:pt x="19" y="540"/>
                    </a:cubicBezTo>
                    <a:cubicBezTo>
                      <a:pt x="0" y="558"/>
                      <a:pt x="19" y="591"/>
                      <a:pt x="45" y="591"/>
                    </a:cubicBezTo>
                    <a:cubicBezTo>
                      <a:pt x="51" y="591"/>
                      <a:pt x="57" y="589"/>
                      <a:pt x="64" y="585"/>
                    </a:cubicBezTo>
                    <a:cubicBezTo>
                      <a:pt x="505" y="291"/>
                      <a:pt x="935" y="42"/>
                      <a:pt x="1478" y="20"/>
                    </a:cubicBezTo>
                    <a:lnTo>
                      <a:pt x="1478" y="9"/>
                    </a:lnTo>
                    <a:cubicBezTo>
                      <a:pt x="1429" y="3"/>
                      <a:pt x="1381" y="1"/>
                      <a:pt x="133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8"/>
              <p:cNvSpPr/>
              <p:nvPr/>
            </p:nvSpPr>
            <p:spPr>
              <a:xfrm>
                <a:off x="2017320" y="2066587"/>
                <a:ext cx="103730" cy="51798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1161" extrusionOk="0">
                    <a:moveTo>
                      <a:pt x="1984" y="0"/>
                    </a:moveTo>
                    <a:cubicBezTo>
                      <a:pt x="1176" y="0"/>
                      <a:pt x="456" y="400"/>
                      <a:pt x="18" y="1108"/>
                    </a:cubicBezTo>
                    <a:cubicBezTo>
                      <a:pt x="0" y="1134"/>
                      <a:pt x="23" y="1160"/>
                      <a:pt x="51" y="1160"/>
                    </a:cubicBezTo>
                    <a:cubicBezTo>
                      <a:pt x="59" y="1160"/>
                      <a:pt x="67" y="1158"/>
                      <a:pt x="75" y="1153"/>
                    </a:cubicBezTo>
                    <a:cubicBezTo>
                      <a:pt x="324" y="881"/>
                      <a:pt x="538" y="610"/>
                      <a:pt x="855" y="407"/>
                    </a:cubicBezTo>
                    <a:cubicBezTo>
                      <a:pt x="1251" y="135"/>
                      <a:pt x="1839" y="34"/>
                      <a:pt x="2314" y="34"/>
                    </a:cubicBezTo>
                    <a:cubicBezTo>
                      <a:pt x="2325" y="34"/>
                      <a:pt x="2325" y="34"/>
                      <a:pt x="2314" y="22"/>
                    </a:cubicBezTo>
                    <a:cubicBezTo>
                      <a:pt x="2203" y="7"/>
                      <a:pt x="2092" y="0"/>
                      <a:pt x="1984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8"/>
              <p:cNvSpPr/>
              <p:nvPr/>
            </p:nvSpPr>
            <p:spPr>
              <a:xfrm>
                <a:off x="1982297" y="2058155"/>
                <a:ext cx="112028" cy="12742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856" extrusionOk="0">
                    <a:moveTo>
                      <a:pt x="2311" y="0"/>
                    </a:moveTo>
                    <a:cubicBezTo>
                      <a:pt x="1655" y="0"/>
                      <a:pt x="1029" y="267"/>
                      <a:pt x="554" y="731"/>
                    </a:cubicBezTo>
                    <a:cubicBezTo>
                      <a:pt x="0" y="1274"/>
                      <a:pt x="68" y="2145"/>
                      <a:pt x="204" y="2835"/>
                    </a:cubicBezTo>
                    <a:cubicBezTo>
                      <a:pt x="209" y="2849"/>
                      <a:pt x="221" y="2855"/>
                      <a:pt x="234" y="2855"/>
                    </a:cubicBezTo>
                    <a:cubicBezTo>
                      <a:pt x="253" y="2855"/>
                      <a:pt x="272" y="2843"/>
                      <a:pt x="272" y="2824"/>
                    </a:cubicBezTo>
                    <a:cubicBezTo>
                      <a:pt x="249" y="2100"/>
                      <a:pt x="113" y="1410"/>
                      <a:pt x="622" y="811"/>
                    </a:cubicBezTo>
                    <a:cubicBezTo>
                      <a:pt x="1097" y="245"/>
                      <a:pt x="1810" y="98"/>
                      <a:pt x="2499" y="19"/>
                    </a:cubicBezTo>
                    <a:cubicBezTo>
                      <a:pt x="2511" y="19"/>
                      <a:pt x="2511" y="7"/>
                      <a:pt x="2499" y="7"/>
                    </a:cubicBezTo>
                    <a:cubicBezTo>
                      <a:pt x="2436" y="3"/>
                      <a:pt x="2374" y="0"/>
                      <a:pt x="231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8"/>
              <p:cNvSpPr/>
              <p:nvPr/>
            </p:nvSpPr>
            <p:spPr>
              <a:xfrm>
                <a:off x="2138183" y="2025675"/>
                <a:ext cx="30294" cy="43321"/>
              </a:xfrm>
              <a:custGeom>
                <a:avLst/>
                <a:gdLst/>
                <a:ahLst/>
                <a:cxnLst/>
                <a:rect l="l" t="t" r="r" b="b"/>
                <a:pathLst>
                  <a:path w="679" h="971" extrusionOk="0">
                    <a:moveTo>
                      <a:pt x="645" y="1"/>
                    </a:moveTo>
                    <a:cubicBezTo>
                      <a:pt x="464" y="34"/>
                      <a:pt x="317" y="227"/>
                      <a:pt x="215" y="374"/>
                    </a:cubicBezTo>
                    <a:cubicBezTo>
                      <a:pt x="102" y="544"/>
                      <a:pt x="0" y="758"/>
                      <a:pt x="45" y="962"/>
                    </a:cubicBezTo>
                    <a:cubicBezTo>
                      <a:pt x="45" y="968"/>
                      <a:pt x="51" y="970"/>
                      <a:pt x="57" y="970"/>
                    </a:cubicBezTo>
                    <a:cubicBezTo>
                      <a:pt x="62" y="970"/>
                      <a:pt x="68" y="968"/>
                      <a:pt x="68" y="962"/>
                    </a:cubicBezTo>
                    <a:cubicBezTo>
                      <a:pt x="91" y="555"/>
                      <a:pt x="339" y="250"/>
                      <a:pt x="668" y="34"/>
                    </a:cubicBezTo>
                    <a:cubicBezTo>
                      <a:pt x="679" y="24"/>
                      <a:pt x="668" y="1"/>
                      <a:pt x="6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8"/>
              <p:cNvSpPr/>
              <p:nvPr/>
            </p:nvSpPr>
            <p:spPr>
              <a:xfrm>
                <a:off x="2148801" y="2024158"/>
                <a:ext cx="32792" cy="4684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50" extrusionOk="0">
                    <a:moveTo>
                      <a:pt x="712" y="1"/>
                    </a:moveTo>
                    <a:cubicBezTo>
                      <a:pt x="328" y="171"/>
                      <a:pt x="45" y="634"/>
                      <a:pt x="0" y="1041"/>
                    </a:cubicBezTo>
                    <a:cubicBezTo>
                      <a:pt x="0" y="1047"/>
                      <a:pt x="3" y="1050"/>
                      <a:pt x="6" y="1050"/>
                    </a:cubicBezTo>
                    <a:cubicBezTo>
                      <a:pt x="8" y="1050"/>
                      <a:pt x="11" y="1047"/>
                      <a:pt x="11" y="1041"/>
                    </a:cubicBezTo>
                    <a:cubicBezTo>
                      <a:pt x="91" y="646"/>
                      <a:pt x="362" y="216"/>
                      <a:pt x="712" y="23"/>
                    </a:cubicBezTo>
                    <a:cubicBezTo>
                      <a:pt x="735" y="12"/>
                      <a:pt x="724" y="1"/>
                      <a:pt x="71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8"/>
              <p:cNvSpPr/>
              <p:nvPr/>
            </p:nvSpPr>
            <p:spPr>
              <a:xfrm>
                <a:off x="2152281" y="2029333"/>
                <a:ext cx="3319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16" extrusionOk="0">
                    <a:moveTo>
                      <a:pt x="707" y="0"/>
                    </a:moveTo>
                    <a:cubicBezTo>
                      <a:pt x="700" y="0"/>
                      <a:pt x="694" y="3"/>
                      <a:pt x="691" y="9"/>
                    </a:cubicBezTo>
                    <a:cubicBezTo>
                      <a:pt x="533" y="394"/>
                      <a:pt x="239" y="676"/>
                      <a:pt x="1" y="1004"/>
                    </a:cubicBezTo>
                    <a:cubicBezTo>
                      <a:pt x="1" y="1015"/>
                      <a:pt x="13" y="1015"/>
                      <a:pt x="13" y="1015"/>
                    </a:cubicBezTo>
                    <a:cubicBezTo>
                      <a:pt x="295" y="767"/>
                      <a:pt x="623" y="382"/>
                      <a:pt x="736" y="32"/>
                    </a:cubicBezTo>
                    <a:cubicBezTo>
                      <a:pt x="744" y="16"/>
                      <a:pt x="724" y="0"/>
                      <a:pt x="70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8"/>
              <p:cNvSpPr/>
              <p:nvPr/>
            </p:nvSpPr>
            <p:spPr>
              <a:xfrm>
                <a:off x="2157323" y="2038970"/>
                <a:ext cx="33863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759" h="913" extrusionOk="0">
                    <a:moveTo>
                      <a:pt x="745" y="1"/>
                    </a:moveTo>
                    <a:cubicBezTo>
                      <a:pt x="740" y="1"/>
                      <a:pt x="736" y="3"/>
                      <a:pt x="736" y="8"/>
                    </a:cubicBezTo>
                    <a:cubicBezTo>
                      <a:pt x="578" y="347"/>
                      <a:pt x="363" y="743"/>
                      <a:pt x="1" y="902"/>
                    </a:cubicBezTo>
                    <a:cubicBezTo>
                      <a:pt x="1" y="902"/>
                      <a:pt x="1" y="912"/>
                      <a:pt x="13" y="912"/>
                    </a:cubicBezTo>
                    <a:cubicBezTo>
                      <a:pt x="216" y="867"/>
                      <a:pt x="352" y="709"/>
                      <a:pt x="488" y="551"/>
                    </a:cubicBezTo>
                    <a:cubicBezTo>
                      <a:pt x="623" y="404"/>
                      <a:pt x="736" y="211"/>
                      <a:pt x="759" y="20"/>
                    </a:cubicBezTo>
                    <a:cubicBezTo>
                      <a:pt x="759" y="6"/>
                      <a:pt x="751" y="1"/>
                      <a:pt x="7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8"/>
              <p:cNvSpPr/>
              <p:nvPr/>
            </p:nvSpPr>
            <p:spPr>
              <a:xfrm>
                <a:off x="2163569" y="2048562"/>
                <a:ext cx="36183" cy="3944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84" extrusionOk="0">
                    <a:moveTo>
                      <a:pt x="795" y="0"/>
                    </a:moveTo>
                    <a:cubicBezTo>
                      <a:pt x="788" y="0"/>
                      <a:pt x="782" y="3"/>
                      <a:pt x="777" y="8"/>
                    </a:cubicBezTo>
                    <a:cubicBezTo>
                      <a:pt x="652" y="415"/>
                      <a:pt x="393" y="709"/>
                      <a:pt x="8" y="878"/>
                    </a:cubicBezTo>
                    <a:cubicBezTo>
                      <a:pt x="404" y="765"/>
                      <a:pt x="743" y="449"/>
                      <a:pt x="811" y="19"/>
                    </a:cubicBezTo>
                    <a:cubicBezTo>
                      <a:pt x="811" y="6"/>
                      <a:pt x="803" y="0"/>
                      <a:pt x="795" y="0"/>
                    </a:cubicBezTo>
                    <a:close/>
                    <a:moveTo>
                      <a:pt x="8" y="878"/>
                    </a:moveTo>
                    <a:cubicBezTo>
                      <a:pt x="1" y="878"/>
                      <a:pt x="3" y="884"/>
                      <a:pt x="6" y="884"/>
                    </a:cubicBezTo>
                    <a:cubicBezTo>
                      <a:pt x="7" y="884"/>
                      <a:pt x="8" y="882"/>
                      <a:pt x="8" y="878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8"/>
              <p:cNvSpPr/>
              <p:nvPr/>
            </p:nvSpPr>
            <p:spPr>
              <a:xfrm>
                <a:off x="2173474" y="2067925"/>
                <a:ext cx="28152" cy="27929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26" extrusionOk="0">
                    <a:moveTo>
                      <a:pt x="591" y="0"/>
                    </a:moveTo>
                    <a:cubicBezTo>
                      <a:pt x="582" y="0"/>
                      <a:pt x="573" y="4"/>
                      <a:pt x="566" y="15"/>
                    </a:cubicBezTo>
                    <a:cubicBezTo>
                      <a:pt x="453" y="263"/>
                      <a:pt x="307" y="580"/>
                      <a:pt x="1" y="614"/>
                    </a:cubicBezTo>
                    <a:lnTo>
                      <a:pt x="1" y="625"/>
                    </a:lnTo>
                    <a:cubicBezTo>
                      <a:pt x="307" y="625"/>
                      <a:pt x="566" y="320"/>
                      <a:pt x="623" y="37"/>
                    </a:cubicBezTo>
                    <a:cubicBezTo>
                      <a:pt x="631" y="22"/>
                      <a:pt x="611" y="0"/>
                      <a:pt x="59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8"/>
              <p:cNvSpPr/>
              <p:nvPr/>
            </p:nvSpPr>
            <p:spPr>
              <a:xfrm>
                <a:off x="1951021" y="2090144"/>
                <a:ext cx="182654" cy="175069"/>
              </a:xfrm>
              <a:custGeom>
                <a:avLst/>
                <a:gdLst/>
                <a:ahLst/>
                <a:cxnLst/>
                <a:rect l="l" t="t" r="r" b="b"/>
                <a:pathLst>
                  <a:path w="4094" h="3924" extrusionOk="0">
                    <a:moveTo>
                      <a:pt x="2334" y="1"/>
                    </a:moveTo>
                    <a:cubicBezTo>
                      <a:pt x="1990" y="1"/>
                      <a:pt x="1613" y="62"/>
                      <a:pt x="1380" y="286"/>
                    </a:cubicBezTo>
                    <a:cubicBezTo>
                      <a:pt x="848" y="795"/>
                      <a:pt x="893" y="1213"/>
                      <a:pt x="475" y="1733"/>
                    </a:cubicBezTo>
                    <a:cubicBezTo>
                      <a:pt x="147" y="2140"/>
                      <a:pt x="0" y="3373"/>
                      <a:pt x="1459" y="3791"/>
                    </a:cubicBezTo>
                    <a:cubicBezTo>
                      <a:pt x="1782" y="3883"/>
                      <a:pt x="2085" y="3924"/>
                      <a:pt x="2363" y="3924"/>
                    </a:cubicBezTo>
                    <a:cubicBezTo>
                      <a:pt x="3284" y="3924"/>
                      <a:pt x="3929" y="3478"/>
                      <a:pt x="4094" y="2966"/>
                    </a:cubicBezTo>
                    <a:cubicBezTo>
                      <a:pt x="4094" y="2966"/>
                      <a:pt x="3845" y="1937"/>
                      <a:pt x="4014" y="1235"/>
                    </a:cubicBezTo>
                    <a:cubicBezTo>
                      <a:pt x="4014" y="1235"/>
                      <a:pt x="3302" y="670"/>
                      <a:pt x="3132" y="94"/>
                    </a:cubicBezTo>
                    <a:cubicBezTo>
                      <a:pt x="3132" y="94"/>
                      <a:pt x="2758" y="1"/>
                      <a:pt x="2334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8"/>
              <p:cNvSpPr/>
              <p:nvPr/>
            </p:nvSpPr>
            <p:spPr>
              <a:xfrm>
                <a:off x="2073089" y="2171166"/>
                <a:ext cx="38904" cy="3529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91" extrusionOk="0">
                    <a:moveTo>
                      <a:pt x="405" y="0"/>
                    </a:moveTo>
                    <a:cubicBezTo>
                      <a:pt x="343" y="0"/>
                      <a:pt x="281" y="15"/>
                      <a:pt x="227" y="42"/>
                    </a:cubicBezTo>
                    <a:cubicBezTo>
                      <a:pt x="91" y="110"/>
                      <a:pt x="34" y="245"/>
                      <a:pt x="12" y="381"/>
                    </a:cubicBezTo>
                    <a:cubicBezTo>
                      <a:pt x="1" y="517"/>
                      <a:pt x="91" y="675"/>
                      <a:pt x="204" y="743"/>
                    </a:cubicBezTo>
                    <a:cubicBezTo>
                      <a:pt x="272" y="776"/>
                      <a:pt x="295" y="776"/>
                      <a:pt x="374" y="788"/>
                    </a:cubicBezTo>
                    <a:lnTo>
                      <a:pt x="385" y="788"/>
                    </a:lnTo>
                    <a:cubicBezTo>
                      <a:pt x="399" y="790"/>
                      <a:pt x="412" y="791"/>
                      <a:pt x="426" y="791"/>
                    </a:cubicBezTo>
                    <a:cubicBezTo>
                      <a:pt x="491" y="791"/>
                      <a:pt x="555" y="771"/>
                      <a:pt x="612" y="743"/>
                    </a:cubicBezTo>
                    <a:cubicBezTo>
                      <a:pt x="713" y="709"/>
                      <a:pt x="781" y="607"/>
                      <a:pt x="815" y="505"/>
                    </a:cubicBezTo>
                    <a:cubicBezTo>
                      <a:pt x="871" y="313"/>
                      <a:pt x="781" y="121"/>
                      <a:pt x="600" y="53"/>
                    </a:cubicBezTo>
                    <a:cubicBezTo>
                      <a:pt x="541" y="17"/>
                      <a:pt x="473" y="0"/>
                      <a:pt x="405" y="0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8"/>
              <p:cNvSpPr/>
              <p:nvPr/>
            </p:nvSpPr>
            <p:spPr>
              <a:xfrm>
                <a:off x="1965120" y="2157469"/>
                <a:ext cx="27304" cy="27126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08" extrusionOk="0">
                    <a:moveTo>
                      <a:pt x="316" y="1"/>
                    </a:moveTo>
                    <a:cubicBezTo>
                      <a:pt x="286" y="1"/>
                      <a:pt x="255" y="4"/>
                      <a:pt x="227" y="10"/>
                    </a:cubicBezTo>
                    <a:cubicBezTo>
                      <a:pt x="159" y="32"/>
                      <a:pt x="91" y="78"/>
                      <a:pt x="46" y="145"/>
                    </a:cubicBezTo>
                    <a:cubicBezTo>
                      <a:pt x="1" y="201"/>
                      <a:pt x="1" y="292"/>
                      <a:pt x="12" y="360"/>
                    </a:cubicBezTo>
                    <a:lnTo>
                      <a:pt x="12" y="382"/>
                    </a:lnTo>
                    <a:cubicBezTo>
                      <a:pt x="34" y="485"/>
                      <a:pt x="114" y="575"/>
                      <a:pt x="227" y="598"/>
                    </a:cubicBezTo>
                    <a:cubicBezTo>
                      <a:pt x="258" y="603"/>
                      <a:pt x="290" y="608"/>
                      <a:pt x="324" y="608"/>
                    </a:cubicBezTo>
                    <a:cubicBezTo>
                      <a:pt x="366" y="608"/>
                      <a:pt x="409" y="600"/>
                      <a:pt x="453" y="575"/>
                    </a:cubicBezTo>
                    <a:cubicBezTo>
                      <a:pt x="509" y="530"/>
                      <a:pt x="566" y="473"/>
                      <a:pt x="589" y="394"/>
                    </a:cubicBezTo>
                    <a:cubicBezTo>
                      <a:pt x="612" y="315"/>
                      <a:pt x="600" y="236"/>
                      <a:pt x="566" y="168"/>
                    </a:cubicBezTo>
                    <a:cubicBezTo>
                      <a:pt x="532" y="88"/>
                      <a:pt x="476" y="43"/>
                      <a:pt x="396" y="10"/>
                    </a:cubicBezTo>
                    <a:cubicBezTo>
                      <a:pt x="374" y="4"/>
                      <a:pt x="345" y="1"/>
                      <a:pt x="316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8"/>
              <p:cNvSpPr/>
              <p:nvPr/>
            </p:nvSpPr>
            <p:spPr>
              <a:xfrm>
                <a:off x="2081655" y="2128379"/>
                <a:ext cx="11154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60" extrusionOk="0">
                    <a:moveTo>
                      <a:pt x="127" y="1"/>
                    </a:moveTo>
                    <a:cubicBezTo>
                      <a:pt x="100" y="1"/>
                      <a:pt x="70" y="9"/>
                      <a:pt x="46" y="17"/>
                    </a:cubicBezTo>
                    <a:cubicBezTo>
                      <a:pt x="1" y="28"/>
                      <a:pt x="1" y="84"/>
                      <a:pt x="58" y="84"/>
                    </a:cubicBezTo>
                    <a:cubicBezTo>
                      <a:pt x="80" y="96"/>
                      <a:pt x="103" y="96"/>
                      <a:pt x="126" y="130"/>
                    </a:cubicBezTo>
                    <a:cubicBezTo>
                      <a:pt x="138" y="148"/>
                      <a:pt x="163" y="160"/>
                      <a:pt x="185" y="160"/>
                    </a:cubicBezTo>
                    <a:cubicBezTo>
                      <a:pt x="204" y="160"/>
                      <a:pt x="222" y="151"/>
                      <a:pt x="227" y="130"/>
                    </a:cubicBezTo>
                    <a:cubicBezTo>
                      <a:pt x="249" y="74"/>
                      <a:pt x="204" y="28"/>
                      <a:pt x="159" y="6"/>
                    </a:cubicBezTo>
                    <a:cubicBezTo>
                      <a:pt x="149" y="2"/>
                      <a:pt x="138" y="1"/>
                      <a:pt x="12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8"/>
              <p:cNvSpPr/>
              <p:nvPr/>
            </p:nvSpPr>
            <p:spPr>
              <a:xfrm>
                <a:off x="2004961" y="2115976"/>
                <a:ext cx="9681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26" extrusionOk="0">
                    <a:moveTo>
                      <a:pt x="111" y="1"/>
                    </a:moveTo>
                    <a:cubicBezTo>
                      <a:pt x="79" y="1"/>
                      <a:pt x="46" y="16"/>
                      <a:pt x="23" y="46"/>
                    </a:cubicBezTo>
                    <a:cubicBezTo>
                      <a:pt x="1" y="80"/>
                      <a:pt x="35" y="114"/>
                      <a:pt x="69" y="125"/>
                    </a:cubicBezTo>
                    <a:cubicBezTo>
                      <a:pt x="91" y="125"/>
                      <a:pt x="114" y="114"/>
                      <a:pt x="137" y="114"/>
                    </a:cubicBezTo>
                    <a:cubicBezTo>
                      <a:pt x="140" y="110"/>
                      <a:pt x="146" y="109"/>
                      <a:pt x="151" y="109"/>
                    </a:cubicBezTo>
                    <a:cubicBezTo>
                      <a:pt x="161" y="109"/>
                      <a:pt x="171" y="114"/>
                      <a:pt x="171" y="114"/>
                    </a:cubicBezTo>
                    <a:cubicBezTo>
                      <a:pt x="174" y="117"/>
                      <a:pt x="178" y="119"/>
                      <a:pt x="183" y="119"/>
                    </a:cubicBezTo>
                    <a:cubicBezTo>
                      <a:pt x="193" y="119"/>
                      <a:pt x="204" y="110"/>
                      <a:pt x="204" y="103"/>
                    </a:cubicBezTo>
                    <a:cubicBezTo>
                      <a:pt x="216" y="58"/>
                      <a:pt x="204" y="23"/>
                      <a:pt x="159" y="12"/>
                    </a:cubicBezTo>
                    <a:cubicBezTo>
                      <a:pt x="144" y="5"/>
                      <a:pt x="127" y="1"/>
                      <a:pt x="111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8"/>
              <p:cNvSpPr/>
              <p:nvPr/>
            </p:nvSpPr>
            <p:spPr>
              <a:xfrm>
                <a:off x="2026912" y="2194232"/>
                <a:ext cx="39663" cy="26011"/>
              </a:xfrm>
              <a:custGeom>
                <a:avLst/>
                <a:gdLst/>
                <a:ahLst/>
                <a:cxnLst/>
                <a:rect l="l" t="t" r="r" b="b"/>
                <a:pathLst>
                  <a:path w="889" h="583" extrusionOk="0">
                    <a:moveTo>
                      <a:pt x="846" y="1"/>
                    </a:moveTo>
                    <a:cubicBezTo>
                      <a:pt x="827" y="1"/>
                      <a:pt x="810" y="12"/>
                      <a:pt x="810" y="33"/>
                    </a:cubicBezTo>
                    <a:cubicBezTo>
                      <a:pt x="810" y="192"/>
                      <a:pt x="775" y="362"/>
                      <a:pt x="629" y="440"/>
                    </a:cubicBezTo>
                    <a:cubicBezTo>
                      <a:pt x="559" y="479"/>
                      <a:pt x="493" y="495"/>
                      <a:pt x="429" y="495"/>
                    </a:cubicBezTo>
                    <a:cubicBezTo>
                      <a:pt x="307" y="495"/>
                      <a:pt x="193" y="436"/>
                      <a:pt x="74" y="362"/>
                    </a:cubicBezTo>
                    <a:cubicBezTo>
                      <a:pt x="68" y="359"/>
                      <a:pt x="62" y="357"/>
                      <a:pt x="56" y="357"/>
                    </a:cubicBezTo>
                    <a:cubicBezTo>
                      <a:pt x="21" y="357"/>
                      <a:pt x="0" y="410"/>
                      <a:pt x="29" y="430"/>
                    </a:cubicBezTo>
                    <a:cubicBezTo>
                      <a:pt x="159" y="506"/>
                      <a:pt x="309" y="582"/>
                      <a:pt x="455" y="582"/>
                    </a:cubicBezTo>
                    <a:cubicBezTo>
                      <a:pt x="526" y="582"/>
                      <a:pt x="596" y="564"/>
                      <a:pt x="662" y="520"/>
                    </a:cubicBezTo>
                    <a:cubicBezTo>
                      <a:pt x="832" y="407"/>
                      <a:pt x="888" y="237"/>
                      <a:pt x="888" y="45"/>
                    </a:cubicBezTo>
                    <a:cubicBezTo>
                      <a:pt x="888" y="15"/>
                      <a:pt x="866" y="1"/>
                      <a:pt x="846" y="1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8"/>
              <p:cNvSpPr/>
              <p:nvPr/>
            </p:nvSpPr>
            <p:spPr>
              <a:xfrm>
                <a:off x="2008530" y="2164205"/>
                <a:ext cx="23869" cy="18248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9" extrusionOk="0">
                    <a:moveTo>
                      <a:pt x="244" y="1"/>
                    </a:moveTo>
                    <a:cubicBezTo>
                      <a:pt x="197" y="1"/>
                      <a:pt x="153" y="12"/>
                      <a:pt x="114" y="40"/>
                    </a:cubicBezTo>
                    <a:cubicBezTo>
                      <a:pt x="0" y="118"/>
                      <a:pt x="34" y="277"/>
                      <a:pt x="91" y="390"/>
                    </a:cubicBezTo>
                    <a:cubicBezTo>
                      <a:pt x="98" y="403"/>
                      <a:pt x="109" y="409"/>
                      <a:pt x="120" y="409"/>
                    </a:cubicBezTo>
                    <a:cubicBezTo>
                      <a:pt x="146" y="409"/>
                      <a:pt x="175" y="380"/>
                      <a:pt x="159" y="356"/>
                    </a:cubicBezTo>
                    <a:cubicBezTo>
                      <a:pt x="124" y="277"/>
                      <a:pt x="68" y="141"/>
                      <a:pt x="170" y="96"/>
                    </a:cubicBezTo>
                    <a:cubicBezTo>
                      <a:pt x="195" y="87"/>
                      <a:pt x="220" y="84"/>
                      <a:pt x="245" y="84"/>
                    </a:cubicBezTo>
                    <a:cubicBezTo>
                      <a:pt x="321" y="84"/>
                      <a:pt x="393" y="116"/>
                      <a:pt x="453" y="141"/>
                    </a:cubicBezTo>
                    <a:cubicBezTo>
                      <a:pt x="462" y="148"/>
                      <a:pt x="470" y="150"/>
                      <a:pt x="479" y="150"/>
                    </a:cubicBezTo>
                    <a:cubicBezTo>
                      <a:pt x="512" y="150"/>
                      <a:pt x="534" y="103"/>
                      <a:pt x="498" y="85"/>
                    </a:cubicBezTo>
                    <a:cubicBezTo>
                      <a:pt x="424" y="40"/>
                      <a:pt x="331" y="1"/>
                      <a:pt x="244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2059972" y="2147698"/>
                <a:ext cx="16686" cy="1717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385" extrusionOk="0">
                    <a:moveTo>
                      <a:pt x="234" y="0"/>
                    </a:moveTo>
                    <a:cubicBezTo>
                      <a:pt x="178" y="0"/>
                      <a:pt x="132" y="31"/>
                      <a:pt x="102" y="70"/>
                    </a:cubicBezTo>
                    <a:cubicBezTo>
                      <a:pt x="91" y="81"/>
                      <a:pt x="80" y="81"/>
                      <a:pt x="69" y="93"/>
                    </a:cubicBezTo>
                    <a:cubicBezTo>
                      <a:pt x="23" y="149"/>
                      <a:pt x="1" y="240"/>
                      <a:pt x="46" y="307"/>
                    </a:cubicBezTo>
                    <a:cubicBezTo>
                      <a:pt x="77" y="354"/>
                      <a:pt x="130" y="385"/>
                      <a:pt x="185" y="385"/>
                    </a:cubicBezTo>
                    <a:cubicBezTo>
                      <a:pt x="210" y="385"/>
                      <a:pt x="236" y="378"/>
                      <a:pt x="261" y="364"/>
                    </a:cubicBezTo>
                    <a:cubicBezTo>
                      <a:pt x="306" y="330"/>
                      <a:pt x="340" y="285"/>
                      <a:pt x="351" y="229"/>
                    </a:cubicBezTo>
                    <a:cubicBezTo>
                      <a:pt x="374" y="149"/>
                      <a:pt x="351" y="25"/>
                      <a:pt x="261" y="2"/>
                    </a:cubicBezTo>
                    <a:cubicBezTo>
                      <a:pt x="251" y="1"/>
                      <a:pt x="242" y="0"/>
                      <a:pt x="234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1996440" y="2139087"/>
                <a:ext cx="1463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46" extrusionOk="0">
                    <a:moveTo>
                      <a:pt x="76" y="71"/>
                    </a:moveTo>
                    <a:cubicBezTo>
                      <a:pt x="74" y="73"/>
                      <a:pt x="72" y="76"/>
                      <a:pt x="68" y="82"/>
                    </a:cubicBezTo>
                    <a:cubicBezTo>
                      <a:pt x="71" y="79"/>
                      <a:pt x="74" y="75"/>
                      <a:pt x="76" y="71"/>
                    </a:cubicBezTo>
                    <a:close/>
                    <a:moveTo>
                      <a:pt x="193" y="0"/>
                    </a:moveTo>
                    <a:cubicBezTo>
                      <a:pt x="156" y="0"/>
                      <a:pt x="119" y="15"/>
                      <a:pt x="91" y="48"/>
                    </a:cubicBezTo>
                    <a:cubicBezTo>
                      <a:pt x="83" y="56"/>
                      <a:pt x="80" y="63"/>
                      <a:pt x="76" y="71"/>
                    </a:cubicBezTo>
                    <a:lnTo>
                      <a:pt x="76" y="71"/>
                    </a:lnTo>
                    <a:cubicBezTo>
                      <a:pt x="77" y="70"/>
                      <a:pt x="77" y="70"/>
                      <a:pt x="77" y="70"/>
                    </a:cubicBezTo>
                    <a:lnTo>
                      <a:pt x="77" y="70"/>
                    </a:lnTo>
                    <a:cubicBezTo>
                      <a:pt x="79" y="70"/>
                      <a:pt x="65" y="93"/>
                      <a:pt x="56" y="93"/>
                    </a:cubicBezTo>
                    <a:cubicBezTo>
                      <a:pt x="45" y="105"/>
                      <a:pt x="45" y="116"/>
                      <a:pt x="45" y="128"/>
                    </a:cubicBezTo>
                    <a:cubicBezTo>
                      <a:pt x="0" y="184"/>
                      <a:pt x="0" y="252"/>
                      <a:pt x="45" y="309"/>
                    </a:cubicBezTo>
                    <a:cubicBezTo>
                      <a:pt x="74" y="335"/>
                      <a:pt x="104" y="346"/>
                      <a:pt x="134" y="346"/>
                    </a:cubicBezTo>
                    <a:cubicBezTo>
                      <a:pt x="234" y="346"/>
                      <a:pt x="328" y="223"/>
                      <a:pt x="328" y="128"/>
                    </a:cubicBezTo>
                    <a:cubicBezTo>
                      <a:pt x="321" y="48"/>
                      <a:pt x="258" y="0"/>
                      <a:pt x="193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2119534" y="2187629"/>
                <a:ext cx="55546" cy="54876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230" extrusionOk="0">
                    <a:moveTo>
                      <a:pt x="599" y="1"/>
                    </a:moveTo>
                    <a:cubicBezTo>
                      <a:pt x="301" y="1"/>
                      <a:pt x="79" y="249"/>
                      <a:pt x="79" y="249"/>
                    </a:cubicBezTo>
                    <a:lnTo>
                      <a:pt x="0" y="1120"/>
                    </a:lnTo>
                    <a:cubicBezTo>
                      <a:pt x="169" y="1197"/>
                      <a:pt x="318" y="1230"/>
                      <a:pt x="446" y="1230"/>
                    </a:cubicBezTo>
                    <a:cubicBezTo>
                      <a:pt x="1132" y="1230"/>
                      <a:pt x="1244" y="290"/>
                      <a:pt x="882" y="80"/>
                    </a:cubicBezTo>
                    <a:cubicBezTo>
                      <a:pt x="784" y="23"/>
                      <a:pt x="688" y="1"/>
                      <a:pt x="599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2125066" y="2199139"/>
                <a:ext cx="32301" cy="33372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48" extrusionOk="0">
                    <a:moveTo>
                      <a:pt x="280" y="416"/>
                    </a:moveTo>
                    <a:cubicBezTo>
                      <a:pt x="362" y="416"/>
                      <a:pt x="400" y="531"/>
                      <a:pt x="339" y="602"/>
                    </a:cubicBezTo>
                    <a:cubicBezTo>
                      <a:pt x="305" y="630"/>
                      <a:pt x="266" y="642"/>
                      <a:pt x="225" y="642"/>
                    </a:cubicBezTo>
                    <a:cubicBezTo>
                      <a:pt x="184" y="642"/>
                      <a:pt x="142" y="630"/>
                      <a:pt x="102" y="614"/>
                    </a:cubicBezTo>
                    <a:cubicBezTo>
                      <a:pt x="102" y="568"/>
                      <a:pt x="125" y="523"/>
                      <a:pt x="136" y="478"/>
                    </a:cubicBezTo>
                    <a:cubicBezTo>
                      <a:pt x="170" y="443"/>
                      <a:pt x="215" y="433"/>
                      <a:pt x="249" y="421"/>
                    </a:cubicBezTo>
                    <a:cubicBezTo>
                      <a:pt x="260" y="417"/>
                      <a:pt x="270" y="416"/>
                      <a:pt x="280" y="416"/>
                    </a:cubicBezTo>
                    <a:close/>
                    <a:moveTo>
                      <a:pt x="525" y="1"/>
                    </a:moveTo>
                    <a:cubicBezTo>
                      <a:pt x="424" y="1"/>
                      <a:pt x="321" y="51"/>
                      <a:pt x="238" y="127"/>
                    </a:cubicBezTo>
                    <a:cubicBezTo>
                      <a:pt x="80" y="263"/>
                      <a:pt x="0" y="478"/>
                      <a:pt x="12" y="681"/>
                    </a:cubicBezTo>
                    <a:cubicBezTo>
                      <a:pt x="12" y="704"/>
                      <a:pt x="23" y="715"/>
                      <a:pt x="45" y="715"/>
                    </a:cubicBezTo>
                    <a:lnTo>
                      <a:pt x="68" y="738"/>
                    </a:lnTo>
                    <a:cubicBezTo>
                      <a:pt x="105" y="744"/>
                      <a:pt x="140" y="748"/>
                      <a:pt x="174" y="748"/>
                    </a:cubicBezTo>
                    <a:cubicBezTo>
                      <a:pt x="257" y="748"/>
                      <a:pt x="332" y="726"/>
                      <a:pt x="396" y="670"/>
                    </a:cubicBezTo>
                    <a:cubicBezTo>
                      <a:pt x="475" y="602"/>
                      <a:pt x="509" y="478"/>
                      <a:pt x="430" y="398"/>
                    </a:cubicBezTo>
                    <a:cubicBezTo>
                      <a:pt x="398" y="366"/>
                      <a:pt x="358" y="354"/>
                      <a:pt x="317" y="354"/>
                    </a:cubicBezTo>
                    <a:cubicBezTo>
                      <a:pt x="271" y="354"/>
                      <a:pt x="223" y="369"/>
                      <a:pt x="181" y="387"/>
                    </a:cubicBezTo>
                    <a:lnTo>
                      <a:pt x="249" y="252"/>
                    </a:lnTo>
                    <a:cubicBezTo>
                      <a:pt x="339" y="116"/>
                      <a:pt x="458" y="74"/>
                      <a:pt x="600" y="74"/>
                    </a:cubicBezTo>
                    <a:cubicBezTo>
                      <a:pt x="636" y="74"/>
                      <a:pt x="674" y="77"/>
                      <a:pt x="713" y="82"/>
                    </a:cubicBezTo>
                    <a:cubicBezTo>
                      <a:pt x="713" y="82"/>
                      <a:pt x="724" y="71"/>
                      <a:pt x="713" y="71"/>
                    </a:cubicBezTo>
                    <a:cubicBezTo>
                      <a:pt x="655" y="22"/>
                      <a:pt x="591" y="1"/>
                      <a:pt x="525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6" name="Google Shape;1262;p51"/>
          <p:cNvSpPr txBox="1">
            <a:spLocks/>
          </p:cNvSpPr>
          <p:nvPr/>
        </p:nvSpPr>
        <p:spPr>
          <a:xfrm>
            <a:off x="0" y="-31794"/>
            <a:ext cx="9144000" cy="532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1100" dirty="0" smtClean="0"/>
              <a:t>Critical Thinking </a:t>
            </a:r>
            <a:br>
              <a:rPr lang="en-US" sz="1100" dirty="0" smtClean="0"/>
            </a:br>
            <a:endParaRPr lang="en-US" sz="1100" dirty="0">
              <a:solidFill>
                <a:schemeClr val="accent6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8601405" y="126124"/>
            <a:ext cx="416471" cy="210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2:00</a:t>
            </a:r>
          </a:p>
          <a:p>
            <a:pPr algn="ctr"/>
            <a:r>
              <a:rPr lang="en-US" sz="700" b="1" dirty="0" err="1" smtClean="0"/>
              <a:t>mins</a:t>
            </a:r>
            <a:endParaRPr lang="en-US" sz="700" b="1" dirty="0"/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94" y="838202"/>
            <a:ext cx="2246866" cy="19132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963" y="838202"/>
            <a:ext cx="2418148" cy="19132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5"/>
          <a:srcRect l="52919" b="30234"/>
          <a:stretch/>
        </p:blipFill>
        <p:spPr>
          <a:xfrm>
            <a:off x="5093764" y="838202"/>
            <a:ext cx="2373394" cy="1902878"/>
          </a:xfrm>
          <a:prstGeom prst="rect">
            <a:avLst/>
          </a:prstGeom>
        </p:spPr>
      </p:pic>
      <p:pic>
        <p:nvPicPr>
          <p:cNvPr id="6146" name="Picture 2" descr="Question Marks Stickers - Find &amp;Amp; Share On Giphy – Free Clipart #5726803  | Clipart Librar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287" y="872416"/>
            <a:ext cx="1685713" cy="180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20268" cy="38535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853" b="8175"/>
          <a:stretch/>
        </p:blipFill>
        <p:spPr>
          <a:xfrm>
            <a:off x="3363686" y="2362200"/>
            <a:ext cx="5780314" cy="220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1348" y="106114"/>
            <a:ext cx="2766364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1. How old is Mateo?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1347" y="466947"/>
            <a:ext cx="2766364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2. What is he riding?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1346" y="1405390"/>
            <a:ext cx="2766365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4. How does Mateo changed?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1347" y="1785924"/>
            <a:ext cx="2766365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5. Find a word that means   ( an adult)?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1347" y="827780"/>
            <a:ext cx="2766364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3. What is he wearing on his head?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66457" y="413891"/>
            <a:ext cx="990600" cy="3077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A helmet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5942" y="3159323"/>
            <a:ext cx="1164771" cy="3077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in the barn</a:t>
            </a:r>
            <a:endParaRPr lang="en-US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74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rgbClr val="CD6857"/>
                </a:solidFill>
              </a:rPr>
              <a:t>Summative Assessment</a:t>
            </a:r>
            <a:endParaRPr sz="1000" dirty="0">
              <a:solidFill>
                <a:srgbClr val="CD6857"/>
              </a:solidFill>
            </a:endParaRPr>
          </a:p>
        </p:txBody>
      </p:sp>
      <p:sp>
        <p:nvSpPr>
          <p:cNvPr id="7" name="Google Shape;555;p37"/>
          <p:cNvSpPr txBox="1">
            <a:spLocks/>
          </p:cNvSpPr>
          <p:nvPr/>
        </p:nvSpPr>
        <p:spPr>
          <a:xfrm>
            <a:off x="0" y="304800"/>
            <a:ext cx="9144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Choose (True) if the statement is true, and (false) if the statement is false.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01405" y="126124"/>
            <a:ext cx="416471" cy="210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2:00</a:t>
            </a:r>
          </a:p>
          <a:p>
            <a:pPr algn="ctr"/>
            <a:r>
              <a:rPr lang="en-US" sz="700" b="1" dirty="0" err="1" smtClean="0"/>
              <a:t>mins</a:t>
            </a:r>
            <a:endParaRPr lang="en-US" sz="700" b="1" dirty="0"/>
          </a:p>
        </p:txBody>
      </p:sp>
      <p:sp>
        <p:nvSpPr>
          <p:cNvPr id="9" name="Rectangle 8"/>
          <p:cNvSpPr/>
          <p:nvPr/>
        </p:nvSpPr>
        <p:spPr>
          <a:xfrm>
            <a:off x="4320925" y="4769862"/>
            <a:ext cx="502150" cy="167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IRS</a:t>
            </a:r>
            <a:endParaRPr lang="en-US" sz="7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810000" y="1040186"/>
            <a:ext cx="5334000" cy="696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In this picture, Mateo is riding a bicycle.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9900" y="2420907"/>
            <a:ext cx="2093324" cy="562921"/>
          </a:xfrm>
          <a:prstGeom prst="rect">
            <a:avLst/>
          </a:prstGeom>
          <a:solidFill>
            <a:srgbClr val="92D05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1. True</a:t>
            </a:r>
            <a:endParaRPr lang="en-US" sz="3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16316" y="2418764"/>
            <a:ext cx="2093324" cy="562921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2. False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93" y="914400"/>
            <a:ext cx="3653261" cy="289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9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rgbClr val="CD6857"/>
                </a:solidFill>
              </a:rPr>
              <a:t>Summative Assessment</a:t>
            </a:r>
            <a:endParaRPr sz="1000" dirty="0">
              <a:solidFill>
                <a:srgbClr val="CD6857"/>
              </a:solidFill>
            </a:endParaRPr>
          </a:p>
        </p:txBody>
      </p:sp>
      <p:sp>
        <p:nvSpPr>
          <p:cNvPr id="7" name="Google Shape;555;p37"/>
          <p:cNvSpPr txBox="1">
            <a:spLocks/>
          </p:cNvSpPr>
          <p:nvPr/>
        </p:nvSpPr>
        <p:spPr>
          <a:xfrm>
            <a:off x="0" y="304800"/>
            <a:ext cx="9144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Choose (True) if the statement is true, and (false) if the statement is false.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01405" y="126124"/>
            <a:ext cx="416471" cy="210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2:00</a:t>
            </a:r>
          </a:p>
          <a:p>
            <a:pPr algn="ctr"/>
            <a:r>
              <a:rPr lang="en-US" sz="700" b="1" dirty="0" err="1" smtClean="0"/>
              <a:t>mins</a:t>
            </a:r>
            <a:endParaRPr lang="en-US" sz="700" b="1" dirty="0"/>
          </a:p>
        </p:txBody>
      </p:sp>
      <p:sp>
        <p:nvSpPr>
          <p:cNvPr id="9" name="Rectangle 8"/>
          <p:cNvSpPr/>
          <p:nvPr/>
        </p:nvSpPr>
        <p:spPr>
          <a:xfrm>
            <a:off x="4320925" y="4769862"/>
            <a:ext cx="502150" cy="167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IRS</a:t>
            </a:r>
            <a:endParaRPr lang="en-US" sz="7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810000" y="1040186"/>
            <a:ext cx="5334000" cy="696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In this picture, Mateo is five years old.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9900" y="2420907"/>
            <a:ext cx="2093324" cy="562921"/>
          </a:xfrm>
          <a:prstGeom prst="rect">
            <a:avLst/>
          </a:prstGeom>
          <a:solidFill>
            <a:srgbClr val="92D05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1. True</a:t>
            </a:r>
            <a:endParaRPr lang="en-US" sz="3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16316" y="2418764"/>
            <a:ext cx="2093324" cy="562921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2. False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2919" b="30234"/>
          <a:stretch/>
        </p:blipFill>
        <p:spPr>
          <a:xfrm>
            <a:off x="216963" y="914400"/>
            <a:ext cx="3507641" cy="281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7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52"/>
          <p:cNvGrpSpPr/>
          <p:nvPr/>
        </p:nvGrpSpPr>
        <p:grpSpPr>
          <a:xfrm flipH="1">
            <a:off x="7261247" y="553466"/>
            <a:ext cx="1882753" cy="4590034"/>
            <a:chOff x="-183649" y="3875252"/>
            <a:chExt cx="514681" cy="1254759"/>
          </a:xfrm>
        </p:grpSpPr>
        <p:sp>
          <p:nvSpPr>
            <p:cNvPr id="1276" name="Google Shape;1276;p52"/>
            <p:cNvSpPr/>
            <p:nvPr/>
          </p:nvSpPr>
          <p:spPr>
            <a:xfrm>
              <a:off x="-32760" y="4236459"/>
              <a:ext cx="233604" cy="458865"/>
            </a:xfrm>
            <a:custGeom>
              <a:avLst/>
              <a:gdLst/>
              <a:ahLst/>
              <a:cxnLst/>
              <a:rect l="l" t="t" r="r" b="b"/>
              <a:pathLst>
                <a:path w="5236" h="10285" extrusionOk="0">
                  <a:moveTo>
                    <a:pt x="3808" y="0"/>
                  </a:moveTo>
                  <a:cubicBezTo>
                    <a:pt x="2677" y="0"/>
                    <a:pt x="1" y="8561"/>
                    <a:pt x="1" y="8561"/>
                  </a:cubicBezTo>
                  <a:cubicBezTo>
                    <a:pt x="1" y="8561"/>
                    <a:pt x="2070" y="10285"/>
                    <a:pt x="2790" y="10285"/>
                  </a:cubicBezTo>
                  <a:cubicBezTo>
                    <a:pt x="2850" y="10285"/>
                    <a:pt x="2901" y="10273"/>
                    <a:pt x="2941" y="10247"/>
                  </a:cubicBezTo>
                  <a:cubicBezTo>
                    <a:pt x="3461" y="9907"/>
                    <a:pt x="4230" y="7815"/>
                    <a:pt x="4263" y="6141"/>
                  </a:cubicBezTo>
                  <a:cubicBezTo>
                    <a:pt x="4298" y="4457"/>
                    <a:pt x="5236" y="499"/>
                    <a:pt x="3879" y="12"/>
                  </a:cubicBezTo>
                  <a:cubicBezTo>
                    <a:pt x="3856" y="4"/>
                    <a:pt x="3832" y="0"/>
                    <a:pt x="3808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2"/>
            <p:cNvSpPr/>
            <p:nvPr/>
          </p:nvSpPr>
          <p:spPr>
            <a:xfrm>
              <a:off x="-138231" y="4578034"/>
              <a:ext cx="272508" cy="551977"/>
            </a:xfrm>
            <a:custGeom>
              <a:avLst/>
              <a:gdLst/>
              <a:ahLst/>
              <a:cxnLst/>
              <a:rect l="l" t="t" r="r" b="b"/>
              <a:pathLst>
                <a:path w="6108" h="12372" extrusionOk="0">
                  <a:moveTo>
                    <a:pt x="5531" y="1"/>
                  </a:moveTo>
                  <a:lnTo>
                    <a:pt x="1" y="1641"/>
                  </a:lnTo>
                  <a:cubicBezTo>
                    <a:pt x="1" y="1641"/>
                    <a:pt x="239" y="6084"/>
                    <a:pt x="1754" y="8866"/>
                  </a:cubicBezTo>
                  <a:cubicBezTo>
                    <a:pt x="1754" y="8866"/>
                    <a:pt x="611" y="11230"/>
                    <a:pt x="611" y="12372"/>
                  </a:cubicBezTo>
                  <a:lnTo>
                    <a:pt x="3122" y="12372"/>
                  </a:lnTo>
                  <a:lnTo>
                    <a:pt x="5881" y="12270"/>
                  </a:lnTo>
                  <a:cubicBezTo>
                    <a:pt x="5881" y="12270"/>
                    <a:pt x="6107" y="4332"/>
                    <a:pt x="5531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2"/>
            <p:cNvSpPr/>
            <p:nvPr/>
          </p:nvSpPr>
          <p:spPr>
            <a:xfrm>
              <a:off x="-6214" y="4625104"/>
              <a:ext cx="101321" cy="504417"/>
            </a:xfrm>
            <a:custGeom>
              <a:avLst/>
              <a:gdLst/>
              <a:ahLst/>
              <a:cxnLst/>
              <a:rect l="l" t="t" r="r" b="b"/>
              <a:pathLst>
                <a:path w="2271" h="11306" extrusionOk="0">
                  <a:moveTo>
                    <a:pt x="2254" y="1"/>
                  </a:moveTo>
                  <a:cubicBezTo>
                    <a:pt x="2202" y="1"/>
                    <a:pt x="1981" y="306"/>
                    <a:pt x="1633" y="732"/>
                  </a:cubicBezTo>
                  <a:cubicBezTo>
                    <a:pt x="1377" y="1046"/>
                    <a:pt x="1117" y="1157"/>
                    <a:pt x="848" y="1157"/>
                  </a:cubicBezTo>
                  <a:cubicBezTo>
                    <a:pt x="641" y="1157"/>
                    <a:pt x="429" y="1092"/>
                    <a:pt x="208" y="1004"/>
                  </a:cubicBezTo>
                  <a:cubicBezTo>
                    <a:pt x="157" y="984"/>
                    <a:pt x="127" y="975"/>
                    <a:pt x="114" y="975"/>
                  </a:cubicBezTo>
                  <a:cubicBezTo>
                    <a:pt x="0" y="975"/>
                    <a:pt x="1211" y="1661"/>
                    <a:pt x="1283" y="1773"/>
                  </a:cubicBezTo>
                  <a:cubicBezTo>
                    <a:pt x="1373" y="1886"/>
                    <a:pt x="1622" y="8456"/>
                    <a:pt x="1520" y="8728"/>
                  </a:cubicBezTo>
                  <a:cubicBezTo>
                    <a:pt x="1192" y="9598"/>
                    <a:pt x="706" y="10741"/>
                    <a:pt x="468" y="11306"/>
                  </a:cubicBezTo>
                  <a:lnTo>
                    <a:pt x="1927" y="11249"/>
                  </a:lnTo>
                  <a:cubicBezTo>
                    <a:pt x="1893" y="8999"/>
                    <a:pt x="1610" y="5233"/>
                    <a:pt x="1577" y="4114"/>
                  </a:cubicBezTo>
                  <a:cubicBezTo>
                    <a:pt x="1531" y="2915"/>
                    <a:pt x="2187" y="337"/>
                    <a:pt x="2255" y="88"/>
                  </a:cubicBezTo>
                  <a:cubicBezTo>
                    <a:pt x="2271" y="28"/>
                    <a:pt x="2270" y="1"/>
                    <a:pt x="2254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2"/>
            <p:cNvSpPr/>
            <p:nvPr/>
          </p:nvSpPr>
          <p:spPr>
            <a:xfrm>
              <a:off x="-138231" y="4578034"/>
              <a:ext cx="249264" cy="106541"/>
            </a:xfrm>
            <a:custGeom>
              <a:avLst/>
              <a:gdLst/>
              <a:ahLst/>
              <a:cxnLst/>
              <a:rect l="l" t="t" r="r" b="b"/>
              <a:pathLst>
                <a:path w="5587" h="2388" extrusionOk="0">
                  <a:moveTo>
                    <a:pt x="5531" y="1"/>
                  </a:moveTo>
                  <a:lnTo>
                    <a:pt x="1" y="1482"/>
                  </a:lnTo>
                  <a:cubicBezTo>
                    <a:pt x="1" y="1482"/>
                    <a:pt x="1" y="1844"/>
                    <a:pt x="91" y="2387"/>
                  </a:cubicBezTo>
                  <a:cubicBezTo>
                    <a:pt x="1663" y="2172"/>
                    <a:pt x="4253" y="1629"/>
                    <a:pt x="5587" y="408"/>
                  </a:cubicBezTo>
                  <a:cubicBezTo>
                    <a:pt x="5564" y="272"/>
                    <a:pt x="5553" y="136"/>
                    <a:pt x="5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2"/>
            <p:cNvSpPr/>
            <p:nvPr/>
          </p:nvSpPr>
          <p:spPr>
            <a:xfrm>
              <a:off x="-155363" y="4463551"/>
              <a:ext cx="286607" cy="193718"/>
            </a:xfrm>
            <a:custGeom>
              <a:avLst/>
              <a:gdLst/>
              <a:ahLst/>
              <a:cxnLst/>
              <a:rect l="l" t="t" r="r" b="b"/>
              <a:pathLst>
                <a:path w="6424" h="4342" extrusionOk="0">
                  <a:moveTo>
                    <a:pt x="6209" y="0"/>
                  </a:moveTo>
                  <a:lnTo>
                    <a:pt x="555" y="2318"/>
                  </a:lnTo>
                  <a:cubicBezTo>
                    <a:pt x="555" y="2318"/>
                    <a:pt x="0" y="4037"/>
                    <a:pt x="419" y="4285"/>
                  </a:cubicBezTo>
                  <a:cubicBezTo>
                    <a:pt x="485" y="4322"/>
                    <a:pt x="655" y="4341"/>
                    <a:pt x="896" y="4341"/>
                  </a:cubicBezTo>
                  <a:cubicBezTo>
                    <a:pt x="2216" y="4341"/>
                    <a:pt x="5672" y="3775"/>
                    <a:pt x="6016" y="2465"/>
                  </a:cubicBezTo>
                  <a:cubicBezTo>
                    <a:pt x="6423" y="927"/>
                    <a:pt x="6209" y="0"/>
                    <a:pt x="6209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2"/>
            <p:cNvSpPr/>
            <p:nvPr/>
          </p:nvSpPr>
          <p:spPr>
            <a:xfrm>
              <a:off x="-107446" y="4572948"/>
              <a:ext cx="22263" cy="68439"/>
            </a:xfrm>
            <a:custGeom>
              <a:avLst/>
              <a:gdLst/>
              <a:ahLst/>
              <a:cxnLst/>
              <a:rect l="l" t="t" r="r" b="b"/>
              <a:pathLst>
                <a:path w="499" h="1534" extrusionOk="0">
                  <a:moveTo>
                    <a:pt x="481" y="1"/>
                  </a:moveTo>
                  <a:cubicBezTo>
                    <a:pt x="475" y="1"/>
                    <a:pt x="469" y="5"/>
                    <a:pt x="464" y="13"/>
                  </a:cubicBezTo>
                  <a:cubicBezTo>
                    <a:pt x="238" y="443"/>
                    <a:pt x="1" y="1054"/>
                    <a:pt x="250" y="1517"/>
                  </a:cubicBezTo>
                  <a:cubicBezTo>
                    <a:pt x="258" y="1529"/>
                    <a:pt x="270" y="1534"/>
                    <a:pt x="281" y="1534"/>
                  </a:cubicBezTo>
                  <a:cubicBezTo>
                    <a:pt x="303" y="1534"/>
                    <a:pt x="325" y="1517"/>
                    <a:pt x="318" y="1494"/>
                  </a:cubicBezTo>
                  <a:cubicBezTo>
                    <a:pt x="182" y="997"/>
                    <a:pt x="295" y="488"/>
                    <a:pt x="498" y="24"/>
                  </a:cubicBezTo>
                  <a:cubicBezTo>
                    <a:pt x="498" y="10"/>
                    <a:pt x="490" y="1"/>
                    <a:pt x="481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2"/>
            <p:cNvSpPr/>
            <p:nvPr/>
          </p:nvSpPr>
          <p:spPr>
            <a:xfrm>
              <a:off x="-91786" y="4574822"/>
              <a:ext cx="22754" cy="67592"/>
            </a:xfrm>
            <a:custGeom>
              <a:avLst/>
              <a:gdLst/>
              <a:ahLst/>
              <a:cxnLst/>
              <a:rect l="l" t="t" r="r" b="b"/>
              <a:pathLst>
                <a:path w="510" h="1515" extrusionOk="0">
                  <a:moveTo>
                    <a:pt x="491" y="0"/>
                  </a:moveTo>
                  <a:cubicBezTo>
                    <a:pt x="489" y="0"/>
                    <a:pt x="487" y="2"/>
                    <a:pt x="487" y="5"/>
                  </a:cubicBezTo>
                  <a:cubicBezTo>
                    <a:pt x="317" y="424"/>
                    <a:pt x="0" y="1057"/>
                    <a:pt x="294" y="1487"/>
                  </a:cubicBezTo>
                  <a:cubicBezTo>
                    <a:pt x="306" y="1506"/>
                    <a:pt x="324" y="1515"/>
                    <a:pt x="341" y="1515"/>
                  </a:cubicBezTo>
                  <a:cubicBezTo>
                    <a:pt x="373" y="1515"/>
                    <a:pt x="403" y="1485"/>
                    <a:pt x="396" y="1441"/>
                  </a:cubicBezTo>
                  <a:cubicBezTo>
                    <a:pt x="283" y="944"/>
                    <a:pt x="374" y="502"/>
                    <a:pt x="509" y="17"/>
                  </a:cubicBezTo>
                  <a:cubicBezTo>
                    <a:pt x="509" y="8"/>
                    <a:pt x="498" y="0"/>
                    <a:pt x="49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2"/>
            <p:cNvSpPr/>
            <p:nvPr/>
          </p:nvSpPr>
          <p:spPr>
            <a:xfrm>
              <a:off x="-56495" y="4578480"/>
              <a:ext cx="6648" cy="62550"/>
            </a:xfrm>
            <a:custGeom>
              <a:avLst/>
              <a:gdLst/>
              <a:ahLst/>
              <a:cxnLst/>
              <a:rect l="l" t="t" r="r" b="b"/>
              <a:pathLst>
                <a:path w="149" h="1402" extrusionOk="0">
                  <a:moveTo>
                    <a:pt x="109" y="0"/>
                  </a:moveTo>
                  <a:cubicBezTo>
                    <a:pt x="103" y="0"/>
                    <a:pt x="96" y="4"/>
                    <a:pt x="91" y="13"/>
                  </a:cubicBezTo>
                  <a:cubicBezTo>
                    <a:pt x="35" y="455"/>
                    <a:pt x="1" y="918"/>
                    <a:pt x="35" y="1359"/>
                  </a:cubicBezTo>
                  <a:cubicBezTo>
                    <a:pt x="35" y="1387"/>
                    <a:pt x="55" y="1401"/>
                    <a:pt x="74" y="1401"/>
                  </a:cubicBezTo>
                  <a:cubicBezTo>
                    <a:pt x="94" y="1401"/>
                    <a:pt x="114" y="1387"/>
                    <a:pt x="114" y="1359"/>
                  </a:cubicBezTo>
                  <a:cubicBezTo>
                    <a:pt x="148" y="918"/>
                    <a:pt x="91" y="466"/>
                    <a:pt x="125" y="13"/>
                  </a:cubicBezTo>
                  <a:cubicBezTo>
                    <a:pt x="125" y="7"/>
                    <a:pt x="118" y="0"/>
                    <a:pt x="109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2"/>
            <p:cNvSpPr/>
            <p:nvPr/>
          </p:nvSpPr>
          <p:spPr>
            <a:xfrm>
              <a:off x="-33295" y="4579284"/>
              <a:ext cx="9146" cy="57821"/>
            </a:xfrm>
            <a:custGeom>
              <a:avLst/>
              <a:gdLst/>
              <a:ahLst/>
              <a:cxnLst/>
              <a:rect l="l" t="t" r="r" b="b"/>
              <a:pathLst>
                <a:path w="205" h="1296" extrusionOk="0">
                  <a:moveTo>
                    <a:pt x="52" y="1"/>
                  </a:moveTo>
                  <a:cubicBezTo>
                    <a:pt x="44" y="1"/>
                    <a:pt x="35" y="7"/>
                    <a:pt x="35" y="18"/>
                  </a:cubicBezTo>
                  <a:cubicBezTo>
                    <a:pt x="23" y="244"/>
                    <a:pt x="23" y="470"/>
                    <a:pt x="23" y="686"/>
                  </a:cubicBezTo>
                  <a:cubicBezTo>
                    <a:pt x="23" y="877"/>
                    <a:pt x="1" y="1081"/>
                    <a:pt x="35" y="1262"/>
                  </a:cubicBezTo>
                  <a:cubicBezTo>
                    <a:pt x="41" y="1284"/>
                    <a:pt x="63" y="1296"/>
                    <a:pt x="86" y="1296"/>
                  </a:cubicBezTo>
                  <a:cubicBezTo>
                    <a:pt x="108" y="1296"/>
                    <a:pt x="131" y="1284"/>
                    <a:pt x="136" y="1262"/>
                  </a:cubicBezTo>
                  <a:cubicBezTo>
                    <a:pt x="204" y="877"/>
                    <a:pt x="91" y="414"/>
                    <a:pt x="69" y="18"/>
                  </a:cubicBezTo>
                  <a:cubicBezTo>
                    <a:pt x="69" y="7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2"/>
            <p:cNvSpPr/>
            <p:nvPr/>
          </p:nvSpPr>
          <p:spPr>
            <a:xfrm>
              <a:off x="-3001" y="4577588"/>
              <a:ext cx="9101" cy="58803"/>
            </a:xfrm>
            <a:custGeom>
              <a:avLst/>
              <a:gdLst/>
              <a:ahLst/>
              <a:cxnLst/>
              <a:rect l="l" t="t" r="r" b="b"/>
              <a:pathLst>
                <a:path w="204" h="1318" extrusionOk="0">
                  <a:moveTo>
                    <a:pt x="37" y="1"/>
                  </a:moveTo>
                  <a:cubicBezTo>
                    <a:pt x="30" y="1"/>
                    <a:pt x="23" y="7"/>
                    <a:pt x="23" y="22"/>
                  </a:cubicBezTo>
                  <a:cubicBezTo>
                    <a:pt x="12" y="429"/>
                    <a:pt x="0" y="859"/>
                    <a:pt x="23" y="1277"/>
                  </a:cubicBezTo>
                  <a:cubicBezTo>
                    <a:pt x="23" y="1303"/>
                    <a:pt x="44" y="1318"/>
                    <a:pt x="65" y="1318"/>
                  </a:cubicBezTo>
                  <a:cubicBezTo>
                    <a:pt x="82" y="1318"/>
                    <a:pt x="97" y="1309"/>
                    <a:pt x="102" y="1289"/>
                  </a:cubicBezTo>
                  <a:cubicBezTo>
                    <a:pt x="204" y="882"/>
                    <a:pt x="80" y="429"/>
                    <a:pt x="57" y="22"/>
                  </a:cubicBezTo>
                  <a:cubicBezTo>
                    <a:pt x="57" y="10"/>
                    <a:pt x="47" y="1"/>
                    <a:pt x="37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2"/>
            <p:cNvSpPr/>
            <p:nvPr/>
          </p:nvSpPr>
          <p:spPr>
            <a:xfrm>
              <a:off x="23232" y="4569156"/>
              <a:ext cx="15169" cy="55010"/>
            </a:xfrm>
            <a:custGeom>
              <a:avLst/>
              <a:gdLst/>
              <a:ahLst/>
              <a:cxnLst/>
              <a:rect l="l" t="t" r="r" b="b"/>
              <a:pathLst>
                <a:path w="340" h="1233" extrusionOk="0">
                  <a:moveTo>
                    <a:pt x="17" y="0"/>
                  </a:moveTo>
                  <a:cubicBezTo>
                    <a:pt x="8" y="0"/>
                    <a:pt x="0" y="6"/>
                    <a:pt x="0" y="19"/>
                  </a:cubicBezTo>
                  <a:cubicBezTo>
                    <a:pt x="68" y="211"/>
                    <a:pt x="103" y="403"/>
                    <a:pt x="125" y="607"/>
                  </a:cubicBezTo>
                  <a:cubicBezTo>
                    <a:pt x="136" y="810"/>
                    <a:pt x="68" y="1003"/>
                    <a:pt x="57" y="1195"/>
                  </a:cubicBezTo>
                  <a:cubicBezTo>
                    <a:pt x="50" y="1221"/>
                    <a:pt x="67" y="1232"/>
                    <a:pt x="87" y="1232"/>
                  </a:cubicBezTo>
                  <a:cubicBezTo>
                    <a:pt x="100" y="1232"/>
                    <a:pt x="116" y="1227"/>
                    <a:pt x="125" y="1217"/>
                  </a:cubicBezTo>
                  <a:cubicBezTo>
                    <a:pt x="340" y="890"/>
                    <a:pt x="170" y="335"/>
                    <a:pt x="35" y="8"/>
                  </a:cubicBezTo>
                  <a:cubicBezTo>
                    <a:pt x="30" y="3"/>
                    <a:pt x="23" y="0"/>
                    <a:pt x="17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52"/>
            <p:cNvSpPr/>
            <p:nvPr/>
          </p:nvSpPr>
          <p:spPr>
            <a:xfrm>
              <a:off x="55668" y="4568040"/>
              <a:ext cx="12537" cy="47604"/>
            </a:xfrm>
            <a:custGeom>
              <a:avLst/>
              <a:gdLst/>
              <a:ahLst/>
              <a:cxnLst/>
              <a:rect l="l" t="t" r="r" b="b"/>
              <a:pathLst>
                <a:path w="281" h="1067" extrusionOk="0">
                  <a:moveTo>
                    <a:pt x="33" y="1"/>
                  </a:moveTo>
                  <a:cubicBezTo>
                    <a:pt x="15" y="1"/>
                    <a:pt x="0" y="17"/>
                    <a:pt x="9" y="33"/>
                  </a:cubicBezTo>
                  <a:cubicBezTo>
                    <a:pt x="110" y="202"/>
                    <a:pt x="133" y="383"/>
                    <a:pt x="144" y="576"/>
                  </a:cubicBezTo>
                  <a:cubicBezTo>
                    <a:pt x="144" y="722"/>
                    <a:pt x="87" y="892"/>
                    <a:pt x="122" y="1039"/>
                  </a:cubicBezTo>
                  <a:cubicBezTo>
                    <a:pt x="122" y="1058"/>
                    <a:pt x="139" y="1066"/>
                    <a:pt x="156" y="1066"/>
                  </a:cubicBezTo>
                  <a:cubicBezTo>
                    <a:pt x="170" y="1066"/>
                    <a:pt x="184" y="1061"/>
                    <a:pt x="190" y="1051"/>
                  </a:cubicBezTo>
                  <a:cubicBezTo>
                    <a:pt x="280" y="903"/>
                    <a:pt x="235" y="677"/>
                    <a:pt x="223" y="508"/>
                  </a:cubicBezTo>
                  <a:cubicBezTo>
                    <a:pt x="201" y="338"/>
                    <a:pt x="155" y="157"/>
                    <a:pt x="54" y="10"/>
                  </a:cubicBezTo>
                  <a:cubicBezTo>
                    <a:pt x="47" y="4"/>
                    <a:pt x="40" y="1"/>
                    <a:pt x="33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2"/>
            <p:cNvSpPr/>
            <p:nvPr/>
          </p:nvSpPr>
          <p:spPr>
            <a:xfrm>
              <a:off x="88996" y="4553273"/>
              <a:ext cx="15526" cy="47426"/>
            </a:xfrm>
            <a:custGeom>
              <a:avLst/>
              <a:gdLst/>
              <a:ahLst/>
              <a:cxnLst/>
              <a:rect l="l" t="t" r="r" b="b"/>
              <a:pathLst>
                <a:path w="348" h="1063" extrusionOk="0">
                  <a:moveTo>
                    <a:pt x="23" y="1"/>
                  </a:moveTo>
                  <a:cubicBezTo>
                    <a:pt x="11" y="1"/>
                    <a:pt x="1" y="11"/>
                    <a:pt x="8" y="25"/>
                  </a:cubicBezTo>
                  <a:cubicBezTo>
                    <a:pt x="87" y="194"/>
                    <a:pt x="121" y="375"/>
                    <a:pt x="132" y="556"/>
                  </a:cubicBezTo>
                  <a:cubicBezTo>
                    <a:pt x="132" y="726"/>
                    <a:pt x="64" y="861"/>
                    <a:pt x="19" y="1020"/>
                  </a:cubicBezTo>
                  <a:cubicBezTo>
                    <a:pt x="19" y="1044"/>
                    <a:pt x="42" y="1062"/>
                    <a:pt x="64" y="1062"/>
                  </a:cubicBezTo>
                  <a:cubicBezTo>
                    <a:pt x="72" y="1062"/>
                    <a:pt x="80" y="1060"/>
                    <a:pt x="87" y="1053"/>
                  </a:cubicBezTo>
                  <a:cubicBezTo>
                    <a:pt x="347" y="816"/>
                    <a:pt x="189" y="273"/>
                    <a:pt x="42" y="13"/>
                  </a:cubicBezTo>
                  <a:cubicBezTo>
                    <a:pt x="37" y="4"/>
                    <a:pt x="30" y="1"/>
                    <a:pt x="23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2"/>
            <p:cNvSpPr/>
            <p:nvPr/>
          </p:nvSpPr>
          <p:spPr>
            <a:xfrm>
              <a:off x="76682" y="4554076"/>
              <a:ext cx="9681" cy="49389"/>
            </a:xfrm>
            <a:custGeom>
              <a:avLst/>
              <a:gdLst/>
              <a:ahLst/>
              <a:cxnLst/>
              <a:rect l="l" t="t" r="r" b="b"/>
              <a:pathLst>
                <a:path w="217" h="1107" extrusionOk="0">
                  <a:moveTo>
                    <a:pt x="18" y="1"/>
                  </a:moveTo>
                  <a:cubicBezTo>
                    <a:pt x="10" y="1"/>
                    <a:pt x="1" y="6"/>
                    <a:pt x="1" y="17"/>
                  </a:cubicBezTo>
                  <a:cubicBezTo>
                    <a:pt x="24" y="368"/>
                    <a:pt x="46" y="708"/>
                    <a:pt x="24" y="1058"/>
                  </a:cubicBezTo>
                  <a:cubicBezTo>
                    <a:pt x="24" y="1089"/>
                    <a:pt x="48" y="1107"/>
                    <a:pt x="71" y="1107"/>
                  </a:cubicBezTo>
                  <a:cubicBezTo>
                    <a:pt x="90" y="1107"/>
                    <a:pt x="109" y="1095"/>
                    <a:pt x="114" y="1070"/>
                  </a:cubicBezTo>
                  <a:cubicBezTo>
                    <a:pt x="216" y="730"/>
                    <a:pt x="91" y="357"/>
                    <a:pt x="35" y="17"/>
                  </a:cubicBezTo>
                  <a:cubicBezTo>
                    <a:pt x="35" y="6"/>
                    <a:pt x="27" y="1"/>
                    <a:pt x="18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2"/>
            <p:cNvSpPr/>
            <p:nvPr/>
          </p:nvSpPr>
          <p:spPr>
            <a:xfrm>
              <a:off x="40365" y="4569200"/>
              <a:ext cx="12180" cy="52200"/>
            </a:xfrm>
            <a:custGeom>
              <a:avLst/>
              <a:gdLst/>
              <a:ahLst/>
              <a:cxnLst/>
              <a:rect l="l" t="t" r="r" b="b"/>
              <a:pathLst>
                <a:path w="273" h="1170" extrusionOk="0">
                  <a:moveTo>
                    <a:pt x="24" y="1"/>
                  </a:moveTo>
                  <a:cubicBezTo>
                    <a:pt x="18" y="1"/>
                    <a:pt x="13" y="6"/>
                    <a:pt x="13" y="18"/>
                  </a:cubicBezTo>
                  <a:cubicBezTo>
                    <a:pt x="1" y="391"/>
                    <a:pt x="91" y="731"/>
                    <a:pt x="13" y="1115"/>
                  </a:cubicBezTo>
                  <a:cubicBezTo>
                    <a:pt x="5" y="1145"/>
                    <a:pt x="32" y="1170"/>
                    <a:pt x="61" y="1170"/>
                  </a:cubicBezTo>
                  <a:cubicBezTo>
                    <a:pt x="76" y="1170"/>
                    <a:pt x="91" y="1164"/>
                    <a:pt x="103" y="1149"/>
                  </a:cubicBezTo>
                  <a:cubicBezTo>
                    <a:pt x="272" y="798"/>
                    <a:pt x="58" y="380"/>
                    <a:pt x="35" y="18"/>
                  </a:cubicBezTo>
                  <a:cubicBezTo>
                    <a:pt x="35" y="6"/>
                    <a:pt x="29" y="1"/>
                    <a:pt x="2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2"/>
            <p:cNvSpPr/>
            <p:nvPr/>
          </p:nvSpPr>
          <p:spPr>
            <a:xfrm>
              <a:off x="9089" y="4574777"/>
              <a:ext cx="8120" cy="58758"/>
            </a:xfrm>
            <a:custGeom>
              <a:avLst/>
              <a:gdLst/>
              <a:ahLst/>
              <a:cxnLst/>
              <a:rect l="l" t="t" r="r" b="b"/>
              <a:pathLst>
                <a:path w="182" h="1317" extrusionOk="0">
                  <a:moveTo>
                    <a:pt x="102" y="1"/>
                  </a:moveTo>
                  <a:cubicBezTo>
                    <a:pt x="97" y="1"/>
                    <a:pt x="91" y="6"/>
                    <a:pt x="91" y="18"/>
                  </a:cubicBezTo>
                  <a:cubicBezTo>
                    <a:pt x="91" y="425"/>
                    <a:pt x="1" y="865"/>
                    <a:pt x="80" y="1284"/>
                  </a:cubicBezTo>
                  <a:cubicBezTo>
                    <a:pt x="85" y="1307"/>
                    <a:pt x="100" y="1316"/>
                    <a:pt x="117" y="1316"/>
                  </a:cubicBezTo>
                  <a:cubicBezTo>
                    <a:pt x="142" y="1316"/>
                    <a:pt x="171" y="1295"/>
                    <a:pt x="171" y="1261"/>
                  </a:cubicBezTo>
                  <a:cubicBezTo>
                    <a:pt x="182" y="854"/>
                    <a:pt x="148" y="425"/>
                    <a:pt x="114" y="18"/>
                  </a:cubicBezTo>
                  <a:cubicBezTo>
                    <a:pt x="114" y="6"/>
                    <a:pt x="108" y="1"/>
                    <a:pt x="10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2"/>
            <p:cNvSpPr/>
            <p:nvPr/>
          </p:nvSpPr>
          <p:spPr>
            <a:xfrm>
              <a:off x="-20178" y="4575670"/>
              <a:ext cx="8120" cy="61212"/>
            </a:xfrm>
            <a:custGeom>
              <a:avLst/>
              <a:gdLst/>
              <a:ahLst/>
              <a:cxnLst/>
              <a:rect l="l" t="t" r="r" b="b"/>
              <a:pathLst>
                <a:path w="182" h="1372" extrusionOk="0">
                  <a:moveTo>
                    <a:pt x="142" y="0"/>
                  </a:moveTo>
                  <a:cubicBezTo>
                    <a:pt x="139" y="0"/>
                    <a:pt x="136" y="3"/>
                    <a:pt x="136" y="8"/>
                  </a:cubicBezTo>
                  <a:cubicBezTo>
                    <a:pt x="91" y="438"/>
                    <a:pt x="1" y="913"/>
                    <a:pt x="103" y="1343"/>
                  </a:cubicBezTo>
                  <a:cubicBezTo>
                    <a:pt x="108" y="1363"/>
                    <a:pt x="124" y="1372"/>
                    <a:pt x="140" y="1372"/>
                  </a:cubicBezTo>
                  <a:cubicBezTo>
                    <a:pt x="160" y="1372"/>
                    <a:pt x="182" y="1357"/>
                    <a:pt x="182" y="1332"/>
                  </a:cubicBezTo>
                  <a:cubicBezTo>
                    <a:pt x="159" y="890"/>
                    <a:pt x="136" y="461"/>
                    <a:pt x="148" y="8"/>
                  </a:cubicBezTo>
                  <a:cubicBezTo>
                    <a:pt x="148" y="3"/>
                    <a:pt x="145" y="0"/>
                    <a:pt x="14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2"/>
            <p:cNvSpPr/>
            <p:nvPr/>
          </p:nvSpPr>
          <p:spPr>
            <a:xfrm>
              <a:off x="-121545" y="4578837"/>
              <a:ext cx="16508" cy="65406"/>
            </a:xfrm>
            <a:custGeom>
              <a:avLst/>
              <a:gdLst/>
              <a:ahLst/>
              <a:cxnLst/>
              <a:rect l="l" t="t" r="r" b="b"/>
              <a:pathLst>
                <a:path w="370" h="1466" extrusionOk="0">
                  <a:moveTo>
                    <a:pt x="351" y="1"/>
                  </a:moveTo>
                  <a:cubicBezTo>
                    <a:pt x="347" y="1"/>
                    <a:pt x="343" y="2"/>
                    <a:pt x="340" y="5"/>
                  </a:cubicBezTo>
                  <a:cubicBezTo>
                    <a:pt x="147" y="435"/>
                    <a:pt x="0" y="1012"/>
                    <a:pt x="237" y="1442"/>
                  </a:cubicBezTo>
                  <a:cubicBezTo>
                    <a:pt x="250" y="1458"/>
                    <a:pt x="267" y="1466"/>
                    <a:pt x="283" y="1466"/>
                  </a:cubicBezTo>
                  <a:cubicBezTo>
                    <a:pt x="311" y="1466"/>
                    <a:pt x="335" y="1444"/>
                    <a:pt x="328" y="1407"/>
                  </a:cubicBezTo>
                  <a:cubicBezTo>
                    <a:pt x="204" y="922"/>
                    <a:pt x="192" y="492"/>
                    <a:pt x="362" y="17"/>
                  </a:cubicBezTo>
                  <a:cubicBezTo>
                    <a:pt x="370" y="9"/>
                    <a:pt x="361" y="1"/>
                    <a:pt x="351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2"/>
            <p:cNvSpPr/>
            <p:nvPr/>
          </p:nvSpPr>
          <p:spPr>
            <a:xfrm>
              <a:off x="-183649" y="4192111"/>
              <a:ext cx="344160" cy="408807"/>
            </a:xfrm>
            <a:custGeom>
              <a:avLst/>
              <a:gdLst/>
              <a:ahLst/>
              <a:cxnLst/>
              <a:rect l="l" t="t" r="r" b="b"/>
              <a:pathLst>
                <a:path w="7714" h="9163" extrusionOk="0">
                  <a:moveTo>
                    <a:pt x="6175" y="0"/>
                  </a:moveTo>
                  <a:cubicBezTo>
                    <a:pt x="4978" y="0"/>
                    <a:pt x="1897" y="3310"/>
                    <a:pt x="951" y="5643"/>
                  </a:cubicBezTo>
                  <a:cubicBezTo>
                    <a:pt x="1" y="7984"/>
                    <a:pt x="1573" y="8945"/>
                    <a:pt x="1573" y="8945"/>
                  </a:cubicBezTo>
                  <a:cubicBezTo>
                    <a:pt x="2173" y="9099"/>
                    <a:pt x="2776" y="9163"/>
                    <a:pt x="3349" y="9163"/>
                  </a:cubicBezTo>
                  <a:cubicBezTo>
                    <a:pt x="4958" y="9163"/>
                    <a:pt x="6326" y="8658"/>
                    <a:pt x="6685" y="8233"/>
                  </a:cubicBezTo>
                  <a:cubicBezTo>
                    <a:pt x="7170" y="7667"/>
                    <a:pt x="7713" y="2431"/>
                    <a:pt x="7634" y="2069"/>
                  </a:cubicBezTo>
                  <a:cubicBezTo>
                    <a:pt x="7544" y="1719"/>
                    <a:pt x="7374" y="11"/>
                    <a:pt x="6187" y="0"/>
                  </a:cubicBezTo>
                  <a:cubicBezTo>
                    <a:pt x="6183" y="0"/>
                    <a:pt x="6179" y="0"/>
                    <a:pt x="6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2"/>
            <p:cNvSpPr/>
            <p:nvPr/>
          </p:nvSpPr>
          <p:spPr>
            <a:xfrm>
              <a:off x="-183649" y="4335862"/>
              <a:ext cx="305300" cy="265058"/>
            </a:xfrm>
            <a:custGeom>
              <a:avLst/>
              <a:gdLst/>
              <a:ahLst/>
              <a:cxnLst/>
              <a:rect l="l" t="t" r="r" b="b"/>
              <a:pathLst>
                <a:path w="6843" h="5941" extrusionOk="0">
                  <a:moveTo>
                    <a:pt x="2398" y="1"/>
                  </a:moveTo>
                  <a:cubicBezTo>
                    <a:pt x="1788" y="815"/>
                    <a:pt x="1257" y="1663"/>
                    <a:pt x="951" y="2421"/>
                  </a:cubicBezTo>
                  <a:cubicBezTo>
                    <a:pt x="1" y="4762"/>
                    <a:pt x="1573" y="5723"/>
                    <a:pt x="1573" y="5723"/>
                  </a:cubicBezTo>
                  <a:cubicBezTo>
                    <a:pt x="2173" y="5877"/>
                    <a:pt x="2776" y="5941"/>
                    <a:pt x="3349" y="5941"/>
                  </a:cubicBezTo>
                  <a:cubicBezTo>
                    <a:pt x="4958" y="5941"/>
                    <a:pt x="6326" y="5436"/>
                    <a:pt x="6685" y="5011"/>
                  </a:cubicBezTo>
                  <a:cubicBezTo>
                    <a:pt x="6741" y="4954"/>
                    <a:pt x="6786" y="4830"/>
                    <a:pt x="6843" y="4660"/>
                  </a:cubicBezTo>
                  <a:cubicBezTo>
                    <a:pt x="5825" y="4547"/>
                    <a:pt x="4830" y="4253"/>
                    <a:pt x="3981" y="3619"/>
                  </a:cubicBezTo>
                  <a:cubicBezTo>
                    <a:pt x="2783" y="2715"/>
                    <a:pt x="2421" y="1392"/>
                    <a:pt x="2398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2"/>
            <p:cNvSpPr/>
            <p:nvPr/>
          </p:nvSpPr>
          <p:spPr>
            <a:xfrm>
              <a:off x="67045" y="4192111"/>
              <a:ext cx="73258" cy="86642"/>
            </a:xfrm>
            <a:custGeom>
              <a:avLst/>
              <a:gdLst/>
              <a:ahLst/>
              <a:cxnLst/>
              <a:rect l="l" t="t" r="r" b="b"/>
              <a:pathLst>
                <a:path w="1642" h="1942" extrusionOk="0">
                  <a:moveTo>
                    <a:pt x="636" y="0"/>
                  </a:moveTo>
                  <a:cubicBezTo>
                    <a:pt x="556" y="0"/>
                    <a:pt x="330" y="23"/>
                    <a:pt x="229" y="68"/>
                  </a:cubicBezTo>
                  <a:cubicBezTo>
                    <a:pt x="1" y="620"/>
                    <a:pt x="396" y="1941"/>
                    <a:pt x="778" y="1941"/>
                  </a:cubicBezTo>
                  <a:cubicBezTo>
                    <a:pt x="794" y="1941"/>
                    <a:pt x="811" y="1939"/>
                    <a:pt x="828" y="1934"/>
                  </a:cubicBezTo>
                  <a:cubicBezTo>
                    <a:pt x="1212" y="1798"/>
                    <a:pt x="1551" y="1222"/>
                    <a:pt x="1642" y="780"/>
                  </a:cubicBezTo>
                  <a:cubicBezTo>
                    <a:pt x="1540" y="543"/>
                    <a:pt x="1382" y="340"/>
                    <a:pt x="1189" y="192"/>
                  </a:cubicBezTo>
                  <a:cubicBezTo>
                    <a:pt x="1099" y="509"/>
                    <a:pt x="1043" y="848"/>
                    <a:pt x="885" y="1142"/>
                  </a:cubicBezTo>
                  <a:cubicBezTo>
                    <a:pt x="782" y="995"/>
                    <a:pt x="737" y="825"/>
                    <a:pt x="681" y="656"/>
                  </a:cubicBezTo>
                  <a:cubicBezTo>
                    <a:pt x="613" y="453"/>
                    <a:pt x="692" y="215"/>
                    <a:pt x="636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2"/>
            <p:cNvSpPr/>
            <p:nvPr/>
          </p:nvSpPr>
          <p:spPr>
            <a:xfrm>
              <a:off x="230070" y="4444367"/>
              <a:ext cx="30829" cy="34844"/>
            </a:xfrm>
            <a:custGeom>
              <a:avLst/>
              <a:gdLst/>
              <a:ahLst/>
              <a:cxnLst/>
              <a:rect l="l" t="t" r="r" b="b"/>
              <a:pathLst>
                <a:path w="691" h="781" extrusionOk="0">
                  <a:moveTo>
                    <a:pt x="340" y="0"/>
                  </a:moveTo>
                  <a:lnTo>
                    <a:pt x="1" y="577"/>
                  </a:lnTo>
                  <a:lnTo>
                    <a:pt x="352" y="780"/>
                  </a:lnTo>
                  <a:lnTo>
                    <a:pt x="691" y="215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2"/>
            <p:cNvSpPr/>
            <p:nvPr/>
          </p:nvSpPr>
          <p:spPr>
            <a:xfrm>
              <a:off x="167028" y="4461900"/>
              <a:ext cx="96368" cy="110244"/>
            </a:xfrm>
            <a:custGeom>
              <a:avLst/>
              <a:gdLst/>
              <a:ahLst/>
              <a:cxnLst/>
              <a:rect l="l" t="t" r="r" b="b"/>
              <a:pathLst>
                <a:path w="2160" h="2471" extrusionOk="0">
                  <a:moveTo>
                    <a:pt x="1518" y="0"/>
                  </a:moveTo>
                  <a:cubicBezTo>
                    <a:pt x="1155" y="0"/>
                    <a:pt x="709" y="317"/>
                    <a:pt x="396" y="817"/>
                  </a:cubicBezTo>
                  <a:cubicBezTo>
                    <a:pt x="11" y="1462"/>
                    <a:pt x="1" y="2174"/>
                    <a:pt x="373" y="2400"/>
                  </a:cubicBezTo>
                  <a:cubicBezTo>
                    <a:pt x="452" y="2448"/>
                    <a:pt x="541" y="2470"/>
                    <a:pt x="637" y="2470"/>
                  </a:cubicBezTo>
                  <a:cubicBezTo>
                    <a:pt x="998" y="2470"/>
                    <a:pt x="1452" y="2152"/>
                    <a:pt x="1765" y="1643"/>
                  </a:cubicBezTo>
                  <a:cubicBezTo>
                    <a:pt x="2149" y="998"/>
                    <a:pt x="2160" y="297"/>
                    <a:pt x="1787" y="71"/>
                  </a:cubicBezTo>
                  <a:cubicBezTo>
                    <a:pt x="1706" y="23"/>
                    <a:pt x="1615" y="0"/>
                    <a:pt x="1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167028" y="4461900"/>
              <a:ext cx="84813" cy="110110"/>
            </a:xfrm>
            <a:custGeom>
              <a:avLst/>
              <a:gdLst/>
              <a:ahLst/>
              <a:cxnLst/>
              <a:rect l="l" t="t" r="r" b="b"/>
              <a:pathLst>
                <a:path w="1901" h="2468" extrusionOk="0">
                  <a:moveTo>
                    <a:pt x="1518" y="0"/>
                  </a:moveTo>
                  <a:cubicBezTo>
                    <a:pt x="1155" y="0"/>
                    <a:pt x="709" y="317"/>
                    <a:pt x="396" y="817"/>
                  </a:cubicBezTo>
                  <a:cubicBezTo>
                    <a:pt x="11" y="1462"/>
                    <a:pt x="1" y="2174"/>
                    <a:pt x="373" y="2400"/>
                  </a:cubicBezTo>
                  <a:cubicBezTo>
                    <a:pt x="453" y="2445"/>
                    <a:pt x="543" y="2468"/>
                    <a:pt x="645" y="2468"/>
                  </a:cubicBezTo>
                  <a:cubicBezTo>
                    <a:pt x="396" y="2174"/>
                    <a:pt x="441" y="1563"/>
                    <a:pt x="780" y="987"/>
                  </a:cubicBezTo>
                  <a:cubicBezTo>
                    <a:pt x="1086" y="489"/>
                    <a:pt x="1538" y="173"/>
                    <a:pt x="1900" y="161"/>
                  </a:cubicBezTo>
                  <a:cubicBezTo>
                    <a:pt x="1866" y="128"/>
                    <a:pt x="1821" y="93"/>
                    <a:pt x="1787" y="71"/>
                  </a:cubicBezTo>
                  <a:cubicBezTo>
                    <a:pt x="1706" y="23"/>
                    <a:pt x="1615" y="0"/>
                    <a:pt x="15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2"/>
            <p:cNvSpPr/>
            <p:nvPr/>
          </p:nvSpPr>
          <p:spPr>
            <a:xfrm>
              <a:off x="230070" y="4425450"/>
              <a:ext cx="49478" cy="37120"/>
            </a:xfrm>
            <a:custGeom>
              <a:avLst/>
              <a:gdLst/>
              <a:ahLst/>
              <a:cxnLst/>
              <a:rect l="l" t="t" r="r" b="b"/>
              <a:pathLst>
                <a:path w="1109" h="832" extrusionOk="0">
                  <a:moveTo>
                    <a:pt x="251" y="0"/>
                  </a:moveTo>
                  <a:cubicBezTo>
                    <a:pt x="191" y="0"/>
                    <a:pt x="129" y="33"/>
                    <a:pt x="91" y="85"/>
                  </a:cubicBezTo>
                  <a:lnTo>
                    <a:pt x="46" y="164"/>
                  </a:lnTo>
                  <a:cubicBezTo>
                    <a:pt x="1" y="243"/>
                    <a:pt x="23" y="357"/>
                    <a:pt x="114" y="402"/>
                  </a:cubicBezTo>
                  <a:lnTo>
                    <a:pt x="770" y="809"/>
                  </a:lnTo>
                  <a:cubicBezTo>
                    <a:pt x="801" y="824"/>
                    <a:pt x="833" y="832"/>
                    <a:pt x="864" y="832"/>
                  </a:cubicBezTo>
                  <a:cubicBezTo>
                    <a:pt x="925" y="832"/>
                    <a:pt x="982" y="804"/>
                    <a:pt x="1018" y="752"/>
                  </a:cubicBezTo>
                  <a:lnTo>
                    <a:pt x="1064" y="673"/>
                  </a:lnTo>
                  <a:cubicBezTo>
                    <a:pt x="1109" y="583"/>
                    <a:pt x="1086" y="481"/>
                    <a:pt x="1008" y="424"/>
                  </a:cubicBezTo>
                  <a:lnTo>
                    <a:pt x="340" y="28"/>
                  </a:lnTo>
                  <a:cubicBezTo>
                    <a:pt x="313" y="9"/>
                    <a:pt x="282" y="0"/>
                    <a:pt x="251" y="0"/>
                  </a:cubicBezTo>
                  <a:close/>
                </a:path>
              </a:pathLst>
            </a:custGeom>
            <a:solidFill>
              <a:srgbClr val="DAE9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2"/>
            <p:cNvSpPr/>
            <p:nvPr/>
          </p:nvSpPr>
          <p:spPr>
            <a:xfrm>
              <a:off x="235647" y="4430223"/>
              <a:ext cx="7585" cy="10351"/>
            </a:xfrm>
            <a:custGeom>
              <a:avLst/>
              <a:gdLst/>
              <a:ahLst/>
              <a:cxnLst/>
              <a:rect l="l" t="t" r="r" b="b"/>
              <a:pathLst>
                <a:path w="170" h="232" extrusionOk="0">
                  <a:moveTo>
                    <a:pt x="147" y="1"/>
                  </a:moveTo>
                  <a:cubicBezTo>
                    <a:pt x="114" y="12"/>
                    <a:pt x="79" y="57"/>
                    <a:pt x="57" y="79"/>
                  </a:cubicBezTo>
                  <a:cubicBezTo>
                    <a:pt x="34" y="114"/>
                    <a:pt x="0" y="159"/>
                    <a:pt x="11" y="204"/>
                  </a:cubicBezTo>
                  <a:cubicBezTo>
                    <a:pt x="20" y="221"/>
                    <a:pt x="34" y="231"/>
                    <a:pt x="50" y="231"/>
                  </a:cubicBezTo>
                  <a:cubicBezTo>
                    <a:pt x="56" y="231"/>
                    <a:pt x="62" y="230"/>
                    <a:pt x="68" y="227"/>
                  </a:cubicBezTo>
                  <a:cubicBezTo>
                    <a:pt x="102" y="193"/>
                    <a:pt x="114" y="159"/>
                    <a:pt x="124" y="125"/>
                  </a:cubicBezTo>
                  <a:cubicBezTo>
                    <a:pt x="147" y="79"/>
                    <a:pt x="170" y="46"/>
                    <a:pt x="170" y="12"/>
                  </a:cubicBezTo>
                  <a:cubicBezTo>
                    <a:pt x="159" y="1"/>
                    <a:pt x="147" y="1"/>
                    <a:pt x="147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2"/>
            <p:cNvSpPr/>
            <p:nvPr/>
          </p:nvSpPr>
          <p:spPr>
            <a:xfrm>
              <a:off x="240153" y="4433257"/>
              <a:ext cx="8655" cy="10618"/>
            </a:xfrm>
            <a:custGeom>
              <a:avLst/>
              <a:gdLst/>
              <a:ahLst/>
              <a:cxnLst/>
              <a:rect l="l" t="t" r="r" b="b"/>
              <a:pathLst>
                <a:path w="194" h="238" extrusionOk="0">
                  <a:moveTo>
                    <a:pt x="171" y="1"/>
                  </a:moveTo>
                  <a:cubicBezTo>
                    <a:pt x="126" y="34"/>
                    <a:pt x="91" y="57"/>
                    <a:pt x="69" y="102"/>
                  </a:cubicBezTo>
                  <a:cubicBezTo>
                    <a:pt x="35" y="136"/>
                    <a:pt x="1" y="182"/>
                    <a:pt x="23" y="227"/>
                  </a:cubicBezTo>
                  <a:cubicBezTo>
                    <a:pt x="35" y="238"/>
                    <a:pt x="58" y="238"/>
                    <a:pt x="69" y="238"/>
                  </a:cubicBezTo>
                  <a:cubicBezTo>
                    <a:pt x="114" y="238"/>
                    <a:pt x="126" y="182"/>
                    <a:pt x="148" y="147"/>
                  </a:cubicBezTo>
                  <a:cubicBezTo>
                    <a:pt x="159" y="102"/>
                    <a:pt x="171" y="57"/>
                    <a:pt x="193" y="23"/>
                  </a:cubicBezTo>
                  <a:cubicBezTo>
                    <a:pt x="193" y="11"/>
                    <a:pt x="182" y="1"/>
                    <a:pt x="171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2"/>
            <p:cNvSpPr/>
            <p:nvPr/>
          </p:nvSpPr>
          <p:spPr>
            <a:xfrm>
              <a:off x="244748" y="4436737"/>
              <a:ext cx="8923" cy="11823"/>
            </a:xfrm>
            <a:custGeom>
              <a:avLst/>
              <a:gdLst/>
              <a:ahLst/>
              <a:cxnLst/>
              <a:rect l="l" t="t" r="r" b="b"/>
              <a:pathLst>
                <a:path w="200" h="265" extrusionOk="0">
                  <a:moveTo>
                    <a:pt x="185" y="1"/>
                  </a:moveTo>
                  <a:cubicBezTo>
                    <a:pt x="180" y="1"/>
                    <a:pt x="174" y="4"/>
                    <a:pt x="169" y="13"/>
                  </a:cubicBezTo>
                  <a:cubicBezTo>
                    <a:pt x="113" y="69"/>
                    <a:pt x="0" y="149"/>
                    <a:pt x="11" y="239"/>
                  </a:cubicBezTo>
                  <a:cubicBezTo>
                    <a:pt x="20" y="248"/>
                    <a:pt x="37" y="265"/>
                    <a:pt x="49" y="265"/>
                  </a:cubicBezTo>
                  <a:cubicBezTo>
                    <a:pt x="52" y="265"/>
                    <a:pt x="54" y="264"/>
                    <a:pt x="56" y="262"/>
                  </a:cubicBezTo>
                  <a:cubicBezTo>
                    <a:pt x="113" y="250"/>
                    <a:pt x="124" y="205"/>
                    <a:pt x="147" y="171"/>
                  </a:cubicBezTo>
                  <a:cubicBezTo>
                    <a:pt x="169" y="126"/>
                    <a:pt x="181" y="69"/>
                    <a:pt x="192" y="24"/>
                  </a:cubicBezTo>
                  <a:cubicBezTo>
                    <a:pt x="199" y="10"/>
                    <a:pt x="193" y="1"/>
                    <a:pt x="185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2"/>
            <p:cNvSpPr/>
            <p:nvPr/>
          </p:nvSpPr>
          <p:spPr>
            <a:xfrm>
              <a:off x="250236" y="4439682"/>
              <a:ext cx="9057" cy="10797"/>
            </a:xfrm>
            <a:custGeom>
              <a:avLst/>
              <a:gdLst/>
              <a:ahLst/>
              <a:cxnLst/>
              <a:rect l="l" t="t" r="r" b="b"/>
              <a:pathLst>
                <a:path w="203" h="242" extrusionOk="0">
                  <a:moveTo>
                    <a:pt x="178" y="0"/>
                  </a:moveTo>
                  <a:cubicBezTo>
                    <a:pt x="175" y="0"/>
                    <a:pt x="173" y="1"/>
                    <a:pt x="171" y="3"/>
                  </a:cubicBezTo>
                  <a:cubicBezTo>
                    <a:pt x="126" y="60"/>
                    <a:pt x="1" y="151"/>
                    <a:pt x="35" y="229"/>
                  </a:cubicBezTo>
                  <a:cubicBezTo>
                    <a:pt x="35" y="241"/>
                    <a:pt x="46" y="241"/>
                    <a:pt x="58" y="241"/>
                  </a:cubicBezTo>
                  <a:cubicBezTo>
                    <a:pt x="103" y="241"/>
                    <a:pt x="126" y="196"/>
                    <a:pt x="137" y="162"/>
                  </a:cubicBezTo>
                  <a:cubicBezTo>
                    <a:pt x="159" y="116"/>
                    <a:pt x="182" y="71"/>
                    <a:pt x="194" y="26"/>
                  </a:cubicBezTo>
                  <a:cubicBezTo>
                    <a:pt x="202" y="17"/>
                    <a:pt x="189" y="0"/>
                    <a:pt x="178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2"/>
            <p:cNvSpPr/>
            <p:nvPr/>
          </p:nvSpPr>
          <p:spPr>
            <a:xfrm>
              <a:off x="255813" y="4443117"/>
              <a:ext cx="8120" cy="11555"/>
            </a:xfrm>
            <a:custGeom>
              <a:avLst/>
              <a:gdLst/>
              <a:ahLst/>
              <a:cxnLst/>
              <a:rect l="l" t="t" r="r" b="b"/>
              <a:pathLst>
                <a:path w="182" h="259" extrusionOk="0">
                  <a:moveTo>
                    <a:pt x="164" y="1"/>
                  </a:moveTo>
                  <a:cubicBezTo>
                    <a:pt x="161" y="1"/>
                    <a:pt x="159" y="2"/>
                    <a:pt x="159" y="6"/>
                  </a:cubicBezTo>
                  <a:cubicBezTo>
                    <a:pt x="125" y="39"/>
                    <a:pt x="91" y="62"/>
                    <a:pt x="57" y="107"/>
                  </a:cubicBezTo>
                  <a:cubicBezTo>
                    <a:pt x="34" y="142"/>
                    <a:pt x="1" y="175"/>
                    <a:pt x="12" y="220"/>
                  </a:cubicBezTo>
                  <a:cubicBezTo>
                    <a:pt x="21" y="246"/>
                    <a:pt x="36" y="259"/>
                    <a:pt x="57" y="259"/>
                  </a:cubicBezTo>
                  <a:cubicBezTo>
                    <a:pt x="64" y="259"/>
                    <a:pt x="71" y="257"/>
                    <a:pt x="80" y="255"/>
                  </a:cubicBezTo>
                  <a:cubicBezTo>
                    <a:pt x="125" y="232"/>
                    <a:pt x="125" y="175"/>
                    <a:pt x="147" y="142"/>
                  </a:cubicBezTo>
                  <a:cubicBezTo>
                    <a:pt x="170" y="96"/>
                    <a:pt x="170" y="51"/>
                    <a:pt x="182" y="17"/>
                  </a:cubicBezTo>
                  <a:cubicBezTo>
                    <a:pt x="182" y="9"/>
                    <a:pt x="171" y="1"/>
                    <a:pt x="164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2"/>
            <p:cNvSpPr/>
            <p:nvPr/>
          </p:nvSpPr>
          <p:spPr>
            <a:xfrm>
              <a:off x="261880" y="4446865"/>
              <a:ext cx="7094" cy="9548"/>
            </a:xfrm>
            <a:custGeom>
              <a:avLst/>
              <a:gdLst/>
              <a:ahLst/>
              <a:cxnLst/>
              <a:rect l="l" t="t" r="r" b="b"/>
              <a:pathLst>
                <a:path w="159" h="214" extrusionOk="0">
                  <a:moveTo>
                    <a:pt x="147" y="1"/>
                  </a:moveTo>
                  <a:cubicBezTo>
                    <a:pt x="102" y="46"/>
                    <a:pt x="46" y="91"/>
                    <a:pt x="11" y="159"/>
                  </a:cubicBezTo>
                  <a:cubicBezTo>
                    <a:pt x="11" y="171"/>
                    <a:pt x="1" y="181"/>
                    <a:pt x="11" y="193"/>
                  </a:cubicBezTo>
                  <a:cubicBezTo>
                    <a:pt x="22" y="207"/>
                    <a:pt x="33" y="214"/>
                    <a:pt x="43" y="214"/>
                  </a:cubicBezTo>
                  <a:cubicBezTo>
                    <a:pt x="99" y="214"/>
                    <a:pt x="149" y="39"/>
                    <a:pt x="159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2"/>
            <p:cNvSpPr/>
            <p:nvPr/>
          </p:nvSpPr>
          <p:spPr>
            <a:xfrm>
              <a:off x="267413" y="4449899"/>
              <a:ext cx="7094" cy="9325"/>
            </a:xfrm>
            <a:custGeom>
              <a:avLst/>
              <a:gdLst/>
              <a:ahLst/>
              <a:cxnLst/>
              <a:rect l="l" t="t" r="r" b="b"/>
              <a:pathLst>
                <a:path w="159" h="209" extrusionOk="0">
                  <a:moveTo>
                    <a:pt x="136" y="0"/>
                  </a:moveTo>
                  <a:lnTo>
                    <a:pt x="57" y="80"/>
                  </a:lnTo>
                  <a:cubicBezTo>
                    <a:pt x="35" y="113"/>
                    <a:pt x="0" y="148"/>
                    <a:pt x="12" y="181"/>
                  </a:cubicBezTo>
                  <a:cubicBezTo>
                    <a:pt x="12" y="193"/>
                    <a:pt x="23" y="204"/>
                    <a:pt x="35" y="204"/>
                  </a:cubicBezTo>
                  <a:cubicBezTo>
                    <a:pt x="41" y="207"/>
                    <a:pt x="48" y="209"/>
                    <a:pt x="55" y="209"/>
                  </a:cubicBezTo>
                  <a:cubicBezTo>
                    <a:pt x="70" y="209"/>
                    <a:pt x="83" y="201"/>
                    <a:pt x="91" y="193"/>
                  </a:cubicBezTo>
                  <a:cubicBezTo>
                    <a:pt x="103" y="170"/>
                    <a:pt x="125" y="136"/>
                    <a:pt x="136" y="103"/>
                  </a:cubicBezTo>
                  <a:cubicBezTo>
                    <a:pt x="136" y="68"/>
                    <a:pt x="148" y="35"/>
                    <a:pt x="159" y="12"/>
                  </a:cubicBezTo>
                  <a:cubicBezTo>
                    <a:pt x="159" y="0"/>
                    <a:pt x="148" y="0"/>
                    <a:pt x="136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2"/>
            <p:cNvSpPr/>
            <p:nvPr/>
          </p:nvSpPr>
          <p:spPr>
            <a:xfrm>
              <a:off x="86809" y="4498753"/>
              <a:ext cx="182654" cy="89453"/>
            </a:xfrm>
            <a:custGeom>
              <a:avLst/>
              <a:gdLst/>
              <a:ahLst/>
              <a:cxnLst/>
              <a:rect l="l" t="t" r="r" b="b"/>
              <a:pathLst>
                <a:path w="4094" h="2005" extrusionOk="0">
                  <a:moveTo>
                    <a:pt x="1920" y="1"/>
                  </a:moveTo>
                  <a:cubicBezTo>
                    <a:pt x="1552" y="1"/>
                    <a:pt x="1221" y="556"/>
                    <a:pt x="1221" y="556"/>
                  </a:cubicBezTo>
                  <a:lnTo>
                    <a:pt x="193" y="127"/>
                  </a:lnTo>
                  <a:lnTo>
                    <a:pt x="0" y="1144"/>
                  </a:lnTo>
                  <a:lnTo>
                    <a:pt x="1018" y="1235"/>
                  </a:lnTo>
                  <a:cubicBezTo>
                    <a:pt x="1018" y="1235"/>
                    <a:pt x="1120" y="1722"/>
                    <a:pt x="1550" y="1936"/>
                  </a:cubicBezTo>
                  <a:cubicBezTo>
                    <a:pt x="1640" y="1983"/>
                    <a:pt x="1730" y="2004"/>
                    <a:pt x="1818" y="2004"/>
                  </a:cubicBezTo>
                  <a:cubicBezTo>
                    <a:pt x="2171" y="2004"/>
                    <a:pt x="2495" y="1667"/>
                    <a:pt x="2703" y="1360"/>
                  </a:cubicBezTo>
                  <a:cubicBezTo>
                    <a:pt x="3257" y="1111"/>
                    <a:pt x="3020" y="760"/>
                    <a:pt x="3020" y="760"/>
                  </a:cubicBezTo>
                  <a:cubicBezTo>
                    <a:pt x="3020" y="760"/>
                    <a:pt x="4094" y="443"/>
                    <a:pt x="3935" y="206"/>
                  </a:cubicBezTo>
                  <a:cubicBezTo>
                    <a:pt x="3894" y="141"/>
                    <a:pt x="3765" y="117"/>
                    <a:pt x="3596" y="117"/>
                  </a:cubicBezTo>
                  <a:cubicBezTo>
                    <a:pt x="3123" y="117"/>
                    <a:pt x="2341" y="308"/>
                    <a:pt x="2341" y="308"/>
                  </a:cubicBezTo>
                  <a:cubicBezTo>
                    <a:pt x="2207" y="82"/>
                    <a:pt x="2061" y="1"/>
                    <a:pt x="1920" y="1"/>
                  </a:cubicBezTo>
                  <a:close/>
                </a:path>
              </a:pathLst>
            </a:custGeom>
            <a:solidFill>
              <a:srgbClr val="ECB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2"/>
            <p:cNvSpPr/>
            <p:nvPr/>
          </p:nvSpPr>
          <p:spPr>
            <a:xfrm>
              <a:off x="165511" y="4510264"/>
              <a:ext cx="30294" cy="7808"/>
            </a:xfrm>
            <a:custGeom>
              <a:avLst/>
              <a:gdLst/>
              <a:ahLst/>
              <a:cxnLst/>
              <a:rect l="l" t="t" r="r" b="b"/>
              <a:pathLst>
                <a:path w="679" h="175" extrusionOk="0">
                  <a:moveTo>
                    <a:pt x="649" y="0"/>
                  </a:moveTo>
                  <a:cubicBezTo>
                    <a:pt x="645" y="0"/>
                    <a:pt x="639" y="1"/>
                    <a:pt x="633" y="4"/>
                  </a:cubicBezTo>
                  <a:lnTo>
                    <a:pt x="23" y="117"/>
                  </a:lnTo>
                  <a:cubicBezTo>
                    <a:pt x="12" y="117"/>
                    <a:pt x="0" y="129"/>
                    <a:pt x="0" y="152"/>
                  </a:cubicBezTo>
                  <a:cubicBezTo>
                    <a:pt x="0" y="163"/>
                    <a:pt x="23" y="174"/>
                    <a:pt x="35" y="174"/>
                  </a:cubicBezTo>
                  <a:lnTo>
                    <a:pt x="645" y="61"/>
                  </a:lnTo>
                  <a:lnTo>
                    <a:pt x="656" y="61"/>
                  </a:lnTo>
                  <a:cubicBezTo>
                    <a:pt x="668" y="61"/>
                    <a:pt x="679" y="39"/>
                    <a:pt x="679" y="27"/>
                  </a:cubicBezTo>
                  <a:cubicBezTo>
                    <a:pt x="671" y="10"/>
                    <a:pt x="662" y="0"/>
                    <a:pt x="649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2"/>
            <p:cNvSpPr/>
            <p:nvPr/>
          </p:nvSpPr>
          <p:spPr>
            <a:xfrm>
              <a:off x="190228" y="4531456"/>
              <a:ext cx="32837" cy="8298"/>
            </a:xfrm>
            <a:custGeom>
              <a:avLst/>
              <a:gdLst/>
              <a:ahLst/>
              <a:cxnLst/>
              <a:rect l="l" t="t" r="r" b="b"/>
              <a:pathLst>
                <a:path w="736" h="186" extrusionOk="0">
                  <a:moveTo>
                    <a:pt x="712" y="0"/>
                  </a:moveTo>
                  <a:cubicBezTo>
                    <a:pt x="708" y="0"/>
                    <a:pt x="705" y="1"/>
                    <a:pt x="702" y="4"/>
                  </a:cubicBezTo>
                  <a:lnTo>
                    <a:pt x="23" y="117"/>
                  </a:lnTo>
                  <a:cubicBezTo>
                    <a:pt x="12" y="117"/>
                    <a:pt x="1" y="140"/>
                    <a:pt x="1" y="152"/>
                  </a:cubicBezTo>
                  <a:cubicBezTo>
                    <a:pt x="1" y="174"/>
                    <a:pt x="23" y="185"/>
                    <a:pt x="34" y="185"/>
                  </a:cubicBezTo>
                  <a:lnTo>
                    <a:pt x="713" y="61"/>
                  </a:lnTo>
                  <a:cubicBezTo>
                    <a:pt x="724" y="61"/>
                    <a:pt x="735" y="39"/>
                    <a:pt x="735" y="27"/>
                  </a:cubicBezTo>
                  <a:cubicBezTo>
                    <a:pt x="735" y="10"/>
                    <a:pt x="723" y="0"/>
                    <a:pt x="712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2"/>
            <p:cNvSpPr/>
            <p:nvPr/>
          </p:nvSpPr>
          <p:spPr>
            <a:xfrm>
              <a:off x="185186" y="4557868"/>
              <a:ext cx="23735" cy="4952"/>
            </a:xfrm>
            <a:custGeom>
              <a:avLst/>
              <a:gdLst/>
              <a:ahLst/>
              <a:cxnLst/>
              <a:rect l="l" t="t" r="r" b="b"/>
              <a:pathLst>
                <a:path w="532" h="111" extrusionOk="0">
                  <a:moveTo>
                    <a:pt x="486" y="0"/>
                  </a:moveTo>
                  <a:cubicBezTo>
                    <a:pt x="370" y="38"/>
                    <a:pt x="266" y="47"/>
                    <a:pt x="188" y="47"/>
                  </a:cubicBezTo>
                  <a:cubicBezTo>
                    <a:pt x="100" y="47"/>
                    <a:pt x="46" y="35"/>
                    <a:pt x="46" y="35"/>
                  </a:cubicBezTo>
                  <a:cubicBezTo>
                    <a:pt x="40" y="32"/>
                    <a:pt x="34" y="30"/>
                    <a:pt x="30" y="30"/>
                  </a:cubicBezTo>
                  <a:cubicBezTo>
                    <a:pt x="17" y="30"/>
                    <a:pt x="9" y="41"/>
                    <a:pt x="1" y="57"/>
                  </a:cubicBezTo>
                  <a:cubicBezTo>
                    <a:pt x="1" y="68"/>
                    <a:pt x="12" y="91"/>
                    <a:pt x="23" y="91"/>
                  </a:cubicBezTo>
                  <a:cubicBezTo>
                    <a:pt x="30" y="91"/>
                    <a:pt x="99" y="111"/>
                    <a:pt x="208" y="111"/>
                  </a:cubicBezTo>
                  <a:cubicBezTo>
                    <a:pt x="284" y="111"/>
                    <a:pt x="380" y="101"/>
                    <a:pt x="486" y="68"/>
                  </a:cubicBezTo>
                  <a:lnTo>
                    <a:pt x="509" y="68"/>
                  </a:lnTo>
                  <a:cubicBezTo>
                    <a:pt x="521" y="57"/>
                    <a:pt x="532" y="46"/>
                    <a:pt x="532" y="23"/>
                  </a:cubicBezTo>
                  <a:cubicBezTo>
                    <a:pt x="521" y="12"/>
                    <a:pt x="509" y="0"/>
                    <a:pt x="48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52"/>
            <p:cNvSpPr/>
            <p:nvPr/>
          </p:nvSpPr>
          <p:spPr>
            <a:xfrm>
              <a:off x="62092" y="4504910"/>
              <a:ext cx="73704" cy="59293"/>
            </a:xfrm>
            <a:custGeom>
              <a:avLst/>
              <a:gdLst/>
              <a:ahLst/>
              <a:cxnLst/>
              <a:rect l="l" t="t" r="r" b="b"/>
              <a:pathLst>
                <a:path w="1652" h="1329" extrusionOk="0">
                  <a:moveTo>
                    <a:pt x="1074" y="0"/>
                  </a:moveTo>
                  <a:lnTo>
                    <a:pt x="0" y="1119"/>
                  </a:lnTo>
                  <a:cubicBezTo>
                    <a:pt x="0" y="1119"/>
                    <a:pt x="567" y="1328"/>
                    <a:pt x="1083" y="1328"/>
                  </a:cubicBezTo>
                  <a:cubicBezTo>
                    <a:pt x="1202" y="1328"/>
                    <a:pt x="1319" y="1317"/>
                    <a:pt x="1425" y="1290"/>
                  </a:cubicBezTo>
                  <a:cubicBezTo>
                    <a:pt x="1584" y="1244"/>
                    <a:pt x="1651" y="362"/>
                    <a:pt x="1640" y="192"/>
                  </a:cubicBezTo>
                  <a:cubicBezTo>
                    <a:pt x="1617" y="23"/>
                    <a:pt x="1074" y="0"/>
                    <a:pt x="1074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52"/>
            <p:cNvSpPr/>
            <p:nvPr/>
          </p:nvSpPr>
          <p:spPr>
            <a:xfrm>
              <a:off x="74674" y="4551800"/>
              <a:ext cx="51530" cy="9235"/>
            </a:xfrm>
            <a:custGeom>
              <a:avLst/>
              <a:gdLst/>
              <a:ahLst/>
              <a:cxnLst/>
              <a:rect l="l" t="t" r="r" b="b"/>
              <a:pathLst>
                <a:path w="1155" h="207" extrusionOk="0">
                  <a:moveTo>
                    <a:pt x="12" y="1"/>
                  </a:moveTo>
                  <a:cubicBezTo>
                    <a:pt x="1" y="1"/>
                    <a:pt x="1" y="12"/>
                    <a:pt x="1" y="12"/>
                  </a:cubicBezTo>
                  <a:cubicBezTo>
                    <a:pt x="243" y="101"/>
                    <a:pt x="537" y="207"/>
                    <a:pt x="813" y="207"/>
                  </a:cubicBezTo>
                  <a:cubicBezTo>
                    <a:pt x="924" y="207"/>
                    <a:pt x="1031" y="190"/>
                    <a:pt x="1132" y="148"/>
                  </a:cubicBezTo>
                  <a:cubicBezTo>
                    <a:pt x="1154" y="136"/>
                    <a:pt x="1143" y="103"/>
                    <a:pt x="1121" y="103"/>
                  </a:cubicBezTo>
                  <a:cubicBezTo>
                    <a:pt x="1074" y="104"/>
                    <a:pt x="1027" y="105"/>
                    <a:pt x="981" y="105"/>
                  </a:cubicBezTo>
                  <a:cubicBezTo>
                    <a:pt x="650" y="105"/>
                    <a:pt x="340" y="70"/>
                    <a:pt x="1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52"/>
            <p:cNvSpPr/>
            <p:nvPr/>
          </p:nvSpPr>
          <p:spPr>
            <a:xfrm>
              <a:off x="78734" y="4541227"/>
              <a:ext cx="47470" cy="9101"/>
            </a:xfrm>
            <a:custGeom>
              <a:avLst/>
              <a:gdLst/>
              <a:ahLst/>
              <a:cxnLst/>
              <a:rect l="l" t="t" r="r" b="b"/>
              <a:pathLst>
                <a:path w="1064" h="204" extrusionOk="0">
                  <a:moveTo>
                    <a:pt x="23" y="1"/>
                  </a:moveTo>
                  <a:cubicBezTo>
                    <a:pt x="12" y="1"/>
                    <a:pt x="0" y="23"/>
                    <a:pt x="12" y="23"/>
                  </a:cubicBezTo>
                  <a:cubicBezTo>
                    <a:pt x="158" y="91"/>
                    <a:pt x="317" y="136"/>
                    <a:pt x="487" y="159"/>
                  </a:cubicBezTo>
                  <a:cubicBezTo>
                    <a:pt x="606" y="181"/>
                    <a:pt x="724" y="203"/>
                    <a:pt x="843" y="203"/>
                  </a:cubicBezTo>
                  <a:cubicBezTo>
                    <a:pt x="905" y="203"/>
                    <a:pt x="967" y="197"/>
                    <a:pt x="1030" y="182"/>
                  </a:cubicBezTo>
                  <a:cubicBezTo>
                    <a:pt x="1063" y="182"/>
                    <a:pt x="1052" y="125"/>
                    <a:pt x="1018" y="125"/>
                  </a:cubicBezTo>
                  <a:cubicBezTo>
                    <a:pt x="860" y="125"/>
                    <a:pt x="713" y="114"/>
                    <a:pt x="555" y="91"/>
                  </a:cubicBezTo>
                  <a:cubicBezTo>
                    <a:pt x="374" y="68"/>
                    <a:pt x="193" y="68"/>
                    <a:pt x="23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2"/>
            <p:cNvSpPr/>
            <p:nvPr/>
          </p:nvSpPr>
          <p:spPr>
            <a:xfrm>
              <a:off x="85293" y="4530608"/>
              <a:ext cx="44927" cy="6112"/>
            </a:xfrm>
            <a:custGeom>
              <a:avLst/>
              <a:gdLst/>
              <a:ahLst/>
              <a:cxnLst/>
              <a:rect l="l" t="t" r="r" b="b"/>
              <a:pathLst>
                <a:path w="1007" h="137" extrusionOk="0">
                  <a:moveTo>
                    <a:pt x="197" y="0"/>
                  </a:moveTo>
                  <a:cubicBezTo>
                    <a:pt x="135" y="0"/>
                    <a:pt x="73" y="1"/>
                    <a:pt x="11" y="1"/>
                  </a:cubicBezTo>
                  <a:cubicBezTo>
                    <a:pt x="1" y="1"/>
                    <a:pt x="1" y="23"/>
                    <a:pt x="11" y="23"/>
                  </a:cubicBezTo>
                  <a:cubicBezTo>
                    <a:pt x="328" y="58"/>
                    <a:pt x="645" y="126"/>
                    <a:pt x="961" y="136"/>
                  </a:cubicBezTo>
                  <a:cubicBezTo>
                    <a:pt x="996" y="136"/>
                    <a:pt x="1007" y="91"/>
                    <a:pt x="973" y="80"/>
                  </a:cubicBezTo>
                  <a:cubicBezTo>
                    <a:pt x="727" y="7"/>
                    <a:pt x="458" y="0"/>
                    <a:pt x="197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2"/>
            <p:cNvSpPr/>
            <p:nvPr/>
          </p:nvSpPr>
          <p:spPr>
            <a:xfrm>
              <a:off x="89799" y="4518651"/>
              <a:ext cx="42964" cy="8968"/>
            </a:xfrm>
            <a:custGeom>
              <a:avLst/>
              <a:gdLst/>
              <a:ahLst/>
              <a:cxnLst/>
              <a:rect l="l" t="t" r="r" b="b"/>
              <a:pathLst>
                <a:path w="963" h="201" extrusionOk="0">
                  <a:moveTo>
                    <a:pt x="427" y="0"/>
                  </a:moveTo>
                  <a:cubicBezTo>
                    <a:pt x="283" y="0"/>
                    <a:pt x="139" y="15"/>
                    <a:pt x="24" y="20"/>
                  </a:cubicBezTo>
                  <a:cubicBezTo>
                    <a:pt x="1" y="20"/>
                    <a:pt x="13" y="54"/>
                    <a:pt x="24" y="54"/>
                  </a:cubicBezTo>
                  <a:cubicBezTo>
                    <a:pt x="171" y="65"/>
                    <a:pt x="318" y="65"/>
                    <a:pt x="453" y="88"/>
                  </a:cubicBezTo>
                  <a:cubicBezTo>
                    <a:pt x="623" y="110"/>
                    <a:pt x="759" y="167"/>
                    <a:pt x="906" y="201"/>
                  </a:cubicBezTo>
                  <a:cubicBezTo>
                    <a:pt x="940" y="201"/>
                    <a:pt x="963" y="167"/>
                    <a:pt x="940" y="145"/>
                  </a:cubicBezTo>
                  <a:cubicBezTo>
                    <a:pt x="816" y="28"/>
                    <a:pt x="621" y="0"/>
                    <a:pt x="427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2"/>
            <p:cNvSpPr/>
            <p:nvPr/>
          </p:nvSpPr>
          <p:spPr>
            <a:xfrm>
              <a:off x="104477" y="4509014"/>
              <a:ext cx="30784" cy="8031"/>
            </a:xfrm>
            <a:custGeom>
              <a:avLst/>
              <a:gdLst/>
              <a:ahLst/>
              <a:cxnLst/>
              <a:rect l="l" t="t" r="r" b="b"/>
              <a:pathLst>
                <a:path w="690" h="180" extrusionOk="0">
                  <a:moveTo>
                    <a:pt x="128" y="1"/>
                  </a:moveTo>
                  <a:cubicBezTo>
                    <a:pt x="89" y="1"/>
                    <a:pt x="50" y="4"/>
                    <a:pt x="11" y="10"/>
                  </a:cubicBezTo>
                  <a:cubicBezTo>
                    <a:pt x="0" y="10"/>
                    <a:pt x="0" y="21"/>
                    <a:pt x="11" y="21"/>
                  </a:cubicBezTo>
                  <a:cubicBezTo>
                    <a:pt x="21" y="21"/>
                    <a:pt x="30" y="21"/>
                    <a:pt x="39" y="21"/>
                  </a:cubicBezTo>
                  <a:cubicBezTo>
                    <a:pt x="252" y="21"/>
                    <a:pt x="428" y="147"/>
                    <a:pt x="644" y="180"/>
                  </a:cubicBezTo>
                  <a:cubicBezTo>
                    <a:pt x="679" y="180"/>
                    <a:pt x="690" y="135"/>
                    <a:pt x="656" y="123"/>
                  </a:cubicBezTo>
                  <a:cubicBezTo>
                    <a:pt x="489" y="58"/>
                    <a:pt x="307" y="1"/>
                    <a:pt x="128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2"/>
            <p:cNvSpPr/>
            <p:nvPr/>
          </p:nvSpPr>
          <p:spPr>
            <a:xfrm>
              <a:off x="-134171" y="4192512"/>
              <a:ext cx="256313" cy="382797"/>
            </a:xfrm>
            <a:custGeom>
              <a:avLst/>
              <a:gdLst/>
              <a:ahLst/>
              <a:cxnLst/>
              <a:rect l="l" t="t" r="r" b="b"/>
              <a:pathLst>
                <a:path w="5745" h="8580" extrusionOk="0">
                  <a:moveTo>
                    <a:pt x="3974" y="0"/>
                  </a:moveTo>
                  <a:cubicBezTo>
                    <a:pt x="3793" y="0"/>
                    <a:pt x="3590" y="72"/>
                    <a:pt x="3370" y="217"/>
                  </a:cubicBezTo>
                  <a:cubicBezTo>
                    <a:pt x="1912" y="1167"/>
                    <a:pt x="0" y="4955"/>
                    <a:pt x="475" y="6392"/>
                  </a:cubicBezTo>
                  <a:cubicBezTo>
                    <a:pt x="817" y="7424"/>
                    <a:pt x="1574" y="8580"/>
                    <a:pt x="3032" y="8580"/>
                  </a:cubicBezTo>
                  <a:cubicBezTo>
                    <a:pt x="3601" y="8580"/>
                    <a:pt x="4278" y="8404"/>
                    <a:pt x="5078" y="7975"/>
                  </a:cubicBezTo>
                  <a:cubicBezTo>
                    <a:pt x="5078" y="7975"/>
                    <a:pt x="5745" y="7262"/>
                    <a:pt x="5564" y="7081"/>
                  </a:cubicBezTo>
                  <a:cubicBezTo>
                    <a:pt x="5383" y="6900"/>
                    <a:pt x="3676" y="5272"/>
                    <a:pt x="3574" y="4967"/>
                  </a:cubicBezTo>
                  <a:cubicBezTo>
                    <a:pt x="3472" y="4650"/>
                    <a:pt x="4874" y="1314"/>
                    <a:pt x="4716" y="749"/>
                  </a:cubicBezTo>
                  <a:cubicBezTo>
                    <a:pt x="4576" y="254"/>
                    <a:pt x="4315" y="0"/>
                    <a:pt x="3974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-34277" y="4204202"/>
              <a:ext cx="151914" cy="315339"/>
            </a:xfrm>
            <a:custGeom>
              <a:avLst/>
              <a:gdLst/>
              <a:ahLst/>
              <a:cxnLst/>
              <a:rect l="l" t="t" r="r" b="b"/>
              <a:pathLst>
                <a:path w="3405" h="7068" extrusionOk="0">
                  <a:moveTo>
                    <a:pt x="2239" y="1"/>
                  </a:moveTo>
                  <a:lnTo>
                    <a:pt x="2239" y="1"/>
                  </a:lnTo>
                  <a:cubicBezTo>
                    <a:pt x="2387" y="758"/>
                    <a:pt x="1844" y="2081"/>
                    <a:pt x="1414" y="2839"/>
                  </a:cubicBezTo>
                  <a:cubicBezTo>
                    <a:pt x="1086" y="3427"/>
                    <a:pt x="487" y="4083"/>
                    <a:pt x="566" y="4795"/>
                  </a:cubicBezTo>
                  <a:cubicBezTo>
                    <a:pt x="611" y="5293"/>
                    <a:pt x="509" y="5474"/>
                    <a:pt x="317" y="5914"/>
                  </a:cubicBezTo>
                  <a:cubicBezTo>
                    <a:pt x="0" y="6582"/>
                    <a:pt x="1097" y="6502"/>
                    <a:pt x="1493" y="6548"/>
                  </a:cubicBezTo>
                  <a:cubicBezTo>
                    <a:pt x="2194" y="6605"/>
                    <a:pt x="2816" y="6729"/>
                    <a:pt x="3302" y="7068"/>
                  </a:cubicBezTo>
                  <a:cubicBezTo>
                    <a:pt x="3359" y="6967"/>
                    <a:pt x="3404" y="6796"/>
                    <a:pt x="3359" y="6740"/>
                  </a:cubicBezTo>
                  <a:cubicBezTo>
                    <a:pt x="3178" y="6570"/>
                    <a:pt x="1437" y="5010"/>
                    <a:pt x="1335" y="4705"/>
                  </a:cubicBezTo>
                  <a:cubicBezTo>
                    <a:pt x="1233" y="4388"/>
                    <a:pt x="2635" y="1052"/>
                    <a:pt x="2477" y="487"/>
                  </a:cubicBezTo>
                  <a:cubicBezTo>
                    <a:pt x="2420" y="283"/>
                    <a:pt x="2341" y="125"/>
                    <a:pt x="2239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-107937" y="3875252"/>
              <a:ext cx="200321" cy="251182"/>
            </a:xfrm>
            <a:custGeom>
              <a:avLst/>
              <a:gdLst/>
              <a:ahLst/>
              <a:cxnLst/>
              <a:rect l="l" t="t" r="r" b="b"/>
              <a:pathLst>
                <a:path w="4490" h="5630" extrusionOk="0">
                  <a:moveTo>
                    <a:pt x="3111" y="1"/>
                  </a:moveTo>
                  <a:cubicBezTo>
                    <a:pt x="3107" y="1"/>
                    <a:pt x="3103" y="1"/>
                    <a:pt x="3099" y="1"/>
                  </a:cubicBezTo>
                  <a:cubicBezTo>
                    <a:pt x="1912" y="1"/>
                    <a:pt x="860" y="1086"/>
                    <a:pt x="1176" y="3404"/>
                  </a:cubicBezTo>
                  <a:cubicBezTo>
                    <a:pt x="1247" y="3901"/>
                    <a:pt x="1053" y="4045"/>
                    <a:pt x="803" y="4045"/>
                  </a:cubicBezTo>
                  <a:cubicBezTo>
                    <a:pt x="456" y="4045"/>
                    <a:pt x="0" y="3766"/>
                    <a:pt x="0" y="3766"/>
                  </a:cubicBezTo>
                  <a:lnTo>
                    <a:pt x="0" y="3766"/>
                  </a:lnTo>
                  <a:cubicBezTo>
                    <a:pt x="0" y="3766"/>
                    <a:pt x="442" y="5022"/>
                    <a:pt x="1335" y="5485"/>
                  </a:cubicBezTo>
                  <a:cubicBezTo>
                    <a:pt x="1520" y="5580"/>
                    <a:pt x="1733" y="5629"/>
                    <a:pt x="1950" y="5629"/>
                  </a:cubicBezTo>
                  <a:cubicBezTo>
                    <a:pt x="2737" y="5629"/>
                    <a:pt x="3589" y="4988"/>
                    <a:pt x="3483" y="3597"/>
                  </a:cubicBezTo>
                  <a:cubicBezTo>
                    <a:pt x="3371" y="2233"/>
                    <a:pt x="3437" y="1542"/>
                    <a:pt x="3625" y="1542"/>
                  </a:cubicBezTo>
                  <a:cubicBezTo>
                    <a:pt x="3683" y="1542"/>
                    <a:pt x="3754" y="1608"/>
                    <a:pt x="3834" y="1742"/>
                  </a:cubicBezTo>
                  <a:cubicBezTo>
                    <a:pt x="3941" y="1911"/>
                    <a:pt x="4043" y="1969"/>
                    <a:pt x="4134" y="1969"/>
                  </a:cubicBezTo>
                  <a:cubicBezTo>
                    <a:pt x="4342" y="1969"/>
                    <a:pt x="4490" y="1663"/>
                    <a:pt x="4490" y="1663"/>
                  </a:cubicBezTo>
                  <a:cubicBezTo>
                    <a:pt x="4490" y="1663"/>
                    <a:pt x="4288" y="1"/>
                    <a:pt x="311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-55960" y="3894749"/>
              <a:ext cx="130320" cy="164674"/>
            </a:xfrm>
            <a:custGeom>
              <a:avLst/>
              <a:gdLst/>
              <a:ahLst/>
              <a:cxnLst/>
              <a:rect l="l" t="t" r="r" b="b"/>
              <a:pathLst>
                <a:path w="2921" h="3691" extrusionOk="0">
                  <a:moveTo>
                    <a:pt x="1573" y="0"/>
                  </a:moveTo>
                  <a:cubicBezTo>
                    <a:pt x="1033" y="0"/>
                    <a:pt x="613" y="343"/>
                    <a:pt x="464" y="876"/>
                  </a:cubicBezTo>
                  <a:cubicBezTo>
                    <a:pt x="350" y="1248"/>
                    <a:pt x="441" y="1746"/>
                    <a:pt x="453" y="2130"/>
                  </a:cubicBezTo>
                  <a:cubicBezTo>
                    <a:pt x="464" y="2583"/>
                    <a:pt x="521" y="3454"/>
                    <a:pt x="0" y="3680"/>
                  </a:cubicBezTo>
                  <a:cubicBezTo>
                    <a:pt x="0" y="3680"/>
                    <a:pt x="0" y="3691"/>
                    <a:pt x="11" y="3691"/>
                  </a:cubicBezTo>
                  <a:cubicBezTo>
                    <a:pt x="317" y="3578"/>
                    <a:pt x="407" y="3238"/>
                    <a:pt x="475" y="2944"/>
                  </a:cubicBezTo>
                  <a:cubicBezTo>
                    <a:pt x="566" y="2481"/>
                    <a:pt x="543" y="1995"/>
                    <a:pt x="531" y="1520"/>
                  </a:cubicBezTo>
                  <a:cubicBezTo>
                    <a:pt x="531" y="999"/>
                    <a:pt x="577" y="502"/>
                    <a:pt x="1097" y="231"/>
                  </a:cubicBezTo>
                  <a:cubicBezTo>
                    <a:pt x="1231" y="161"/>
                    <a:pt x="1376" y="132"/>
                    <a:pt x="1523" y="132"/>
                  </a:cubicBezTo>
                  <a:cubicBezTo>
                    <a:pt x="1735" y="132"/>
                    <a:pt x="1950" y="194"/>
                    <a:pt x="2137" y="287"/>
                  </a:cubicBezTo>
                  <a:cubicBezTo>
                    <a:pt x="2499" y="468"/>
                    <a:pt x="2692" y="853"/>
                    <a:pt x="2838" y="1203"/>
                  </a:cubicBezTo>
                  <a:cubicBezTo>
                    <a:pt x="2846" y="1219"/>
                    <a:pt x="2859" y="1225"/>
                    <a:pt x="2872" y="1225"/>
                  </a:cubicBezTo>
                  <a:cubicBezTo>
                    <a:pt x="2897" y="1225"/>
                    <a:pt x="2921" y="1203"/>
                    <a:pt x="2906" y="1180"/>
                  </a:cubicBezTo>
                  <a:cubicBezTo>
                    <a:pt x="2692" y="615"/>
                    <a:pt x="2330" y="61"/>
                    <a:pt x="1674" y="4"/>
                  </a:cubicBezTo>
                  <a:cubicBezTo>
                    <a:pt x="1640" y="2"/>
                    <a:pt x="1606" y="0"/>
                    <a:pt x="157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4048" y="3883818"/>
              <a:ext cx="77764" cy="62907"/>
            </a:xfrm>
            <a:custGeom>
              <a:avLst/>
              <a:gdLst/>
              <a:ahLst/>
              <a:cxnLst/>
              <a:rect l="l" t="t" r="r" b="b"/>
              <a:pathLst>
                <a:path w="1743" h="1410" extrusionOk="0">
                  <a:moveTo>
                    <a:pt x="456" y="1"/>
                  </a:moveTo>
                  <a:cubicBezTo>
                    <a:pt x="310" y="1"/>
                    <a:pt x="160" y="29"/>
                    <a:pt x="12" y="80"/>
                  </a:cubicBezTo>
                  <a:cubicBezTo>
                    <a:pt x="1" y="80"/>
                    <a:pt x="1" y="91"/>
                    <a:pt x="12" y="91"/>
                  </a:cubicBezTo>
                  <a:cubicBezTo>
                    <a:pt x="112" y="69"/>
                    <a:pt x="209" y="58"/>
                    <a:pt x="302" y="58"/>
                  </a:cubicBezTo>
                  <a:cubicBezTo>
                    <a:pt x="1012" y="58"/>
                    <a:pt x="1523" y="671"/>
                    <a:pt x="1663" y="1380"/>
                  </a:cubicBezTo>
                  <a:cubicBezTo>
                    <a:pt x="1668" y="1400"/>
                    <a:pt x="1684" y="1409"/>
                    <a:pt x="1700" y="1409"/>
                  </a:cubicBezTo>
                  <a:cubicBezTo>
                    <a:pt x="1721" y="1409"/>
                    <a:pt x="1742" y="1395"/>
                    <a:pt x="1742" y="1369"/>
                  </a:cubicBezTo>
                  <a:cubicBezTo>
                    <a:pt x="1709" y="940"/>
                    <a:pt x="1471" y="555"/>
                    <a:pt x="1143" y="272"/>
                  </a:cubicBezTo>
                  <a:cubicBezTo>
                    <a:pt x="938" y="81"/>
                    <a:pt x="701" y="1"/>
                    <a:pt x="456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-73137" y="3915004"/>
              <a:ext cx="148033" cy="155349"/>
            </a:xfrm>
            <a:custGeom>
              <a:avLst/>
              <a:gdLst/>
              <a:ahLst/>
              <a:cxnLst/>
              <a:rect l="l" t="t" r="r" b="b"/>
              <a:pathLst>
                <a:path w="3318" h="3482" extrusionOk="0">
                  <a:moveTo>
                    <a:pt x="2236" y="1"/>
                  </a:moveTo>
                  <a:cubicBezTo>
                    <a:pt x="2175" y="1"/>
                    <a:pt x="2112" y="5"/>
                    <a:pt x="2047" y="14"/>
                  </a:cubicBezTo>
                  <a:cubicBezTo>
                    <a:pt x="1380" y="105"/>
                    <a:pt x="1403" y="907"/>
                    <a:pt x="1380" y="1405"/>
                  </a:cubicBezTo>
                  <a:cubicBezTo>
                    <a:pt x="1338" y="2156"/>
                    <a:pt x="1167" y="3472"/>
                    <a:pt x="219" y="3472"/>
                  </a:cubicBezTo>
                  <a:cubicBezTo>
                    <a:pt x="154" y="3472"/>
                    <a:pt x="85" y="3465"/>
                    <a:pt x="12" y="3452"/>
                  </a:cubicBezTo>
                  <a:cubicBezTo>
                    <a:pt x="1" y="3452"/>
                    <a:pt x="1" y="3463"/>
                    <a:pt x="1" y="3463"/>
                  </a:cubicBezTo>
                  <a:cubicBezTo>
                    <a:pt x="93" y="3474"/>
                    <a:pt x="181" y="3482"/>
                    <a:pt x="267" y="3482"/>
                  </a:cubicBezTo>
                  <a:cubicBezTo>
                    <a:pt x="444" y="3482"/>
                    <a:pt x="609" y="3449"/>
                    <a:pt x="770" y="3350"/>
                  </a:cubicBezTo>
                  <a:cubicBezTo>
                    <a:pt x="1041" y="3192"/>
                    <a:pt x="1177" y="2898"/>
                    <a:pt x="1278" y="2615"/>
                  </a:cubicBezTo>
                  <a:cubicBezTo>
                    <a:pt x="1471" y="2073"/>
                    <a:pt x="1494" y="1462"/>
                    <a:pt x="1504" y="896"/>
                  </a:cubicBezTo>
                  <a:cubicBezTo>
                    <a:pt x="1515" y="417"/>
                    <a:pt x="1828" y="104"/>
                    <a:pt x="2270" y="104"/>
                  </a:cubicBezTo>
                  <a:cubicBezTo>
                    <a:pt x="2319" y="104"/>
                    <a:pt x="2369" y="108"/>
                    <a:pt x="2421" y="116"/>
                  </a:cubicBezTo>
                  <a:cubicBezTo>
                    <a:pt x="2851" y="173"/>
                    <a:pt x="3065" y="523"/>
                    <a:pt x="3235" y="874"/>
                  </a:cubicBezTo>
                  <a:cubicBezTo>
                    <a:pt x="3239" y="889"/>
                    <a:pt x="3251" y="896"/>
                    <a:pt x="3264" y="896"/>
                  </a:cubicBezTo>
                  <a:cubicBezTo>
                    <a:pt x="3289" y="896"/>
                    <a:pt x="3318" y="873"/>
                    <a:pt x="3303" y="851"/>
                  </a:cubicBezTo>
                  <a:cubicBezTo>
                    <a:pt x="3110" y="344"/>
                    <a:pt x="2762" y="1"/>
                    <a:pt x="2236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-67515" y="3931378"/>
              <a:ext cx="140626" cy="156732"/>
            </a:xfrm>
            <a:custGeom>
              <a:avLst/>
              <a:gdLst/>
              <a:ahLst/>
              <a:cxnLst/>
              <a:rect l="l" t="t" r="r" b="b"/>
              <a:pathLst>
                <a:path w="3152" h="3513" extrusionOk="0">
                  <a:moveTo>
                    <a:pt x="2398" y="1"/>
                  </a:moveTo>
                  <a:cubicBezTo>
                    <a:pt x="2316" y="1"/>
                    <a:pt x="2229" y="20"/>
                    <a:pt x="2137" y="65"/>
                  </a:cubicBezTo>
                  <a:cubicBezTo>
                    <a:pt x="1785" y="246"/>
                    <a:pt x="1740" y="766"/>
                    <a:pt x="1718" y="1117"/>
                  </a:cubicBezTo>
                  <a:cubicBezTo>
                    <a:pt x="1695" y="1592"/>
                    <a:pt x="1763" y="2078"/>
                    <a:pt x="1672" y="2553"/>
                  </a:cubicBezTo>
                  <a:cubicBezTo>
                    <a:pt x="1616" y="2814"/>
                    <a:pt x="1503" y="3040"/>
                    <a:pt x="1322" y="3221"/>
                  </a:cubicBezTo>
                  <a:cubicBezTo>
                    <a:pt x="1140" y="3398"/>
                    <a:pt x="948" y="3466"/>
                    <a:pt x="754" y="3466"/>
                  </a:cubicBezTo>
                  <a:cubicBezTo>
                    <a:pt x="514" y="3466"/>
                    <a:pt x="270" y="3363"/>
                    <a:pt x="33" y="3232"/>
                  </a:cubicBezTo>
                  <a:cubicBezTo>
                    <a:pt x="29" y="3230"/>
                    <a:pt x="25" y="3229"/>
                    <a:pt x="22" y="3229"/>
                  </a:cubicBezTo>
                  <a:cubicBezTo>
                    <a:pt x="7" y="3229"/>
                    <a:pt x="1" y="3245"/>
                    <a:pt x="11" y="3254"/>
                  </a:cubicBezTo>
                  <a:cubicBezTo>
                    <a:pt x="241" y="3434"/>
                    <a:pt x="474" y="3512"/>
                    <a:pt x="691" y="3512"/>
                  </a:cubicBezTo>
                  <a:cubicBezTo>
                    <a:pt x="1240" y="3512"/>
                    <a:pt x="1690" y="3010"/>
                    <a:pt x="1763" y="2361"/>
                  </a:cubicBezTo>
                  <a:cubicBezTo>
                    <a:pt x="1808" y="1909"/>
                    <a:pt x="1775" y="1445"/>
                    <a:pt x="1820" y="982"/>
                  </a:cubicBezTo>
                  <a:cubicBezTo>
                    <a:pt x="1842" y="721"/>
                    <a:pt x="1910" y="439"/>
                    <a:pt x="2102" y="235"/>
                  </a:cubicBezTo>
                  <a:cubicBezTo>
                    <a:pt x="2190" y="138"/>
                    <a:pt x="2287" y="100"/>
                    <a:pt x="2387" y="100"/>
                  </a:cubicBezTo>
                  <a:cubicBezTo>
                    <a:pt x="2658" y="100"/>
                    <a:pt x="2946" y="387"/>
                    <a:pt x="3120" y="552"/>
                  </a:cubicBezTo>
                  <a:cubicBezTo>
                    <a:pt x="3123" y="557"/>
                    <a:pt x="3126" y="560"/>
                    <a:pt x="3130" y="560"/>
                  </a:cubicBezTo>
                  <a:cubicBezTo>
                    <a:pt x="3140" y="560"/>
                    <a:pt x="3151" y="538"/>
                    <a:pt x="3142" y="529"/>
                  </a:cubicBezTo>
                  <a:cubicBezTo>
                    <a:pt x="2946" y="279"/>
                    <a:pt x="2707" y="1"/>
                    <a:pt x="2398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-57968" y="3944227"/>
              <a:ext cx="103864" cy="164629"/>
            </a:xfrm>
            <a:custGeom>
              <a:avLst/>
              <a:gdLst/>
              <a:ahLst/>
              <a:cxnLst/>
              <a:rect l="l" t="t" r="r" b="b"/>
              <a:pathLst>
                <a:path w="2328" h="3690" extrusionOk="0">
                  <a:moveTo>
                    <a:pt x="2303" y="1"/>
                  </a:moveTo>
                  <a:cubicBezTo>
                    <a:pt x="2300" y="1"/>
                    <a:pt x="2297" y="2"/>
                    <a:pt x="2295" y="4"/>
                  </a:cubicBezTo>
                  <a:cubicBezTo>
                    <a:pt x="2058" y="287"/>
                    <a:pt x="1911" y="581"/>
                    <a:pt x="1855" y="943"/>
                  </a:cubicBezTo>
                  <a:cubicBezTo>
                    <a:pt x="1787" y="1361"/>
                    <a:pt x="1855" y="1790"/>
                    <a:pt x="1855" y="2209"/>
                  </a:cubicBezTo>
                  <a:cubicBezTo>
                    <a:pt x="1855" y="2616"/>
                    <a:pt x="1752" y="3069"/>
                    <a:pt x="1470" y="3363"/>
                  </a:cubicBezTo>
                  <a:cubicBezTo>
                    <a:pt x="1320" y="3517"/>
                    <a:pt x="1131" y="3572"/>
                    <a:pt x="931" y="3572"/>
                  </a:cubicBezTo>
                  <a:cubicBezTo>
                    <a:pt x="621" y="3572"/>
                    <a:pt x="284" y="3440"/>
                    <a:pt x="23" y="3351"/>
                  </a:cubicBezTo>
                  <a:cubicBezTo>
                    <a:pt x="11" y="3351"/>
                    <a:pt x="0" y="3373"/>
                    <a:pt x="11" y="3385"/>
                  </a:cubicBezTo>
                  <a:cubicBezTo>
                    <a:pt x="337" y="3533"/>
                    <a:pt x="655" y="3690"/>
                    <a:pt x="1008" y="3690"/>
                  </a:cubicBezTo>
                  <a:cubicBezTo>
                    <a:pt x="1059" y="3690"/>
                    <a:pt x="1111" y="3686"/>
                    <a:pt x="1164" y="3679"/>
                  </a:cubicBezTo>
                  <a:cubicBezTo>
                    <a:pt x="1493" y="3622"/>
                    <a:pt x="1707" y="3340"/>
                    <a:pt x="1820" y="3057"/>
                  </a:cubicBezTo>
                  <a:cubicBezTo>
                    <a:pt x="1979" y="2661"/>
                    <a:pt x="1968" y="2209"/>
                    <a:pt x="1933" y="1790"/>
                  </a:cubicBezTo>
                  <a:cubicBezTo>
                    <a:pt x="1877" y="1134"/>
                    <a:pt x="1888" y="569"/>
                    <a:pt x="2318" y="26"/>
                  </a:cubicBezTo>
                  <a:cubicBezTo>
                    <a:pt x="2327" y="17"/>
                    <a:pt x="2314" y="1"/>
                    <a:pt x="23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24214" y="3913800"/>
              <a:ext cx="306817" cy="258722"/>
            </a:xfrm>
            <a:custGeom>
              <a:avLst/>
              <a:gdLst/>
              <a:ahLst/>
              <a:cxnLst/>
              <a:rect l="l" t="t" r="r" b="b"/>
              <a:pathLst>
                <a:path w="6877" h="5799" extrusionOk="0">
                  <a:moveTo>
                    <a:pt x="3091" y="1"/>
                  </a:moveTo>
                  <a:cubicBezTo>
                    <a:pt x="2580" y="1"/>
                    <a:pt x="2019" y="123"/>
                    <a:pt x="1415" y="414"/>
                  </a:cubicBezTo>
                  <a:cubicBezTo>
                    <a:pt x="1415" y="414"/>
                    <a:pt x="1" y="1635"/>
                    <a:pt x="375" y="3739"/>
                  </a:cubicBezTo>
                  <a:cubicBezTo>
                    <a:pt x="600" y="5050"/>
                    <a:pt x="1638" y="5799"/>
                    <a:pt x="3018" y="5799"/>
                  </a:cubicBezTo>
                  <a:cubicBezTo>
                    <a:pt x="3852" y="5799"/>
                    <a:pt x="4811" y="5525"/>
                    <a:pt x="5791" y="4937"/>
                  </a:cubicBezTo>
                  <a:cubicBezTo>
                    <a:pt x="5791" y="4937"/>
                    <a:pt x="6876" y="3807"/>
                    <a:pt x="6424" y="2517"/>
                  </a:cubicBezTo>
                  <a:cubicBezTo>
                    <a:pt x="6072" y="1506"/>
                    <a:pt x="4885" y="1"/>
                    <a:pt x="309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43934" y="3956987"/>
              <a:ext cx="33327" cy="158919"/>
            </a:xfrm>
            <a:custGeom>
              <a:avLst/>
              <a:gdLst/>
              <a:ahLst/>
              <a:cxnLst/>
              <a:rect l="l" t="t" r="r" b="b"/>
              <a:pathLst>
                <a:path w="747" h="3562" extrusionOk="0">
                  <a:moveTo>
                    <a:pt x="724" y="1"/>
                  </a:moveTo>
                  <a:cubicBezTo>
                    <a:pt x="136" y="1052"/>
                    <a:pt x="0" y="2466"/>
                    <a:pt x="599" y="3540"/>
                  </a:cubicBezTo>
                  <a:cubicBezTo>
                    <a:pt x="607" y="3555"/>
                    <a:pt x="620" y="3562"/>
                    <a:pt x="633" y="3562"/>
                  </a:cubicBezTo>
                  <a:cubicBezTo>
                    <a:pt x="658" y="3562"/>
                    <a:pt x="682" y="3540"/>
                    <a:pt x="667" y="3517"/>
                  </a:cubicBezTo>
                  <a:cubicBezTo>
                    <a:pt x="227" y="2364"/>
                    <a:pt x="170" y="1120"/>
                    <a:pt x="735" y="12"/>
                  </a:cubicBezTo>
                  <a:cubicBezTo>
                    <a:pt x="747" y="1"/>
                    <a:pt x="735" y="1"/>
                    <a:pt x="724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77217" y="3953240"/>
              <a:ext cx="45641" cy="176452"/>
            </a:xfrm>
            <a:custGeom>
              <a:avLst/>
              <a:gdLst/>
              <a:ahLst/>
              <a:cxnLst/>
              <a:rect l="l" t="t" r="r" b="b"/>
              <a:pathLst>
                <a:path w="1023" h="3955" extrusionOk="0">
                  <a:moveTo>
                    <a:pt x="186" y="1"/>
                  </a:moveTo>
                  <a:cubicBezTo>
                    <a:pt x="184" y="1"/>
                    <a:pt x="182" y="2"/>
                    <a:pt x="182" y="5"/>
                  </a:cubicBezTo>
                  <a:cubicBezTo>
                    <a:pt x="1" y="706"/>
                    <a:pt x="34" y="1430"/>
                    <a:pt x="136" y="2131"/>
                  </a:cubicBezTo>
                  <a:cubicBezTo>
                    <a:pt x="227" y="2787"/>
                    <a:pt x="430" y="3500"/>
                    <a:pt x="951" y="3940"/>
                  </a:cubicBezTo>
                  <a:cubicBezTo>
                    <a:pt x="957" y="3950"/>
                    <a:pt x="967" y="3955"/>
                    <a:pt x="976" y="3955"/>
                  </a:cubicBezTo>
                  <a:cubicBezTo>
                    <a:pt x="999" y="3955"/>
                    <a:pt x="1023" y="3931"/>
                    <a:pt x="1007" y="3907"/>
                  </a:cubicBezTo>
                  <a:cubicBezTo>
                    <a:pt x="634" y="3364"/>
                    <a:pt x="373" y="2855"/>
                    <a:pt x="249" y="2199"/>
                  </a:cubicBezTo>
                  <a:cubicBezTo>
                    <a:pt x="114" y="1498"/>
                    <a:pt x="57" y="729"/>
                    <a:pt x="204" y="17"/>
                  </a:cubicBezTo>
                  <a:cubicBezTo>
                    <a:pt x="204" y="9"/>
                    <a:pt x="193" y="1"/>
                    <a:pt x="186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83419" y="3944183"/>
              <a:ext cx="68529" cy="152539"/>
            </a:xfrm>
            <a:custGeom>
              <a:avLst/>
              <a:gdLst/>
              <a:ahLst/>
              <a:cxnLst/>
              <a:rect l="l" t="t" r="r" b="b"/>
              <a:pathLst>
                <a:path w="1536" h="3419" extrusionOk="0">
                  <a:moveTo>
                    <a:pt x="11" y="0"/>
                  </a:moveTo>
                  <a:cubicBezTo>
                    <a:pt x="4" y="0"/>
                    <a:pt x="1" y="8"/>
                    <a:pt x="8" y="16"/>
                  </a:cubicBezTo>
                  <a:cubicBezTo>
                    <a:pt x="348" y="525"/>
                    <a:pt x="687" y="1022"/>
                    <a:pt x="970" y="1588"/>
                  </a:cubicBezTo>
                  <a:cubicBezTo>
                    <a:pt x="1252" y="2165"/>
                    <a:pt x="1388" y="2764"/>
                    <a:pt x="1490" y="3397"/>
                  </a:cubicBezTo>
                  <a:cubicBezTo>
                    <a:pt x="1490" y="3412"/>
                    <a:pt x="1499" y="3419"/>
                    <a:pt x="1509" y="3419"/>
                  </a:cubicBezTo>
                  <a:cubicBezTo>
                    <a:pt x="1522" y="3419"/>
                    <a:pt x="1535" y="3409"/>
                    <a:pt x="1535" y="3397"/>
                  </a:cubicBezTo>
                  <a:cubicBezTo>
                    <a:pt x="1524" y="2776"/>
                    <a:pt x="1332" y="2187"/>
                    <a:pt x="1083" y="1633"/>
                  </a:cubicBezTo>
                  <a:cubicBezTo>
                    <a:pt x="834" y="1079"/>
                    <a:pt x="495" y="401"/>
                    <a:pt x="20" y="5"/>
                  </a:cubicBezTo>
                  <a:cubicBezTo>
                    <a:pt x="17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90334" y="3939320"/>
              <a:ext cx="82805" cy="126439"/>
            </a:xfrm>
            <a:custGeom>
              <a:avLst/>
              <a:gdLst/>
              <a:ahLst/>
              <a:cxnLst/>
              <a:rect l="l" t="t" r="r" b="b"/>
              <a:pathLst>
                <a:path w="1856" h="2834" extrusionOk="0">
                  <a:moveTo>
                    <a:pt x="1" y="0"/>
                  </a:moveTo>
                  <a:lnTo>
                    <a:pt x="1" y="12"/>
                  </a:lnTo>
                  <a:cubicBezTo>
                    <a:pt x="1109" y="498"/>
                    <a:pt x="1674" y="1651"/>
                    <a:pt x="1810" y="2817"/>
                  </a:cubicBezTo>
                  <a:cubicBezTo>
                    <a:pt x="1810" y="2828"/>
                    <a:pt x="1821" y="2834"/>
                    <a:pt x="1833" y="2834"/>
                  </a:cubicBezTo>
                  <a:cubicBezTo>
                    <a:pt x="1844" y="2834"/>
                    <a:pt x="1855" y="2828"/>
                    <a:pt x="1855" y="2817"/>
                  </a:cubicBezTo>
                  <a:cubicBezTo>
                    <a:pt x="1855" y="1651"/>
                    <a:pt x="1086" y="430"/>
                    <a:pt x="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87791" y="3933475"/>
              <a:ext cx="142322" cy="114794"/>
            </a:xfrm>
            <a:custGeom>
              <a:avLst/>
              <a:gdLst/>
              <a:ahLst/>
              <a:cxnLst/>
              <a:rect l="l" t="t" r="r" b="b"/>
              <a:pathLst>
                <a:path w="3190" h="2573" extrusionOk="0">
                  <a:moveTo>
                    <a:pt x="235" y="1"/>
                  </a:moveTo>
                  <a:cubicBezTo>
                    <a:pt x="157" y="1"/>
                    <a:pt x="79" y="3"/>
                    <a:pt x="1" y="8"/>
                  </a:cubicBezTo>
                  <a:lnTo>
                    <a:pt x="1" y="18"/>
                  </a:lnTo>
                  <a:cubicBezTo>
                    <a:pt x="804" y="30"/>
                    <a:pt x="1596" y="234"/>
                    <a:pt x="2206" y="754"/>
                  </a:cubicBezTo>
                  <a:cubicBezTo>
                    <a:pt x="2772" y="1217"/>
                    <a:pt x="2930" y="1896"/>
                    <a:pt x="3144" y="2551"/>
                  </a:cubicBezTo>
                  <a:cubicBezTo>
                    <a:pt x="3144" y="2567"/>
                    <a:pt x="3154" y="2573"/>
                    <a:pt x="3164" y="2573"/>
                  </a:cubicBezTo>
                  <a:cubicBezTo>
                    <a:pt x="3176" y="2573"/>
                    <a:pt x="3190" y="2564"/>
                    <a:pt x="3190" y="2551"/>
                  </a:cubicBezTo>
                  <a:cubicBezTo>
                    <a:pt x="3111" y="1850"/>
                    <a:pt x="2794" y="1161"/>
                    <a:pt x="2262" y="697"/>
                  </a:cubicBezTo>
                  <a:cubicBezTo>
                    <a:pt x="1711" y="197"/>
                    <a:pt x="966" y="1"/>
                    <a:pt x="23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117059" y="3925400"/>
              <a:ext cx="147363" cy="138217"/>
            </a:xfrm>
            <a:custGeom>
              <a:avLst/>
              <a:gdLst/>
              <a:ahLst/>
              <a:cxnLst/>
              <a:rect l="l" t="t" r="r" b="b"/>
              <a:pathLst>
                <a:path w="3303" h="3098" extrusionOk="0">
                  <a:moveTo>
                    <a:pt x="273" y="1"/>
                  </a:moveTo>
                  <a:cubicBezTo>
                    <a:pt x="186" y="1"/>
                    <a:pt x="99" y="3"/>
                    <a:pt x="12" y="8"/>
                  </a:cubicBezTo>
                  <a:cubicBezTo>
                    <a:pt x="1" y="8"/>
                    <a:pt x="1" y="18"/>
                    <a:pt x="12" y="18"/>
                  </a:cubicBezTo>
                  <a:cubicBezTo>
                    <a:pt x="837" y="18"/>
                    <a:pt x="1686" y="189"/>
                    <a:pt x="2342" y="731"/>
                  </a:cubicBezTo>
                  <a:cubicBezTo>
                    <a:pt x="2669" y="991"/>
                    <a:pt x="2918" y="1342"/>
                    <a:pt x="3054" y="1749"/>
                  </a:cubicBezTo>
                  <a:cubicBezTo>
                    <a:pt x="3190" y="2179"/>
                    <a:pt x="3156" y="2631"/>
                    <a:pt x="3144" y="3072"/>
                  </a:cubicBezTo>
                  <a:cubicBezTo>
                    <a:pt x="3144" y="3089"/>
                    <a:pt x="3156" y="3097"/>
                    <a:pt x="3167" y="3097"/>
                  </a:cubicBezTo>
                  <a:cubicBezTo>
                    <a:pt x="3178" y="3097"/>
                    <a:pt x="3190" y="3089"/>
                    <a:pt x="3190" y="3072"/>
                  </a:cubicBezTo>
                  <a:cubicBezTo>
                    <a:pt x="3303" y="2179"/>
                    <a:pt x="3156" y="1365"/>
                    <a:pt x="2466" y="731"/>
                  </a:cubicBezTo>
                  <a:cubicBezTo>
                    <a:pt x="1866" y="192"/>
                    <a:pt x="1055" y="1"/>
                    <a:pt x="27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208877" y="3929014"/>
              <a:ext cx="91862" cy="189881"/>
            </a:xfrm>
            <a:custGeom>
              <a:avLst/>
              <a:gdLst/>
              <a:ahLst/>
              <a:cxnLst/>
              <a:rect l="l" t="t" r="r" b="b"/>
              <a:pathLst>
                <a:path w="2059" h="4256" extrusionOk="0">
                  <a:moveTo>
                    <a:pt x="4" y="0"/>
                  </a:moveTo>
                  <a:cubicBezTo>
                    <a:pt x="1" y="0"/>
                    <a:pt x="1" y="5"/>
                    <a:pt x="1" y="5"/>
                  </a:cubicBezTo>
                  <a:cubicBezTo>
                    <a:pt x="657" y="356"/>
                    <a:pt x="1154" y="922"/>
                    <a:pt x="1505" y="1566"/>
                  </a:cubicBezTo>
                  <a:cubicBezTo>
                    <a:pt x="1720" y="1973"/>
                    <a:pt x="1855" y="2414"/>
                    <a:pt x="1890" y="2878"/>
                  </a:cubicBezTo>
                  <a:cubicBezTo>
                    <a:pt x="1912" y="3330"/>
                    <a:pt x="1799" y="3782"/>
                    <a:pt x="1697" y="4224"/>
                  </a:cubicBezTo>
                  <a:cubicBezTo>
                    <a:pt x="1691" y="4243"/>
                    <a:pt x="1703" y="4255"/>
                    <a:pt x="1717" y="4255"/>
                  </a:cubicBezTo>
                  <a:cubicBezTo>
                    <a:pt x="1727" y="4255"/>
                    <a:pt x="1738" y="4249"/>
                    <a:pt x="1742" y="4235"/>
                  </a:cubicBezTo>
                  <a:cubicBezTo>
                    <a:pt x="2036" y="3375"/>
                    <a:pt x="2059" y="2505"/>
                    <a:pt x="1663" y="1679"/>
                  </a:cubicBezTo>
                  <a:cubicBezTo>
                    <a:pt x="1312" y="955"/>
                    <a:pt x="759" y="334"/>
                    <a:pt x="12" y="5"/>
                  </a:cubicBezTo>
                  <a:cubicBezTo>
                    <a:pt x="9" y="2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84311" y="4127998"/>
              <a:ext cx="62595" cy="131257"/>
            </a:xfrm>
            <a:custGeom>
              <a:avLst/>
              <a:gdLst/>
              <a:ahLst/>
              <a:cxnLst/>
              <a:rect l="l" t="t" r="r" b="b"/>
              <a:pathLst>
                <a:path w="1403" h="2942" extrusionOk="0">
                  <a:moveTo>
                    <a:pt x="0" y="1"/>
                  </a:moveTo>
                  <a:cubicBezTo>
                    <a:pt x="0" y="952"/>
                    <a:pt x="354" y="2942"/>
                    <a:pt x="569" y="2942"/>
                  </a:cubicBezTo>
                  <a:cubicBezTo>
                    <a:pt x="572" y="2942"/>
                    <a:pt x="574" y="2941"/>
                    <a:pt x="576" y="2941"/>
                  </a:cubicBezTo>
                  <a:cubicBezTo>
                    <a:pt x="792" y="2896"/>
                    <a:pt x="1402" y="973"/>
                    <a:pt x="1402" y="97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77797" y="4009946"/>
              <a:ext cx="222941" cy="211074"/>
            </a:xfrm>
            <a:custGeom>
              <a:avLst/>
              <a:gdLst/>
              <a:ahLst/>
              <a:cxnLst/>
              <a:rect l="l" t="t" r="r" b="b"/>
              <a:pathLst>
                <a:path w="4997" h="4731" extrusionOk="0">
                  <a:moveTo>
                    <a:pt x="1490" y="0"/>
                  </a:moveTo>
                  <a:cubicBezTo>
                    <a:pt x="1476" y="0"/>
                    <a:pt x="1469" y="1"/>
                    <a:pt x="1469" y="1"/>
                  </a:cubicBezTo>
                  <a:cubicBezTo>
                    <a:pt x="1141" y="985"/>
                    <a:pt x="191" y="1980"/>
                    <a:pt x="191" y="1980"/>
                  </a:cubicBezTo>
                  <a:cubicBezTo>
                    <a:pt x="1" y="2995"/>
                    <a:pt x="927" y="4731"/>
                    <a:pt x="2564" y="4731"/>
                  </a:cubicBezTo>
                  <a:cubicBezTo>
                    <a:pt x="2678" y="4731"/>
                    <a:pt x="2795" y="4722"/>
                    <a:pt x="2916" y="4705"/>
                  </a:cubicBezTo>
                  <a:cubicBezTo>
                    <a:pt x="4771" y="4433"/>
                    <a:pt x="4997" y="1471"/>
                    <a:pt x="4658" y="996"/>
                  </a:cubicBezTo>
                  <a:cubicBezTo>
                    <a:pt x="3501" y="30"/>
                    <a:pt x="1705" y="0"/>
                    <a:pt x="1490" y="0"/>
                  </a:cubicBezTo>
                  <a:close/>
                </a:path>
              </a:pathLst>
            </a:custGeom>
            <a:solidFill>
              <a:srgbClr val="ECB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189559" y="4164003"/>
              <a:ext cx="37030" cy="14544"/>
            </a:xfrm>
            <a:custGeom>
              <a:avLst/>
              <a:gdLst/>
              <a:ahLst/>
              <a:cxnLst/>
              <a:rect l="l" t="t" r="r" b="b"/>
              <a:pathLst>
                <a:path w="830" h="326" extrusionOk="0">
                  <a:moveTo>
                    <a:pt x="70" y="1"/>
                  </a:moveTo>
                  <a:cubicBezTo>
                    <a:pt x="37" y="1"/>
                    <a:pt x="0" y="32"/>
                    <a:pt x="27" y="76"/>
                  </a:cubicBezTo>
                  <a:cubicBezTo>
                    <a:pt x="133" y="236"/>
                    <a:pt x="300" y="326"/>
                    <a:pt x="499" y="326"/>
                  </a:cubicBezTo>
                  <a:cubicBezTo>
                    <a:pt x="511" y="326"/>
                    <a:pt x="523" y="325"/>
                    <a:pt x="536" y="325"/>
                  </a:cubicBezTo>
                  <a:cubicBezTo>
                    <a:pt x="626" y="325"/>
                    <a:pt x="830" y="268"/>
                    <a:pt x="796" y="133"/>
                  </a:cubicBezTo>
                  <a:cubicBezTo>
                    <a:pt x="785" y="121"/>
                    <a:pt x="785" y="121"/>
                    <a:pt x="773" y="121"/>
                  </a:cubicBezTo>
                  <a:cubicBezTo>
                    <a:pt x="754" y="119"/>
                    <a:pt x="736" y="118"/>
                    <a:pt x="717" y="118"/>
                  </a:cubicBezTo>
                  <a:cubicBezTo>
                    <a:pt x="665" y="118"/>
                    <a:pt x="613" y="124"/>
                    <a:pt x="561" y="124"/>
                  </a:cubicBezTo>
                  <a:cubicBezTo>
                    <a:pt x="541" y="124"/>
                    <a:pt x="521" y="124"/>
                    <a:pt x="502" y="121"/>
                  </a:cubicBezTo>
                  <a:cubicBezTo>
                    <a:pt x="366" y="98"/>
                    <a:pt x="219" y="65"/>
                    <a:pt x="94" y="8"/>
                  </a:cubicBezTo>
                  <a:cubicBezTo>
                    <a:pt x="87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112017" y="4115462"/>
              <a:ext cx="31320" cy="26724"/>
            </a:xfrm>
            <a:custGeom>
              <a:avLst/>
              <a:gdLst/>
              <a:ahLst/>
              <a:cxnLst/>
              <a:rect l="l" t="t" r="r" b="b"/>
              <a:pathLst>
                <a:path w="702" h="599" extrusionOk="0">
                  <a:moveTo>
                    <a:pt x="342" y="0"/>
                  </a:moveTo>
                  <a:cubicBezTo>
                    <a:pt x="296" y="0"/>
                    <a:pt x="249" y="10"/>
                    <a:pt x="204" y="33"/>
                  </a:cubicBezTo>
                  <a:cubicBezTo>
                    <a:pt x="80" y="90"/>
                    <a:pt x="1" y="282"/>
                    <a:pt x="91" y="407"/>
                  </a:cubicBezTo>
                  <a:cubicBezTo>
                    <a:pt x="125" y="463"/>
                    <a:pt x="171" y="497"/>
                    <a:pt x="216" y="531"/>
                  </a:cubicBezTo>
                  <a:lnTo>
                    <a:pt x="227" y="531"/>
                  </a:lnTo>
                  <a:cubicBezTo>
                    <a:pt x="272" y="565"/>
                    <a:pt x="340" y="598"/>
                    <a:pt x="397" y="598"/>
                  </a:cubicBezTo>
                  <a:cubicBezTo>
                    <a:pt x="442" y="587"/>
                    <a:pt x="487" y="587"/>
                    <a:pt x="532" y="565"/>
                  </a:cubicBezTo>
                  <a:cubicBezTo>
                    <a:pt x="578" y="542"/>
                    <a:pt x="600" y="520"/>
                    <a:pt x="623" y="474"/>
                  </a:cubicBezTo>
                  <a:cubicBezTo>
                    <a:pt x="702" y="372"/>
                    <a:pt x="679" y="191"/>
                    <a:pt x="589" y="101"/>
                  </a:cubicBezTo>
                  <a:cubicBezTo>
                    <a:pt x="521" y="40"/>
                    <a:pt x="433" y="0"/>
                    <a:pt x="34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245194" y="4169223"/>
              <a:ext cx="27840" cy="22932"/>
            </a:xfrm>
            <a:custGeom>
              <a:avLst/>
              <a:gdLst/>
              <a:ahLst/>
              <a:cxnLst/>
              <a:rect l="l" t="t" r="r" b="b"/>
              <a:pathLst>
                <a:path w="624" h="514" extrusionOk="0">
                  <a:moveTo>
                    <a:pt x="315" y="1"/>
                  </a:moveTo>
                  <a:cubicBezTo>
                    <a:pt x="273" y="1"/>
                    <a:pt x="228" y="10"/>
                    <a:pt x="182" y="27"/>
                  </a:cubicBezTo>
                  <a:cubicBezTo>
                    <a:pt x="69" y="72"/>
                    <a:pt x="1" y="242"/>
                    <a:pt x="69" y="355"/>
                  </a:cubicBezTo>
                  <a:cubicBezTo>
                    <a:pt x="91" y="388"/>
                    <a:pt x="114" y="423"/>
                    <a:pt x="148" y="434"/>
                  </a:cubicBezTo>
                  <a:cubicBezTo>
                    <a:pt x="182" y="479"/>
                    <a:pt x="239" y="513"/>
                    <a:pt x="295" y="513"/>
                  </a:cubicBezTo>
                  <a:cubicBezTo>
                    <a:pt x="363" y="513"/>
                    <a:pt x="431" y="491"/>
                    <a:pt x="488" y="445"/>
                  </a:cubicBezTo>
                  <a:cubicBezTo>
                    <a:pt x="589" y="355"/>
                    <a:pt x="623" y="174"/>
                    <a:pt x="510" y="84"/>
                  </a:cubicBezTo>
                  <a:cubicBezTo>
                    <a:pt x="453" y="27"/>
                    <a:pt x="387" y="1"/>
                    <a:pt x="31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149940" y="4049832"/>
              <a:ext cx="27706" cy="9235"/>
            </a:xfrm>
            <a:custGeom>
              <a:avLst/>
              <a:gdLst/>
              <a:ahLst/>
              <a:cxnLst/>
              <a:rect l="l" t="t" r="r" b="b"/>
              <a:pathLst>
                <a:path w="621" h="207" extrusionOk="0">
                  <a:moveTo>
                    <a:pt x="399" y="1"/>
                  </a:moveTo>
                  <a:cubicBezTo>
                    <a:pt x="254" y="1"/>
                    <a:pt x="115" y="65"/>
                    <a:pt x="10" y="170"/>
                  </a:cubicBezTo>
                  <a:cubicBezTo>
                    <a:pt x="1" y="180"/>
                    <a:pt x="16" y="206"/>
                    <a:pt x="28" y="206"/>
                  </a:cubicBezTo>
                  <a:cubicBezTo>
                    <a:pt x="29" y="206"/>
                    <a:pt x="31" y="205"/>
                    <a:pt x="33" y="204"/>
                  </a:cubicBezTo>
                  <a:cubicBezTo>
                    <a:pt x="137" y="139"/>
                    <a:pt x="234" y="122"/>
                    <a:pt x="334" y="122"/>
                  </a:cubicBezTo>
                  <a:cubicBezTo>
                    <a:pt x="408" y="122"/>
                    <a:pt x="483" y="131"/>
                    <a:pt x="564" y="136"/>
                  </a:cubicBezTo>
                  <a:cubicBezTo>
                    <a:pt x="621" y="136"/>
                    <a:pt x="621" y="56"/>
                    <a:pt x="575" y="34"/>
                  </a:cubicBezTo>
                  <a:cubicBezTo>
                    <a:pt x="517" y="11"/>
                    <a:pt x="457" y="1"/>
                    <a:pt x="39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273079" y="4091101"/>
              <a:ext cx="14544" cy="16998"/>
            </a:xfrm>
            <a:custGeom>
              <a:avLst/>
              <a:gdLst/>
              <a:ahLst/>
              <a:cxnLst/>
              <a:rect l="l" t="t" r="r" b="b"/>
              <a:pathLst>
                <a:path w="326" h="381" extrusionOk="0">
                  <a:moveTo>
                    <a:pt x="44" y="1"/>
                  </a:moveTo>
                  <a:cubicBezTo>
                    <a:pt x="16" y="1"/>
                    <a:pt x="1" y="39"/>
                    <a:pt x="21" y="59"/>
                  </a:cubicBezTo>
                  <a:cubicBezTo>
                    <a:pt x="66" y="104"/>
                    <a:pt x="122" y="138"/>
                    <a:pt x="167" y="184"/>
                  </a:cubicBezTo>
                  <a:cubicBezTo>
                    <a:pt x="213" y="240"/>
                    <a:pt x="258" y="285"/>
                    <a:pt x="270" y="365"/>
                  </a:cubicBezTo>
                  <a:cubicBezTo>
                    <a:pt x="270" y="375"/>
                    <a:pt x="279" y="380"/>
                    <a:pt x="289" y="380"/>
                  </a:cubicBezTo>
                  <a:cubicBezTo>
                    <a:pt x="301" y="380"/>
                    <a:pt x="315" y="372"/>
                    <a:pt x="315" y="353"/>
                  </a:cubicBezTo>
                  <a:cubicBezTo>
                    <a:pt x="326" y="194"/>
                    <a:pt x="202" y="48"/>
                    <a:pt x="54" y="3"/>
                  </a:cubicBezTo>
                  <a:cubicBezTo>
                    <a:pt x="51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145300" y="4153385"/>
              <a:ext cx="31900" cy="50683"/>
            </a:xfrm>
            <a:custGeom>
              <a:avLst/>
              <a:gdLst/>
              <a:ahLst/>
              <a:cxnLst/>
              <a:rect l="l" t="t" r="r" b="b"/>
              <a:pathLst>
                <a:path w="715" h="1136" extrusionOk="0">
                  <a:moveTo>
                    <a:pt x="301" y="0"/>
                  </a:moveTo>
                  <a:cubicBezTo>
                    <a:pt x="298" y="0"/>
                    <a:pt x="295" y="3"/>
                    <a:pt x="295" y="9"/>
                  </a:cubicBezTo>
                  <a:cubicBezTo>
                    <a:pt x="1" y="393"/>
                    <a:pt x="159" y="924"/>
                    <a:pt x="578" y="1128"/>
                  </a:cubicBezTo>
                  <a:cubicBezTo>
                    <a:pt x="588" y="1133"/>
                    <a:pt x="599" y="1136"/>
                    <a:pt x="610" y="1136"/>
                  </a:cubicBezTo>
                  <a:cubicBezTo>
                    <a:pt x="667" y="1136"/>
                    <a:pt x="714" y="1065"/>
                    <a:pt x="657" y="1027"/>
                  </a:cubicBezTo>
                  <a:cubicBezTo>
                    <a:pt x="431" y="857"/>
                    <a:pt x="352" y="778"/>
                    <a:pt x="295" y="608"/>
                  </a:cubicBezTo>
                  <a:cubicBezTo>
                    <a:pt x="239" y="416"/>
                    <a:pt x="272" y="212"/>
                    <a:pt x="307" y="9"/>
                  </a:cubicBezTo>
                  <a:cubicBezTo>
                    <a:pt x="307" y="3"/>
                    <a:pt x="304" y="0"/>
                    <a:pt x="301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2"/>
            <p:cNvSpPr/>
            <p:nvPr/>
          </p:nvSpPr>
          <p:spPr>
            <a:xfrm>
              <a:off x="148870" y="4093198"/>
              <a:ext cx="40867" cy="43678"/>
            </a:xfrm>
            <a:custGeom>
              <a:avLst/>
              <a:gdLst/>
              <a:ahLst/>
              <a:cxnLst/>
              <a:rect l="l" t="t" r="r" b="b"/>
              <a:pathLst>
                <a:path w="916" h="979" extrusionOk="0">
                  <a:moveTo>
                    <a:pt x="36" y="0"/>
                  </a:moveTo>
                  <a:cubicBezTo>
                    <a:pt x="19" y="0"/>
                    <a:pt x="0" y="13"/>
                    <a:pt x="0" y="34"/>
                  </a:cubicBezTo>
                  <a:cubicBezTo>
                    <a:pt x="57" y="328"/>
                    <a:pt x="79" y="702"/>
                    <a:pt x="351" y="894"/>
                  </a:cubicBezTo>
                  <a:cubicBezTo>
                    <a:pt x="436" y="952"/>
                    <a:pt x="511" y="978"/>
                    <a:pt x="580" y="978"/>
                  </a:cubicBezTo>
                  <a:cubicBezTo>
                    <a:pt x="712" y="978"/>
                    <a:pt x="816" y="881"/>
                    <a:pt x="905" y="725"/>
                  </a:cubicBezTo>
                  <a:cubicBezTo>
                    <a:pt x="916" y="713"/>
                    <a:pt x="905" y="702"/>
                    <a:pt x="893" y="702"/>
                  </a:cubicBezTo>
                  <a:cubicBezTo>
                    <a:pt x="813" y="783"/>
                    <a:pt x="713" y="864"/>
                    <a:pt x="609" y="864"/>
                  </a:cubicBezTo>
                  <a:cubicBezTo>
                    <a:pt x="553" y="864"/>
                    <a:pt x="496" y="840"/>
                    <a:pt x="441" y="781"/>
                  </a:cubicBezTo>
                  <a:cubicBezTo>
                    <a:pt x="373" y="702"/>
                    <a:pt x="317" y="622"/>
                    <a:pt x="272" y="544"/>
                  </a:cubicBezTo>
                  <a:cubicBezTo>
                    <a:pt x="181" y="374"/>
                    <a:pt x="124" y="193"/>
                    <a:pt x="57" y="12"/>
                  </a:cubicBezTo>
                  <a:cubicBezTo>
                    <a:pt x="53" y="4"/>
                    <a:pt x="45" y="0"/>
                    <a:pt x="36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2"/>
            <p:cNvSpPr/>
            <p:nvPr/>
          </p:nvSpPr>
          <p:spPr>
            <a:xfrm>
              <a:off x="237654" y="4133932"/>
              <a:ext cx="32747" cy="31766"/>
            </a:xfrm>
            <a:custGeom>
              <a:avLst/>
              <a:gdLst/>
              <a:ahLst/>
              <a:cxnLst/>
              <a:rect l="l" t="t" r="r" b="b"/>
              <a:pathLst>
                <a:path w="734" h="712" extrusionOk="0">
                  <a:moveTo>
                    <a:pt x="30" y="1"/>
                  </a:moveTo>
                  <a:cubicBezTo>
                    <a:pt x="15" y="1"/>
                    <a:pt x="1" y="9"/>
                    <a:pt x="1" y="26"/>
                  </a:cubicBezTo>
                  <a:cubicBezTo>
                    <a:pt x="23" y="275"/>
                    <a:pt x="91" y="546"/>
                    <a:pt x="317" y="682"/>
                  </a:cubicBezTo>
                  <a:cubicBezTo>
                    <a:pt x="354" y="703"/>
                    <a:pt x="390" y="712"/>
                    <a:pt x="424" y="712"/>
                  </a:cubicBezTo>
                  <a:cubicBezTo>
                    <a:pt x="556" y="712"/>
                    <a:pt x="661" y="575"/>
                    <a:pt x="724" y="468"/>
                  </a:cubicBezTo>
                  <a:cubicBezTo>
                    <a:pt x="733" y="449"/>
                    <a:pt x="720" y="430"/>
                    <a:pt x="708" y="430"/>
                  </a:cubicBezTo>
                  <a:cubicBezTo>
                    <a:pt x="706" y="430"/>
                    <a:pt x="704" y="431"/>
                    <a:pt x="702" y="433"/>
                  </a:cubicBezTo>
                  <a:cubicBezTo>
                    <a:pt x="645" y="490"/>
                    <a:pt x="577" y="569"/>
                    <a:pt x="509" y="581"/>
                  </a:cubicBezTo>
                  <a:cubicBezTo>
                    <a:pt x="502" y="581"/>
                    <a:pt x="495" y="582"/>
                    <a:pt x="488" y="582"/>
                  </a:cubicBezTo>
                  <a:cubicBezTo>
                    <a:pt x="398" y="582"/>
                    <a:pt x="335" y="519"/>
                    <a:pt x="272" y="456"/>
                  </a:cubicBezTo>
                  <a:cubicBezTo>
                    <a:pt x="170" y="320"/>
                    <a:pt x="114" y="184"/>
                    <a:pt x="69" y="26"/>
                  </a:cubicBezTo>
                  <a:cubicBezTo>
                    <a:pt x="63" y="9"/>
                    <a:pt x="46" y="1"/>
                    <a:pt x="3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34565" y="4067500"/>
              <a:ext cx="72990" cy="76872"/>
            </a:xfrm>
            <a:custGeom>
              <a:avLst/>
              <a:gdLst/>
              <a:ahLst/>
              <a:cxnLst/>
              <a:rect l="l" t="t" r="r" b="b"/>
              <a:pathLst>
                <a:path w="1636" h="1723" extrusionOk="0">
                  <a:moveTo>
                    <a:pt x="847" y="0"/>
                  </a:moveTo>
                  <a:cubicBezTo>
                    <a:pt x="758" y="0"/>
                    <a:pt x="662" y="17"/>
                    <a:pt x="560" y="57"/>
                  </a:cubicBezTo>
                  <a:cubicBezTo>
                    <a:pt x="1" y="276"/>
                    <a:pt x="305" y="1722"/>
                    <a:pt x="1359" y="1722"/>
                  </a:cubicBezTo>
                  <a:cubicBezTo>
                    <a:pt x="1390" y="1722"/>
                    <a:pt x="1422" y="1721"/>
                    <a:pt x="1454" y="1719"/>
                  </a:cubicBezTo>
                  <a:lnTo>
                    <a:pt x="1635" y="520"/>
                  </a:lnTo>
                  <a:cubicBezTo>
                    <a:pt x="1635" y="520"/>
                    <a:pt x="1343" y="0"/>
                    <a:pt x="847" y="0"/>
                  </a:cubicBezTo>
                  <a:close/>
                </a:path>
              </a:pathLst>
            </a:custGeom>
            <a:solidFill>
              <a:srgbClr val="ECB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2"/>
            <p:cNvSpPr/>
            <p:nvPr/>
          </p:nvSpPr>
          <p:spPr>
            <a:xfrm>
              <a:off x="61557" y="4083115"/>
              <a:ext cx="30338" cy="45686"/>
            </a:xfrm>
            <a:custGeom>
              <a:avLst/>
              <a:gdLst/>
              <a:ahLst/>
              <a:cxnLst/>
              <a:rect l="l" t="t" r="r" b="b"/>
              <a:pathLst>
                <a:path w="680" h="1024" extrusionOk="0">
                  <a:moveTo>
                    <a:pt x="268" y="485"/>
                  </a:moveTo>
                  <a:cubicBezTo>
                    <a:pt x="322" y="485"/>
                    <a:pt x="377" y="528"/>
                    <a:pt x="408" y="566"/>
                  </a:cubicBezTo>
                  <a:cubicBezTo>
                    <a:pt x="420" y="589"/>
                    <a:pt x="442" y="611"/>
                    <a:pt x="453" y="634"/>
                  </a:cubicBezTo>
                  <a:cubicBezTo>
                    <a:pt x="453" y="702"/>
                    <a:pt x="442" y="770"/>
                    <a:pt x="430" y="826"/>
                  </a:cubicBezTo>
                  <a:cubicBezTo>
                    <a:pt x="363" y="826"/>
                    <a:pt x="295" y="781"/>
                    <a:pt x="249" y="724"/>
                  </a:cubicBezTo>
                  <a:cubicBezTo>
                    <a:pt x="204" y="679"/>
                    <a:pt x="148" y="577"/>
                    <a:pt x="193" y="521"/>
                  </a:cubicBezTo>
                  <a:cubicBezTo>
                    <a:pt x="216" y="495"/>
                    <a:pt x="241" y="485"/>
                    <a:pt x="268" y="485"/>
                  </a:cubicBezTo>
                  <a:close/>
                  <a:moveTo>
                    <a:pt x="58" y="1"/>
                  </a:moveTo>
                  <a:cubicBezTo>
                    <a:pt x="35" y="1"/>
                    <a:pt x="23" y="34"/>
                    <a:pt x="46" y="46"/>
                  </a:cubicBezTo>
                  <a:cubicBezTo>
                    <a:pt x="239" y="114"/>
                    <a:pt x="385" y="260"/>
                    <a:pt x="430" y="453"/>
                  </a:cubicBezTo>
                  <a:cubicBezTo>
                    <a:pt x="420" y="453"/>
                    <a:pt x="408" y="441"/>
                    <a:pt x="397" y="430"/>
                  </a:cubicBezTo>
                  <a:cubicBezTo>
                    <a:pt x="359" y="409"/>
                    <a:pt x="305" y="392"/>
                    <a:pt x="253" y="392"/>
                  </a:cubicBezTo>
                  <a:cubicBezTo>
                    <a:pt x="197" y="392"/>
                    <a:pt x="143" y="411"/>
                    <a:pt x="114" y="464"/>
                  </a:cubicBezTo>
                  <a:cubicBezTo>
                    <a:pt x="1" y="667"/>
                    <a:pt x="227" y="916"/>
                    <a:pt x="420" y="939"/>
                  </a:cubicBezTo>
                  <a:lnTo>
                    <a:pt x="420" y="973"/>
                  </a:lnTo>
                  <a:cubicBezTo>
                    <a:pt x="412" y="1003"/>
                    <a:pt x="439" y="1023"/>
                    <a:pt x="468" y="1023"/>
                  </a:cubicBezTo>
                  <a:cubicBezTo>
                    <a:pt x="483" y="1023"/>
                    <a:pt x="498" y="1018"/>
                    <a:pt x="510" y="1007"/>
                  </a:cubicBezTo>
                  <a:cubicBezTo>
                    <a:pt x="679" y="871"/>
                    <a:pt x="611" y="544"/>
                    <a:pt x="555" y="363"/>
                  </a:cubicBezTo>
                  <a:cubicBezTo>
                    <a:pt x="476" y="159"/>
                    <a:pt x="272" y="46"/>
                    <a:pt x="58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11"/>
            <a:ext cx="5184321" cy="5143500"/>
          </a:xfrm>
          <a:prstGeom prst="rect">
            <a:avLst/>
          </a:prstGeom>
        </p:spPr>
      </p:pic>
      <p:sp>
        <p:nvSpPr>
          <p:cNvPr id="78" name="Google Shape;555;p37"/>
          <p:cNvSpPr txBox="1">
            <a:spLocks noGrp="1"/>
          </p:cNvSpPr>
          <p:nvPr>
            <p:ph type="title"/>
          </p:nvPr>
        </p:nvSpPr>
        <p:spPr>
          <a:xfrm>
            <a:off x="5184321" y="-1291"/>
            <a:ext cx="3959679" cy="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rgbClr val="CD6857"/>
                </a:solidFill>
              </a:rPr>
              <a:t>Open your book page 77</a:t>
            </a:r>
            <a:endParaRPr sz="1000" dirty="0">
              <a:solidFill>
                <a:srgbClr val="CD6857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688" y="2592904"/>
            <a:ext cx="3343742" cy="1590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9"/>
          <p:cNvSpPr/>
          <p:nvPr/>
        </p:nvSpPr>
        <p:spPr>
          <a:xfrm>
            <a:off x="30651" y="4864102"/>
            <a:ext cx="18093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5" name="Google Shape;645;p39"/>
          <p:cNvGrpSpPr/>
          <p:nvPr/>
        </p:nvGrpSpPr>
        <p:grpSpPr>
          <a:xfrm flipH="1">
            <a:off x="185106" y="2699657"/>
            <a:ext cx="1074769" cy="2277843"/>
            <a:chOff x="8769109" y="1910254"/>
            <a:chExt cx="337426" cy="708270"/>
          </a:xfrm>
        </p:grpSpPr>
        <p:sp>
          <p:nvSpPr>
            <p:cNvPr id="646" name="Google Shape;646;p39"/>
            <p:cNvSpPr/>
            <p:nvPr/>
          </p:nvSpPr>
          <p:spPr>
            <a:xfrm>
              <a:off x="8801499" y="2015235"/>
              <a:ext cx="253190" cy="261221"/>
            </a:xfrm>
            <a:custGeom>
              <a:avLst/>
              <a:gdLst/>
              <a:ahLst/>
              <a:cxnLst/>
              <a:rect l="l" t="t" r="r" b="b"/>
              <a:pathLst>
                <a:path w="5675" h="5855" extrusionOk="0">
                  <a:moveTo>
                    <a:pt x="1942" y="1"/>
                  </a:moveTo>
                  <a:cubicBezTo>
                    <a:pt x="871" y="1"/>
                    <a:pt x="0" y="359"/>
                    <a:pt x="54" y="1547"/>
                  </a:cubicBezTo>
                  <a:cubicBezTo>
                    <a:pt x="179" y="4532"/>
                    <a:pt x="473" y="5855"/>
                    <a:pt x="473" y="5855"/>
                  </a:cubicBezTo>
                  <a:lnTo>
                    <a:pt x="5652" y="5719"/>
                  </a:lnTo>
                  <a:lnTo>
                    <a:pt x="5675" y="834"/>
                  </a:lnTo>
                  <a:cubicBezTo>
                    <a:pt x="5675" y="834"/>
                    <a:pt x="3576" y="1"/>
                    <a:pt x="1942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9"/>
            <p:cNvSpPr/>
            <p:nvPr/>
          </p:nvSpPr>
          <p:spPr>
            <a:xfrm>
              <a:off x="8830633" y="2193206"/>
              <a:ext cx="75221" cy="141296"/>
            </a:xfrm>
            <a:custGeom>
              <a:avLst/>
              <a:gdLst/>
              <a:ahLst/>
              <a:cxnLst/>
              <a:rect l="l" t="t" r="r" b="b"/>
              <a:pathLst>
                <a:path w="1686" h="3167" extrusionOk="0">
                  <a:moveTo>
                    <a:pt x="1572" y="0"/>
                  </a:moveTo>
                  <a:cubicBezTo>
                    <a:pt x="1572" y="0"/>
                    <a:pt x="1" y="1685"/>
                    <a:pt x="12" y="2013"/>
                  </a:cubicBezTo>
                  <a:cubicBezTo>
                    <a:pt x="23" y="2352"/>
                    <a:pt x="1097" y="3167"/>
                    <a:pt x="1097" y="3167"/>
                  </a:cubicBezTo>
                  <a:lnTo>
                    <a:pt x="1335" y="2578"/>
                  </a:lnTo>
                  <a:cubicBezTo>
                    <a:pt x="1335" y="2578"/>
                    <a:pt x="928" y="2092"/>
                    <a:pt x="951" y="2036"/>
                  </a:cubicBezTo>
                  <a:cubicBezTo>
                    <a:pt x="961" y="1968"/>
                    <a:pt x="1640" y="1142"/>
                    <a:pt x="1640" y="1142"/>
                  </a:cubicBezTo>
                  <a:cubicBezTo>
                    <a:pt x="1640" y="1142"/>
                    <a:pt x="1685" y="136"/>
                    <a:pt x="1572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9"/>
            <p:cNvSpPr/>
            <p:nvPr/>
          </p:nvSpPr>
          <p:spPr>
            <a:xfrm>
              <a:off x="8855350" y="2191644"/>
              <a:ext cx="61569" cy="80307"/>
            </a:xfrm>
            <a:custGeom>
              <a:avLst/>
              <a:gdLst/>
              <a:ahLst/>
              <a:cxnLst/>
              <a:rect l="l" t="t" r="r" b="b"/>
              <a:pathLst>
                <a:path w="1380" h="1800" extrusionOk="0">
                  <a:moveTo>
                    <a:pt x="1098" y="1"/>
                  </a:moveTo>
                  <a:cubicBezTo>
                    <a:pt x="928" y="1"/>
                    <a:pt x="272" y="623"/>
                    <a:pt x="0" y="951"/>
                  </a:cubicBezTo>
                  <a:lnTo>
                    <a:pt x="781" y="1799"/>
                  </a:lnTo>
                  <a:cubicBezTo>
                    <a:pt x="781" y="1799"/>
                    <a:pt x="1199" y="1403"/>
                    <a:pt x="1289" y="1222"/>
                  </a:cubicBezTo>
                  <a:cubicBezTo>
                    <a:pt x="1380" y="1041"/>
                    <a:pt x="1279" y="1"/>
                    <a:pt x="109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9"/>
            <p:cNvSpPr/>
            <p:nvPr/>
          </p:nvSpPr>
          <p:spPr>
            <a:xfrm>
              <a:off x="8772098" y="2344006"/>
              <a:ext cx="140805" cy="195280"/>
            </a:xfrm>
            <a:custGeom>
              <a:avLst/>
              <a:gdLst/>
              <a:ahLst/>
              <a:cxnLst/>
              <a:rect l="l" t="t" r="r" b="b"/>
              <a:pathLst>
                <a:path w="3156" h="4377" extrusionOk="0">
                  <a:moveTo>
                    <a:pt x="2240" y="1"/>
                  </a:moveTo>
                  <a:cubicBezTo>
                    <a:pt x="2240" y="1"/>
                    <a:pt x="1075" y="838"/>
                    <a:pt x="702" y="1222"/>
                  </a:cubicBezTo>
                  <a:cubicBezTo>
                    <a:pt x="442" y="1471"/>
                    <a:pt x="476" y="2240"/>
                    <a:pt x="838" y="3936"/>
                  </a:cubicBezTo>
                  <a:cubicBezTo>
                    <a:pt x="838" y="3936"/>
                    <a:pt x="1" y="4265"/>
                    <a:pt x="57" y="4355"/>
                  </a:cubicBezTo>
                  <a:cubicBezTo>
                    <a:pt x="68" y="4370"/>
                    <a:pt x="110" y="4376"/>
                    <a:pt x="171" y="4376"/>
                  </a:cubicBezTo>
                  <a:cubicBezTo>
                    <a:pt x="485" y="4376"/>
                    <a:pt x="1322" y="4212"/>
                    <a:pt x="1313" y="4174"/>
                  </a:cubicBezTo>
                  <a:cubicBezTo>
                    <a:pt x="1301" y="4129"/>
                    <a:pt x="1324" y="1923"/>
                    <a:pt x="1324" y="1923"/>
                  </a:cubicBezTo>
                  <a:lnTo>
                    <a:pt x="3155" y="973"/>
                  </a:lnTo>
                  <a:lnTo>
                    <a:pt x="2240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9"/>
            <p:cNvSpPr/>
            <p:nvPr/>
          </p:nvSpPr>
          <p:spPr>
            <a:xfrm>
              <a:off x="8927003" y="2353107"/>
              <a:ext cx="64112" cy="259659"/>
            </a:xfrm>
            <a:custGeom>
              <a:avLst/>
              <a:gdLst/>
              <a:ahLst/>
              <a:cxnLst/>
              <a:rect l="l" t="t" r="r" b="b"/>
              <a:pathLst>
                <a:path w="1437" h="5820" extrusionOk="0">
                  <a:moveTo>
                    <a:pt x="102" y="0"/>
                  </a:moveTo>
                  <a:cubicBezTo>
                    <a:pt x="102" y="1"/>
                    <a:pt x="283" y="1957"/>
                    <a:pt x="430" y="3031"/>
                  </a:cubicBezTo>
                  <a:cubicBezTo>
                    <a:pt x="577" y="4219"/>
                    <a:pt x="882" y="5440"/>
                    <a:pt x="882" y="5440"/>
                  </a:cubicBezTo>
                  <a:cubicBezTo>
                    <a:pt x="882" y="5440"/>
                    <a:pt x="0" y="5745"/>
                    <a:pt x="68" y="5802"/>
                  </a:cubicBezTo>
                  <a:cubicBezTo>
                    <a:pt x="86" y="5814"/>
                    <a:pt x="172" y="5820"/>
                    <a:pt x="291" y="5820"/>
                  </a:cubicBezTo>
                  <a:cubicBezTo>
                    <a:pt x="606" y="5820"/>
                    <a:pt x="1152" y="5780"/>
                    <a:pt x="1267" y="5722"/>
                  </a:cubicBezTo>
                  <a:cubicBezTo>
                    <a:pt x="1437" y="5655"/>
                    <a:pt x="1334" y="5474"/>
                    <a:pt x="1334" y="5474"/>
                  </a:cubicBezTo>
                  <a:cubicBezTo>
                    <a:pt x="1369" y="4897"/>
                    <a:pt x="1267" y="3179"/>
                    <a:pt x="1267" y="3179"/>
                  </a:cubicBezTo>
                  <a:cubicBezTo>
                    <a:pt x="1267" y="2669"/>
                    <a:pt x="1391" y="747"/>
                    <a:pt x="1391" y="747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9"/>
            <p:cNvSpPr/>
            <p:nvPr/>
          </p:nvSpPr>
          <p:spPr>
            <a:xfrm>
              <a:off x="8772098" y="2404103"/>
              <a:ext cx="60096" cy="135183"/>
            </a:xfrm>
            <a:custGeom>
              <a:avLst/>
              <a:gdLst/>
              <a:ahLst/>
              <a:cxnLst/>
              <a:rect l="l" t="t" r="r" b="b"/>
              <a:pathLst>
                <a:path w="1347" h="3030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31" y="350"/>
                    <a:pt x="532" y="1119"/>
                    <a:pt x="838" y="2589"/>
                  </a:cubicBezTo>
                  <a:cubicBezTo>
                    <a:pt x="838" y="2589"/>
                    <a:pt x="1" y="2918"/>
                    <a:pt x="57" y="3008"/>
                  </a:cubicBezTo>
                  <a:cubicBezTo>
                    <a:pt x="68" y="3023"/>
                    <a:pt x="110" y="3029"/>
                    <a:pt x="171" y="3029"/>
                  </a:cubicBezTo>
                  <a:cubicBezTo>
                    <a:pt x="485" y="3029"/>
                    <a:pt x="1322" y="2865"/>
                    <a:pt x="1313" y="2827"/>
                  </a:cubicBezTo>
                  <a:cubicBezTo>
                    <a:pt x="1301" y="2782"/>
                    <a:pt x="1346" y="769"/>
                    <a:pt x="1346" y="611"/>
                  </a:cubicBezTo>
                  <a:cubicBezTo>
                    <a:pt x="1087" y="430"/>
                    <a:pt x="815" y="226"/>
                    <a:pt x="5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9"/>
            <p:cNvSpPr/>
            <p:nvPr/>
          </p:nvSpPr>
          <p:spPr>
            <a:xfrm>
              <a:off x="8927003" y="2496680"/>
              <a:ext cx="64112" cy="116088"/>
            </a:xfrm>
            <a:custGeom>
              <a:avLst/>
              <a:gdLst/>
              <a:ahLst/>
              <a:cxnLst/>
              <a:rect l="l" t="t" r="r" b="b"/>
              <a:pathLst>
                <a:path w="1437" h="2602" extrusionOk="0">
                  <a:moveTo>
                    <a:pt x="820" y="1"/>
                  </a:moveTo>
                  <a:cubicBezTo>
                    <a:pt x="691" y="1"/>
                    <a:pt x="563" y="6"/>
                    <a:pt x="442" y="17"/>
                  </a:cubicBezTo>
                  <a:cubicBezTo>
                    <a:pt x="600" y="1137"/>
                    <a:pt x="882" y="2222"/>
                    <a:pt x="882" y="2222"/>
                  </a:cubicBezTo>
                  <a:cubicBezTo>
                    <a:pt x="882" y="2222"/>
                    <a:pt x="0" y="2527"/>
                    <a:pt x="68" y="2584"/>
                  </a:cubicBezTo>
                  <a:cubicBezTo>
                    <a:pt x="86" y="2596"/>
                    <a:pt x="172" y="2602"/>
                    <a:pt x="291" y="2602"/>
                  </a:cubicBezTo>
                  <a:cubicBezTo>
                    <a:pt x="606" y="2602"/>
                    <a:pt x="1152" y="2562"/>
                    <a:pt x="1267" y="2504"/>
                  </a:cubicBezTo>
                  <a:cubicBezTo>
                    <a:pt x="1437" y="2437"/>
                    <a:pt x="1334" y="2256"/>
                    <a:pt x="1334" y="2256"/>
                  </a:cubicBezTo>
                  <a:cubicBezTo>
                    <a:pt x="1369" y="1735"/>
                    <a:pt x="1312" y="333"/>
                    <a:pt x="1289" y="28"/>
                  </a:cubicBezTo>
                  <a:cubicBezTo>
                    <a:pt x="1139" y="9"/>
                    <a:pt x="979" y="1"/>
                    <a:pt x="82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9"/>
            <p:cNvSpPr/>
            <p:nvPr/>
          </p:nvSpPr>
          <p:spPr>
            <a:xfrm>
              <a:off x="8952746" y="2504443"/>
              <a:ext cx="19184" cy="95922"/>
            </a:xfrm>
            <a:custGeom>
              <a:avLst/>
              <a:gdLst/>
              <a:ahLst/>
              <a:cxnLst/>
              <a:rect l="l" t="t" r="r" b="b"/>
              <a:pathLst>
                <a:path w="430" h="2150" extrusionOk="0">
                  <a:moveTo>
                    <a:pt x="46" y="1"/>
                  </a:moveTo>
                  <a:cubicBezTo>
                    <a:pt x="23" y="1"/>
                    <a:pt x="0" y="24"/>
                    <a:pt x="0" y="46"/>
                  </a:cubicBezTo>
                  <a:cubicBezTo>
                    <a:pt x="91" y="747"/>
                    <a:pt x="226" y="1438"/>
                    <a:pt x="350" y="2127"/>
                  </a:cubicBezTo>
                  <a:cubicBezTo>
                    <a:pt x="350" y="2139"/>
                    <a:pt x="362" y="2149"/>
                    <a:pt x="373" y="2149"/>
                  </a:cubicBezTo>
                  <a:cubicBezTo>
                    <a:pt x="396" y="2149"/>
                    <a:pt x="430" y="2127"/>
                    <a:pt x="418" y="2104"/>
                  </a:cubicBezTo>
                  <a:cubicBezTo>
                    <a:pt x="294" y="1415"/>
                    <a:pt x="169" y="725"/>
                    <a:pt x="68" y="24"/>
                  </a:cubicBezTo>
                  <a:cubicBezTo>
                    <a:pt x="68" y="13"/>
                    <a:pt x="56" y="1"/>
                    <a:pt x="4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9"/>
            <p:cNvSpPr/>
            <p:nvPr/>
          </p:nvSpPr>
          <p:spPr>
            <a:xfrm>
              <a:off x="8957787" y="2500963"/>
              <a:ext cx="19229" cy="103418"/>
            </a:xfrm>
            <a:custGeom>
              <a:avLst/>
              <a:gdLst/>
              <a:ahLst/>
              <a:cxnLst/>
              <a:rect l="l" t="t" r="r" b="b"/>
              <a:pathLst>
                <a:path w="431" h="2318" extrusionOk="0">
                  <a:moveTo>
                    <a:pt x="46" y="0"/>
                  </a:moveTo>
                  <a:cubicBezTo>
                    <a:pt x="23" y="0"/>
                    <a:pt x="0" y="23"/>
                    <a:pt x="11" y="45"/>
                  </a:cubicBezTo>
                  <a:cubicBezTo>
                    <a:pt x="204" y="780"/>
                    <a:pt x="272" y="1538"/>
                    <a:pt x="350" y="2284"/>
                  </a:cubicBezTo>
                  <a:cubicBezTo>
                    <a:pt x="362" y="2307"/>
                    <a:pt x="373" y="2318"/>
                    <a:pt x="396" y="2318"/>
                  </a:cubicBezTo>
                  <a:cubicBezTo>
                    <a:pt x="418" y="2318"/>
                    <a:pt x="430" y="2307"/>
                    <a:pt x="430" y="2284"/>
                  </a:cubicBezTo>
                  <a:cubicBezTo>
                    <a:pt x="350" y="1526"/>
                    <a:pt x="272" y="769"/>
                    <a:pt x="79" y="34"/>
                  </a:cubicBezTo>
                  <a:cubicBezTo>
                    <a:pt x="79" y="11"/>
                    <a:pt x="56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8967870" y="2500963"/>
              <a:ext cx="13161" cy="102436"/>
            </a:xfrm>
            <a:custGeom>
              <a:avLst/>
              <a:gdLst/>
              <a:ahLst/>
              <a:cxnLst/>
              <a:rect l="l" t="t" r="r" b="b"/>
              <a:pathLst>
                <a:path w="295" h="2296" extrusionOk="0">
                  <a:moveTo>
                    <a:pt x="46" y="0"/>
                  </a:moveTo>
                  <a:cubicBezTo>
                    <a:pt x="23" y="0"/>
                    <a:pt x="1" y="23"/>
                    <a:pt x="11" y="45"/>
                  </a:cubicBezTo>
                  <a:cubicBezTo>
                    <a:pt x="159" y="780"/>
                    <a:pt x="215" y="1516"/>
                    <a:pt x="227" y="2262"/>
                  </a:cubicBezTo>
                  <a:cubicBezTo>
                    <a:pt x="227" y="2284"/>
                    <a:pt x="238" y="2295"/>
                    <a:pt x="260" y="2295"/>
                  </a:cubicBezTo>
                  <a:cubicBezTo>
                    <a:pt x="283" y="2295"/>
                    <a:pt x="295" y="2284"/>
                    <a:pt x="295" y="2262"/>
                  </a:cubicBezTo>
                  <a:cubicBezTo>
                    <a:pt x="295" y="1504"/>
                    <a:pt x="227" y="769"/>
                    <a:pt x="79" y="34"/>
                  </a:cubicBezTo>
                  <a:cubicBezTo>
                    <a:pt x="79" y="11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9"/>
            <p:cNvSpPr/>
            <p:nvPr/>
          </p:nvSpPr>
          <p:spPr>
            <a:xfrm>
              <a:off x="8977418" y="2500963"/>
              <a:ext cx="9681" cy="97930"/>
            </a:xfrm>
            <a:custGeom>
              <a:avLst/>
              <a:gdLst/>
              <a:ahLst/>
              <a:cxnLst/>
              <a:rect l="l" t="t" r="r" b="b"/>
              <a:pathLst>
                <a:path w="217" h="2195" extrusionOk="0">
                  <a:moveTo>
                    <a:pt x="35" y="0"/>
                  </a:moveTo>
                  <a:cubicBezTo>
                    <a:pt x="13" y="0"/>
                    <a:pt x="1" y="11"/>
                    <a:pt x="1" y="34"/>
                  </a:cubicBezTo>
                  <a:cubicBezTo>
                    <a:pt x="81" y="735"/>
                    <a:pt x="148" y="1448"/>
                    <a:pt x="81" y="2160"/>
                  </a:cubicBezTo>
                  <a:cubicBezTo>
                    <a:pt x="81" y="2182"/>
                    <a:pt x="103" y="2194"/>
                    <a:pt x="114" y="2194"/>
                  </a:cubicBezTo>
                  <a:cubicBezTo>
                    <a:pt x="137" y="2194"/>
                    <a:pt x="159" y="2182"/>
                    <a:pt x="159" y="2160"/>
                  </a:cubicBezTo>
                  <a:cubicBezTo>
                    <a:pt x="216" y="1448"/>
                    <a:pt x="159" y="735"/>
                    <a:pt x="69" y="34"/>
                  </a:cubicBezTo>
                  <a:cubicBezTo>
                    <a:pt x="69" y="11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9"/>
            <p:cNvSpPr/>
            <p:nvPr/>
          </p:nvSpPr>
          <p:spPr>
            <a:xfrm>
              <a:off x="8820550" y="2532729"/>
              <a:ext cx="3078" cy="1562"/>
            </a:xfrm>
            <a:custGeom>
              <a:avLst/>
              <a:gdLst/>
              <a:ahLst/>
              <a:cxnLst/>
              <a:rect l="l" t="t" r="r" b="b"/>
              <a:pathLst>
                <a:path w="69" h="35" extrusionOk="0">
                  <a:moveTo>
                    <a:pt x="68" y="0"/>
                  </a:moveTo>
                  <a:cubicBezTo>
                    <a:pt x="46" y="0"/>
                    <a:pt x="23" y="12"/>
                    <a:pt x="1" y="12"/>
                  </a:cubicBezTo>
                  <a:cubicBezTo>
                    <a:pt x="11" y="23"/>
                    <a:pt x="23" y="35"/>
                    <a:pt x="34" y="35"/>
                  </a:cubicBezTo>
                  <a:cubicBezTo>
                    <a:pt x="46" y="35"/>
                    <a:pt x="68" y="23"/>
                    <a:pt x="68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9"/>
            <p:cNvSpPr/>
            <p:nvPr/>
          </p:nvSpPr>
          <p:spPr>
            <a:xfrm>
              <a:off x="8820015" y="2431318"/>
              <a:ext cx="9146" cy="101945"/>
            </a:xfrm>
            <a:custGeom>
              <a:avLst/>
              <a:gdLst/>
              <a:ahLst/>
              <a:cxnLst/>
              <a:rect l="l" t="t" r="r" b="b"/>
              <a:pathLst>
                <a:path w="205" h="2285" extrusionOk="0">
                  <a:moveTo>
                    <a:pt x="91" y="1"/>
                  </a:moveTo>
                  <a:cubicBezTo>
                    <a:pt x="80" y="1"/>
                    <a:pt x="58" y="12"/>
                    <a:pt x="58" y="34"/>
                  </a:cubicBezTo>
                  <a:cubicBezTo>
                    <a:pt x="91" y="770"/>
                    <a:pt x="126" y="1516"/>
                    <a:pt x="1" y="2262"/>
                  </a:cubicBezTo>
                  <a:cubicBezTo>
                    <a:pt x="1" y="2273"/>
                    <a:pt x="1" y="2285"/>
                    <a:pt x="13" y="2285"/>
                  </a:cubicBezTo>
                  <a:cubicBezTo>
                    <a:pt x="35" y="2285"/>
                    <a:pt x="58" y="2273"/>
                    <a:pt x="80" y="2273"/>
                  </a:cubicBezTo>
                  <a:cubicBezTo>
                    <a:pt x="204" y="1527"/>
                    <a:pt x="159" y="781"/>
                    <a:pt x="136" y="34"/>
                  </a:cubicBezTo>
                  <a:cubicBezTo>
                    <a:pt x="136" y="12"/>
                    <a:pt x="114" y="1"/>
                    <a:pt x="91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9"/>
            <p:cNvSpPr/>
            <p:nvPr/>
          </p:nvSpPr>
          <p:spPr>
            <a:xfrm>
              <a:off x="8814973" y="2428775"/>
              <a:ext cx="5621" cy="102971"/>
            </a:xfrm>
            <a:custGeom>
              <a:avLst/>
              <a:gdLst/>
              <a:ahLst/>
              <a:cxnLst/>
              <a:rect l="l" t="t" r="r" b="b"/>
              <a:pathLst>
                <a:path w="126" h="2308" extrusionOk="0">
                  <a:moveTo>
                    <a:pt x="35" y="1"/>
                  </a:moveTo>
                  <a:cubicBezTo>
                    <a:pt x="23" y="1"/>
                    <a:pt x="1" y="12"/>
                    <a:pt x="1" y="35"/>
                  </a:cubicBezTo>
                  <a:cubicBezTo>
                    <a:pt x="23" y="408"/>
                    <a:pt x="23" y="792"/>
                    <a:pt x="23" y="1177"/>
                  </a:cubicBezTo>
                  <a:cubicBezTo>
                    <a:pt x="23" y="1539"/>
                    <a:pt x="58" y="1912"/>
                    <a:pt x="1" y="2274"/>
                  </a:cubicBezTo>
                  <a:cubicBezTo>
                    <a:pt x="1" y="2297"/>
                    <a:pt x="23" y="2308"/>
                    <a:pt x="35" y="2308"/>
                  </a:cubicBezTo>
                  <a:cubicBezTo>
                    <a:pt x="58" y="2308"/>
                    <a:pt x="80" y="2297"/>
                    <a:pt x="80" y="2274"/>
                  </a:cubicBezTo>
                  <a:cubicBezTo>
                    <a:pt x="126" y="1912"/>
                    <a:pt x="103" y="1539"/>
                    <a:pt x="103" y="1177"/>
                  </a:cubicBezTo>
                  <a:cubicBezTo>
                    <a:pt x="103" y="792"/>
                    <a:pt x="103" y="408"/>
                    <a:pt x="80" y="35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9"/>
            <p:cNvSpPr/>
            <p:nvPr/>
          </p:nvSpPr>
          <p:spPr>
            <a:xfrm>
              <a:off x="8807433" y="2420700"/>
              <a:ext cx="7585" cy="105514"/>
            </a:xfrm>
            <a:custGeom>
              <a:avLst/>
              <a:gdLst/>
              <a:ahLst/>
              <a:cxnLst/>
              <a:rect l="l" t="t" r="r" b="b"/>
              <a:pathLst>
                <a:path w="170" h="2365" extrusionOk="0">
                  <a:moveTo>
                    <a:pt x="34" y="1"/>
                  </a:moveTo>
                  <a:cubicBezTo>
                    <a:pt x="11" y="1"/>
                    <a:pt x="1" y="13"/>
                    <a:pt x="1" y="35"/>
                  </a:cubicBezTo>
                  <a:cubicBezTo>
                    <a:pt x="1" y="714"/>
                    <a:pt x="68" y="1380"/>
                    <a:pt x="91" y="2048"/>
                  </a:cubicBezTo>
                  <a:cubicBezTo>
                    <a:pt x="102" y="2138"/>
                    <a:pt x="114" y="2217"/>
                    <a:pt x="114" y="2297"/>
                  </a:cubicBezTo>
                  <a:cubicBezTo>
                    <a:pt x="124" y="2319"/>
                    <a:pt x="102" y="2330"/>
                    <a:pt x="91" y="2330"/>
                  </a:cubicBezTo>
                  <a:cubicBezTo>
                    <a:pt x="91" y="2353"/>
                    <a:pt x="114" y="2365"/>
                    <a:pt x="124" y="2365"/>
                  </a:cubicBezTo>
                  <a:cubicBezTo>
                    <a:pt x="147" y="2365"/>
                    <a:pt x="170" y="2353"/>
                    <a:pt x="170" y="2330"/>
                  </a:cubicBezTo>
                  <a:cubicBezTo>
                    <a:pt x="159" y="1561"/>
                    <a:pt x="68" y="804"/>
                    <a:pt x="68" y="35"/>
                  </a:cubicBezTo>
                  <a:cubicBezTo>
                    <a:pt x="68" y="13"/>
                    <a:pt x="46" y="1"/>
                    <a:pt x="34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8807924" y="2511537"/>
              <a:ext cx="1562" cy="8120"/>
            </a:xfrm>
            <a:custGeom>
              <a:avLst/>
              <a:gdLst/>
              <a:ahLst/>
              <a:cxnLst/>
              <a:rect l="l" t="t" r="r" b="b"/>
              <a:pathLst>
                <a:path w="35" h="182" extrusionOk="0">
                  <a:moveTo>
                    <a:pt x="0" y="0"/>
                  </a:moveTo>
                  <a:cubicBezTo>
                    <a:pt x="12" y="57"/>
                    <a:pt x="12" y="125"/>
                    <a:pt x="23" y="181"/>
                  </a:cubicBezTo>
                  <a:lnTo>
                    <a:pt x="35" y="181"/>
                  </a:lnTo>
                  <a:cubicBezTo>
                    <a:pt x="23" y="113"/>
                    <a:pt x="12" y="57"/>
                    <a:pt x="0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8798823" y="2412133"/>
              <a:ext cx="14188" cy="112564"/>
            </a:xfrm>
            <a:custGeom>
              <a:avLst/>
              <a:gdLst/>
              <a:ahLst/>
              <a:cxnLst/>
              <a:rect l="l" t="t" r="r" b="b"/>
              <a:pathLst>
                <a:path w="318" h="2523" extrusionOk="0">
                  <a:moveTo>
                    <a:pt x="35" y="1"/>
                  </a:moveTo>
                  <a:cubicBezTo>
                    <a:pt x="23" y="1"/>
                    <a:pt x="1" y="12"/>
                    <a:pt x="1" y="34"/>
                  </a:cubicBezTo>
                  <a:cubicBezTo>
                    <a:pt x="1" y="770"/>
                    <a:pt x="103" y="1505"/>
                    <a:pt x="204" y="2228"/>
                  </a:cubicBezTo>
                  <a:cubicBezTo>
                    <a:pt x="216" y="2285"/>
                    <a:pt x="227" y="2341"/>
                    <a:pt x="239" y="2409"/>
                  </a:cubicBezTo>
                  <a:lnTo>
                    <a:pt x="227" y="2409"/>
                  </a:lnTo>
                  <a:cubicBezTo>
                    <a:pt x="227" y="2432"/>
                    <a:pt x="227" y="2466"/>
                    <a:pt x="239" y="2489"/>
                  </a:cubicBezTo>
                  <a:cubicBezTo>
                    <a:pt x="239" y="2511"/>
                    <a:pt x="261" y="2522"/>
                    <a:pt x="284" y="2522"/>
                  </a:cubicBezTo>
                  <a:cubicBezTo>
                    <a:pt x="295" y="2522"/>
                    <a:pt x="317" y="2511"/>
                    <a:pt x="307" y="2489"/>
                  </a:cubicBezTo>
                  <a:cubicBezTo>
                    <a:pt x="307" y="2409"/>
                    <a:pt x="295" y="2330"/>
                    <a:pt x="284" y="2240"/>
                  </a:cubicBezTo>
                  <a:cubicBezTo>
                    <a:pt x="182" y="1516"/>
                    <a:pt x="80" y="781"/>
                    <a:pt x="80" y="34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8829116" y="2344006"/>
              <a:ext cx="83787" cy="69689"/>
            </a:xfrm>
            <a:custGeom>
              <a:avLst/>
              <a:gdLst/>
              <a:ahLst/>
              <a:cxnLst/>
              <a:rect l="l" t="t" r="r" b="b"/>
              <a:pathLst>
                <a:path w="1878" h="1562" extrusionOk="0">
                  <a:moveTo>
                    <a:pt x="962" y="1"/>
                  </a:moveTo>
                  <a:cubicBezTo>
                    <a:pt x="962" y="1"/>
                    <a:pt x="453" y="375"/>
                    <a:pt x="0" y="725"/>
                  </a:cubicBezTo>
                  <a:cubicBezTo>
                    <a:pt x="136" y="849"/>
                    <a:pt x="261" y="985"/>
                    <a:pt x="385" y="1121"/>
                  </a:cubicBezTo>
                  <a:cubicBezTo>
                    <a:pt x="520" y="1257"/>
                    <a:pt x="634" y="1403"/>
                    <a:pt x="736" y="1561"/>
                  </a:cubicBezTo>
                  <a:lnTo>
                    <a:pt x="1877" y="973"/>
                  </a:lnTo>
                  <a:lnTo>
                    <a:pt x="962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8931553" y="2353107"/>
              <a:ext cx="57553" cy="76247"/>
            </a:xfrm>
            <a:custGeom>
              <a:avLst/>
              <a:gdLst/>
              <a:ahLst/>
              <a:cxnLst/>
              <a:rect l="l" t="t" r="r" b="b"/>
              <a:pathLst>
                <a:path w="1290" h="170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68" y="781"/>
                    <a:pt x="159" y="1629"/>
                  </a:cubicBezTo>
                  <a:cubicBezTo>
                    <a:pt x="216" y="1627"/>
                    <a:pt x="273" y="1626"/>
                    <a:pt x="330" y="1626"/>
                  </a:cubicBezTo>
                  <a:cubicBezTo>
                    <a:pt x="634" y="1626"/>
                    <a:pt x="938" y="1651"/>
                    <a:pt x="1232" y="1708"/>
                  </a:cubicBezTo>
                  <a:cubicBezTo>
                    <a:pt x="1267" y="1188"/>
                    <a:pt x="1289" y="747"/>
                    <a:pt x="1289" y="7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8771607" y="2530231"/>
              <a:ext cx="87312" cy="87267"/>
            </a:xfrm>
            <a:custGeom>
              <a:avLst/>
              <a:gdLst/>
              <a:ahLst/>
              <a:cxnLst/>
              <a:rect l="l" t="t" r="r" b="b"/>
              <a:pathLst>
                <a:path w="1957" h="1956" extrusionOk="0">
                  <a:moveTo>
                    <a:pt x="973" y="0"/>
                  </a:moveTo>
                  <a:cubicBezTo>
                    <a:pt x="442" y="0"/>
                    <a:pt x="0" y="441"/>
                    <a:pt x="0" y="973"/>
                  </a:cubicBezTo>
                  <a:cubicBezTo>
                    <a:pt x="0" y="1515"/>
                    <a:pt x="442" y="1956"/>
                    <a:pt x="973" y="1956"/>
                  </a:cubicBezTo>
                  <a:cubicBezTo>
                    <a:pt x="1515" y="1956"/>
                    <a:pt x="1957" y="1515"/>
                    <a:pt x="1957" y="973"/>
                  </a:cubicBezTo>
                  <a:cubicBezTo>
                    <a:pt x="1957" y="441"/>
                    <a:pt x="1515" y="0"/>
                    <a:pt x="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8772589" y="2530231"/>
              <a:ext cx="86330" cy="85795"/>
            </a:xfrm>
            <a:custGeom>
              <a:avLst/>
              <a:gdLst/>
              <a:ahLst/>
              <a:cxnLst/>
              <a:rect l="l" t="t" r="r" b="b"/>
              <a:pathLst>
                <a:path w="1935" h="1923" extrusionOk="0">
                  <a:moveTo>
                    <a:pt x="951" y="0"/>
                  </a:moveTo>
                  <a:cubicBezTo>
                    <a:pt x="860" y="0"/>
                    <a:pt x="782" y="11"/>
                    <a:pt x="691" y="34"/>
                  </a:cubicBezTo>
                  <a:lnTo>
                    <a:pt x="917" y="192"/>
                  </a:lnTo>
                  <a:cubicBezTo>
                    <a:pt x="928" y="339"/>
                    <a:pt x="928" y="498"/>
                    <a:pt x="928" y="644"/>
                  </a:cubicBezTo>
                  <a:lnTo>
                    <a:pt x="657" y="848"/>
                  </a:lnTo>
                  <a:cubicBezTo>
                    <a:pt x="533" y="757"/>
                    <a:pt x="408" y="667"/>
                    <a:pt x="284" y="588"/>
                  </a:cubicBezTo>
                  <a:lnTo>
                    <a:pt x="239" y="317"/>
                  </a:lnTo>
                  <a:cubicBezTo>
                    <a:pt x="126" y="441"/>
                    <a:pt x="35" y="599"/>
                    <a:pt x="1" y="769"/>
                  </a:cubicBezTo>
                  <a:lnTo>
                    <a:pt x="261" y="633"/>
                  </a:lnTo>
                  <a:lnTo>
                    <a:pt x="634" y="905"/>
                  </a:lnTo>
                  <a:lnTo>
                    <a:pt x="747" y="1232"/>
                  </a:lnTo>
                  <a:cubicBezTo>
                    <a:pt x="623" y="1323"/>
                    <a:pt x="498" y="1402"/>
                    <a:pt x="385" y="1504"/>
                  </a:cubicBezTo>
                  <a:lnTo>
                    <a:pt x="114" y="1470"/>
                  </a:lnTo>
                  <a:lnTo>
                    <a:pt x="114" y="1470"/>
                  </a:lnTo>
                  <a:cubicBezTo>
                    <a:pt x="204" y="1617"/>
                    <a:pt x="329" y="1742"/>
                    <a:pt x="476" y="1832"/>
                  </a:cubicBezTo>
                  <a:lnTo>
                    <a:pt x="431" y="1538"/>
                  </a:lnTo>
                  <a:cubicBezTo>
                    <a:pt x="544" y="1436"/>
                    <a:pt x="679" y="1357"/>
                    <a:pt x="804" y="1255"/>
                  </a:cubicBezTo>
                  <a:lnTo>
                    <a:pt x="1121" y="1255"/>
                  </a:lnTo>
                  <a:cubicBezTo>
                    <a:pt x="1177" y="1391"/>
                    <a:pt x="1245" y="1526"/>
                    <a:pt x="1313" y="1662"/>
                  </a:cubicBezTo>
                  <a:lnTo>
                    <a:pt x="1177" y="1923"/>
                  </a:lnTo>
                  <a:cubicBezTo>
                    <a:pt x="1347" y="1888"/>
                    <a:pt x="1505" y="1798"/>
                    <a:pt x="1629" y="1685"/>
                  </a:cubicBezTo>
                  <a:lnTo>
                    <a:pt x="1358" y="1651"/>
                  </a:lnTo>
                  <a:cubicBezTo>
                    <a:pt x="1290" y="1515"/>
                    <a:pt x="1234" y="1368"/>
                    <a:pt x="1166" y="1221"/>
                  </a:cubicBezTo>
                  <a:lnTo>
                    <a:pt x="1267" y="916"/>
                  </a:lnTo>
                  <a:cubicBezTo>
                    <a:pt x="1415" y="882"/>
                    <a:pt x="1561" y="860"/>
                    <a:pt x="1709" y="837"/>
                  </a:cubicBezTo>
                  <a:lnTo>
                    <a:pt x="1923" y="1040"/>
                  </a:lnTo>
                  <a:cubicBezTo>
                    <a:pt x="1935" y="1018"/>
                    <a:pt x="1935" y="995"/>
                    <a:pt x="1935" y="973"/>
                  </a:cubicBezTo>
                  <a:cubicBezTo>
                    <a:pt x="1935" y="814"/>
                    <a:pt x="1890" y="667"/>
                    <a:pt x="1822" y="531"/>
                  </a:cubicBezTo>
                  <a:lnTo>
                    <a:pt x="1720" y="780"/>
                  </a:lnTo>
                  <a:cubicBezTo>
                    <a:pt x="1573" y="803"/>
                    <a:pt x="1415" y="837"/>
                    <a:pt x="1267" y="860"/>
                  </a:cubicBezTo>
                  <a:lnTo>
                    <a:pt x="985" y="656"/>
                  </a:lnTo>
                  <a:cubicBezTo>
                    <a:pt x="985" y="509"/>
                    <a:pt x="973" y="362"/>
                    <a:pt x="973" y="204"/>
                  </a:cubicBezTo>
                  <a:lnTo>
                    <a:pt x="1211" y="34"/>
                  </a:lnTo>
                  <a:cubicBezTo>
                    <a:pt x="1132" y="11"/>
                    <a:pt x="1041" y="0"/>
                    <a:pt x="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8823361" y="2542054"/>
              <a:ext cx="7674" cy="5978"/>
            </a:xfrm>
            <a:custGeom>
              <a:avLst/>
              <a:gdLst/>
              <a:ahLst/>
              <a:cxnLst/>
              <a:rect l="l" t="t" r="r" b="b"/>
              <a:pathLst>
                <a:path w="172" h="134" extrusionOk="0">
                  <a:moveTo>
                    <a:pt x="37" y="0"/>
                  </a:moveTo>
                  <a:cubicBezTo>
                    <a:pt x="17" y="0"/>
                    <a:pt x="0" y="33"/>
                    <a:pt x="28" y="52"/>
                  </a:cubicBezTo>
                  <a:cubicBezTo>
                    <a:pt x="61" y="63"/>
                    <a:pt x="96" y="85"/>
                    <a:pt x="107" y="120"/>
                  </a:cubicBezTo>
                  <a:cubicBezTo>
                    <a:pt x="114" y="130"/>
                    <a:pt x="123" y="134"/>
                    <a:pt x="131" y="134"/>
                  </a:cubicBezTo>
                  <a:cubicBezTo>
                    <a:pt x="152" y="134"/>
                    <a:pt x="171" y="113"/>
                    <a:pt x="164" y="97"/>
                  </a:cubicBezTo>
                  <a:cubicBezTo>
                    <a:pt x="129" y="52"/>
                    <a:pt x="96" y="17"/>
                    <a:pt x="51" y="7"/>
                  </a:cubicBezTo>
                  <a:cubicBezTo>
                    <a:pt x="46" y="2"/>
                    <a:pt x="42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8830901" y="2541786"/>
              <a:ext cx="6692" cy="7049"/>
            </a:xfrm>
            <a:custGeom>
              <a:avLst/>
              <a:gdLst/>
              <a:ahLst/>
              <a:cxnLst/>
              <a:rect l="l" t="t" r="r" b="b"/>
              <a:pathLst>
                <a:path w="150" h="158" extrusionOk="0">
                  <a:moveTo>
                    <a:pt x="32" y="0"/>
                  </a:moveTo>
                  <a:cubicBezTo>
                    <a:pt x="15" y="0"/>
                    <a:pt x="1" y="29"/>
                    <a:pt x="17" y="46"/>
                  </a:cubicBezTo>
                  <a:cubicBezTo>
                    <a:pt x="51" y="80"/>
                    <a:pt x="73" y="103"/>
                    <a:pt x="85" y="148"/>
                  </a:cubicBezTo>
                  <a:cubicBezTo>
                    <a:pt x="91" y="155"/>
                    <a:pt x="100" y="157"/>
                    <a:pt x="108" y="157"/>
                  </a:cubicBezTo>
                  <a:cubicBezTo>
                    <a:pt x="129" y="157"/>
                    <a:pt x="150" y="139"/>
                    <a:pt x="141" y="114"/>
                  </a:cubicBezTo>
                  <a:cubicBezTo>
                    <a:pt x="119" y="80"/>
                    <a:pt x="85" y="35"/>
                    <a:pt x="51" y="13"/>
                  </a:cubicBezTo>
                  <a:cubicBezTo>
                    <a:pt x="45" y="4"/>
                    <a:pt x="38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8832373" y="2552092"/>
              <a:ext cx="5711" cy="5845"/>
            </a:xfrm>
            <a:custGeom>
              <a:avLst/>
              <a:gdLst/>
              <a:ahLst/>
              <a:cxnLst/>
              <a:rect l="l" t="t" r="r" b="b"/>
              <a:pathLst>
                <a:path w="128" h="131" extrusionOk="0">
                  <a:moveTo>
                    <a:pt x="36" y="0"/>
                  </a:moveTo>
                  <a:cubicBezTo>
                    <a:pt x="17" y="0"/>
                    <a:pt x="0" y="26"/>
                    <a:pt x="18" y="53"/>
                  </a:cubicBezTo>
                  <a:cubicBezTo>
                    <a:pt x="30" y="76"/>
                    <a:pt x="52" y="98"/>
                    <a:pt x="63" y="121"/>
                  </a:cubicBezTo>
                  <a:cubicBezTo>
                    <a:pt x="70" y="127"/>
                    <a:pt x="78" y="130"/>
                    <a:pt x="87" y="130"/>
                  </a:cubicBezTo>
                  <a:cubicBezTo>
                    <a:pt x="107" y="130"/>
                    <a:pt x="128" y="114"/>
                    <a:pt x="120" y="98"/>
                  </a:cubicBezTo>
                  <a:cubicBezTo>
                    <a:pt x="97" y="64"/>
                    <a:pt x="75" y="41"/>
                    <a:pt x="52" y="8"/>
                  </a:cubicBezTo>
                  <a:cubicBezTo>
                    <a:pt x="47" y="3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8839958" y="2548523"/>
              <a:ext cx="6603" cy="6826"/>
            </a:xfrm>
            <a:custGeom>
              <a:avLst/>
              <a:gdLst/>
              <a:ahLst/>
              <a:cxnLst/>
              <a:rect l="l" t="t" r="r" b="b"/>
              <a:pathLst>
                <a:path w="148" h="153" extrusionOk="0">
                  <a:moveTo>
                    <a:pt x="45" y="1"/>
                  </a:moveTo>
                  <a:cubicBezTo>
                    <a:pt x="23" y="1"/>
                    <a:pt x="0" y="25"/>
                    <a:pt x="18" y="42"/>
                  </a:cubicBezTo>
                  <a:cubicBezTo>
                    <a:pt x="51" y="76"/>
                    <a:pt x="74" y="99"/>
                    <a:pt x="86" y="144"/>
                  </a:cubicBezTo>
                  <a:cubicBezTo>
                    <a:pt x="92" y="150"/>
                    <a:pt x="100" y="153"/>
                    <a:pt x="108" y="153"/>
                  </a:cubicBezTo>
                  <a:cubicBezTo>
                    <a:pt x="128" y="153"/>
                    <a:pt x="147" y="134"/>
                    <a:pt x="131" y="110"/>
                  </a:cubicBezTo>
                  <a:cubicBezTo>
                    <a:pt x="119" y="76"/>
                    <a:pt x="86" y="42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8840047" y="2556286"/>
              <a:ext cx="4595" cy="4372"/>
            </a:xfrm>
            <a:custGeom>
              <a:avLst/>
              <a:gdLst/>
              <a:ahLst/>
              <a:cxnLst/>
              <a:rect l="l" t="t" r="r" b="b"/>
              <a:pathLst>
                <a:path w="103" h="98" extrusionOk="0">
                  <a:moveTo>
                    <a:pt x="37" y="1"/>
                  </a:moveTo>
                  <a:cubicBezTo>
                    <a:pt x="17" y="1"/>
                    <a:pt x="0" y="22"/>
                    <a:pt x="16" y="38"/>
                  </a:cubicBezTo>
                  <a:cubicBezTo>
                    <a:pt x="27" y="60"/>
                    <a:pt x="38" y="72"/>
                    <a:pt x="38" y="83"/>
                  </a:cubicBezTo>
                  <a:cubicBezTo>
                    <a:pt x="45" y="93"/>
                    <a:pt x="54" y="97"/>
                    <a:pt x="63" y="97"/>
                  </a:cubicBezTo>
                  <a:cubicBezTo>
                    <a:pt x="83" y="97"/>
                    <a:pt x="103" y="76"/>
                    <a:pt x="95" y="60"/>
                  </a:cubicBezTo>
                  <a:cubicBezTo>
                    <a:pt x="84" y="49"/>
                    <a:pt x="72" y="27"/>
                    <a:pt x="61" y="15"/>
                  </a:cubicBezTo>
                  <a:cubicBezTo>
                    <a:pt x="54" y="5"/>
                    <a:pt x="45" y="1"/>
                    <a:pt x="37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8835987" y="2538663"/>
              <a:ext cx="6469" cy="6469"/>
            </a:xfrm>
            <a:custGeom>
              <a:avLst/>
              <a:gdLst/>
              <a:ahLst/>
              <a:cxnLst/>
              <a:rect l="l" t="t" r="r" b="b"/>
              <a:pathLst>
                <a:path w="145" h="145" extrusionOk="0">
                  <a:moveTo>
                    <a:pt x="37" y="0"/>
                  </a:moveTo>
                  <a:cubicBezTo>
                    <a:pt x="18" y="0"/>
                    <a:pt x="1" y="22"/>
                    <a:pt x="16" y="37"/>
                  </a:cubicBezTo>
                  <a:cubicBezTo>
                    <a:pt x="39" y="71"/>
                    <a:pt x="62" y="105"/>
                    <a:pt x="84" y="128"/>
                  </a:cubicBezTo>
                  <a:cubicBezTo>
                    <a:pt x="92" y="139"/>
                    <a:pt x="103" y="144"/>
                    <a:pt x="112" y="144"/>
                  </a:cubicBezTo>
                  <a:cubicBezTo>
                    <a:pt x="130" y="144"/>
                    <a:pt x="144" y="127"/>
                    <a:pt x="129" y="105"/>
                  </a:cubicBezTo>
                  <a:cubicBezTo>
                    <a:pt x="107" y="71"/>
                    <a:pt x="84" y="48"/>
                    <a:pt x="62" y="15"/>
                  </a:cubicBezTo>
                  <a:cubicBezTo>
                    <a:pt x="55" y="4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8822826" y="2554367"/>
              <a:ext cx="5666" cy="5800"/>
            </a:xfrm>
            <a:custGeom>
              <a:avLst/>
              <a:gdLst/>
              <a:ahLst/>
              <a:cxnLst/>
              <a:rect l="l" t="t" r="r" b="b"/>
              <a:pathLst>
                <a:path w="127" h="130" extrusionOk="0">
                  <a:moveTo>
                    <a:pt x="42" y="1"/>
                  </a:moveTo>
                  <a:cubicBezTo>
                    <a:pt x="21" y="1"/>
                    <a:pt x="1" y="30"/>
                    <a:pt x="17" y="47"/>
                  </a:cubicBezTo>
                  <a:cubicBezTo>
                    <a:pt x="40" y="70"/>
                    <a:pt x="51" y="92"/>
                    <a:pt x="73" y="115"/>
                  </a:cubicBezTo>
                  <a:cubicBezTo>
                    <a:pt x="77" y="125"/>
                    <a:pt x="84" y="129"/>
                    <a:pt x="91" y="129"/>
                  </a:cubicBezTo>
                  <a:cubicBezTo>
                    <a:pt x="107" y="129"/>
                    <a:pt x="127" y="108"/>
                    <a:pt x="119" y="92"/>
                  </a:cubicBezTo>
                  <a:cubicBezTo>
                    <a:pt x="96" y="58"/>
                    <a:pt x="73" y="35"/>
                    <a:pt x="63" y="13"/>
                  </a:cubicBezTo>
                  <a:cubicBezTo>
                    <a:pt x="57" y="4"/>
                    <a:pt x="50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8843438" y="2578906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2" y="0"/>
                  </a:moveTo>
                  <a:cubicBezTo>
                    <a:pt x="16" y="0"/>
                    <a:pt x="0" y="18"/>
                    <a:pt x="8" y="40"/>
                  </a:cubicBezTo>
                  <a:cubicBezTo>
                    <a:pt x="8" y="63"/>
                    <a:pt x="19" y="85"/>
                    <a:pt x="19" y="108"/>
                  </a:cubicBezTo>
                  <a:cubicBezTo>
                    <a:pt x="23" y="122"/>
                    <a:pt x="34" y="128"/>
                    <a:pt x="45" y="128"/>
                  </a:cubicBezTo>
                  <a:cubicBezTo>
                    <a:pt x="60" y="128"/>
                    <a:pt x="76" y="116"/>
                    <a:pt x="76" y="96"/>
                  </a:cubicBezTo>
                  <a:cubicBezTo>
                    <a:pt x="64" y="73"/>
                    <a:pt x="64" y="51"/>
                    <a:pt x="53" y="17"/>
                  </a:cubicBezTo>
                  <a:cubicBezTo>
                    <a:pt x="49" y="5"/>
                    <a:pt x="41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8850309" y="2580512"/>
              <a:ext cx="2052" cy="6871"/>
            </a:xfrm>
            <a:custGeom>
              <a:avLst/>
              <a:gdLst/>
              <a:ahLst/>
              <a:cxnLst/>
              <a:rect l="l" t="t" r="r" b="b"/>
              <a:pathLst>
                <a:path w="46" h="154" extrusionOk="0">
                  <a:moveTo>
                    <a:pt x="23" y="1"/>
                  </a:moveTo>
                  <a:cubicBezTo>
                    <a:pt x="12" y="1"/>
                    <a:pt x="0" y="9"/>
                    <a:pt x="0" y="27"/>
                  </a:cubicBezTo>
                  <a:lnTo>
                    <a:pt x="0" y="128"/>
                  </a:lnTo>
                  <a:cubicBezTo>
                    <a:pt x="0" y="145"/>
                    <a:pt x="12" y="154"/>
                    <a:pt x="23" y="154"/>
                  </a:cubicBezTo>
                  <a:cubicBezTo>
                    <a:pt x="34" y="154"/>
                    <a:pt x="45" y="145"/>
                    <a:pt x="45" y="128"/>
                  </a:cubicBezTo>
                  <a:lnTo>
                    <a:pt x="45" y="27"/>
                  </a:lnTo>
                  <a:cubicBezTo>
                    <a:pt x="45" y="9"/>
                    <a:pt x="34" y="1"/>
                    <a:pt x="2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9"/>
            <p:cNvSpPr/>
            <p:nvPr/>
          </p:nvSpPr>
          <p:spPr>
            <a:xfrm>
              <a:off x="8843438" y="2590506"/>
              <a:ext cx="3703" cy="4238"/>
            </a:xfrm>
            <a:custGeom>
              <a:avLst/>
              <a:gdLst/>
              <a:ahLst/>
              <a:cxnLst/>
              <a:rect l="l" t="t" r="r" b="b"/>
              <a:pathLst>
                <a:path w="83" h="95" extrusionOk="0">
                  <a:moveTo>
                    <a:pt x="50" y="0"/>
                  </a:moveTo>
                  <a:cubicBezTo>
                    <a:pt x="42" y="0"/>
                    <a:pt x="34" y="5"/>
                    <a:pt x="30" y="17"/>
                  </a:cubicBezTo>
                  <a:cubicBezTo>
                    <a:pt x="19" y="29"/>
                    <a:pt x="19" y="40"/>
                    <a:pt x="8" y="62"/>
                  </a:cubicBezTo>
                  <a:cubicBezTo>
                    <a:pt x="1" y="82"/>
                    <a:pt x="17" y="94"/>
                    <a:pt x="34" y="94"/>
                  </a:cubicBezTo>
                  <a:cubicBezTo>
                    <a:pt x="47" y="94"/>
                    <a:pt x="59" y="88"/>
                    <a:pt x="64" y="74"/>
                  </a:cubicBezTo>
                  <a:cubicBezTo>
                    <a:pt x="64" y="62"/>
                    <a:pt x="64" y="51"/>
                    <a:pt x="76" y="40"/>
                  </a:cubicBezTo>
                  <a:cubicBezTo>
                    <a:pt x="83" y="18"/>
                    <a:pt x="66" y="0"/>
                    <a:pt x="5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9"/>
            <p:cNvSpPr/>
            <p:nvPr/>
          </p:nvSpPr>
          <p:spPr>
            <a:xfrm>
              <a:off x="8839200" y="2584929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9" y="1"/>
                  </a:moveTo>
                  <a:cubicBezTo>
                    <a:pt x="30" y="1"/>
                    <a:pt x="23" y="6"/>
                    <a:pt x="23" y="18"/>
                  </a:cubicBezTo>
                  <a:cubicBezTo>
                    <a:pt x="12" y="51"/>
                    <a:pt x="12" y="74"/>
                    <a:pt x="0" y="97"/>
                  </a:cubicBezTo>
                  <a:cubicBezTo>
                    <a:pt x="0" y="117"/>
                    <a:pt x="16" y="129"/>
                    <a:pt x="31" y="129"/>
                  </a:cubicBezTo>
                  <a:cubicBezTo>
                    <a:pt x="42" y="129"/>
                    <a:pt x="53" y="122"/>
                    <a:pt x="57" y="108"/>
                  </a:cubicBezTo>
                  <a:cubicBezTo>
                    <a:pt x="57" y="86"/>
                    <a:pt x="68" y="63"/>
                    <a:pt x="68" y="41"/>
                  </a:cubicBezTo>
                  <a:cubicBezTo>
                    <a:pt x="76" y="18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8829116" y="2309696"/>
              <a:ext cx="167529" cy="113054"/>
            </a:xfrm>
            <a:custGeom>
              <a:avLst/>
              <a:gdLst/>
              <a:ahLst/>
              <a:cxnLst/>
              <a:rect l="l" t="t" r="r" b="b"/>
              <a:pathLst>
                <a:path w="3755" h="2534" extrusionOk="0">
                  <a:moveTo>
                    <a:pt x="1211" y="1"/>
                  </a:moveTo>
                  <a:lnTo>
                    <a:pt x="1166" y="465"/>
                  </a:lnTo>
                  <a:lnTo>
                    <a:pt x="0" y="1370"/>
                  </a:lnTo>
                  <a:lnTo>
                    <a:pt x="1244" y="2365"/>
                  </a:lnTo>
                  <a:lnTo>
                    <a:pt x="1991" y="1913"/>
                  </a:lnTo>
                  <a:lnTo>
                    <a:pt x="1991" y="2534"/>
                  </a:lnTo>
                  <a:lnTo>
                    <a:pt x="3755" y="2433"/>
                  </a:lnTo>
                  <a:lnTo>
                    <a:pt x="3495" y="284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8860392" y="2366224"/>
              <a:ext cx="63621" cy="48987"/>
            </a:xfrm>
            <a:custGeom>
              <a:avLst/>
              <a:gdLst/>
              <a:ahLst/>
              <a:cxnLst/>
              <a:rect l="l" t="t" r="r" b="b"/>
              <a:pathLst>
                <a:path w="1426" h="1098" extrusionOk="0">
                  <a:moveTo>
                    <a:pt x="1425" y="0"/>
                  </a:moveTo>
                  <a:lnTo>
                    <a:pt x="0" y="656"/>
                  </a:lnTo>
                  <a:lnTo>
                    <a:pt x="543" y="1098"/>
                  </a:lnTo>
                  <a:lnTo>
                    <a:pt x="1290" y="646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8881093" y="2309696"/>
              <a:ext cx="108504" cy="49523"/>
            </a:xfrm>
            <a:custGeom>
              <a:avLst/>
              <a:gdLst/>
              <a:ahLst/>
              <a:cxnLst/>
              <a:rect l="l" t="t" r="r" b="b"/>
              <a:pathLst>
                <a:path w="2432" h="1110" extrusionOk="0">
                  <a:moveTo>
                    <a:pt x="46" y="1"/>
                  </a:moveTo>
                  <a:lnTo>
                    <a:pt x="1" y="465"/>
                  </a:lnTo>
                  <a:lnTo>
                    <a:pt x="2431" y="1109"/>
                  </a:lnTo>
                  <a:lnTo>
                    <a:pt x="2330" y="28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8964837" y="2319824"/>
              <a:ext cx="7585" cy="99938"/>
            </a:xfrm>
            <a:custGeom>
              <a:avLst/>
              <a:gdLst/>
              <a:ahLst/>
              <a:cxnLst/>
              <a:rect l="l" t="t" r="r" b="b"/>
              <a:pathLst>
                <a:path w="170" h="2240" extrusionOk="0">
                  <a:moveTo>
                    <a:pt x="1" y="0"/>
                  </a:moveTo>
                  <a:cubicBezTo>
                    <a:pt x="23" y="407"/>
                    <a:pt x="57" y="814"/>
                    <a:pt x="69" y="1221"/>
                  </a:cubicBezTo>
                  <a:cubicBezTo>
                    <a:pt x="79" y="1561"/>
                    <a:pt x="79" y="1900"/>
                    <a:pt x="91" y="2239"/>
                  </a:cubicBezTo>
                  <a:lnTo>
                    <a:pt x="170" y="2239"/>
                  </a:lnTo>
                  <a:cubicBezTo>
                    <a:pt x="159" y="1923"/>
                    <a:pt x="147" y="1606"/>
                    <a:pt x="147" y="1289"/>
                  </a:cubicBezTo>
                  <a:cubicBezTo>
                    <a:pt x="136" y="871"/>
                    <a:pt x="102" y="442"/>
                    <a:pt x="79" y="1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8973403" y="2320806"/>
              <a:ext cx="8655" cy="98465"/>
            </a:xfrm>
            <a:custGeom>
              <a:avLst/>
              <a:gdLst/>
              <a:ahLst/>
              <a:cxnLst/>
              <a:rect l="l" t="t" r="r" b="b"/>
              <a:pathLst>
                <a:path w="194" h="2207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487"/>
                    <a:pt x="57" y="973"/>
                    <a:pt x="80" y="1460"/>
                  </a:cubicBezTo>
                  <a:cubicBezTo>
                    <a:pt x="91" y="1709"/>
                    <a:pt x="114" y="1958"/>
                    <a:pt x="125" y="2206"/>
                  </a:cubicBezTo>
                  <a:lnTo>
                    <a:pt x="193" y="2206"/>
                  </a:lnTo>
                  <a:lnTo>
                    <a:pt x="159" y="1528"/>
                  </a:lnTo>
                  <a:cubicBezTo>
                    <a:pt x="136" y="1030"/>
                    <a:pt x="80" y="521"/>
                    <a:pt x="80" y="13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8925977" y="2581538"/>
              <a:ext cx="68172" cy="33015"/>
            </a:xfrm>
            <a:custGeom>
              <a:avLst/>
              <a:gdLst/>
              <a:ahLst/>
              <a:cxnLst/>
              <a:rect l="l" t="t" r="r" b="b"/>
              <a:pathLst>
                <a:path w="1528" h="740" extrusionOk="0">
                  <a:moveTo>
                    <a:pt x="876" y="1"/>
                  </a:moveTo>
                  <a:cubicBezTo>
                    <a:pt x="784" y="1"/>
                    <a:pt x="724" y="241"/>
                    <a:pt x="724" y="241"/>
                  </a:cubicBezTo>
                  <a:cubicBezTo>
                    <a:pt x="724" y="241"/>
                    <a:pt x="0" y="614"/>
                    <a:pt x="12" y="705"/>
                  </a:cubicBezTo>
                  <a:cubicBezTo>
                    <a:pt x="19" y="730"/>
                    <a:pt x="128" y="740"/>
                    <a:pt x="281" y="740"/>
                  </a:cubicBezTo>
                  <a:cubicBezTo>
                    <a:pt x="606" y="740"/>
                    <a:pt x="1128" y="694"/>
                    <a:pt x="1290" y="648"/>
                  </a:cubicBezTo>
                  <a:cubicBezTo>
                    <a:pt x="1528" y="580"/>
                    <a:pt x="1380" y="298"/>
                    <a:pt x="1380" y="298"/>
                  </a:cubicBezTo>
                  <a:lnTo>
                    <a:pt x="1380" y="298"/>
                  </a:lnTo>
                  <a:cubicBezTo>
                    <a:pt x="1380" y="298"/>
                    <a:pt x="1236" y="336"/>
                    <a:pt x="1092" y="336"/>
                  </a:cubicBezTo>
                  <a:cubicBezTo>
                    <a:pt x="1030" y="336"/>
                    <a:pt x="968" y="329"/>
                    <a:pt x="917" y="308"/>
                  </a:cubicBezTo>
                  <a:cubicBezTo>
                    <a:pt x="917" y="308"/>
                    <a:pt x="985" y="26"/>
                    <a:pt x="894" y="4"/>
                  </a:cubicBezTo>
                  <a:cubicBezTo>
                    <a:pt x="888" y="1"/>
                    <a:pt x="882" y="1"/>
                    <a:pt x="87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8929992" y="2610583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2" y="6"/>
                    <a:pt x="35" y="19"/>
                  </a:cubicBezTo>
                  <a:cubicBezTo>
                    <a:pt x="35" y="31"/>
                    <a:pt x="24" y="42"/>
                    <a:pt x="13" y="54"/>
                  </a:cubicBezTo>
                  <a:cubicBezTo>
                    <a:pt x="1" y="76"/>
                    <a:pt x="1" y="110"/>
                    <a:pt x="13" y="132"/>
                  </a:cubicBezTo>
                  <a:cubicBezTo>
                    <a:pt x="22" y="164"/>
                    <a:pt x="45" y="178"/>
                    <a:pt x="69" y="178"/>
                  </a:cubicBezTo>
                  <a:cubicBezTo>
                    <a:pt x="105" y="178"/>
                    <a:pt x="144" y="146"/>
                    <a:pt x="137" y="99"/>
                  </a:cubicBezTo>
                  <a:cubicBezTo>
                    <a:pt x="126" y="76"/>
                    <a:pt x="126" y="65"/>
                    <a:pt x="114" y="54"/>
                  </a:cubicBezTo>
                  <a:cubicBezTo>
                    <a:pt x="103" y="31"/>
                    <a:pt x="103" y="19"/>
                    <a:pt x="91" y="8"/>
                  </a:cubicBezTo>
                  <a:cubicBezTo>
                    <a:pt x="82" y="3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8940120" y="2610360"/>
              <a:ext cx="6246" cy="8031"/>
            </a:xfrm>
            <a:custGeom>
              <a:avLst/>
              <a:gdLst/>
              <a:ahLst/>
              <a:cxnLst/>
              <a:rect l="l" t="t" r="r" b="b"/>
              <a:pathLst>
                <a:path w="140" h="180" extrusionOk="0">
                  <a:moveTo>
                    <a:pt x="61" y="0"/>
                  </a:moveTo>
                  <a:cubicBezTo>
                    <a:pt x="51" y="0"/>
                    <a:pt x="41" y="7"/>
                    <a:pt x="34" y="13"/>
                  </a:cubicBezTo>
                  <a:cubicBezTo>
                    <a:pt x="34" y="36"/>
                    <a:pt x="23" y="47"/>
                    <a:pt x="12" y="59"/>
                  </a:cubicBezTo>
                  <a:cubicBezTo>
                    <a:pt x="0" y="81"/>
                    <a:pt x="0" y="115"/>
                    <a:pt x="12" y="137"/>
                  </a:cubicBezTo>
                  <a:cubicBezTo>
                    <a:pt x="20" y="167"/>
                    <a:pt x="41" y="179"/>
                    <a:pt x="62" y="179"/>
                  </a:cubicBezTo>
                  <a:cubicBezTo>
                    <a:pt x="99" y="179"/>
                    <a:pt x="139" y="142"/>
                    <a:pt x="125" y="92"/>
                  </a:cubicBezTo>
                  <a:cubicBezTo>
                    <a:pt x="125" y="81"/>
                    <a:pt x="125" y="59"/>
                    <a:pt x="113" y="47"/>
                  </a:cubicBezTo>
                  <a:lnTo>
                    <a:pt x="80" y="13"/>
                  </a:lnTo>
                  <a:cubicBezTo>
                    <a:pt x="75" y="4"/>
                    <a:pt x="68" y="0"/>
                    <a:pt x="6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8950203" y="2610092"/>
              <a:ext cx="6201" cy="7941"/>
            </a:xfrm>
            <a:custGeom>
              <a:avLst/>
              <a:gdLst/>
              <a:ahLst/>
              <a:cxnLst/>
              <a:rect l="l" t="t" r="r" b="b"/>
              <a:pathLst>
                <a:path w="139" h="178" extrusionOk="0">
                  <a:moveTo>
                    <a:pt x="62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23" y="30"/>
                    <a:pt x="12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16" y="164"/>
                    <a:pt x="39" y="177"/>
                    <a:pt x="63" y="177"/>
                  </a:cubicBezTo>
                  <a:cubicBezTo>
                    <a:pt x="99" y="177"/>
                    <a:pt x="139" y="146"/>
                    <a:pt x="125" y="98"/>
                  </a:cubicBezTo>
                  <a:cubicBezTo>
                    <a:pt x="125" y="76"/>
                    <a:pt x="125" y="65"/>
                    <a:pt x="113" y="53"/>
                  </a:cubicBezTo>
                  <a:cubicBezTo>
                    <a:pt x="103" y="30"/>
                    <a:pt x="91" y="19"/>
                    <a:pt x="80" y="8"/>
                  </a:cubicBezTo>
                  <a:cubicBezTo>
                    <a:pt x="75" y="3"/>
                    <a:pt x="68" y="1"/>
                    <a:pt x="6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8959795" y="2609824"/>
              <a:ext cx="6737" cy="7808"/>
            </a:xfrm>
            <a:custGeom>
              <a:avLst/>
              <a:gdLst/>
              <a:ahLst/>
              <a:cxnLst/>
              <a:rect l="l" t="t" r="r" b="b"/>
              <a:pathLst>
                <a:path w="151" h="175" extrusionOk="0">
                  <a:moveTo>
                    <a:pt x="72" y="1"/>
                  </a:moveTo>
                  <a:cubicBezTo>
                    <a:pt x="62" y="1"/>
                    <a:pt x="52" y="7"/>
                    <a:pt x="46" y="14"/>
                  </a:cubicBezTo>
                  <a:cubicBezTo>
                    <a:pt x="34" y="36"/>
                    <a:pt x="23" y="48"/>
                    <a:pt x="23" y="59"/>
                  </a:cubicBezTo>
                  <a:cubicBezTo>
                    <a:pt x="1" y="82"/>
                    <a:pt x="11" y="116"/>
                    <a:pt x="11" y="139"/>
                  </a:cubicBezTo>
                  <a:cubicBezTo>
                    <a:pt x="20" y="164"/>
                    <a:pt x="42" y="175"/>
                    <a:pt x="66" y="175"/>
                  </a:cubicBezTo>
                  <a:cubicBezTo>
                    <a:pt x="106" y="175"/>
                    <a:pt x="151" y="143"/>
                    <a:pt x="136" y="93"/>
                  </a:cubicBezTo>
                  <a:cubicBezTo>
                    <a:pt x="136" y="82"/>
                    <a:pt x="136" y="59"/>
                    <a:pt x="125" y="48"/>
                  </a:cubicBezTo>
                  <a:lnTo>
                    <a:pt x="91" y="14"/>
                  </a:lnTo>
                  <a:cubicBezTo>
                    <a:pt x="86" y="4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8969878" y="2608575"/>
              <a:ext cx="6737" cy="7941"/>
            </a:xfrm>
            <a:custGeom>
              <a:avLst/>
              <a:gdLst/>
              <a:ahLst/>
              <a:cxnLst/>
              <a:rect l="l" t="t" r="r" b="b"/>
              <a:pathLst>
                <a:path w="151" h="178" extrusionOk="0">
                  <a:moveTo>
                    <a:pt x="72" y="0"/>
                  </a:moveTo>
                  <a:cubicBezTo>
                    <a:pt x="63" y="0"/>
                    <a:pt x="52" y="6"/>
                    <a:pt x="46" y="19"/>
                  </a:cubicBezTo>
                  <a:lnTo>
                    <a:pt x="12" y="53"/>
                  </a:lnTo>
                  <a:cubicBezTo>
                    <a:pt x="1" y="76"/>
                    <a:pt x="12" y="110"/>
                    <a:pt x="12" y="132"/>
                  </a:cubicBezTo>
                  <a:cubicBezTo>
                    <a:pt x="21" y="164"/>
                    <a:pt x="46" y="177"/>
                    <a:pt x="71" y="177"/>
                  </a:cubicBezTo>
                  <a:cubicBezTo>
                    <a:pt x="110" y="177"/>
                    <a:pt x="150" y="146"/>
                    <a:pt x="136" y="99"/>
                  </a:cubicBezTo>
                  <a:cubicBezTo>
                    <a:pt x="125" y="76"/>
                    <a:pt x="125" y="64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8979961" y="2607058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5" y="1"/>
                  </a:moveTo>
                  <a:cubicBezTo>
                    <a:pt x="54" y="1"/>
                    <a:pt x="46" y="6"/>
                    <a:pt x="46" y="20"/>
                  </a:cubicBezTo>
                  <a:lnTo>
                    <a:pt x="12" y="53"/>
                  </a:lnTo>
                  <a:cubicBezTo>
                    <a:pt x="1" y="76"/>
                    <a:pt x="1" y="110"/>
                    <a:pt x="12" y="133"/>
                  </a:cubicBezTo>
                  <a:cubicBezTo>
                    <a:pt x="21" y="164"/>
                    <a:pt x="44" y="177"/>
                    <a:pt x="68" y="177"/>
                  </a:cubicBezTo>
                  <a:cubicBezTo>
                    <a:pt x="105" y="177"/>
                    <a:pt x="143" y="146"/>
                    <a:pt x="137" y="98"/>
                  </a:cubicBezTo>
                  <a:cubicBezTo>
                    <a:pt x="125" y="76"/>
                    <a:pt x="125" y="65"/>
                    <a:pt x="114" y="53"/>
                  </a:cubicBezTo>
                  <a:cubicBezTo>
                    <a:pt x="114" y="30"/>
                    <a:pt x="102" y="20"/>
                    <a:pt x="91" y="8"/>
                  </a:cubicBezTo>
                  <a:cubicBezTo>
                    <a:pt x="82" y="3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8954397" y="2601080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1"/>
                  </a:moveTo>
                  <a:cubicBezTo>
                    <a:pt x="22" y="1"/>
                    <a:pt x="1" y="18"/>
                    <a:pt x="9" y="40"/>
                  </a:cubicBezTo>
                  <a:cubicBezTo>
                    <a:pt x="42" y="119"/>
                    <a:pt x="87" y="199"/>
                    <a:pt x="122" y="278"/>
                  </a:cubicBezTo>
                  <a:lnTo>
                    <a:pt x="178" y="278"/>
                  </a:lnTo>
                  <a:cubicBezTo>
                    <a:pt x="144" y="187"/>
                    <a:pt x="99" y="108"/>
                    <a:pt x="65" y="18"/>
                  </a:cubicBezTo>
                  <a:cubicBezTo>
                    <a:pt x="61" y="6"/>
                    <a:pt x="51" y="1"/>
                    <a:pt x="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8959037" y="2598492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45" y="1"/>
                  </a:moveTo>
                  <a:cubicBezTo>
                    <a:pt x="23" y="1"/>
                    <a:pt x="0" y="27"/>
                    <a:pt x="18" y="53"/>
                  </a:cubicBezTo>
                  <a:cubicBezTo>
                    <a:pt x="85" y="132"/>
                    <a:pt x="119" y="234"/>
                    <a:pt x="164" y="325"/>
                  </a:cubicBezTo>
                  <a:lnTo>
                    <a:pt x="221" y="325"/>
                  </a:lnTo>
                  <a:cubicBezTo>
                    <a:pt x="176" y="212"/>
                    <a:pt x="131" y="109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8948463" y="2584974"/>
              <a:ext cx="10841" cy="9235"/>
            </a:xfrm>
            <a:custGeom>
              <a:avLst/>
              <a:gdLst/>
              <a:ahLst/>
              <a:cxnLst/>
              <a:rect l="l" t="t" r="r" b="b"/>
              <a:pathLst>
                <a:path w="243" h="207" extrusionOk="0">
                  <a:moveTo>
                    <a:pt x="62" y="17"/>
                  </a:moveTo>
                  <a:cubicBezTo>
                    <a:pt x="96" y="17"/>
                    <a:pt x="142" y="73"/>
                    <a:pt x="152" y="96"/>
                  </a:cubicBezTo>
                  <a:cubicBezTo>
                    <a:pt x="169" y="113"/>
                    <a:pt x="199" y="143"/>
                    <a:pt x="208" y="171"/>
                  </a:cubicBezTo>
                  <a:lnTo>
                    <a:pt x="208" y="171"/>
                  </a:lnTo>
                  <a:cubicBezTo>
                    <a:pt x="175" y="160"/>
                    <a:pt x="148" y="126"/>
                    <a:pt x="130" y="107"/>
                  </a:cubicBezTo>
                  <a:cubicBezTo>
                    <a:pt x="119" y="107"/>
                    <a:pt x="51" y="28"/>
                    <a:pt x="62" y="17"/>
                  </a:cubicBezTo>
                  <a:close/>
                  <a:moveTo>
                    <a:pt x="66" y="1"/>
                  </a:moveTo>
                  <a:cubicBezTo>
                    <a:pt x="61" y="1"/>
                    <a:pt x="56" y="2"/>
                    <a:pt x="51" y="5"/>
                  </a:cubicBezTo>
                  <a:cubicBezTo>
                    <a:pt x="1" y="36"/>
                    <a:pt x="145" y="163"/>
                    <a:pt x="211" y="192"/>
                  </a:cubicBezTo>
                  <a:lnTo>
                    <a:pt x="211" y="192"/>
                  </a:lnTo>
                  <a:cubicBezTo>
                    <a:pt x="210" y="194"/>
                    <a:pt x="210" y="196"/>
                    <a:pt x="209" y="198"/>
                  </a:cubicBezTo>
                  <a:cubicBezTo>
                    <a:pt x="203" y="203"/>
                    <a:pt x="206" y="206"/>
                    <a:pt x="210" y="206"/>
                  </a:cubicBezTo>
                  <a:cubicBezTo>
                    <a:pt x="215" y="206"/>
                    <a:pt x="220" y="203"/>
                    <a:pt x="220" y="198"/>
                  </a:cubicBezTo>
                  <a:cubicBezTo>
                    <a:pt x="220" y="197"/>
                    <a:pt x="221" y="197"/>
                    <a:pt x="221" y="196"/>
                  </a:cubicBezTo>
                  <a:lnTo>
                    <a:pt x="221" y="196"/>
                  </a:lnTo>
                  <a:cubicBezTo>
                    <a:pt x="225" y="197"/>
                    <a:pt x="229" y="198"/>
                    <a:pt x="232" y="198"/>
                  </a:cubicBezTo>
                  <a:cubicBezTo>
                    <a:pt x="243" y="198"/>
                    <a:pt x="243" y="175"/>
                    <a:pt x="232" y="175"/>
                  </a:cubicBezTo>
                  <a:cubicBezTo>
                    <a:pt x="228" y="175"/>
                    <a:pt x="225" y="175"/>
                    <a:pt x="222" y="175"/>
                  </a:cubicBezTo>
                  <a:lnTo>
                    <a:pt x="222" y="175"/>
                  </a:lnTo>
                  <a:cubicBezTo>
                    <a:pt x="217" y="137"/>
                    <a:pt x="183" y="102"/>
                    <a:pt x="164" y="73"/>
                  </a:cubicBezTo>
                  <a:cubicBezTo>
                    <a:pt x="145" y="54"/>
                    <a:pt x="100" y="1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8956360" y="2583680"/>
              <a:ext cx="3971" cy="9503"/>
            </a:xfrm>
            <a:custGeom>
              <a:avLst/>
              <a:gdLst/>
              <a:ahLst/>
              <a:cxnLst/>
              <a:rect l="l" t="t" r="r" b="b"/>
              <a:pathLst>
                <a:path w="89" h="213" extrusionOk="0">
                  <a:moveTo>
                    <a:pt x="49" y="22"/>
                  </a:moveTo>
                  <a:cubicBezTo>
                    <a:pt x="71" y="66"/>
                    <a:pt x="68" y="116"/>
                    <a:pt x="61" y="161"/>
                  </a:cubicBezTo>
                  <a:lnTo>
                    <a:pt x="61" y="161"/>
                  </a:lnTo>
                  <a:cubicBezTo>
                    <a:pt x="57" y="148"/>
                    <a:pt x="55" y="135"/>
                    <a:pt x="55" y="125"/>
                  </a:cubicBezTo>
                  <a:cubicBezTo>
                    <a:pt x="44" y="95"/>
                    <a:pt x="35" y="55"/>
                    <a:pt x="49" y="22"/>
                  </a:cubicBezTo>
                  <a:close/>
                  <a:moveTo>
                    <a:pt x="43" y="1"/>
                  </a:moveTo>
                  <a:cubicBezTo>
                    <a:pt x="1" y="43"/>
                    <a:pt x="38" y="146"/>
                    <a:pt x="53" y="196"/>
                  </a:cubicBezTo>
                  <a:lnTo>
                    <a:pt x="53" y="196"/>
                  </a:lnTo>
                  <a:cubicBezTo>
                    <a:pt x="51" y="199"/>
                    <a:pt x="52" y="201"/>
                    <a:pt x="54" y="201"/>
                  </a:cubicBezTo>
                  <a:lnTo>
                    <a:pt x="54" y="201"/>
                  </a:lnTo>
                  <a:cubicBezTo>
                    <a:pt x="54" y="202"/>
                    <a:pt x="55" y="203"/>
                    <a:pt x="55" y="204"/>
                  </a:cubicBezTo>
                  <a:cubicBezTo>
                    <a:pt x="55" y="210"/>
                    <a:pt x="61" y="212"/>
                    <a:pt x="66" y="212"/>
                  </a:cubicBezTo>
                  <a:cubicBezTo>
                    <a:pt x="72" y="212"/>
                    <a:pt x="78" y="210"/>
                    <a:pt x="78" y="204"/>
                  </a:cubicBezTo>
                  <a:cubicBezTo>
                    <a:pt x="75" y="198"/>
                    <a:pt x="72" y="192"/>
                    <a:pt x="69" y="185"/>
                  </a:cubicBezTo>
                  <a:lnTo>
                    <a:pt x="69" y="185"/>
                  </a:lnTo>
                  <a:cubicBezTo>
                    <a:pt x="88" y="129"/>
                    <a:pt x="87" y="54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8769109" y="2507967"/>
              <a:ext cx="67636" cy="33461"/>
            </a:xfrm>
            <a:custGeom>
              <a:avLst/>
              <a:gdLst/>
              <a:ahLst/>
              <a:cxnLst/>
              <a:rect l="l" t="t" r="r" b="b"/>
              <a:pathLst>
                <a:path w="1516" h="750" extrusionOk="0">
                  <a:moveTo>
                    <a:pt x="871" y="0"/>
                  </a:moveTo>
                  <a:cubicBezTo>
                    <a:pt x="786" y="0"/>
                    <a:pt x="724" y="250"/>
                    <a:pt x="724" y="250"/>
                  </a:cubicBezTo>
                  <a:cubicBezTo>
                    <a:pt x="724" y="250"/>
                    <a:pt x="0" y="623"/>
                    <a:pt x="11" y="714"/>
                  </a:cubicBezTo>
                  <a:cubicBezTo>
                    <a:pt x="15" y="739"/>
                    <a:pt x="124" y="749"/>
                    <a:pt x="278" y="749"/>
                  </a:cubicBezTo>
                  <a:cubicBezTo>
                    <a:pt x="603" y="749"/>
                    <a:pt x="1128" y="703"/>
                    <a:pt x="1289" y="657"/>
                  </a:cubicBezTo>
                  <a:cubicBezTo>
                    <a:pt x="1515" y="590"/>
                    <a:pt x="1380" y="306"/>
                    <a:pt x="1380" y="306"/>
                  </a:cubicBezTo>
                  <a:lnTo>
                    <a:pt x="1380" y="306"/>
                  </a:lnTo>
                  <a:cubicBezTo>
                    <a:pt x="1380" y="306"/>
                    <a:pt x="1235" y="346"/>
                    <a:pt x="1090" y="346"/>
                  </a:cubicBezTo>
                  <a:cubicBezTo>
                    <a:pt x="1028" y="346"/>
                    <a:pt x="966" y="338"/>
                    <a:pt x="916" y="318"/>
                  </a:cubicBezTo>
                  <a:cubicBezTo>
                    <a:pt x="916" y="318"/>
                    <a:pt x="983" y="35"/>
                    <a:pt x="882" y="2"/>
                  </a:cubicBezTo>
                  <a:cubicBezTo>
                    <a:pt x="879" y="1"/>
                    <a:pt x="875" y="0"/>
                    <a:pt x="87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8773124" y="2537458"/>
              <a:ext cx="6201" cy="7897"/>
            </a:xfrm>
            <a:custGeom>
              <a:avLst/>
              <a:gdLst/>
              <a:ahLst/>
              <a:cxnLst/>
              <a:rect l="l" t="t" r="r" b="b"/>
              <a:pathLst>
                <a:path w="139" h="177" extrusionOk="0">
                  <a:moveTo>
                    <a:pt x="62" y="0"/>
                  </a:moveTo>
                  <a:cubicBezTo>
                    <a:pt x="52" y="0"/>
                    <a:pt x="41" y="6"/>
                    <a:pt x="34" y="19"/>
                  </a:cubicBezTo>
                  <a:cubicBezTo>
                    <a:pt x="34" y="30"/>
                    <a:pt x="23" y="42"/>
                    <a:pt x="11" y="53"/>
                  </a:cubicBezTo>
                  <a:cubicBezTo>
                    <a:pt x="1" y="75"/>
                    <a:pt x="1" y="110"/>
                    <a:pt x="11" y="132"/>
                  </a:cubicBezTo>
                  <a:cubicBezTo>
                    <a:pt x="16" y="163"/>
                    <a:pt x="38" y="177"/>
                    <a:pt x="62" y="177"/>
                  </a:cubicBezTo>
                  <a:cubicBezTo>
                    <a:pt x="99" y="177"/>
                    <a:pt x="138" y="146"/>
                    <a:pt x="124" y="98"/>
                  </a:cubicBezTo>
                  <a:cubicBezTo>
                    <a:pt x="124" y="75"/>
                    <a:pt x="124" y="64"/>
                    <a:pt x="114" y="42"/>
                  </a:cubicBezTo>
                  <a:lnTo>
                    <a:pt x="79" y="7"/>
                  </a:lnTo>
                  <a:cubicBezTo>
                    <a:pt x="75" y="3"/>
                    <a:pt x="68" y="0"/>
                    <a:pt x="6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8782672" y="2537191"/>
              <a:ext cx="6737" cy="7674"/>
            </a:xfrm>
            <a:custGeom>
              <a:avLst/>
              <a:gdLst/>
              <a:ahLst/>
              <a:cxnLst/>
              <a:rect l="l" t="t" r="r" b="b"/>
              <a:pathLst>
                <a:path w="151" h="172" extrusionOk="0">
                  <a:moveTo>
                    <a:pt x="73" y="0"/>
                  </a:moveTo>
                  <a:cubicBezTo>
                    <a:pt x="64" y="0"/>
                    <a:pt x="53" y="7"/>
                    <a:pt x="46" y="13"/>
                  </a:cubicBezTo>
                  <a:cubicBezTo>
                    <a:pt x="35" y="25"/>
                    <a:pt x="24" y="48"/>
                    <a:pt x="24" y="59"/>
                  </a:cubicBezTo>
                  <a:cubicBezTo>
                    <a:pt x="1" y="81"/>
                    <a:pt x="13" y="104"/>
                    <a:pt x="24" y="126"/>
                  </a:cubicBezTo>
                  <a:cubicBezTo>
                    <a:pt x="28" y="158"/>
                    <a:pt x="51" y="172"/>
                    <a:pt x="75" y="172"/>
                  </a:cubicBezTo>
                  <a:cubicBezTo>
                    <a:pt x="111" y="172"/>
                    <a:pt x="150" y="140"/>
                    <a:pt x="137" y="93"/>
                  </a:cubicBezTo>
                  <a:cubicBezTo>
                    <a:pt x="137" y="81"/>
                    <a:pt x="137" y="59"/>
                    <a:pt x="126" y="48"/>
                  </a:cubicBezTo>
                  <a:lnTo>
                    <a:pt x="91" y="13"/>
                  </a:lnTo>
                  <a:cubicBezTo>
                    <a:pt x="87" y="4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8792799" y="2536923"/>
              <a:ext cx="6692" cy="7941"/>
            </a:xfrm>
            <a:custGeom>
              <a:avLst/>
              <a:gdLst/>
              <a:ahLst/>
              <a:cxnLst/>
              <a:rect l="l" t="t" r="r" b="b"/>
              <a:pathLst>
                <a:path w="150" h="178" extrusionOk="0">
                  <a:moveTo>
                    <a:pt x="72" y="1"/>
                  </a:moveTo>
                  <a:cubicBezTo>
                    <a:pt x="63" y="1"/>
                    <a:pt x="52" y="6"/>
                    <a:pt x="45" y="19"/>
                  </a:cubicBezTo>
                  <a:lnTo>
                    <a:pt x="12" y="54"/>
                  </a:lnTo>
                  <a:cubicBezTo>
                    <a:pt x="0" y="76"/>
                    <a:pt x="12" y="110"/>
                    <a:pt x="12" y="132"/>
                  </a:cubicBezTo>
                  <a:cubicBezTo>
                    <a:pt x="21" y="164"/>
                    <a:pt x="46" y="178"/>
                    <a:pt x="71" y="178"/>
                  </a:cubicBezTo>
                  <a:cubicBezTo>
                    <a:pt x="110" y="178"/>
                    <a:pt x="149" y="146"/>
                    <a:pt x="136" y="99"/>
                  </a:cubicBezTo>
                  <a:cubicBezTo>
                    <a:pt x="136" y="76"/>
                    <a:pt x="136" y="65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8802883" y="2536700"/>
              <a:ext cx="6692" cy="7674"/>
            </a:xfrm>
            <a:custGeom>
              <a:avLst/>
              <a:gdLst/>
              <a:ahLst/>
              <a:cxnLst/>
              <a:rect l="l" t="t" r="r" b="b"/>
              <a:pathLst>
                <a:path w="150" h="172" extrusionOk="0">
                  <a:moveTo>
                    <a:pt x="69" y="0"/>
                  </a:moveTo>
                  <a:cubicBezTo>
                    <a:pt x="57" y="0"/>
                    <a:pt x="46" y="7"/>
                    <a:pt x="46" y="13"/>
                  </a:cubicBezTo>
                  <a:cubicBezTo>
                    <a:pt x="35" y="24"/>
                    <a:pt x="23" y="47"/>
                    <a:pt x="12" y="59"/>
                  </a:cubicBezTo>
                  <a:cubicBezTo>
                    <a:pt x="0" y="81"/>
                    <a:pt x="12" y="104"/>
                    <a:pt x="12" y="127"/>
                  </a:cubicBezTo>
                  <a:cubicBezTo>
                    <a:pt x="21" y="158"/>
                    <a:pt x="46" y="171"/>
                    <a:pt x="71" y="171"/>
                  </a:cubicBezTo>
                  <a:cubicBezTo>
                    <a:pt x="110" y="171"/>
                    <a:pt x="150" y="140"/>
                    <a:pt x="136" y="92"/>
                  </a:cubicBezTo>
                  <a:cubicBezTo>
                    <a:pt x="125" y="81"/>
                    <a:pt x="125" y="59"/>
                    <a:pt x="113" y="47"/>
                  </a:cubicBezTo>
                  <a:cubicBezTo>
                    <a:pt x="113" y="36"/>
                    <a:pt x="103" y="24"/>
                    <a:pt x="91" y="13"/>
                  </a:cubicBezTo>
                  <a:cubicBezTo>
                    <a:pt x="86" y="4"/>
                    <a:pt x="77" y="0"/>
                    <a:pt x="69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8812966" y="2535406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1" y="6"/>
                    <a:pt x="35" y="20"/>
                  </a:cubicBezTo>
                  <a:cubicBezTo>
                    <a:pt x="35" y="31"/>
                    <a:pt x="23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21" y="164"/>
                    <a:pt x="44" y="178"/>
                    <a:pt x="68" y="178"/>
                  </a:cubicBezTo>
                  <a:cubicBezTo>
                    <a:pt x="105" y="178"/>
                    <a:pt x="143" y="146"/>
                    <a:pt x="136" y="99"/>
                  </a:cubicBezTo>
                  <a:cubicBezTo>
                    <a:pt x="125" y="76"/>
                    <a:pt x="125" y="65"/>
                    <a:pt x="114" y="42"/>
                  </a:cubicBezTo>
                  <a:cubicBezTo>
                    <a:pt x="103" y="31"/>
                    <a:pt x="103" y="20"/>
                    <a:pt x="91" y="8"/>
                  </a:cubicBezTo>
                  <a:cubicBezTo>
                    <a:pt x="82" y="4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8823049" y="2533889"/>
              <a:ext cx="6246" cy="7941"/>
            </a:xfrm>
            <a:custGeom>
              <a:avLst/>
              <a:gdLst/>
              <a:ahLst/>
              <a:cxnLst/>
              <a:rect l="l" t="t" r="r" b="b"/>
              <a:pathLst>
                <a:path w="140" h="178" extrusionOk="0">
                  <a:moveTo>
                    <a:pt x="61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35" y="31"/>
                    <a:pt x="23" y="42"/>
                    <a:pt x="12" y="54"/>
                  </a:cubicBezTo>
                  <a:cubicBezTo>
                    <a:pt x="1" y="76"/>
                    <a:pt x="1" y="110"/>
                    <a:pt x="12" y="133"/>
                  </a:cubicBezTo>
                  <a:cubicBezTo>
                    <a:pt x="17" y="164"/>
                    <a:pt x="39" y="178"/>
                    <a:pt x="63" y="178"/>
                  </a:cubicBezTo>
                  <a:cubicBezTo>
                    <a:pt x="99" y="178"/>
                    <a:pt x="139" y="146"/>
                    <a:pt x="125" y="99"/>
                  </a:cubicBezTo>
                  <a:cubicBezTo>
                    <a:pt x="125" y="76"/>
                    <a:pt x="125" y="65"/>
                    <a:pt x="114" y="42"/>
                  </a:cubicBezTo>
                  <a:lnTo>
                    <a:pt x="80" y="9"/>
                  </a:lnTo>
                  <a:cubicBezTo>
                    <a:pt x="75" y="4"/>
                    <a:pt x="68" y="1"/>
                    <a:pt x="61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8797529" y="2527955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0"/>
                  </a:moveTo>
                  <a:cubicBezTo>
                    <a:pt x="22" y="0"/>
                    <a:pt x="0" y="17"/>
                    <a:pt x="7" y="39"/>
                  </a:cubicBezTo>
                  <a:cubicBezTo>
                    <a:pt x="42" y="119"/>
                    <a:pt x="87" y="198"/>
                    <a:pt x="120" y="277"/>
                  </a:cubicBezTo>
                  <a:lnTo>
                    <a:pt x="177" y="277"/>
                  </a:lnTo>
                  <a:cubicBezTo>
                    <a:pt x="143" y="187"/>
                    <a:pt x="98" y="107"/>
                    <a:pt x="64" y="17"/>
                  </a:cubicBezTo>
                  <a:cubicBezTo>
                    <a:pt x="60" y="5"/>
                    <a:pt x="51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8802079" y="2525323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36" y="1"/>
                  </a:moveTo>
                  <a:cubicBezTo>
                    <a:pt x="18" y="1"/>
                    <a:pt x="1" y="27"/>
                    <a:pt x="18" y="53"/>
                  </a:cubicBezTo>
                  <a:cubicBezTo>
                    <a:pt x="75" y="133"/>
                    <a:pt x="121" y="234"/>
                    <a:pt x="166" y="325"/>
                  </a:cubicBezTo>
                  <a:lnTo>
                    <a:pt x="222" y="325"/>
                  </a:lnTo>
                  <a:cubicBezTo>
                    <a:pt x="177" y="211"/>
                    <a:pt x="131" y="110"/>
                    <a:pt x="53" y="8"/>
                  </a:cubicBezTo>
                  <a:cubicBezTo>
                    <a:pt x="48" y="3"/>
                    <a:pt x="42" y="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8791595" y="2511849"/>
              <a:ext cx="10306" cy="9191"/>
            </a:xfrm>
            <a:custGeom>
              <a:avLst/>
              <a:gdLst/>
              <a:ahLst/>
              <a:cxnLst/>
              <a:rect l="l" t="t" r="r" b="b"/>
              <a:pathLst>
                <a:path w="231" h="206" extrusionOk="0">
                  <a:moveTo>
                    <a:pt x="62" y="16"/>
                  </a:moveTo>
                  <a:cubicBezTo>
                    <a:pt x="95" y="16"/>
                    <a:pt x="129" y="73"/>
                    <a:pt x="152" y="84"/>
                  </a:cubicBezTo>
                  <a:cubicBezTo>
                    <a:pt x="169" y="109"/>
                    <a:pt x="191" y="140"/>
                    <a:pt x="198" y="168"/>
                  </a:cubicBezTo>
                  <a:lnTo>
                    <a:pt x="198" y="168"/>
                  </a:lnTo>
                  <a:cubicBezTo>
                    <a:pt x="171" y="156"/>
                    <a:pt x="147" y="124"/>
                    <a:pt x="129" y="106"/>
                  </a:cubicBezTo>
                  <a:cubicBezTo>
                    <a:pt x="118" y="106"/>
                    <a:pt x="50" y="28"/>
                    <a:pt x="62" y="16"/>
                  </a:cubicBezTo>
                  <a:close/>
                  <a:moveTo>
                    <a:pt x="65" y="0"/>
                  </a:moveTo>
                  <a:cubicBezTo>
                    <a:pt x="60" y="0"/>
                    <a:pt x="55" y="2"/>
                    <a:pt x="50" y="5"/>
                  </a:cubicBezTo>
                  <a:cubicBezTo>
                    <a:pt x="0" y="35"/>
                    <a:pt x="135" y="161"/>
                    <a:pt x="199" y="191"/>
                  </a:cubicBezTo>
                  <a:lnTo>
                    <a:pt x="199" y="191"/>
                  </a:lnTo>
                  <a:cubicBezTo>
                    <a:pt x="198" y="193"/>
                    <a:pt x="198" y="195"/>
                    <a:pt x="197" y="197"/>
                  </a:cubicBezTo>
                  <a:cubicBezTo>
                    <a:pt x="197" y="203"/>
                    <a:pt x="203" y="206"/>
                    <a:pt x="209" y="206"/>
                  </a:cubicBezTo>
                  <a:cubicBezTo>
                    <a:pt x="214" y="206"/>
                    <a:pt x="220" y="203"/>
                    <a:pt x="220" y="197"/>
                  </a:cubicBezTo>
                  <a:cubicBezTo>
                    <a:pt x="230" y="197"/>
                    <a:pt x="231" y="176"/>
                    <a:pt x="221" y="174"/>
                  </a:cubicBezTo>
                  <a:lnTo>
                    <a:pt x="221" y="174"/>
                  </a:lnTo>
                  <a:cubicBezTo>
                    <a:pt x="216" y="137"/>
                    <a:pt x="182" y="101"/>
                    <a:pt x="163" y="73"/>
                  </a:cubicBezTo>
                  <a:cubicBezTo>
                    <a:pt x="143" y="5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8799670" y="2510510"/>
              <a:ext cx="3792" cy="9503"/>
            </a:xfrm>
            <a:custGeom>
              <a:avLst/>
              <a:gdLst/>
              <a:ahLst/>
              <a:cxnLst/>
              <a:rect l="l" t="t" r="r" b="b"/>
              <a:pathLst>
                <a:path w="85" h="213" extrusionOk="0">
                  <a:moveTo>
                    <a:pt x="43" y="24"/>
                  </a:moveTo>
                  <a:cubicBezTo>
                    <a:pt x="56" y="63"/>
                    <a:pt x="59" y="106"/>
                    <a:pt x="52" y="147"/>
                  </a:cubicBezTo>
                  <a:lnTo>
                    <a:pt x="52" y="147"/>
                  </a:lnTo>
                  <a:cubicBezTo>
                    <a:pt x="51" y="139"/>
                    <a:pt x="50" y="132"/>
                    <a:pt x="50" y="125"/>
                  </a:cubicBezTo>
                  <a:cubicBezTo>
                    <a:pt x="40" y="95"/>
                    <a:pt x="30" y="56"/>
                    <a:pt x="43" y="24"/>
                  </a:cubicBezTo>
                  <a:close/>
                  <a:moveTo>
                    <a:pt x="39" y="1"/>
                  </a:moveTo>
                  <a:cubicBezTo>
                    <a:pt x="0" y="39"/>
                    <a:pt x="28" y="128"/>
                    <a:pt x="43" y="181"/>
                  </a:cubicBezTo>
                  <a:lnTo>
                    <a:pt x="43" y="181"/>
                  </a:lnTo>
                  <a:cubicBezTo>
                    <a:pt x="42" y="185"/>
                    <a:pt x="40" y="189"/>
                    <a:pt x="39" y="193"/>
                  </a:cubicBezTo>
                  <a:cubicBezTo>
                    <a:pt x="39" y="198"/>
                    <a:pt x="44" y="201"/>
                    <a:pt x="49" y="201"/>
                  </a:cubicBezTo>
                  <a:lnTo>
                    <a:pt x="49" y="201"/>
                  </a:lnTo>
                  <a:cubicBezTo>
                    <a:pt x="49" y="202"/>
                    <a:pt x="49" y="203"/>
                    <a:pt x="50" y="204"/>
                  </a:cubicBezTo>
                  <a:cubicBezTo>
                    <a:pt x="50" y="210"/>
                    <a:pt x="55" y="213"/>
                    <a:pt x="60" y="213"/>
                  </a:cubicBezTo>
                  <a:cubicBezTo>
                    <a:pt x="64" y="213"/>
                    <a:pt x="67" y="210"/>
                    <a:pt x="61" y="204"/>
                  </a:cubicBezTo>
                  <a:cubicBezTo>
                    <a:pt x="61" y="202"/>
                    <a:pt x="61" y="199"/>
                    <a:pt x="61" y="196"/>
                  </a:cubicBezTo>
                  <a:lnTo>
                    <a:pt x="61" y="196"/>
                  </a:lnTo>
                  <a:cubicBezTo>
                    <a:pt x="61" y="195"/>
                    <a:pt x="61" y="194"/>
                    <a:pt x="61" y="193"/>
                  </a:cubicBezTo>
                  <a:cubicBezTo>
                    <a:pt x="72" y="136"/>
                    <a:pt x="84" y="58"/>
                    <a:pt x="50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8879576" y="2183435"/>
              <a:ext cx="118096" cy="160614"/>
            </a:xfrm>
            <a:custGeom>
              <a:avLst/>
              <a:gdLst/>
              <a:ahLst/>
              <a:cxnLst/>
              <a:rect l="l" t="t" r="r" b="b"/>
              <a:pathLst>
                <a:path w="2647" h="3600" extrusionOk="0">
                  <a:moveTo>
                    <a:pt x="1360" y="0"/>
                  </a:moveTo>
                  <a:cubicBezTo>
                    <a:pt x="919" y="0"/>
                    <a:pt x="466" y="148"/>
                    <a:pt x="407" y="355"/>
                  </a:cubicBezTo>
                  <a:cubicBezTo>
                    <a:pt x="339" y="581"/>
                    <a:pt x="125" y="2220"/>
                    <a:pt x="0" y="3159"/>
                  </a:cubicBezTo>
                  <a:cubicBezTo>
                    <a:pt x="487" y="3215"/>
                    <a:pt x="2330" y="3521"/>
                    <a:pt x="2624" y="3600"/>
                  </a:cubicBezTo>
                  <a:cubicBezTo>
                    <a:pt x="2635" y="2786"/>
                    <a:pt x="2646" y="988"/>
                    <a:pt x="2160" y="287"/>
                  </a:cubicBezTo>
                  <a:cubicBezTo>
                    <a:pt x="2015" y="84"/>
                    <a:pt x="1691" y="0"/>
                    <a:pt x="1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8934052" y="2186602"/>
              <a:ext cx="63621" cy="157446"/>
            </a:xfrm>
            <a:custGeom>
              <a:avLst/>
              <a:gdLst/>
              <a:ahLst/>
              <a:cxnLst/>
              <a:rect l="l" t="t" r="r" b="b"/>
              <a:pathLst>
                <a:path w="1426" h="3529" extrusionOk="0">
                  <a:moveTo>
                    <a:pt x="623" y="1"/>
                  </a:moveTo>
                  <a:cubicBezTo>
                    <a:pt x="815" y="849"/>
                    <a:pt x="1018" y="1799"/>
                    <a:pt x="600" y="2591"/>
                  </a:cubicBezTo>
                  <a:cubicBezTo>
                    <a:pt x="453" y="2873"/>
                    <a:pt x="238" y="3099"/>
                    <a:pt x="0" y="3269"/>
                  </a:cubicBezTo>
                  <a:cubicBezTo>
                    <a:pt x="623" y="3371"/>
                    <a:pt x="1244" y="3484"/>
                    <a:pt x="1403" y="3529"/>
                  </a:cubicBezTo>
                  <a:cubicBezTo>
                    <a:pt x="1414" y="2715"/>
                    <a:pt x="1425" y="917"/>
                    <a:pt x="939" y="216"/>
                  </a:cubicBezTo>
                  <a:cubicBezTo>
                    <a:pt x="872" y="126"/>
                    <a:pt x="759" y="46"/>
                    <a:pt x="62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8901483" y="2154836"/>
              <a:ext cx="55323" cy="53092"/>
            </a:xfrm>
            <a:custGeom>
              <a:avLst/>
              <a:gdLst/>
              <a:ahLst/>
              <a:cxnLst/>
              <a:rect l="l" t="t" r="r" b="b"/>
              <a:pathLst>
                <a:path w="1240" h="1190" extrusionOk="0">
                  <a:moveTo>
                    <a:pt x="791" y="0"/>
                  </a:moveTo>
                  <a:cubicBezTo>
                    <a:pt x="479" y="0"/>
                    <a:pt x="86" y="147"/>
                    <a:pt x="86" y="147"/>
                  </a:cubicBezTo>
                  <a:cubicBezTo>
                    <a:pt x="86" y="147"/>
                    <a:pt x="0" y="1190"/>
                    <a:pt x="571" y="1190"/>
                  </a:cubicBezTo>
                  <a:cubicBezTo>
                    <a:pt x="586" y="1190"/>
                    <a:pt x="602" y="1189"/>
                    <a:pt x="617" y="1188"/>
                  </a:cubicBezTo>
                  <a:cubicBezTo>
                    <a:pt x="1240" y="1142"/>
                    <a:pt x="1240" y="668"/>
                    <a:pt x="1160" y="215"/>
                  </a:cubicBezTo>
                  <a:cubicBezTo>
                    <a:pt x="1131" y="52"/>
                    <a:pt x="975" y="0"/>
                    <a:pt x="79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8777630" y="1914894"/>
              <a:ext cx="298251" cy="271081"/>
            </a:xfrm>
            <a:custGeom>
              <a:avLst/>
              <a:gdLst/>
              <a:ahLst/>
              <a:cxnLst/>
              <a:rect l="l" t="t" r="r" b="b"/>
              <a:pathLst>
                <a:path w="6685" h="6076" extrusionOk="0">
                  <a:moveTo>
                    <a:pt x="3381" y="1"/>
                  </a:moveTo>
                  <a:cubicBezTo>
                    <a:pt x="3266" y="1"/>
                    <a:pt x="3149" y="7"/>
                    <a:pt x="3031" y="19"/>
                  </a:cubicBezTo>
                  <a:cubicBezTo>
                    <a:pt x="1279" y="200"/>
                    <a:pt x="1" y="1692"/>
                    <a:pt x="171" y="3366"/>
                  </a:cubicBezTo>
                  <a:cubicBezTo>
                    <a:pt x="329" y="4927"/>
                    <a:pt x="1698" y="6075"/>
                    <a:pt x="3304" y="6075"/>
                  </a:cubicBezTo>
                  <a:cubicBezTo>
                    <a:pt x="3420" y="6075"/>
                    <a:pt x="3536" y="6069"/>
                    <a:pt x="3654" y="6057"/>
                  </a:cubicBezTo>
                  <a:cubicBezTo>
                    <a:pt x="5406" y="5876"/>
                    <a:pt x="6684" y="4384"/>
                    <a:pt x="6514" y="2710"/>
                  </a:cubicBezTo>
                  <a:cubicBezTo>
                    <a:pt x="6357" y="1149"/>
                    <a:pt x="4988" y="1"/>
                    <a:pt x="3381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8788249" y="1910254"/>
              <a:ext cx="317882" cy="360132"/>
            </a:xfrm>
            <a:custGeom>
              <a:avLst/>
              <a:gdLst/>
              <a:ahLst/>
              <a:cxnLst/>
              <a:rect l="l" t="t" r="r" b="b"/>
              <a:pathLst>
                <a:path w="7125" h="8072" extrusionOk="0">
                  <a:moveTo>
                    <a:pt x="3204" y="1"/>
                  </a:moveTo>
                  <a:cubicBezTo>
                    <a:pt x="2998" y="1"/>
                    <a:pt x="2873" y="20"/>
                    <a:pt x="2873" y="20"/>
                  </a:cubicBezTo>
                  <a:cubicBezTo>
                    <a:pt x="396" y="32"/>
                    <a:pt x="1" y="2452"/>
                    <a:pt x="1" y="2452"/>
                  </a:cubicBezTo>
                  <a:cubicBezTo>
                    <a:pt x="1753" y="2079"/>
                    <a:pt x="2861" y="812"/>
                    <a:pt x="2861" y="812"/>
                  </a:cubicBezTo>
                  <a:cubicBezTo>
                    <a:pt x="3665" y="1796"/>
                    <a:pt x="5519" y="2531"/>
                    <a:pt x="5519" y="2531"/>
                  </a:cubicBezTo>
                  <a:cubicBezTo>
                    <a:pt x="5892" y="4262"/>
                    <a:pt x="5949" y="8072"/>
                    <a:pt x="5949" y="8072"/>
                  </a:cubicBezTo>
                  <a:cubicBezTo>
                    <a:pt x="7125" y="6252"/>
                    <a:pt x="6560" y="2079"/>
                    <a:pt x="5813" y="1208"/>
                  </a:cubicBezTo>
                  <a:cubicBezTo>
                    <a:pt x="4907" y="145"/>
                    <a:pt x="3760" y="1"/>
                    <a:pt x="3204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8953727" y="1916188"/>
              <a:ext cx="138307" cy="323771"/>
            </a:xfrm>
            <a:custGeom>
              <a:avLst/>
              <a:gdLst/>
              <a:ahLst/>
              <a:cxnLst/>
              <a:rect l="l" t="t" r="r" b="b"/>
              <a:pathLst>
                <a:path w="3100" h="7257" extrusionOk="0">
                  <a:moveTo>
                    <a:pt x="12" y="1"/>
                  </a:moveTo>
                  <a:cubicBezTo>
                    <a:pt x="1" y="1"/>
                    <a:pt x="1" y="23"/>
                    <a:pt x="12" y="35"/>
                  </a:cubicBezTo>
                  <a:cubicBezTo>
                    <a:pt x="1165" y="487"/>
                    <a:pt x="2002" y="1392"/>
                    <a:pt x="2432" y="2568"/>
                  </a:cubicBezTo>
                  <a:cubicBezTo>
                    <a:pt x="2715" y="3348"/>
                    <a:pt x="2703" y="4196"/>
                    <a:pt x="2647" y="5011"/>
                  </a:cubicBezTo>
                  <a:cubicBezTo>
                    <a:pt x="2590" y="5768"/>
                    <a:pt x="2500" y="6503"/>
                    <a:pt x="2330" y="7238"/>
                  </a:cubicBezTo>
                  <a:cubicBezTo>
                    <a:pt x="2330" y="7251"/>
                    <a:pt x="2338" y="7257"/>
                    <a:pt x="2347" y="7257"/>
                  </a:cubicBezTo>
                  <a:cubicBezTo>
                    <a:pt x="2353" y="7257"/>
                    <a:pt x="2359" y="7254"/>
                    <a:pt x="2364" y="7250"/>
                  </a:cubicBezTo>
                  <a:cubicBezTo>
                    <a:pt x="2861" y="5780"/>
                    <a:pt x="3099" y="3913"/>
                    <a:pt x="2545" y="2432"/>
                  </a:cubicBezTo>
                  <a:cubicBezTo>
                    <a:pt x="2330" y="1867"/>
                    <a:pt x="1969" y="1324"/>
                    <a:pt x="1550" y="883"/>
                  </a:cubicBezTo>
                  <a:cubicBezTo>
                    <a:pt x="1154" y="476"/>
                    <a:pt x="612" y="12"/>
                    <a:pt x="1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9045546" y="2021302"/>
              <a:ext cx="23735" cy="213929"/>
            </a:xfrm>
            <a:custGeom>
              <a:avLst/>
              <a:gdLst/>
              <a:ahLst/>
              <a:cxnLst/>
              <a:rect l="l" t="t" r="r" b="b"/>
              <a:pathLst>
                <a:path w="532" h="4795" extrusionOk="0">
                  <a:moveTo>
                    <a:pt x="15" y="1"/>
                  </a:moveTo>
                  <a:cubicBezTo>
                    <a:pt x="9" y="1"/>
                    <a:pt x="1" y="6"/>
                    <a:pt x="1" y="19"/>
                  </a:cubicBezTo>
                  <a:cubicBezTo>
                    <a:pt x="170" y="1602"/>
                    <a:pt x="272" y="3175"/>
                    <a:pt x="238" y="4769"/>
                  </a:cubicBezTo>
                  <a:cubicBezTo>
                    <a:pt x="238" y="4786"/>
                    <a:pt x="249" y="4795"/>
                    <a:pt x="261" y="4795"/>
                  </a:cubicBezTo>
                  <a:cubicBezTo>
                    <a:pt x="272" y="4795"/>
                    <a:pt x="283" y="4786"/>
                    <a:pt x="283" y="4769"/>
                  </a:cubicBezTo>
                  <a:cubicBezTo>
                    <a:pt x="532" y="3197"/>
                    <a:pt x="318" y="1569"/>
                    <a:pt x="24" y="8"/>
                  </a:cubicBezTo>
                  <a:cubicBezTo>
                    <a:pt x="24" y="4"/>
                    <a:pt x="20" y="1"/>
                    <a:pt x="15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8799849" y="1928993"/>
              <a:ext cx="115374" cy="76024"/>
            </a:xfrm>
            <a:custGeom>
              <a:avLst/>
              <a:gdLst/>
              <a:ahLst/>
              <a:cxnLst/>
              <a:rect l="l" t="t" r="r" b="b"/>
              <a:pathLst>
                <a:path w="2586" h="1704" extrusionOk="0">
                  <a:moveTo>
                    <a:pt x="2535" y="0"/>
                  </a:moveTo>
                  <a:cubicBezTo>
                    <a:pt x="2527" y="0"/>
                    <a:pt x="2519" y="3"/>
                    <a:pt x="2511" y="8"/>
                  </a:cubicBezTo>
                  <a:cubicBezTo>
                    <a:pt x="1765" y="743"/>
                    <a:pt x="996" y="1308"/>
                    <a:pt x="0" y="1681"/>
                  </a:cubicBezTo>
                  <a:cubicBezTo>
                    <a:pt x="0" y="1681"/>
                    <a:pt x="0" y="1704"/>
                    <a:pt x="12" y="1704"/>
                  </a:cubicBezTo>
                  <a:cubicBezTo>
                    <a:pt x="1007" y="1546"/>
                    <a:pt x="2002" y="890"/>
                    <a:pt x="2568" y="53"/>
                  </a:cubicBezTo>
                  <a:cubicBezTo>
                    <a:pt x="2585" y="27"/>
                    <a:pt x="2562" y="0"/>
                    <a:pt x="2535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8807433" y="1984807"/>
              <a:ext cx="535" cy="4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cubicBezTo>
                    <a:pt x="11" y="0"/>
                    <a:pt x="11" y="0"/>
                    <a:pt x="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8818676" y="1919133"/>
              <a:ext cx="92710" cy="46489"/>
            </a:xfrm>
            <a:custGeom>
              <a:avLst/>
              <a:gdLst/>
              <a:ahLst/>
              <a:cxnLst/>
              <a:rect l="l" t="t" r="r" b="b"/>
              <a:pathLst>
                <a:path w="2078" h="1042" extrusionOk="0">
                  <a:moveTo>
                    <a:pt x="1636" y="1"/>
                  </a:moveTo>
                  <a:cubicBezTo>
                    <a:pt x="988" y="1"/>
                    <a:pt x="365" y="521"/>
                    <a:pt x="8" y="1009"/>
                  </a:cubicBezTo>
                  <a:cubicBezTo>
                    <a:pt x="0" y="1025"/>
                    <a:pt x="10" y="1041"/>
                    <a:pt x="19" y="1041"/>
                  </a:cubicBezTo>
                  <a:cubicBezTo>
                    <a:pt x="23" y="1041"/>
                    <a:pt x="28" y="1039"/>
                    <a:pt x="31" y="1032"/>
                  </a:cubicBezTo>
                  <a:cubicBezTo>
                    <a:pt x="302" y="771"/>
                    <a:pt x="596" y="534"/>
                    <a:pt x="935" y="364"/>
                  </a:cubicBezTo>
                  <a:cubicBezTo>
                    <a:pt x="1286" y="183"/>
                    <a:pt x="1648" y="206"/>
                    <a:pt x="2021" y="161"/>
                  </a:cubicBezTo>
                  <a:cubicBezTo>
                    <a:pt x="2066" y="150"/>
                    <a:pt x="2078" y="93"/>
                    <a:pt x="2033" y="70"/>
                  </a:cubicBezTo>
                  <a:cubicBezTo>
                    <a:pt x="1901" y="23"/>
                    <a:pt x="1768" y="1"/>
                    <a:pt x="1636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8822201" y="1933365"/>
              <a:ext cx="77095" cy="52646"/>
            </a:xfrm>
            <a:custGeom>
              <a:avLst/>
              <a:gdLst/>
              <a:ahLst/>
              <a:cxnLst/>
              <a:rect l="l" t="t" r="r" b="b"/>
              <a:pathLst>
                <a:path w="1728" h="1180" extrusionOk="0">
                  <a:moveTo>
                    <a:pt x="1716" y="0"/>
                  </a:moveTo>
                  <a:cubicBezTo>
                    <a:pt x="1060" y="113"/>
                    <a:pt x="291" y="509"/>
                    <a:pt x="9" y="1131"/>
                  </a:cubicBezTo>
                  <a:cubicBezTo>
                    <a:pt x="0" y="1155"/>
                    <a:pt x="15" y="1179"/>
                    <a:pt x="33" y="1179"/>
                  </a:cubicBezTo>
                  <a:cubicBezTo>
                    <a:pt x="40" y="1179"/>
                    <a:pt x="47" y="1175"/>
                    <a:pt x="54" y="1165"/>
                  </a:cubicBezTo>
                  <a:cubicBezTo>
                    <a:pt x="484" y="577"/>
                    <a:pt x="1162" y="419"/>
                    <a:pt x="1728" y="23"/>
                  </a:cubicBezTo>
                  <a:cubicBezTo>
                    <a:pt x="1728" y="12"/>
                    <a:pt x="1728" y="0"/>
                    <a:pt x="1716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8922095" y="1927878"/>
              <a:ext cx="113411" cy="81199"/>
            </a:xfrm>
            <a:custGeom>
              <a:avLst/>
              <a:gdLst/>
              <a:ahLst/>
              <a:cxnLst/>
              <a:rect l="l" t="t" r="r" b="b"/>
              <a:pathLst>
                <a:path w="2542" h="1820" extrusionOk="0">
                  <a:moveTo>
                    <a:pt x="19" y="0"/>
                  </a:moveTo>
                  <a:cubicBezTo>
                    <a:pt x="9" y="0"/>
                    <a:pt x="1" y="14"/>
                    <a:pt x="9" y="22"/>
                  </a:cubicBezTo>
                  <a:cubicBezTo>
                    <a:pt x="404" y="994"/>
                    <a:pt x="1456" y="1706"/>
                    <a:pt x="2485" y="1819"/>
                  </a:cubicBezTo>
                  <a:cubicBezTo>
                    <a:pt x="2519" y="1819"/>
                    <a:pt x="2542" y="1763"/>
                    <a:pt x="2507" y="1741"/>
                  </a:cubicBezTo>
                  <a:cubicBezTo>
                    <a:pt x="2010" y="1571"/>
                    <a:pt x="1535" y="1356"/>
                    <a:pt x="1105" y="1050"/>
                  </a:cubicBezTo>
                  <a:cubicBezTo>
                    <a:pt x="698" y="745"/>
                    <a:pt x="393" y="349"/>
                    <a:pt x="31" y="10"/>
                  </a:cubicBezTo>
                  <a:cubicBezTo>
                    <a:pt x="28" y="3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8934052" y="1926271"/>
              <a:ext cx="90747" cy="68707"/>
            </a:xfrm>
            <a:custGeom>
              <a:avLst/>
              <a:gdLst/>
              <a:ahLst/>
              <a:cxnLst/>
              <a:rect l="l" t="t" r="r" b="b"/>
              <a:pathLst>
                <a:path w="2034" h="1540" extrusionOk="0">
                  <a:moveTo>
                    <a:pt x="23" y="1"/>
                  </a:moveTo>
                  <a:cubicBezTo>
                    <a:pt x="12" y="1"/>
                    <a:pt x="0" y="23"/>
                    <a:pt x="12" y="23"/>
                  </a:cubicBezTo>
                  <a:cubicBezTo>
                    <a:pt x="397" y="216"/>
                    <a:pt x="769" y="420"/>
                    <a:pt x="1120" y="679"/>
                  </a:cubicBezTo>
                  <a:cubicBezTo>
                    <a:pt x="1437" y="928"/>
                    <a:pt x="1641" y="1279"/>
                    <a:pt x="1945" y="1528"/>
                  </a:cubicBezTo>
                  <a:cubicBezTo>
                    <a:pt x="1956" y="1536"/>
                    <a:pt x="1967" y="1539"/>
                    <a:pt x="1977" y="1539"/>
                  </a:cubicBezTo>
                  <a:cubicBezTo>
                    <a:pt x="2009" y="1539"/>
                    <a:pt x="2033" y="1505"/>
                    <a:pt x="2025" y="1471"/>
                  </a:cubicBezTo>
                  <a:cubicBezTo>
                    <a:pt x="1900" y="1098"/>
                    <a:pt x="1527" y="792"/>
                    <a:pt x="1222" y="544"/>
                  </a:cubicBezTo>
                  <a:cubicBezTo>
                    <a:pt x="872" y="272"/>
                    <a:pt x="465" y="80"/>
                    <a:pt x="2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9038987" y="2057441"/>
              <a:ext cx="67547" cy="61033"/>
            </a:xfrm>
            <a:custGeom>
              <a:avLst/>
              <a:gdLst/>
              <a:ahLst/>
              <a:cxnLst/>
              <a:rect l="l" t="t" r="r" b="b"/>
              <a:pathLst>
                <a:path w="1514" h="1368" extrusionOk="0">
                  <a:moveTo>
                    <a:pt x="823" y="0"/>
                  </a:moveTo>
                  <a:cubicBezTo>
                    <a:pt x="430" y="0"/>
                    <a:pt x="1" y="374"/>
                    <a:pt x="1" y="374"/>
                  </a:cubicBezTo>
                  <a:lnTo>
                    <a:pt x="58" y="1290"/>
                  </a:lnTo>
                  <a:cubicBezTo>
                    <a:pt x="192" y="1343"/>
                    <a:pt x="317" y="1367"/>
                    <a:pt x="433" y="1367"/>
                  </a:cubicBezTo>
                  <a:cubicBezTo>
                    <a:pt x="1175" y="1367"/>
                    <a:pt x="1513" y="397"/>
                    <a:pt x="1131" y="103"/>
                  </a:cubicBezTo>
                  <a:cubicBezTo>
                    <a:pt x="1038" y="29"/>
                    <a:pt x="932" y="0"/>
                    <a:pt x="82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9045903" y="2079436"/>
              <a:ext cx="39395" cy="33194"/>
            </a:xfrm>
            <a:custGeom>
              <a:avLst/>
              <a:gdLst/>
              <a:ahLst/>
              <a:cxnLst/>
              <a:rect l="l" t="t" r="r" b="b"/>
              <a:pathLst>
                <a:path w="883" h="744" extrusionOk="0">
                  <a:moveTo>
                    <a:pt x="230" y="334"/>
                  </a:moveTo>
                  <a:cubicBezTo>
                    <a:pt x="275" y="334"/>
                    <a:pt x="320" y="345"/>
                    <a:pt x="377" y="356"/>
                  </a:cubicBezTo>
                  <a:cubicBezTo>
                    <a:pt x="456" y="379"/>
                    <a:pt x="536" y="470"/>
                    <a:pt x="479" y="560"/>
                  </a:cubicBezTo>
                  <a:cubicBezTo>
                    <a:pt x="437" y="621"/>
                    <a:pt x="368" y="642"/>
                    <a:pt x="296" y="642"/>
                  </a:cubicBezTo>
                  <a:cubicBezTo>
                    <a:pt x="234" y="642"/>
                    <a:pt x="169" y="626"/>
                    <a:pt x="117" y="605"/>
                  </a:cubicBezTo>
                  <a:cubicBezTo>
                    <a:pt x="151" y="515"/>
                    <a:pt x="174" y="424"/>
                    <a:pt x="230" y="334"/>
                  </a:cubicBezTo>
                  <a:close/>
                  <a:moveTo>
                    <a:pt x="649" y="0"/>
                  </a:moveTo>
                  <a:cubicBezTo>
                    <a:pt x="306" y="0"/>
                    <a:pt x="1" y="298"/>
                    <a:pt x="38" y="673"/>
                  </a:cubicBezTo>
                  <a:cubicBezTo>
                    <a:pt x="38" y="686"/>
                    <a:pt x="50" y="692"/>
                    <a:pt x="61" y="692"/>
                  </a:cubicBezTo>
                  <a:cubicBezTo>
                    <a:pt x="70" y="692"/>
                    <a:pt x="79" y="689"/>
                    <a:pt x="83" y="684"/>
                  </a:cubicBezTo>
                  <a:cubicBezTo>
                    <a:pt x="147" y="720"/>
                    <a:pt x="236" y="744"/>
                    <a:pt x="321" y="744"/>
                  </a:cubicBezTo>
                  <a:cubicBezTo>
                    <a:pt x="450" y="744"/>
                    <a:pt x="572" y="691"/>
                    <a:pt x="592" y="548"/>
                  </a:cubicBezTo>
                  <a:cubicBezTo>
                    <a:pt x="604" y="447"/>
                    <a:pt x="558" y="334"/>
                    <a:pt x="468" y="289"/>
                  </a:cubicBezTo>
                  <a:cubicBezTo>
                    <a:pt x="434" y="277"/>
                    <a:pt x="400" y="272"/>
                    <a:pt x="366" y="272"/>
                  </a:cubicBezTo>
                  <a:cubicBezTo>
                    <a:pt x="332" y="272"/>
                    <a:pt x="298" y="277"/>
                    <a:pt x="264" y="289"/>
                  </a:cubicBezTo>
                  <a:cubicBezTo>
                    <a:pt x="264" y="277"/>
                    <a:pt x="275" y="277"/>
                    <a:pt x="275" y="266"/>
                  </a:cubicBezTo>
                  <a:cubicBezTo>
                    <a:pt x="411" y="130"/>
                    <a:pt x="581" y="69"/>
                    <a:pt x="763" y="69"/>
                  </a:cubicBezTo>
                  <a:cubicBezTo>
                    <a:pt x="793" y="69"/>
                    <a:pt x="822" y="70"/>
                    <a:pt x="852" y="73"/>
                  </a:cubicBezTo>
                  <a:cubicBezTo>
                    <a:pt x="856" y="75"/>
                    <a:pt x="859" y="76"/>
                    <a:pt x="861" y="76"/>
                  </a:cubicBezTo>
                  <a:cubicBezTo>
                    <a:pt x="877" y="76"/>
                    <a:pt x="883" y="49"/>
                    <a:pt x="863" y="40"/>
                  </a:cubicBezTo>
                  <a:cubicBezTo>
                    <a:pt x="792" y="13"/>
                    <a:pt x="720" y="0"/>
                    <a:pt x="649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8950515" y="2223946"/>
              <a:ext cx="116267" cy="137325"/>
            </a:xfrm>
            <a:custGeom>
              <a:avLst/>
              <a:gdLst/>
              <a:ahLst/>
              <a:cxnLst/>
              <a:rect l="l" t="t" r="r" b="b"/>
              <a:pathLst>
                <a:path w="2606" h="3078" extrusionOk="0">
                  <a:moveTo>
                    <a:pt x="1576" y="1"/>
                  </a:moveTo>
                  <a:lnTo>
                    <a:pt x="1034" y="691"/>
                  </a:lnTo>
                  <a:cubicBezTo>
                    <a:pt x="1034" y="691"/>
                    <a:pt x="1837" y="1584"/>
                    <a:pt x="1803" y="1652"/>
                  </a:cubicBezTo>
                  <a:cubicBezTo>
                    <a:pt x="1780" y="1719"/>
                    <a:pt x="864" y="2556"/>
                    <a:pt x="864" y="2556"/>
                  </a:cubicBezTo>
                  <a:cubicBezTo>
                    <a:pt x="731" y="2483"/>
                    <a:pt x="613" y="2455"/>
                    <a:pt x="510" y="2455"/>
                  </a:cubicBezTo>
                  <a:cubicBezTo>
                    <a:pt x="167" y="2455"/>
                    <a:pt x="1" y="2773"/>
                    <a:pt x="61" y="2817"/>
                  </a:cubicBezTo>
                  <a:cubicBezTo>
                    <a:pt x="141" y="2862"/>
                    <a:pt x="468" y="2817"/>
                    <a:pt x="627" y="3009"/>
                  </a:cubicBezTo>
                  <a:cubicBezTo>
                    <a:pt x="668" y="3059"/>
                    <a:pt x="716" y="3078"/>
                    <a:pt x="763" y="3078"/>
                  </a:cubicBezTo>
                  <a:cubicBezTo>
                    <a:pt x="898" y="3078"/>
                    <a:pt x="1034" y="2930"/>
                    <a:pt x="1034" y="2930"/>
                  </a:cubicBezTo>
                  <a:cubicBezTo>
                    <a:pt x="1034" y="2930"/>
                    <a:pt x="2606" y="2081"/>
                    <a:pt x="2561" y="1606"/>
                  </a:cubicBezTo>
                  <a:cubicBezTo>
                    <a:pt x="2526" y="1131"/>
                    <a:pt x="1576" y="1"/>
                    <a:pt x="1576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8996603" y="2223946"/>
              <a:ext cx="53047" cy="39395"/>
            </a:xfrm>
            <a:custGeom>
              <a:avLst/>
              <a:gdLst/>
              <a:ahLst/>
              <a:cxnLst/>
              <a:rect l="l" t="t" r="r" b="b"/>
              <a:pathLst>
                <a:path w="1189" h="883" extrusionOk="0">
                  <a:moveTo>
                    <a:pt x="543" y="1"/>
                  </a:moveTo>
                  <a:lnTo>
                    <a:pt x="1" y="691"/>
                  </a:lnTo>
                  <a:cubicBezTo>
                    <a:pt x="1" y="691"/>
                    <a:pt x="80" y="770"/>
                    <a:pt x="182" y="883"/>
                  </a:cubicBezTo>
                  <a:cubicBezTo>
                    <a:pt x="391" y="861"/>
                    <a:pt x="604" y="854"/>
                    <a:pt x="820" y="854"/>
                  </a:cubicBezTo>
                  <a:cubicBezTo>
                    <a:pt x="942" y="854"/>
                    <a:pt x="1065" y="856"/>
                    <a:pt x="1188" y="860"/>
                  </a:cubicBezTo>
                  <a:cubicBezTo>
                    <a:pt x="894" y="430"/>
                    <a:pt x="543" y="1"/>
                    <a:pt x="543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8954218" y="2339723"/>
              <a:ext cx="29134" cy="7183"/>
            </a:xfrm>
            <a:custGeom>
              <a:avLst/>
              <a:gdLst/>
              <a:ahLst/>
              <a:cxnLst/>
              <a:rect l="l" t="t" r="r" b="b"/>
              <a:pathLst>
                <a:path w="653" h="161" extrusionOk="0">
                  <a:moveTo>
                    <a:pt x="250" y="1"/>
                  </a:moveTo>
                  <a:cubicBezTo>
                    <a:pt x="167" y="1"/>
                    <a:pt x="83" y="17"/>
                    <a:pt x="1" y="52"/>
                  </a:cubicBezTo>
                  <a:lnTo>
                    <a:pt x="1" y="63"/>
                  </a:lnTo>
                  <a:cubicBezTo>
                    <a:pt x="55" y="60"/>
                    <a:pt x="109" y="58"/>
                    <a:pt x="162" y="58"/>
                  </a:cubicBezTo>
                  <a:cubicBezTo>
                    <a:pt x="318" y="58"/>
                    <a:pt x="468" y="78"/>
                    <a:pt x="611" y="154"/>
                  </a:cubicBezTo>
                  <a:cubicBezTo>
                    <a:pt x="616" y="158"/>
                    <a:pt x="620" y="160"/>
                    <a:pt x="624" y="160"/>
                  </a:cubicBezTo>
                  <a:cubicBezTo>
                    <a:pt x="641" y="160"/>
                    <a:pt x="652" y="129"/>
                    <a:pt x="634" y="120"/>
                  </a:cubicBezTo>
                  <a:cubicBezTo>
                    <a:pt x="516" y="43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8952746" y="2184193"/>
              <a:ext cx="90836" cy="79682"/>
            </a:xfrm>
            <a:custGeom>
              <a:avLst/>
              <a:gdLst/>
              <a:ahLst/>
              <a:cxnLst/>
              <a:rect l="l" t="t" r="r" b="b"/>
              <a:pathLst>
                <a:path w="2036" h="1786" extrusionOk="0">
                  <a:moveTo>
                    <a:pt x="657" y="0"/>
                  </a:moveTo>
                  <a:cubicBezTo>
                    <a:pt x="536" y="0"/>
                    <a:pt x="420" y="50"/>
                    <a:pt x="317" y="168"/>
                  </a:cubicBezTo>
                  <a:cubicBezTo>
                    <a:pt x="0" y="530"/>
                    <a:pt x="747" y="1785"/>
                    <a:pt x="747" y="1785"/>
                  </a:cubicBezTo>
                  <a:lnTo>
                    <a:pt x="2036" y="1299"/>
                  </a:lnTo>
                  <a:cubicBezTo>
                    <a:pt x="2036" y="1299"/>
                    <a:pt x="1276" y="0"/>
                    <a:pt x="6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8931553" y="2042718"/>
              <a:ext cx="23735" cy="23869"/>
            </a:xfrm>
            <a:custGeom>
              <a:avLst/>
              <a:gdLst/>
              <a:ahLst/>
              <a:cxnLst/>
              <a:rect l="l" t="t" r="r" b="b"/>
              <a:pathLst>
                <a:path w="532" h="535" extrusionOk="0">
                  <a:moveTo>
                    <a:pt x="362" y="26"/>
                  </a:moveTo>
                  <a:cubicBezTo>
                    <a:pt x="367" y="26"/>
                    <a:pt x="372" y="28"/>
                    <a:pt x="377" y="31"/>
                  </a:cubicBezTo>
                  <a:lnTo>
                    <a:pt x="377" y="31"/>
                  </a:lnTo>
                  <a:cubicBezTo>
                    <a:pt x="372" y="29"/>
                    <a:pt x="367" y="27"/>
                    <a:pt x="362" y="26"/>
                  </a:cubicBezTo>
                  <a:close/>
                  <a:moveTo>
                    <a:pt x="284" y="0"/>
                  </a:moveTo>
                  <a:cubicBezTo>
                    <a:pt x="232" y="0"/>
                    <a:pt x="173" y="20"/>
                    <a:pt x="136" y="49"/>
                  </a:cubicBezTo>
                  <a:cubicBezTo>
                    <a:pt x="68" y="94"/>
                    <a:pt x="46" y="150"/>
                    <a:pt x="23" y="218"/>
                  </a:cubicBezTo>
                  <a:cubicBezTo>
                    <a:pt x="0" y="297"/>
                    <a:pt x="23" y="365"/>
                    <a:pt x="68" y="421"/>
                  </a:cubicBezTo>
                  <a:cubicBezTo>
                    <a:pt x="102" y="501"/>
                    <a:pt x="204" y="534"/>
                    <a:pt x="283" y="534"/>
                  </a:cubicBezTo>
                  <a:cubicBezTo>
                    <a:pt x="373" y="524"/>
                    <a:pt x="430" y="467"/>
                    <a:pt x="475" y="399"/>
                  </a:cubicBezTo>
                  <a:cubicBezTo>
                    <a:pt x="531" y="320"/>
                    <a:pt x="509" y="173"/>
                    <a:pt x="464" y="105"/>
                  </a:cubicBezTo>
                  <a:cubicBezTo>
                    <a:pt x="446" y="78"/>
                    <a:pt x="421" y="51"/>
                    <a:pt x="389" y="36"/>
                  </a:cubicBezTo>
                  <a:lnTo>
                    <a:pt x="389" y="36"/>
                  </a:lnTo>
                  <a:cubicBezTo>
                    <a:pt x="391" y="36"/>
                    <a:pt x="394" y="37"/>
                    <a:pt x="396" y="37"/>
                  </a:cubicBezTo>
                  <a:cubicBezTo>
                    <a:pt x="373" y="26"/>
                    <a:pt x="350" y="14"/>
                    <a:pt x="317" y="3"/>
                  </a:cubicBezTo>
                  <a:cubicBezTo>
                    <a:pt x="307" y="1"/>
                    <a:pt x="295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8842233" y="2037007"/>
              <a:ext cx="20701" cy="18604"/>
            </a:xfrm>
            <a:custGeom>
              <a:avLst/>
              <a:gdLst/>
              <a:ahLst/>
              <a:cxnLst/>
              <a:rect l="l" t="t" r="r" b="b"/>
              <a:pathLst>
                <a:path w="464" h="417" extrusionOk="0">
                  <a:moveTo>
                    <a:pt x="236" y="1"/>
                  </a:moveTo>
                  <a:cubicBezTo>
                    <a:pt x="163" y="1"/>
                    <a:pt x="95" y="43"/>
                    <a:pt x="57" y="109"/>
                  </a:cubicBezTo>
                  <a:cubicBezTo>
                    <a:pt x="0" y="233"/>
                    <a:pt x="68" y="380"/>
                    <a:pt x="204" y="414"/>
                  </a:cubicBezTo>
                  <a:cubicBezTo>
                    <a:pt x="216" y="416"/>
                    <a:pt x="227" y="417"/>
                    <a:pt x="239" y="417"/>
                  </a:cubicBezTo>
                  <a:cubicBezTo>
                    <a:pt x="360" y="417"/>
                    <a:pt x="463" y="311"/>
                    <a:pt x="453" y="187"/>
                  </a:cubicBezTo>
                  <a:cubicBezTo>
                    <a:pt x="442" y="97"/>
                    <a:pt x="374" y="18"/>
                    <a:pt x="283" y="7"/>
                  </a:cubicBezTo>
                  <a:cubicBezTo>
                    <a:pt x="268" y="3"/>
                    <a:pt x="252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8944670" y="2065115"/>
              <a:ext cx="46444" cy="43857"/>
            </a:xfrm>
            <a:custGeom>
              <a:avLst/>
              <a:gdLst/>
              <a:ahLst/>
              <a:cxnLst/>
              <a:rect l="l" t="t" r="r" b="b"/>
              <a:pathLst>
                <a:path w="1041" h="983" extrusionOk="0">
                  <a:moveTo>
                    <a:pt x="476" y="0"/>
                  </a:moveTo>
                  <a:cubicBezTo>
                    <a:pt x="384" y="0"/>
                    <a:pt x="292" y="26"/>
                    <a:pt x="215" y="78"/>
                  </a:cubicBezTo>
                  <a:cubicBezTo>
                    <a:pt x="68" y="180"/>
                    <a:pt x="0" y="361"/>
                    <a:pt x="11" y="530"/>
                  </a:cubicBezTo>
                  <a:cubicBezTo>
                    <a:pt x="11" y="688"/>
                    <a:pt x="136" y="881"/>
                    <a:pt x="283" y="937"/>
                  </a:cubicBezTo>
                  <a:cubicBezTo>
                    <a:pt x="373" y="971"/>
                    <a:pt x="407" y="982"/>
                    <a:pt x="498" y="982"/>
                  </a:cubicBezTo>
                  <a:lnTo>
                    <a:pt x="509" y="982"/>
                  </a:lnTo>
                  <a:cubicBezTo>
                    <a:pt x="611" y="982"/>
                    <a:pt x="701" y="937"/>
                    <a:pt x="792" y="892"/>
                  </a:cubicBezTo>
                  <a:cubicBezTo>
                    <a:pt x="905" y="824"/>
                    <a:pt x="973" y="700"/>
                    <a:pt x="995" y="575"/>
                  </a:cubicBezTo>
                  <a:cubicBezTo>
                    <a:pt x="1041" y="338"/>
                    <a:pt x="916" y="112"/>
                    <a:pt x="679" y="44"/>
                  </a:cubicBezTo>
                  <a:cubicBezTo>
                    <a:pt x="615" y="15"/>
                    <a:pt x="546" y="0"/>
                    <a:pt x="47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8808459" y="2063107"/>
              <a:ext cx="33818" cy="33506"/>
            </a:xfrm>
            <a:custGeom>
              <a:avLst/>
              <a:gdLst/>
              <a:ahLst/>
              <a:cxnLst/>
              <a:rect l="l" t="t" r="r" b="b"/>
              <a:pathLst>
                <a:path w="758" h="751" extrusionOk="0">
                  <a:moveTo>
                    <a:pt x="401" y="0"/>
                  </a:moveTo>
                  <a:cubicBezTo>
                    <a:pt x="350" y="0"/>
                    <a:pt x="297" y="16"/>
                    <a:pt x="249" y="32"/>
                  </a:cubicBezTo>
                  <a:cubicBezTo>
                    <a:pt x="158" y="67"/>
                    <a:pt x="101" y="134"/>
                    <a:pt x="56" y="213"/>
                  </a:cubicBezTo>
                  <a:cubicBezTo>
                    <a:pt x="0" y="293"/>
                    <a:pt x="11" y="394"/>
                    <a:pt x="34" y="485"/>
                  </a:cubicBezTo>
                  <a:cubicBezTo>
                    <a:pt x="34" y="496"/>
                    <a:pt x="34" y="507"/>
                    <a:pt x="45" y="507"/>
                  </a:cubicBezTo>
                  <a:cubicBezTo>
                    <a:pt x="79" y="632"/>
                    <a:pt x="181" y="745"/>
                    <a:pt x="317" y="745"/>
                  </a:cubicBezTo>
                  <a:cubicBezTo>
                    <a:pt x="346" y="748"/>
                    <a:pt x="375" y="750"/>
                    <a:pt x="403" y="750"/>
                  </a:cubicBezTo>
                  <a:cubicBezTo>
                    <a:pt x="475" y="750"/>
                    <a:pt x="543" y="737"/>
                    <a:pt x="599" y="688"/>
                  </a:cubicBezTo>
                  <a:cubicBezTo>
                    <a:pt x="667" y="632"/>
                    <a:pt x="735" y="552"/>
                    <a:pt x="746" y="451"/>
                  </a:cubicBezTo>
                  <a:cubicBezTo>
                    <a:pt x="757" y="349"/>
                    <a:pt x="735" y="258"/>
                    <a:pt x="689" y="180"/>
                  </a:cubicBezTo>
                  <a:cubicBezTo>
                    <a:pt x="633" y="89"/>
                    <a:pt x="554" y="44"/>
                    <a:pt x="463" y="10"/>
                  </a:cubicBezTo>
                  <a:cubicBezTo>
                    <a:pt x="443" y="3"/>
                    <a:pt x="423" y="0"/>
                    <a:pt x="4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8946678" y="2013138"/>
              <a:ext cx="13652" cy="8611"/>
            </a:xfrm>
            <a:custGeom>
              <a:avLst/>
              <a:gdLst/>
              <a:ahLst/>
              <a:cxnLst/>
              <a:rect l="l" t="t" r="r" b="b"/>
              <a:pathLst>
                <a:path w="306" h="193" extrusionOk="0">
                  <a:moveTo>
                    <a:pt x="148" y="1"/>
                  </a:moveTo>
                  <a:cubicBezTo>
                    <a:pt x="114" y="1"/>
                    <a:pt x="80" y="14"/>
                    <a:pt x="57" y="21"/>
                  </a:cubicBezTo>
                  <a:cubicBezTo>
                    <a:pt x="1" y="44"/>
                    <a:pt x="11" y="124"/>
                    <a:pt x="68" y="124"/>
                  </a:cubicBezTo>
                  <a:cubicBezTo>
                    <a:pt x="114" y="124"/>
                    <a:pt x="136" y="124"/>
                    <a:pt x="170" y="157"/>
                  </a:cubicBezTo>
                  <a:cubicBezTo>
                    <a:pt x="186" y="179"/>
                    <a:pt x="213" y="193"/>
                    <a:pt x="237" y="193"/>
                  </a:cubicBezTo>
                  <a:cubicBezTo>
                    <a:pt x="264" y="193"/>
                    <a:pt x="288" y="176"/>
                    <a:pt x="295" y="134"/>
                  </a:cubicBezTo>
                  <a:cubicBezTo>
                    <a:pt x="305" y="78"/>
                    <a:pt x="249" y="21"/>
                    <a:pt x="192" y="11"/>
                  </a:cubicBezTo>
                  <a:cubicBezTo>
                    <a:pt x="178" y="3"/>
                    <a:pt x="163" y="1"/>
                    <a:pt x="14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8851290" y="2008141"/>
              <a:ext cx="11689" cy="6960"/>
            </a:xfrm>
            <a:custGeom>
              <a:avLst/>
              <a:gdLst/>
              <a:ahLst/>
              <a:cxnLst/>
              <a:rect l="l" t="t" r="r" b="b"/>
              <a:pathLst>
                <a:path w="262" h="156" extrusionOk="0">
                  <a:moveTo>
                    <a:pt x="137" y="1"/>
                  </a:moveTo>
                  <a:cubicBezTo>
                    <a:pt x="93" y="1"/>
                    <a:pt x="49" y="24"/>
                    <a:pt x="23" y="66"/>
                  </a:cubicBezTo>
                  <a:cubicBezTo>
                    <a:pt x="1" y="111"/>
                    <a:pt x="35" y="156"/>
                    <a:pt x="80" y="156"/>
                  </a:cubicBezTo>
                  <a:cubicBezTo>
                    <a:pt x="114" y="156"/>
                    <a:pt x="137" y="145"/>
                    <a:pt x="159" y="133"/>
                  </a:cubicBezTo>
                  <a:cubicBezTo>
                    <a:pt x="167" y="130"/>
                    <a:pt x="174" y="129"/>
                    <a:pt x="181" y="129"/>
                  </a:cubicBezTo>
                  <a:cubicBezTo>
                    <a:pt x="196" y="129"/>
                    <a:pt x="208" y="133"/>
                    <a:pt x="216" y="133"/>
                  </a:cubicBezTo>
                  <a:cubicBezTo>
                    <a:pt x="219" y="137"/>
                    <a:pt x="223" y="138"/>
                    <a:pt x="227" y="138"/>
                  </a:cubicBezTo>
                  <a:cubicBezTo>
                    <a:pt x="238" y="138"/>
                    <a:pt x="250" y="127"/>
                    <a:pt x="250" y="111"/>
                  </a:cubicBezTo>
                  <a:cubicBezTo>
                    <a:pt x="261" y="66"/>
                    <a:pt x="227" y="20"/>
                    <a:pt x="182" y="9"/>
                  </a:cubicBezTo>
                  <a:cubicBezTo>
                    <a:pt x="167" y="4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8849729" y="2091348"/>
              <a:ext cx="88204" cy="44793"/>
            </a:xfrm>
            <a:custGeom>
              <a:avLst/>
              <a:gdLst/>
              <a:ahLst/>
              <a:cxnLst/>
              <a:rect l="l" t="t" r="r" b="b"/>
              <a:pathLst>
                <a:path w="1977" h="1004" extrusionOk="0">
                  <a:moveTo>
                    <a:pt x="1920" y="0"/>
                  </a:moveTo>
                  <a:cubicBezTo>
                    <a:pt x="1901" y="0"/>
                    <a:pt x="1884" y="10"/>
                    <a:pt x="1880" y="32"/>
                  </a:cubicBezTo>
                  <a:cubicBezTo>
                    <a:pt x="1766" y="440"/>
                    <a:pt x="1461" y="847"/>
                    <a:pt x="1020" y="914"/>
                  </a:cubicBezTo>
                  <a:cubicBezTo>
                    <a:pt x="994" y="919"/>
                    <a:pt x="967" y="921"/>
                    <a:pt x="941" y="921"/>
                  </a:cubicBezTo>
                  <a:cubicBezTo>
                    <a:pt x="611" y="921"/>
                    <a:pt x="312" y="604"/>
                    <a:pt x="93" y="394"/>
                  </a:cubicBezTo>
                  <a:cubicBezTo>
                    <a:pt x="83" y="385"/>
                    <a:pt x="73" y="381"/>
                    <a:pt x="64" y="381"/>
                  </a:cubicBezTo>
                  <a:cubicBezTo>
                    <a:pt x="28" y="381"/>
                    <a:pt x="0" y="436"/>
                    <a:pt x="36" y="462"/>
                  </a:cubicBezTo>
                  <a:cubicBezTo>
                    <a:pt x="302" y="728"/>
                    <a:pt x="596" y="1004"/>
                    <a:pt x="976" y="1004"/>
                  </a:cubicBezTo>
                  <a:cubicBezTo>
                    <a:pt x="1016" y="1004"/>
                    <a:pt x="1057" y="1001"/>
                    <a:pt x="1099" y="994"/>
                  </a:cubicBezTo>
                  <a:cubicBezTo>
                    <a:pt x="1540" y="926"/>
                    <a:pt x="1868" y="451"/>
                    <a:pt x="1970" y="55"/>
                  </a:cubicBezTo>
                  <a:cubicBezTo>
                    <a:pt x="1977" y="22"/>
                    <a:pt x="1947" y="0"/>
                    <a:pt x="1920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8861150" y="2060341"/>
              <a:ext cx="19140" cy="21148"/>
            </a:xfrm>
            <a:custGeom>
              <a:avLst/>
              <a:gdLst/>
              <a:ahLst/>
              <a:cxnLst/>
              <a:rect l="l" t="t" r="r" b="b"/>
              <a:pathLst>
                <a:path w="429" h="474" extrusionOk="0">
                  <a:moveTo>
                    <a:pt x="355" y="0"/>
                  </a:moveTo>
                  <a:cubicBezTo>
                    <a:pt x="349" y="0"/>
                    <a:pt x="342" y="1"/>
                    <a:pt x="334" y="4"/>
                  </a:cubicBezTo>
                  <a:cubicBezTo>
                    <a:pt x="221" y="38"/>
                    <a:pt x="74" y="94"/>
                    <a:pt x="40" y="230"/>
                  </a:cubicBezTo>
                  <a:cubicBezTo>
                    <a:pt x="1" y="369"/>
                    <a:pt x="145" y="474"/>
                    <a:pt x="272" y="474"/>
                  </a:cubicBezTo>
                  <a:cubicBezTo>
                    <a:pt x="290" y="474"/>
                    <a:pt x="307" y="472"/>
                    <a:pt x="323" y="468"/>
                  </a:cubicBezTo>
                  <a:cubicBezTo>
                    <a:pt x="386" y="457"/>
                    <a:pt x="361" y="376"/>
                    <a:pt x="301" y="376"/>
                  </a:cubicBezTo>
                  <a:cubicBezTo>
                    <a:pt x="297" y="376"/>
                    <a:pt x="293" y="377"/>
                    <a:pt x="289" y="377"/>
                  </a:cubicBezTo>
                  <a:cubicBezTo>
                    <a:pt x="278" y="381"/>
                    <a:pt x="266" y="383"/>
                    <a:pt x="254" y="383"/>
                  </a:cubicBezTo>
                  <a:cubicBezTo>
                    <a:pt x="166" y="383"/>
                    <a:pt x="95" y="277"/>
                    <a:pt x="164" y="196"/>
                  </a:cubicBezTo>
                  <a:cubicBezTo>
                    <a:pt x="210" y="139"/>
                    <a:pt x="300" y="106"/>
                    <a:pt x="368" y="94"/>
                  </a:cubicBezTo>
                  <a:cubicBezTo>
                    <a:pt x="428" y="74"/>
                    <a:pt x="408" y="0"/>
                    <a:pt x="35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555;p37"/>
          <p:cNvSpPr txBox="1">
            <a:spLocks noGrp="1"/>
          </p:cNvSpPr>
          <p:nvPr>
            <p:ph type="title"/>
          </p:nvPr>
        </p:nvSpPr>
        <p:spPr>
          <a:xfrm>
            <a:off x="5029200" y="-1291"/>
            <a:ext cx="4114800" cy="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rgbClr val="CD6857"/>
                </a:solidFill>
              </a:rPr>
              <a:t>Open your English Booklet  page 37</a:t>
            </a:r>
            <a:endParaRPr sz="1000" dirty="0">
              <a:solidFill>
                <a:srgbClr val="CD6857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90"/>
            <a:ext cx="4876800" cy="5113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75562" r="5523"/>
          <a:stretch/>
        </p:blipFill>
        <p:spPr>
          <a:xfrm>
            <a:off x="3930026" y="303509"/>
            <a:ext cx="5213974" cy="12392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30026" y="923134"/>
            <a:ext cx="5213974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D6857"/>
                </a:solidFill>
                <a:latin typeface="Comic Sans MS" panose="030F0702030302020204" pitchFamily="66" charset="0"/>
              </a:rPr>
              <a:t>Yes</a:t>
            </a:r>
            <a:r>
              <a:rPr lang="en-US" sz="2400" b="1" dirty="0">
                <a:solidFill>
                  <a:srgbClr val="CD6857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smtClean="0">
                <a:solidFill>
                  <a:srgbClr val="CD6857"/>
                </a:solidFill>
                <a:latin typeface="Comic Sans MS" panose="030F0702030302020204" pitchFamily="66" charset="0"/>
              </a:rPr>
              <a:t>a </a:t>
            </a:r>
            <a:r>
              <a:rPr lang="en-US" sz="2400" b="1" dirty="0">
                <a:solidFill>
                  <a:srgbClr val="CD6857"/>
                </a:solidFill>
                <a:latin typeface="Comic Sans MS" panose="030F0702030302020204" pitchFamily="66" charset="0"/>
              </a:rPr>
              <a:t>grown-up blows bubbles, and a baby watches and tries to catch them. Both enjoy the </a:t>
            </a:r>
            <a:r>
              <a:rPr lang="en-US" sz="2400" b="1" dirty="0" smtClean="0">
                <a:solidFill>
                  <a:srgbClr val="CD6857"/>
                </a:solidFill>
                <a:latin typeface="Comic Sans MS" panose="030F0702030302020204" pitchFamily="66" charset="0"/>
              </a:rPr>
              <a:t>activity </a:t>
            </a:r>
            <a:r>
              <a:rPr lang="en-US" sz="2400" b="1" dirty="0">
                <a:solidFill>
                  <a:srgbClr val="CD6857"/>
                </a:solidFill>
                <a:latin typeface="Comic Sans MS" panose="030F0702030302020204" pitchFamily="66" charset="0"/>
              </a:rPr>
              <a:t>in their own way</a:t>
            </a:r>
            <a:r>
              <a:rPr lang="en-US" sz="2400" b="1" dirty="0" smtClean="0">
                <a:solidFill>
                  <a:srgbClr val="CD6857"/>
                </a:solidFill>
                <a:latin typeface="Comic Sans MS" panose="030F0702030302020204" pitchFamily="66" charset="0"/>
              </a:rPr>
              <a:t>.</a:t>
            </a:r>
            <a:endParaRPr lang="en-US" sz="1600" b="1" dirty="0">
              <a:solidFill>
                <a:srgbClr val="CD6857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THIS </a:t>
            </a:r>
            <a:r>
              <a:rPr lang="en">
                <a:solidFill>
                  <a:schemeClr val="accent6"/>
                </a:solidFill>
              </a:rPr>
              <a:t>COURSE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797" name="Google Shape;797;p41"/>
          <p:cNvSpPr txBox="1">
            <a:spLocks noGrp="1"/>
          </p:cNvSpPr>
          <p:nvPr>
            <p:ph type="body" idx="1"/>
          </p:nvPr>
        </p:nvSpPr>
        <p:spPr>
          <a:xfrm>
            <a:off x="720000" y="1598550"/>
            <a:ext cx="4163400" cy="24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 you know what helps you make your point clear?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Lists like this one:</a:t>
            </a:r>
            <a:endParaRPr dirty="0"/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They’re simple 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You can organize your ideas clearly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You’ll never forget to buy milk!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And the most important thing: the audience won’t miss the point of your presentation</a:t>
            </a:r>
            <a:endParaRPr dirty="0"/>
          </a:p>
        </p:txBody>
      </p:sp>
      <p:sp>
        <p:nvSpPr>
          <p:cNvPr id="798" name="Google Shape;798;p41"/>
          <p:cNvSpPr/>
          <p:nvPr/>
        </p:nvSpPr>
        <p:spPr>
          <a:xfrm>
            <a:off x="7669428" y="4875819"/>
            <a:ext cx="909600" cy="2028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/>
          <a:srcRect t="60952"/>
          <a:stretch/>
        </p:blipFill>
        <p:spPr>
          <a:xfrm>
            <a:off x="395532" y="544200"/>
            <a:ext cx="8352936" cy="3642476"/>
          </a:xfrm>
          <a:prstGeom prst="rect">
            <a:avLst/>
          </a:prstGeom>
        </p:spPr>
      </p:pic>
      <p:grpSp>
        <p:nvGrpSpPr>
          <p:cNvPr id="799" name="Google Shape;799;p41"/>
          <p:cNvGrpSpPr/>
          <p:nvPr/>
        </p:nvGrpSpPr>
        <p:grpSpPr>
          <a:xfrm>
            <a:off x="7141027" y="2492828"/>
            <a:ext cx="1871659" cy="2454729"/>
            <a:chOff x="9067720" y="2225730"/>
            <a:chExt cx="575715" cy="727811"/>
          </a:xfrm>
        </p:grpSpPr>
        <p:sp>
          <p:nvSpPr>
            <p:cNvPr id="800" name="Google Shape;800;p41"/>
            <p:cNvSpPr/>
            <p:nvPr/>
          </p:nvSpPr>
          <p:spPr>
            <a:xfrm>
              <a:off x="9067720" y="2537235"/>
              <a:ext cx="268493" cy="95922"/>
            </a:xfrm>
            <a:custGeom>
              <a:avLst/>
              <a:gdLst/>
              <a:ahLst/>
              <a:cxnLst/>
              <a:rect l="l" t="t" r="r" b="b"/>
              <a:pathLst>
                <a:path w="6018" h="2150" extrusionOk="0">
                  <a:moveTo>
                    <a:pt x="5639" y="0"/>
                  </a:moveTo>
                  <a:cubicBezTo>
                    <a:pt x="5202" y="0"/>
                    <a:pt x="3644" y="750"/>
                    <a:pt x="3224" y="861"/>
                  </a:cubicBezTo>
                  <a:cubicBezTo>
                    <a:pt x="2794" y="974"/>
                    <a:pt x="1743" y="1539"/>
                    <a:pt x="1369" y="1663"/>
                  </a:cubicBezTo>
                  <a:cubicBezTo>
                    <a:pt x="1369" y="1663"/>
                    <a:pt x="205" y="1618"/>
                    <a:pt x="103" y="1595"/>
                  </a:cubicBezTo>
                  <a:cubicBezTo>
                    <a:pt x="97" y="1595"/>
                    <a:pt x="91" y="1594"/>
                    <a:pt x="85" y="1594"/>
                  </a:cubicBezTo>
                  <a:cubicBezTo>
                    <a:pt x="1" y="1594"/>
                    <a:pt x="1" y="1668"/>
                    <a:pt x="171" y="1743"/>
                  </a:cubicBezTo>
                  <a:cubicBezTo>
                    <a:pt x="341" y="1822"/>
                    <a:pt x="612" y="1833"/>
                    <a:pt x="770" y="1889"/>
                  </a:cubicBezTo>
                  <a:cubicBezTo>
                    <a:pt x="804" y="1901"/>
                    <a:pt x="838" y="1912"/>
                    <a:pt x="884" y="1935"/>
                  </a:cubicBezTo>
                  <a:cubicBezTo>
                    <a:pt x="770" y="1980"/>
                    <a:pt x="635" y="2025"/>
                    <a:pt x="578" y="2048"/>
                  </a:cubicBezTo>
                  <a:cubicBezTo>
                    <a:pt x="500" y="2076"/>
                    <a:pt x="484" y="2149"/>
                    <a:pt x="682" y="2149"/>
                  </a:cubicBezTo>
                  <a:cubicBezTo>
                    <a:pt x="799" y="2149"/>
                    <a:pt x="992" y="2123"/>
                    <a:pt x="1291" y="2048"/>
                  </a:cubicBezTo>
                  <a:cubicBezTo>
                    <a:pt x="1381" y="2048"/>
                    <a:pt x="1460" y="2025"/>
                    <a:pt x="1528" y="1969"/>
                  </a:cubicBezTo>
                  <a:cubicBezTo>
                    <a:pt x="1528" y="1969"/>
                    <a:pt x="3269" y="1585"/>
                    <a:pt x="3552" y="1414"/>
                  </a:cubicBezTo>
                  <a:cubicBezTo>
                    <a:pt x="3846" y="1256"/>
                    <a:pt x="5033" y="1143"/>
                    <a:pt x="5520" y="906"/>
                  </a:cubicBezTo>
                  <a:cubicBezTo>
                    <a:pt x="5837" y="748"/>
                    <a:pt x="6017" y="24"/>
                    <a:pt x="5666" y="1"/>
                  </a:cubicBezTo>
                  <a:cubicBezTo>
                    <a:pt x="5658" y="1"/>
                    <a:pt x="5649" y="0"/>
                    <a:pt x="563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1"/>
            <p:cNvSpPr/>
            <p:nvPr/>
          </p:nvSpPr>
          <p:spPr>
            <a:xfrm>
              <a:off x="9169666" y="2537235"/>
              <a:ext cx="166548" cy="79816"/>
            </a:xfrm>
            <a:custGeom>
              <a:avLst/>
              <a:gdLst/>
              <a:ahLst/>
              <a:cxnLst/>
              <a:rect l="l" t="t" r="r" b="b"/>
              <a:pathLst>
                <a:path w="3733" h="1789" extrusionOk="0">
                  <a:moveTo>
                    <a:pt x="3356" y="0"/>
                  </a:moveTo>
                  <a:cubicBezTo>
                    <a:pt x="3211" y="0"/>
                    <a:pt x="2932" y="87"/>
                    <a:pt x="2613" y="205"/>
                  </a:cubicBezTo>
                  <a:cubicBezTo>
                    <a:pt x="2748" y="306"/>
                    <a:pt x="2884" y="419"/>
                    <a:pt x="2873" y="532"/>
                  </a:cubicBezTo>
                  <a:cubicBezTo>
                    <a:pt x="2839" y="736"/>
                    <a:pt x="2341" y="793"/>
                    <a:pt x="2195" y="816"/>
                  </a:cubicBezTo>
                  <a:cubicBezTo>
                    <a:pt x="1380" y="1019"/>
                    <a:pt x="747" y="1449"/>
                    <a:pt x="1" y="1788"/>
                  </a:cubicBezTo>
                  <a:cubicBezTo>
                    <a:pt x="509" y="1663"/>
                    <a:pt x="1109" y="1505"/>
                    <a:pt x="1267" y="1414"/>
                  </a:cubicBezTo>
                  <a:cubicBezTo>
                    <a:pt x="1561" y="1256"/>
                    <a:pt x="2748" y="1143"/>
                    <a:pt x="3235" y="906"/>
                  </a:cubicBezTo>
                  <a:cubicBezTo>
                    <a:pt x="3552" y="748"/>
                    <a:pt x="3732" y="24"/>
                    <a:pt x="3381" y="1"/>
                  </a:cubicBezTo>
                  <a:cubicBezTo>
                    <a:pt x="3374" y="1"/>
                    <a:pt x="3365" y="0"/>
                    <a:pt x="3356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1"/>
            <p:cNvSpPr/>
            <p:nvPr/>
          </p:nvSpPr>
          <p:spPr>
            <a:xfrm>
              <a:off x="9366911" y="2535763"/>
              <a:ext cx="276524" cy="59293"/>
            </a:xfrm>
            <a:custGeom>
              <a:avLst/>
              <a:gdLst/>
              <a:ahLst/>
              <a:cxnLst/>
              <a:rect l="l" t="t" r="r" b="b"/>
              <a:pathLst>
                <a:path w="6198" h="1329" extrusionOk="0">
                  <a:moveTo>
                    <a:pt x="462" y="1"/>
                  </a:moveTo>
                  <a:cubicBezTo>
                    <a:pt x="413" y="1"/>
                    <a:pt x="372" y="4"/>
                    <a:pt x="340" y="12"/>
                  </a:cubicBezTo>
                  <a:cubicBezTo>
                    <a:pt x="1" y="91"/>
                    <a:pt x="295" y="781"/>
                    <a:pt x="634" y="882"/>
                  </a:cubicBezTo>
                  <a:cubicBezTo>
                    <a:pt x="1154" y="1030"/>
                    <a:pt x="2342" y="950"/>
                    <a:pt x="2659" y="1063"/>
                  </a:cubicBezTo>
                  <a:cubicBezTo>
                    <a:pt x="2975" y="1176"/>
                    <a:pt x="4750" y="1278"/>
                    <a:pt x="4750" y="1278"/>
                  </a:cubicBezTo>
                  <a:cubicBezTo>
                    <a:pt x="4795" y="1308"/>
                    <a:pt x="4850" y="1318"/>
                    <a:pt x="4905" y="1318"/>
                  </a:cubicBezTo>
                  <a:cubicBezTo>
                    <a:pt x="4933" y="1318"/>
                    <a:pt x="4961" y="1316"/>
                    <a:pt x="4988" y="1312"/>
                  </a:cubicBezTo>
                  <a:cubicBezTo>
                    <a:pt x="5132" y="1324"/>
                    <a:pt x="5251" y="1329"/>
                    <a:pt x="5349" y="1329"/>
                  </a:cubicBezTo>
                  <a:cubicBezTo>
                    <a:pt x="5813" y="1329"/>
                    <a:pt x="5803" y="1217"/>
                    <a:pt x="5700" y="1199"/>
                  </a:cubicBezTo>
                  <a:cubicBezTo>
                    <a:pt x="5632" y="1188"/>
                    <a:pt x="5497" y="1153"/>
                    <a:pt x="5373" y="1143"/>
                  </a:cubicBezTo>
                  <a:cubicBezTo>
                    <a:pt x="5418" y="1108"/>
                    <a:pt x="5451" y="1086"/>
                    <a:pt x="5474" y="1075"/>
                  </a:cubicBezTo>
                  <a:cubicBezTo>
                    <a:pt x="5621" y="984"/>
                    <a:pt x="5893" y="939"/>
                    <a:pt x="6051" y="826"/>
                  </a:cubicBezTo>
                  <a:cubicBezTo>
                    <a:pt x="6184" y="740"/>
                    <a:pt x="6197" y="671"/>
                    <a:pt x="6131" y="671"/>
                  </a:cubicBezTo>
                  <a:cubicBezTo>
                    <a:pt x="6118" y="671"/>
                    <a:pt x="6103" y="673"/>
                    <a:pt x="6085" y="679"/>
                  </a:cubicBezTo>
                  <a:cubicBezTo>
                    <a:pt x="5983" y="713"/>
                    <a:pt x="4853" y="950"/>
                    <a:pt x="4853" y="950"/>
                  </a:cubicBezTo>
                  <a:cubicBezTo>
                    <a:pt x="4456" y="882"/>
                    <a:pt x="3325" y="498"/>
                    <a:pt x="2896" y="452"/>
                  </a:cubicBezTo>
                  <a:cubicBezTo>
                    <a:pt x="2492" y="422"/>
                    <a:pt x="1003" y="1"/>
                    <a:pt x="462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1"/>
            <p:cNvSpPr/>
            <p:nvPr/>
          </p:nvSpPr>
          <p:spPr>
            <a:xfrm>
              <a:off x="9366911" y="2535763"/>
              <a:ext cx="89364" cy="44437"/>
            </a:xfrm>
            <a:custGeom>
              <a:avLst/>
              <a:gdLst/>
              <a:ahLst/>
              <a:cxnLst/>
              <a:rect l="l" t="t" r="r" b="b"/>
              <a:pathLst>
                <a:path w="2003" h="996" extrusionOk="0">
                  <a:moveTo>
                    <a:pt x="453" y="0"/>
                  </a:moveTo>
                  <a:cubicBezTo>
                    <a:pt x="408" y="0"/>
                    <a:pt x="363" y="0"/>
                    <a:pt x="340" y="12"/>
                  </a:cubicBezTo>
                  <a:cubicBezTo>
                    <a:pt x="1" y="91"/>
                    <a:pt x="295" y="781"/>
                    <a:pt x="634" y="882"/>
                  </a:cubicBezTo>
                  <a:cubicBezTo>
                    <a:pt x="962" y="973"/>
                    <a:pt x="1539" y="973"/>
                    <a:pt x="2003" y="995"/>
                  </a:cubicBezTo>
                  <a:cubicBezTo>
                    <a:pt x="1822" y="894"/>
                    <a:pt x="1641" y="769"/>
                    <a:pt x="1460" y="633"/>
                  </a:cubicBezTo>
                  <a:cubicBezTo>
                    <a:pt x="1143" y="396"/>
                    <a:pt x="782" y="215"/>
                    <a:pt x="45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9350314" y="2693657"/>
              <a:ext cx="64067" cy="259882"/>
            </a:xfrm>
            <a:custGeom>
              <a:avLst/>
              <a:gdLst/>
              <a:ahLst/>
              <a:cxnLst/>
              <a:rect l="l" t="t" r="r" b="b"/>
              <a:pathLst>
                <a:path w="1436" h="5825" extrusionOk="0">
                  <a:moveTo>
                    <a:pt x="1334" y="1"/>
                  </a:moveTo>
                  <a:lnTo>
                    <a:pt x="45" y="758"/>
                  </a:lnTo>
                  <a:cubicBezTo>
                    <a:pt x="45" y="758"/>
                    <a:pt x="169" y="2681"/>
                    <a:pt x="169" y="3190"/>
                  </a:cubicBezTo>
                  <a:cubicBezTo>
                    <a:pt x="169" y="3190"/>
                    <a:pt x="68" y="4897"/>
                    <a:pt x="101" y="5485"/>
                  </a:cubicBezTo>
                  <a:cubicBezTo>
                    <a:pt x="101" y="5485"/>
                    <a:pt x="0" y="5666"/>
                    <a:pt x="169" y="5734"/>
                  </a:cubicBezTo>
                  <a:cubicBezTo>
                    <a:pt x="282" y="5782"/>
                    <a:pt x="808" y="5825"/>
                    <a:pt x="1126" y="5825"/>
                  </a:cubicBezTo>
                  <a:cubicBezTo>
                    <a:pt x="1254" y="5825"/>
                    <a:pt x="1348" y="5818"/>
                    <a:pt x="1368" y="5802"/>
                  </a:cubicBezTo>
                  <a:cubicBezTo>
                    <a:pt x="1436" y="5756"/>
                    <a:pt x="644" y="5361"/>
                    <a:pt x="644" y="5361"/>
                  </a:cubicBezTo>
                  <a:cubicBezTo>
                    <a:pt x="644" y="5361"/>
                    <a:pt x="916" y="3959"/>
                    <a:pt x="1074" y="2839"/>
                  </a:cubicBezTo>
                  <a:cubicBezTo>
                    <a:pt x="1300" y="1290"/>
                    <a:pt x="1334" y="1"/>
                    <a:pt x="1334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9352322" y="2693657"/>
              <a:ext cx="57553" cy="90345"/>
            </a:xfrm>
            <a:custGeom>
              <a:avLst/>
              <a:gdLst/>
              <a:ahLst/>
              <a:cxnLst/>
              <a:rect l="l" t="t" r="r" b="b"/>
              <a:pathLst>
                <a:path w="1290" h="2025" extrusionOk="0">
                  <a:moveTo>
                    <a:pt x="1289" y="1"/>
                  </a:moveTo>
                  <a:lnTo>
                    <a:pt x="0" y="758"/>
                  </a:lnTo>
                  <a:lnTo>
                    <a:pt x="68" y="2025"/>
                  </a:lnTo>
                  <a:cubicBezTo>
                    <a:pt x="159" y="1810"/>
                    <a:pt x="272" y="1595"/>
                    <a:pt x="396" y="1391"/>
                  </a:cubicBezTo>
                  <a:cubicBezTo>
                    <a:pt x="667" y="962"/>
                    <a:pt x="1006" y="555"/>
                    <a:pt x="1289" y="125"/>
                  </a:cubicBezTo>
                  <a:lnTo>
                    <a:pt x="1289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9352322" y="2939889"/>
              <a:ext cx="60587" cy="13652"/>
            </a:xfrm>
            <a:custGeom>
              <a:avLst/>
              <a:gdLst/>
              <a:ahLst/>
              <a:cxnLst/>
              <a:rect l="l" t="t" r="r" b="b"/>
              <a:pathLst>
                <a:path w="1358" h="306" extrusionOk="0">
                  <a:moveTo>
                    <a:pt x="46" y="0"/>
                  </a:moveTo>
                  <a:lnTo>
                    <a:pt x="46" y="0"/>
                  </a:lnTo>
                  <a:cubicBezTo>
                    <a:pt x="23" y="56"/>
                    <a:pt x="0" y="159"/>
                    <a:pt x="124" y="215"/>
                  </a:cubicBezTo>
                  <a:cubicBezTo>
                    <a:pt x="237" y="263"/>
                    <a:pt x="763" y="306"/>
                    <a:pt x="1081" y="306"/>
                  </a:cubicBezTo>
                  <a:cubicBezTo>
                    <a:pt x="1209" y="306"/>
                    <a:pt x="1303" y="299"/>
                    <a:pt x="1323" y="283"/>
                  </a:cubicBezTo>
                  <a:cubicBezTo>
                    <a:pt x="1357" y="260"/>
                    <a:pt x="1210" y="181"/>
                    <a:pt x="1052" y="79"/>
                  </a:cubicBezTo>
                  <a:cubicBezTo>
                    <a:pt x="963" y="122"/>
                    <a:pt x="856" y="138"/>
                    <a:pt x="743" y="138"/>
                  </a:cubicBezTo>
                  <a:cubicBezTo>
                    <a:pt x="465" y="138"/>
                    <a:pt x="158" y="40"/>
                    <a:pt x="46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9350760" y="2888894"/>
              <a:ext cx="40421" cy="49478"/>
            </a:xfrm>
            <a:custGeom>
              <a:avLst/>
              <a:gdLst/>
              <a:ahLst/>
              <a:cxnLst/>
              <a:rect l="l" t="t" r="r" b="b"/>
              <a:pathLst>
                <a:path w="906" h="1109" extrusionOk="0">
                  <a:moveTo>
                    <a:pt x="815" y="1"/>
                  </a:moveTo>
                  <a:cubicBezTo>
                    <a:pt x="815" y="1"/>
                    <a:pt x="612" y="23"/>
                    <a:pt x="103" y="23"/>
                  </a:cubicBezTo>
                  <a:cubicBezTo>
                    <a:pt x="35" y="23"/>
                    <a:pt x="1" y="307"/>
                    <a:pt x="1" y="566"/>
                  </a:cubicBezTo>
                  <a:cubicBezTo>
                    <a:pt x="1" y="725"/>
                    <a:pt x="1" y="1098"/>
                    <a:pt x="91" y="1109"/>
                  </a:cubicBezTo>
                  <a:cubicBezTo>
                    <a:pt x="194" y="1109"/>
                    <a:pt x="556" y="1019"/>
                    <a:pt x="634" y="985"/>
                  </a:cubicBezTo>
                  <a:cubicBezTo>
                    <a:pt x="714" y="940"/>
                    <a:pt x="906" y="1"/>
                    <a:pt x="815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9353303" y="2890946"/>
              <a:ext cx="7138" cy="46980"/>
            </a:xfrm>
            <a:custGeom>
              <a:avLst/>
              <a:gdLst/>
              <a:ahLst/>
              <a:cxnLst/>
              <a:rect l="l" t="t" r="r" b="b"/>
              <a:pathLst>
                <a:path w="160" h="1053" extrusionOk="0">
                  <a:moveTo>
                    <a:pt x="114" y="0"/>
                  </a:moveTo>
                  <a:cubicBezTo>
                    <a:pt x="91" y="0"/>
                    <a:pt x="80" y="0"/>
                    <a:pt x="69" y="23"/>
                  </a:cubicBezTo>
                  <a:cubicBezTo>
                    <a:pt x="12" y="181"/>
                    <a:pt x="12" y="351"/>
                    <a:pt x="24" y="520"/>
                  </a:cubicBezTo>
                  <a:cubicBezTo>
                    <a:pt x="24" y="690"/>
                    <a:pt x="1" y="849"/>
                    <a:pt x="24" y="1018"/>
                  </a:cubicBezTo>
                  <a:cubicBezTo>
                    <a:pt x="34" y="1040"/>
                    <a:pt x="46" y="1052"/>
                    <a:pt x="57" y="1052"/>
                  </a:cubicBezTo>
                  <a:cubicBezTo>
                    <a:pt x="80" y="1052"/>
                    <a:pt x="102" y="1030"/>
                    <a:pt x="102" y="1007"/>
                  </a:cubicBezTo>
                  <a:cubicBezTo>
                    <a:pt x="69" y="837"/>
                    <a:pt x="91" y="679"/>
                    <a:pt x="91" y="520"/>
                  </a:cubicBezTo>
                  <a:cubicBezTo>
                    <a:pt x="91" y="351"/>
                    <a:pt x="91" y="193"/>
                    <a:pt x="148" y="45"/>
                  </a:cubicBezTo>
                  <a:cubicBezTo>
                    <a:pt x="159" y="12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1"/>
            <p:cNvSpPr/>
            <p:nvPr/>
          </p:nvSpPr>
          <p:spPr>
            <a:xfrm>
              <a:off x="9360888" y="2890946"/>
              <a:ext cx="7629" cy="43946"/>
            </a:xfrm>
            <a:custGeom>
              <a:avLst/>
              <a:gdLst/>
              <a:ahLst/>
              <a:cxnLst/>
              <a:rect l="l" t="t" r="r" b="b"/>
              <a:pathLst>
                <a:path w="171" h="985" extrusionOk="0">
                  <a:moveTo>
                    <a:pt x="125" y="0"/>
                  </a:moveTo>
                  <a:cubicBezTo>
                    <a:pt x="102" y="0"/>
                    <a:pt x="91" y="12"/>
                    <a:pt x="91" y="34"/>
                  </a:cubicBezTo>
                  <a:cubicBezTo>
                    <a:pt x="0" y="317"/>
                    <a:pt x="23" y="656"/>
                    <a:pt x="35" y="950"/>
                  </a:cubicBezTo>
                  <a:cubicBezTo>
                    <a:pt x="35" y="973"/>
                    <a:pt x="57" y="984"/>
                    <a:pt x="80" y="984"/>
                  </a:cubicBezTo>
                  <a:cubicBezTo>
                    <a:pt x="91" y="984"/>
                    <a:pt x="113" y="973"/>
                    <a:pt x="113" y="950"/>
                  </a:cubicBezTo>
                  <a:cubicBezTo>
                    <a:pt x="102" y="656"/>
                    <a:pt x="68" y="328"/>
                    <a:pt x="158" y="45"/>
                  </a:cubicBezTo>
                  <a:cubicBezTo>
                    <a:pt x="170" y="23"/>
                    <a:pt x="148" y="0"/>
                    <a:pt x="12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1"/>
            <p:cNvSpPr/>
            <p:nvPr/>
          </p:nvSpPr>
          <p:spPr>
            <a:xfrm>
              <a:off x="9368473" y="2891437"/>
              <a:ext cx="8566" cy="42920"/>
            </a:xfrm>
            <a:custGeom>
              <a:avLst/>
              <a:gdLst/>
              <a:ahLst/>
              <a:cxnLst/>
              <a:rect l="l" t="t" r="r" b="b"/>
              <a:pathLst>
                <a:path w="192" h="962" extrusionOk="0">
                  <a:moveTo>
                    <a:pt x="136" y="1"/>
                  </a:moveTo>
                  <a:cubicBezTo>
                    <a:pt x="113" y="1"/>
                    <a:pt x="102" y="12"/>
                    <a:pt x="102" y="34"/>
                  </a:cubicBezTo>
                  <a:cubicBezTo>
                    <a:pt x="113" y="170"/>
                    <a:pt x="79" y="283"/>
                    <a:pt x="68" y="419"/>
                  </a:cubicBezTo>
                  <a:cubicBezTo>
                    <a:pt x="45" y="589"/>
                    <a:pt x="45" y="747"/>
                    <a:pt x="11" y="916"/>
                  </a:cubicBezTo>
                  <a:cubicBezTo>
                    <a:pt x="0" y="951"/>
                    <a:pt x="34" y="962"/>
                    <a:pt x="56" y="962"/>
                  </a:cubicBezTo>
                  <a:cubicBezTo>
                    <a:pt x="68" y="962"/>
                    <a:pt x="79" y="962"/>
                    <a:pt x="79" y="939"/>
                  </a:cubicBezTo>
                  <a:cubicBezTo>
                    <a:pt x="113" y="792"/>
                    <a:pt x="124" y="634"/>
                    <a:pt x="136" y="476"/>
                  </a:cubicBezTo>
                  <a:cubicBezTo>
                    <a:pt x="147" y="328"/>
                    <a:pt x="192" y="182"/>
                    <a:pt x="169" y="34"/>
                  </a:cubicBezTo>
                  <a:cubicBezTo>
                    <a:pt x="169" y="12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1"/>
            <p:cNvSpPr/>
            <p:nvPr/>
          </p:nvSpPr>
          <p:spPr>
            <a:xfrm>
              <a:off x="9381054" y="2888894"/>
              <a:ext cx="2052" cy="580"/>
            </a:xfrm>
            <a:custGeom>
              <a:avLst/>
              <a:gdLst/>
              <a:ahLst/>
              <a:cxnLst/>
              <a:rect l="l" t="t" r="r" b="b"/>
              <a:pathLst>
                <a:path w="46" h="13" extrusionOk="0">
                  <a:moveTo>
                    <a:pt x="23" y="1"/>
                  </a:moveTo>
                  <a:cubicBezTo>
                    <a:pt x="23" y="1"/>
                    <a:pt x="12" y="1"/>
                    <a:pt x="0" y="13"/>
                  </a:cubicBezTo>
                  <a:cubicBezTo>
                    <a:pt x="23" y="13"/>
                    <a:pt x="35" y="1"/>
                    <a:pt x="46" y="1"/>
                  </a:cubicBezTo>
                  <a:close/>
                </a:path>
              </a:pathLst>
            </a:custGeom>
            <a:solidFill>
              <a:srgbClr val="8066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1"/>
            <p:cNvSpPr/>
            <p:nvPr/>
          </p:nvSpPr>
          <p:spPr>
            <a:xfrm>
              <a:off x="9377039" y="2888894"/>
              <a:ext cx="7629" cy="41938"/>
            </a:xfrm>
            <a:custGeom>
              <a:avLst/>
              <a:gdLst/>
              <a:ahLst/>
              <a:cxnLst/>
              <a:rect l="l" t="t" r="r" b="b"/>
              <a:pathLst>
                <a:path w="171" h="940" extrusionOk="0">
                  <a:moveTo>
                    <a:pt x="136" y="1"/>
                  </a:moveTo>
                  <a:cubicBezTo>
                    <a:pt x="125" y="1"/>
                    <a:pt x="113" y="13"/>
                    <a:pt x="90" y="13"/>
                  </a:cubicBezTo>
                  <a:cubicBezTo>
                    <a:pt x="90" y="13"/>
                    <a:pt x="80" y="23"/>
                    <a:pt x="80" y="35"/>
                  </a:cubicBezTo>
                  <a:cubicBezTo>
                    <a:pt x="90" y="204"/>
                    <a:pt x="102" y="374"/>
                    <a:pt x="80" y="544"/>
                  </a:cubicBezTo>
                  <a:cubicBezTo>
                    <a:pt x="57" y="657"/>
                    <a:pt x="23" y="782"/>
                    <a:pt x="12" y="905"/>
                  </a:cubicBezTo>
                  <a:cubicBezTo>
                    <a:pt x="0" y="928"/>
                    <a:pt x="23" y="940"/>
                    <a:pt x="45" y="940"/>
                  </a:cubicBezTo>
                  <a:cubicBezTo>
                    <a:pt x="57" y="940"/>
                    <a:pt x="80" y="928"/>
                    <a:pt x="80" y="905"/>
                  </a:cubicBezTo>
                  <a:cubicBezTo>
                    <a:pt x="102" y="759"/>
                    <a:pt x="147" y="623"/>
                    <a:pt x="158" y="487"/>
                  </a:cubicBezTo>
                  <a:cubicBezTo>
                    <a:pt x="170" y="340"/>
                    <a:pt x="170" y="182"/>
                    <a:pt x="158" y="35"/>
                  </a:cubicBezTo>
                  <a:cubicBezTo>
                    <a:pt x="158" y="23"/>
                    <a:pt x="147" y="13"/>
                    <a:pt x="13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1"/>
            <p:cNvSpPr/>
            <p:nvPr/>
          </p:nvSpPr>
          <p:spPr>
            <a:xfrm>
              <a:off x="9222268" y="2690668"/>
              <a:ext cx="142188" cy="140850"/>
            </a:xfrm>
            <a:custGeom>
              <a:avLst/>
              <a:gdLst/>
              <a:ahLst/>
              <a:cxnLst/>
              <a:rect l="l" t="t" r="r" b="b"/>
              <a:pathLst>
                <a:path w="3187" h="3157" extrusionOk="0">
                  <a:moveTo>
                    <a:pt x="1750" y="0"/>
                  </a:moveTo>
                  <a:cubicBezTo>
                    <a:pt x="1750" y="0"/>
                    <a:pt x="66" y="1232"/>
                    <a:pt x="31" y="1583"/>
                  </a:cubicBezTo>
                  <a:cubicBezTo>
                    <a:pt x="1" y="1916"/>
                    <a:pt x="810" y="2201"/>
                    <a:pt x="2339" y="2201"/>
                  </a:cubicBezTo>
                  <a:cubicBezTo>
                    <a:pt x="2473" y="2201"/>
                    <a:pt x="2612" y="2198"/>
                    <a:pt x="2757" y="2194"/>
                  </a:cubicBezTo>
                  <a:cubicBezTo>
                    <a:pt x="2757" y="2194"/>
                    <a:pt x="2919" y="3156"/>
                    <a:pt x="3022" y="3156"/>
                  </a:cubicBezTo>
                  <a:cubicBezTo>
                    <a:pt x="3024" y="3156"/>
                    <a:pt x="3026" y="3156"/>
                    <a:pt x="3028" y="3155"/>
                  </a:cubicBezTo>
                  <a:cubicBezTo>
                    <a:pt x="3130" y="3109"/>
                    <a:pt x="3187" y="1628"/>
                    <a:pt x="3142" y="1628"/>
                  </a:cubicBezTo>
                  <a:cubicBezTo>
                    <a:pt x="3085" y="1628"/>
                    <a:pt x="1501" y="1504"/>
                    <a:pt x="1501" y="1504"/>
                  </a:cubicBezTo>
                  <a:lnTo>
                    <a:pt x="2723" y="814"/>
                  </a:lnTo>
                  <a:lnTo>
                    <a:pt x="1750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9266526" y="2690668"/>
              <a:ext cx="91372" cy="72678"/>
            </a:xfrm>
            <a:custGeom>
              <a:avLst/>
              <a:gdLst/>
              <a:ahLst/>
              <a:cxnLst/>
              <a:rect l="l" t="t" r="r" b="b"/>
              <a:pathLst>
                <a:path w="2048" h="1629" extrusionOk="0">
                  <a:moveTo>
                    <a:pt x="758" y="0"/>
                  </a:moveTo>
                  <a:cubicBezTo>
                    <a:pt x="758" y="0"/>
                    <a:pt x="713" y="11"/>
                    <a:pt x="509" y="192"/>
                  </a:cubicBezTo>
                  <a:cubicBezTo>
                    <a:pt x="679" y="373"/>
                    <a:pt x="894" y="837"/>
                    <a:pt x="906" y="905"/>
                  </a:cubicBezTo>
                  <a:cubicBezTo>
                    <a:pt x="928" y="1018"/>
                    <a:pt x="1" y="1583"/>
                    <a:pt x="1" y="1583"/>
                  </a:cubicBezTo>
                  <a:lnTo>
                    <a:pt x="2036" y="1628"/>
                  </a:lnTo>
                  <a:lnTo>
                    <a:pt x="2047" y="1617"/>
                  </a:lnTo>
                  <a:cubicBezTo>
                    <a:pt x="1685" y="1594"/>
                    <a:pt x="509" y="1504"/>
                    <a:pt x="509" y="1504"/>
                  </a:cubicBezTo>
                  <a:lnTo>
                    <a:pt x="1731" y="814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9297846" y="2511090"/>
              <a:ext cx="117561" cy="220086"/>
            </a:xfrm>
            <a:custGeom>
              <a:avLst/>
              <a:gdLst/>
              <a:ahLst/>
              <a:cxnLst/>
              <a:rect l="l" t="t" r="r" b="b"/>
              <a:pathLst>
                <a:path w="2635" h="4933" extrusionOk="0">
                  <a:moveTo>
                    <a:pt x="1346" y="0"/>
                  </a:moveTo>
                  <a:cubicBezTo>
                    <a:pt x="930" y="0"/>
                    <a:pt x="563" y="422"/>
                    <a:pt x="498" y="655"/>
                  </a:cubicBezTo>
                  <a:cubicBezTo>
                    <a:pt x="407" y="972"/>
                    <a:pt x="0" y="4059"/>
                    <a:pt x="0" y="4059"/>
                  </a:cubicBezTo>
                  <a:cubicBezTo>
                    <a:pt x="0" y="4059"/>
                    <a:pt x="667" y="4794"/>
                    <a:pt x="961" y="4907"/>
                  </a:cubicBezTo>
                  <a:cubicBezTo>
                    <a:pt x="1012" y="4924"/>
                    <a:pt x="1088" y="4932"/>
                    <a:pt x="1165" y="4932"/>
                  </a:cubicBezTo>
                  <a:cubicBezTo>
                    <a:pt x="1241" y="4932"/>
                    <a:pt x="1317" y="4924"/>
                    <a:pt x="1368" y="4907"/>
                  </a:cubicBezTo>
                  <a:cubicBezTo>
                    <a:pt x="1707" y="4782"/>
                    <a:pt x="2510" y="4126"/>
                    <a:pt x="2510" y="4126"/>
                  </a:cubicBezTo>
                  <a:cubicBezTo>
                    <a:pt x="2510" y="4126"/>
                    <a:pt x="2634" y="1480"/>
                    <a:pt x="2036" y="485"/>
                  </a:cubicBezTo>
                  <a:cubicBezTo>
                    <a:pt x="1819" y="128"/>
                    <a:pt x="1575" y="0"/>
                    <a:pt x="1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9328096" y="2547854"/>
              <a:ext cx="86285" cy="183323"/>
            </a:xfrm>
            <a:custGeom>
              <a:avLst/>
              <a:gdLst/>
              <a:ahLst/>
              <a:cxnLst/>
              <a:rect l="l" t="t" r="r" b="b"/>
              <a:pathLst>
                <a:path w="1934" h="4109" extrusionOk="0">
                  <a:moveTo>
                    <a:pt x="1516" y="0"/>
                  </a:moveTo>
                  <a:cubicBezTo>
                    <a:pt x="1481" y="702"/>
                    <a:pt x="1323" y="1414"/>
                    <a:pt x="1120" y="2081"/>
                  </a:cubicBezTo>
                  <a:cubicBezTo>
                    <a:pt x="893" y="2839"/>
                    <a:pt x="498" y="3416"/>
                    <a:pt x="1" y="3890"/>
                  </a:cubicBezTo>
                  <a:cubicBezTo>
                    <a:pt x="102" y="3981"/>
                    <a:pt x="204" y="4049"/>
                    <a:pt x="283" y="4083"/>
                  </a:cubicBezTo>
                  <a:cubicBezTo>
                    <a:pt x="334" y="4100"/>
                    <a:pt x="410" y="4108"/>
                    <a:pt x="487" y="4108"/>
                  </a:cubicBezTo>
                  <a:cubicBezTo>
                    <a:pt x="563" y="4108"/>
                    <a:pt x="639" y="4100"/>
                    <a:pt x="690" y="4083"/>
                  </a:cubicBezTo>
                  <a:cubicBezTo>
                    <a:pt x="1029" y="3958"/>
                    <a:pt x="1832" y="3302"/>
                    <a:pt x="1832" y="3302"/>
                  </a:cubicBezTo>
                  <a:cubicBezTo>
                    <a:pt x="1832" y="3302"/>
                    <a:pt x="1934" y="1166"/>
                    <a:pt x="1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9326088" y="2503417"/>
              <a:ext cx="56527" cy="67681"/>
            </a:xfrm>
            <a:custGeom>
              <a:avLst/>
              <a:gdLst/>
              <a:ahLst/>
              <a:cxnLst/>
              <a:rect l="l" t="t" r="r" b="b"/>
              <a:pathLst>
                <a:path w="1267" h="1517" extrusionOk="0">
                  <a:moveTo>
                    <a:pt x="760" y="0"/>
                  </a:moveTo>
                  <a:cubicBezTo>
                    <a:pt x="476" y="0"/>
                    <a:pt x="169" y="81"/>
                    <a:pt x="169" y="81"/>
                  </a:cubicBezTo>
                  <a:cubicBezTo>
                    <a:pt x="169" y="81"/>
                    <a:pt x="0" y="1506"/>
                    <a:pt x="622" y="1517"/>
                  </a:cubicBezTo>
                  <a:cubicBezTo>
                    <a:pt x="626" y="1517"/>
                    <a:pt x="631" y="1517"/>
                    <a:pt x="635" y="1517"/>
                  </a:cubicBezTo>
                  <a:cubicBezTo>
                    <a:pt x="1245" y="1517"/>
                    <a:pt x="1267" y="711"/>
                    <a:pt x="1232" y="262"/>
                  </a:cubicBezTo>
                  <a:cubicBezTo>
                    <a:pt x="1217" y="56"/>
                    <a:pt x="996" y="0"/>
                    <a:pt x="76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9200942" y="2274539"/>
              <a:ext cx="294682" cy="271304"/>
            </a:xfrm>
            <a:custGeom>
              <a:avLst/>
              <a:gdLst/>
              <a:ahLst/>
              <a:cxnLst/>
              <a:rect l="l" t="t" r="r" b="b"/>
              <a:pathLst>
                <a:path w="6605" h="6081" extrusionOk="0">
                  <a:moveTo>
                    <a:pt x="3318" y="1"/>
                  </a:moveTo>
                  <a:cubicBezTo>
                    <a:pt x="3238" y="1"/>
                    <a:pt x="3158" y="3"/>
                    <a:pt x="3077" y="9"/>
                  </a:cubicBezTo>
                  <a:cubicBezTo>
                    <a:pt x="1324" y="145"/>
                    <a:pt x="1" y="1603"/>
                    <a:pt x="114" y="3277"/>
                  </a:cubicBezTo>
                  <a:cubicBezTo>
                    <a:pt x="232" y="4867"/>
                    <a:pt x="1617" y="6080"/>
                    <a:pt x="3258" y="6080"/>
                  </a:cubicBezTo>
                  <a:cubicBezTo>
                    <a:pt x="3344" y="6080"/>
                    <a:pt x="3430" y="6077"/>
                    <a:pt x="3517" y="6070"/>
                  </a:cubicBezTo>
                  <a:cubicBezTo>
                    <a:pt x="5281" y="5946"/>
                    <a:pt x="6605" y="4487"/>
                    <a:pt x="6480" y="2814"/>
                  </a:cubicBezTo>
                  <a:cubicBezTo>
                    <a:pt x="6362" y="1217"/>
                    <a:pt x="4977" y="1"/>
                    <a:pt x="3318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9346254" y="2274896"/>
              <a:ext cx="148880" cy="268493"/>
            </a:xfrm>
            <a:custGeom>
              <a:avLst/>
              <a:gdLst/>
              <a:ahLst/>
              <a:cxnLst/>
              <a:rect l="l" t="t" r="r" b="b"/>
              <a:pathLst>
                <a:path w="3337" h="6018" extrusionOk="0">
                  <a:moveTo>
                    <a:pt x="70" y="0"/>
                  </a:moveTo>
                  <a:cubicBezTo>
                    <a:pt x="47" y="0"/>
                    <a:pt x="24" y="1"/>
                    <a:pt x="1" y="1"/>
                  </a:cubicBezTo>
                  <a:cubicBezTo>
                    <a:pt x="645" y="408"/>
                    <a:pt x="1290" y="849"/>
                    <a:pt x="1730" y="1482"/>
                  </a:cubicBezTo>
                  <a:cubicBezTo>
                    <a:pt x="2228" y="2195"/>
                    <a:pt x="2364" y="3088"/>
                    <a:pt x="2172" y="3947"/>
                  </a:cubicBezTo>
                  <a:cubicBezTo>
                    <a:pt x="1934" y="4897"/>
                    <a:pt x="1380" y="5553"/>
                    <a:pt x="667" y="6017"/>
                  </a:cubicBezTo>
                  <a:cubicBezTo>
                    <a:pt x="2217" y="5711"/>
                    <a:pt x="3336" y="4354"/>
                    <a:pt x="3223" y="2806"/>
                  </a:cubicBezTo>
                  <a:cubicBezTo>
                    <a:pt x="3112" y="1210"/>
                    <a:pt x="1724" y="0"/>
                    <a:pt x="70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9179258" y="2225730"/>
              <a:ext cx="132016" cy="110244"/>
            </a:xfrm>
            <a:custGeom>
              <a:avLst/>
              <a:gdLst/>
              <a:ahLst/>
              <a:cxnLst/>
              <a:rect l="l" t="t" r="r" b="b"/>
              <a:pathLst>
                <a:path w="2959" h="2471" extrusionOk="0">
                  <a:moveTo>
                    <a:pt x="1936" y="1"/>
                  </a:moveTo>
                  <a:cubicBezTo>
                    <a:pt x="1803" y="1"/>
                    <a:pt x="1652" y="20"/>
                    <a:pt x="1482" y="63"/>
                  </a:cubicBezTo>
                  <a:cubicBezTo>
                    <a:pt x="0" y="447"/>
                    <a:pt x="804" y="2121"/>
                    <a:pt x="1233" y="2471"/>
                  </a:cubicBezTo>
                  <a:lnTo>
                    <a:pt x="2940" y="1126"/>
                  </a:lnTo>
                  <a:cubicBezTo>
                    <a:pt x="2940" y="1126"/>
                    <a:pt x="2958" y="1"/>
                    <a:pt x="193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9238775" y="2246655"/>
              <a:ext cx="580" cy="4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2" y="1"/>
                  </a:moveTo>
                  <a:lnTo>
                    <a:pt x="12" y="1"/>
                  </a:lnTo>
                  <a:cubicBezTo>
                    <a:pt x="1" y="1"/>
                    <a:pt x="1" y="1"/>
                    <a:pt x="1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9212542" y="2250492"/>
              <a:ext cx="21549" cy="70224"/>
            </a:xfrm>
            <a:custGeom>
              <a:avLst/>
              <a:gdLst/>
              <a:ahLst/>
              <a:cxnLst/>
              <a:rect l="l" t="t" r="r" b="b"/>
              <a:pathLst>
                <a:path w="483" h="1574" extrusionOk="0">
                  <a:moveTo>
                    <a:pt x="128" y="0"/>
                  </a:moveTo>
                  <a:cubicBezTo>
                    <a:pt x="127" y="0"/>
                    <a:pt x="125" y="1"/>
                    <a:pt x="125" y="5"/>
                  </a:cubicBezTo>
                  <a:cubicBezTo>
                    <a:pt x="1" y="526"/>
                    <a:pt x="12" y="1159"/>
                    <a:pt x="419" y="1566"/>
                  </a:cubicBezTo>
                  <a:cubicBezTo>
                    <a:pt x="425" y="1571"/>
                    <a:pt x="431" y="1573"/>
                    <a:pt x="438" y="1573"/>
                  </a:cubicBezTo>
                  <a:cubicBezTo>
                    <a:pt x="459" y="1573"/>
                    <a:pt x="482" y="1549"/>
                    <a:pt x="465" y="1532"/>
                  </a:cubicBezTo>
                  <a:cubicBezTo>
                    <a:pt x="216" y="1023"/>
                    <a:pt x="91" y="571"/>
                    <a:pt x="136" y="5"/>
                  </a:cubicBezTo>
                  <a:cubicBezTo>
                    <a:pt x="136" y="5"/>
                    <a:pt x="131" y="0"/>
                    <a:pt x="12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9268668" y="2229389"/>
              <a:ext cx="37254" cy="51887"/>
            </a:xfrm>
            <a:custGeom>
              <a:avLst/>
              <a:gdLst/>
              <a:ahLst/>
              <a:cxnLst/>
              <a:rect l="l" t="t" r="r" b="b"/>
              <a:pathLst>
                <a:path w="835" h="1163" extrusionOk="0">
                  <a:moveTo>
                    <a:pt x="14" y="0"/>
                  </a:moveTo>
                  <a:cubicBezTo>
                    <a:pt x="6" y="0"/>
                    <a:pt x="0" y="17"/>
                    <a:pt x="9" y="26"/>
                  </a:cubicBezTo>
                  <a:cubicBezTo>
                    <a:pt x="224" y="150"/>
                    <a:pt x="383" y="320"/>
                    <a:pt x="507" y="534"/>
                  </a:cubicBezTo>
                  <a:cubicBezTo>
                    <a:pt x="620" y="727"/>
                    <a:pt x="642" y="953"/>
                    <a:pt x="745" y="1145"/>
                  </a:cubicBezTo>
                  <a:cubicBezTo>
                    <a:pt x="748" y="1157"/>
                    <a:pt x="756" y="1162"/>
                    <a:pt x="765" y="1162"/>
                  </a:cubicBezTo>
                  <a:cubicBezTo>
                    <a:pt x="782" y="1162"/>
                    <a:pt x="801" y="1145"/>
                    <a:pt x="801" y="1122"/>
                  </a:cubicBezTo>
                  <a:cubicBezTo>
                    <a:pt x="835" y="659"/>
                    <a:pt x="405" y="195"/>
                    <a:pt x="21" y="3"/>
                  </a:cubicBezTo>
                  <a:cubicBezTo>
                    <a:pt x="19" y="1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9256086" y="2233850"/>
              <a:ext cx="30160" cy="56973"/>
            </a:xfrm>
            <a:custGeom>
              <a:avLst/>
              <a:gdLst/>
              <a:ahLst/>
              <a:cxnLst/>
              <a:rect l="l" t="t" r="r" b="b"/>
              <a:pathLst>
                <a:path w="676" h="1277" extrusionOk="0">
                  <a:moveTo>
                    <a:pt x="7" y="0"/>
                  </a:moveTo>
                  <a:cubicBezTo>
                    <a:pt x="4" y="0"/>
                    <a:pt x="0" y="8"/>
                    <a:pt x="9" y="17"/>
                  </a:cubicBezTo>
                  <a:cubicBezTo>
                    <a:pt x="393" y="367"/>
                    <a:pt x="449" y="774"/>
                    <a:pt x="562" y="1260"/>
                  </a:cubicBezTo>
                  <a:cubicBezTo>
                    <a:pt x="568" y="1271"/>
                    <a:pt x="580" y="1276"/>
                    <a:pt x="591" y="1276"/>
                  </a:cubicBezTo>
                  <a:cubicBezTo>
                    <a:pt x="606" y="1276"/>
                    <a:pt x="619" y="1268"/>
                    <a:pt x="619" y="1249"/>
                  </a:cubicBezTo>
                  <a:cubicBezTo>
                    <a:pt x="676" y="751"/>
                    <a:pt x="404" y="288"/>
                    <a:pt x="9" y="5"/>
                  </a:cubicBezTo>
                  <a:cubicBezTo>
                    <a:pt x="9" y="2"/>
                    <a:pt x="8" y="0"/>
                    <a:pt x="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9226685" y="2243130"/>
              <a:ext cx="28197" cy="72276"/>
            </a:xfrm>
            <a:custGeom>
              <a:avLst/>
              <a:gdLst/>
              <a:ahLst/>
              <a:cxnLst/>
              <a:rect l="l" t="t" r="r" b="b"/>
              <a:pathLst>
                <a:path w="632" h="1620" extrusionOk="0">
                  <a:moveTo>
                    <a:pt x="102" y="0"/>
                  </a:moveTo>
                  <a:cubicBezTo>
                    <a:pt x="0" y="532"/>
                    <a:pt x="23" y="1324"/>
                    <a:pt x="566" y="1618"/>
                  </a:cubicBezTo>
                  <a:cubicBezTo>
                    <a:pt x="570" y="1619"/>
                    <a:pt x="575" y="1620"/>
                    <a:pt x="579" y="1620"/>
                  </a:cubicBezTo>
                  <a:cubicBezTo>
                    <a:pt x="608" y="1620"/>
                    <a:pt x="632" y="1591"/>
                    <a:pt x="623" y="1561"/>
                  </a:cubicBezTo>
                  <a:cubicBezTo>
                    <a:pt x="452" y="1335"/>
                    <a:pt x="294" y="1165"/>
                    <a:pt x="193" y="894"/>
                  </a:cubicBezTo>
                  <a:cubicBezTo>
                    <a:pt x="102" y="611"/>
                    <a:pt x="91" y="294"/>
                    <a:pt x="113" y="12"/>
                  </a:cubicBezTo>
                  <a:cubicBezTo>
                    <a:pt x="113" y="0"/>
                    <a:pt x="102" y="0"/>
                    <a:pt x="10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9239311" y="2239739"/>
              <a:ext cx="32212" cy="60007"/>
            </a:xfrm>
            <a:custGeom>
              <a:avLst/>
              <a:gdLst/>
              <a:ahLst/>
              <a:cxnLst/>
              <a:rect l="l" t="t" r="r" b="b"/>
              <a:pathLst>
                <a:path w="722" h="1345" extrusionOk="0">
                  <a:moveTo>
                    <a:pt x="51" y="0"/>
                  </a:moveTo>
                  <a:cubicBezTo>
                    <a:pt x="48" y="0"/>
                    <a:pt x="46" y="3"/>
                    <a:pt x="46" y="8"/>
                  </a:cubicBezTo>
                  <a:cubicBezTo>
                    <a:pt x="0" y="473"/>
                    <a:pt x="192" y="1139"/>
                    <a:pt x="656" y="1343"/>
                  </a:cubicBezTo>
                  <a:cubicBezTo>
                    <a:pt x="660" y="1344"/>
                    <a:pt x="664" y="1345"/>
                    <a:pt x="667" y="1345"/>
                  </a:cubicBezTo>
                  <a:cubicBezTo>
                    <a:pt x="697" y="1345"/>
                    <a:pt x="722" y="1307"/>
                    <a:pt x="701" y="1287"/>
                  </a:cubicBezTo>
                  <a:cubicBezTo>
                    <a:pt x="328" y="958"/>
                    <a:pt x="68" y="506"/>
                    <a:pt x="56" y="8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9220126" y="2270881"/>
              <a:ext cx="90345" cy="65629"/>
            </a:xfrm>
            <a:custGeom>
              <a:avLst/>
              <a:gdLst/>
              <a:ahLst/>
              <a:cxnLst/>
              <a:rect l="l" t="t" r="r" b="b"/>
              <a:pathLst>
                <a:path w="2025" h="1471" extrusionOk="0">
                  <a:moveTo>
                    <a:pt x="1991" y="1"/>
                  </a:moveTo>
                  <a:cubicBezTo>
                    <a:pt x="735" y="34"/>
                    <a:pt x="1" y="1323"/>
                    <a:pt x="1" y="1323"/>
                  </a:cubicBezTo>
                  <a:lnTo>
                    <a:pt x="192" y="1471"/>
                  </a:lnTo>
                  <a:lnTo>
                    <a:pt x="2024" y="408"/>
                  </a:lnTo>
                  <a:lnTo>
                    <a:pt x="199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9292760" y="2238089"/>
              <a:ext cx="43946" cy="52512"/>
            </a:xfrm>
            <a:custGeom>
              <a:avLst/>
              <a:gdLst/>
              <a:ahLst/>
              <a:cxnLst/>
              <a:rect l="l" t="t" r="r" b="b"/>
              <a:pathLst>
                <a:path w="985" h="1177" extrusionOk="0">
                  <a:moveTo>
                    <a:pt x="984" y="0"/>
                  </a:moveTo>
                  <a:lnTo>
                    <a:pt x="453" y="690"/>
                  </a:lnTo>
                  <a:lnTo>
                    <a:pt x="532" y="35"/>
                  </a:lnTo>
                  <a:lnTo>
                    <a:pt x="1" y="102"/>
                  </a:lnTo>
                  <a:lnTo>
                    <a:pt x="215" y="973"/>
                  </a:lnTo>
                  <a:cubicBezTo>
                    <a:pt x="215" y="973"/>
                    <a:pt x="916" y="1176"/>
                    <a:pt x="928" y="1176"/>
                  </a:cubicBezTo>
                  <a:cubicBezTo>
                    <a:pt x="939" y="1165"/>
                    <a:pt x="984" y="0"/>
                    <a:pt x="984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9177741" y="2269141"/>
              <a:ext cx="301240" cy="191978"/>
            </a:xfrm>
            <a:custGeom>
              <a:avLst/>
              <a:gdLst/>
              <a:ahLst/>
              <a:cxnLst/>
              <a:rect l="l" t="t" r="r" b="b"/>
              <a:pathLst>
                <a:path w="6752" h="4303" extrusionOk="0">
                  <a:moveTo>
                    <a:pt x="4079" y="0"/>
                  </a:moveTo>
                  <a:cubicBezTo>
                    <a:pt x="3899" y="0"/>
                    <a:pt x="3708" y="16"/>
                    <a:pt x="3506" y="51"/>
                  </a:cubicBezTo>
                  <a:cubicBezTo>
                    <a:pt x="3506" y="51"/>
                    <a:pt x="1742" y="51"/>
                    <a:pt x="826" y="1724"/>
                  </a:cubicBezTo>
                  <a:cubicBezTo>
                    <a:pt x="1" y="3229"/>
                    <a:pt x="860" y="4302"/>
                    <a:pt x="860" y="4302"/>
                  </a:cubicBezTo>
                  <a:cubicBezTo>
                    <a:pt x="860" y="4302"/>
                    <a:pt x="1233" y="3986"/>
                    <a:pt x="1335" y="2980"/>
                  </a:cubicBezTo>
                  <a:cubicBezTo>
                    <a:pt x="1335" y="2980"/>
                    <a:pt x="3031" y="1939"/>
                    <a:pt x="3653" y="831"/>
                  </a:cubicBezTo>
                  <a:cubicBezTo>
                    <a:pt x="3653" y="831"/>
                    <a:pt x="4965" y="1882"/>
                    <a:pt x="6751" y="1950"/>
                  </a:cubicBezTo>
                  <a:cubicBezTo>
                    <a:pt x="6751" y="1950"/>
                    <a:pt x="6076" y="0"/>
                    <a:pt x="407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9213077" y="2293099"/>
              <a:ext cx="114527" cy="104979"/>
            </a:xfrm>
            <a:custGeom>
              <a:avLst/>
              <a:gdLst/>
              <a:ahLst/>
              <a:cxnLst/>
              <a:rect l="l" t="t" r="r" b="b"/>
              <a:pathLst>
                <a:path w="2567" h="2353" extrusionOk="0">
                  <a:moveTo>
                    <a:pt x="2567" y="0"/>
                  </a:moveTo>
                  <a:cubicBezTo>
                    <a:pt x="2069" y="1029"/>
                    <a:pt x="1074" y="1877"/>
                    <a:pt x="23" y="2307"/>
                  </a:cubicBezTo>
                  <a:cubicBezTo>
                    <a:pt x="0" y="2318"/>
                    <a:pt x="11" y="2352"/>
                    <a:pt x="46" y="2352"/>
                  </a:cubicBezTo>
                  <a:cubicBezTo>
                    <a:pt x="1131" y="2069"/>
                    <a:pt x="2160" y="1018"/>
                    <a:pt x="256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9221643" y="2282972"/>
              <a:ext cx="105470" cy="97439"/>
            </a:xfrm>
            <a:custGeom>
              <a:avLst/>
              <a:gdLst/>
              <a:ahLst/>
              <a:cxnLst/>
              <a:rect l="l" t="t" r="r" b="b"/>
              <a:pathLst>
                <a:path w="2364" h="2184" extrusionOk="0">
                  <a:moveTo>
                    <a:pt x="2316" y="0"/>
                  </a:moveTo>
                  <a:cubicBezTo>
                    <a:pt x="1833" y="0"/>
                    <a:pt x="1179" y="427"/>
                    <a:pt x="849" y="747"/>
                  </a:cubicBezTo>
                  <a:cubicBezTo>
                    <a:pt x="452" y="1120"/>
                    <a:pt x="80" y="1607"/>
                    <a:pt x="0" y="2150"/>
                  </a:cubicBezTo>
                  <a:cubicBezTo>
                    <a:pt x="0" y="2171"/>
                    <a:pt x="15" y="2184"/>
                    <a:pt x="28" y="2184"/>
                  </a:cubicBezTo>
                  <a:cubicBezTo>
                    <a:pt x="35" y="2184"/>
                    <a:pt x="41" y="2180"/>
                    <a:pt x="45" y="2172"/>
                  </a:cubicBezTo>
                  <a:cubicBezTo>
                    <a:pt x="249" y="1686"/>
                    <a:pt x="475" y="1278"/>
                    <a:pt x="849" y="894"/>
                  </a:cubicBezTo>
                  <a:cubicBezTo>
                    <a:pt x="1256" y="464"/>
                    <a:pt x="1821" y="238"/>
                    <a:pt x="2364" y="12"/>
                  </a:cubicBezTo>
                  <a:cubicBezTo>
                    <a:pt x="2364" y="12"/>
                    <a:pt x="2364" y="1"/>
                    <a:pt x="2352" y="1"/>
                  </a:cubicBezTo>
                  <a:cubicBezTo>
                    <a:pt x="2340" y="1"/>
                    <a:pt x="2328" y="0"/>
                    <a:pt x="2316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1"/>
            <p:cNvSpPr/>
            <p:nvPr/>
          </p:nvSpPr>
          <p:spPr>
            <a:xfrm>
              <a:off x="9235251" y="2294572"/>
              <a:ext cx="87847" cy="90881"/>
            </a:xfrm>
            <a:custGeom>
              <a:avLst/>
              <a:gdLst/>
              <a:ahLst/>
              <a:cxnLst/>
              <a:rect l="l" t="t" r="r" b="b"/>
              <a:pathLst>
                <a:path w="1969" h="2037" extrusionOk="0">
                  <a:moveTo>
                    <a:pt x="1934" y="1"/>
                  </a:moveTo>
                  <a:cubicBezTo>
                    <a:pt x="1132" y="442"/>
                    <a:pt x="238" y="1064"/>
                    <a:pt x="1" y="2003"/>
                  </a:cubicBezTo>
                  <a:cubicBezTo>
                    <a:pt x="1" y="2024"/>
                    <a:pt x="20" y="2037"/>
                    <a:pt x="36" y="2037"/>
                  </a:cubicBezTo>
                  <a:cubicBezTo>
                    <a:pt x="45" y="2037"/>
                    <a:pt x="53" y="2033"/>
                    <a:pt x="57" y="2025"/>
                  </a:cubicBezTo>
                  <a:cubicBezTo>
                    <a:pt x="464" y="1143"/>
                    <a:pt x="1132" y="521"/>
                    <a:pt x="1946" y="35"/>
                  </a:cubicBezTo>
                  <a:cubicBezTo>
                    <a:pt x="1968" y="23"/>
                    <a:pt x="1946" y="1"/>
                    <a:pt x="1934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>
              <a:off x="9340677" y="2293590"/>
              <a:ext cx="128714" cy="51263"/>
            </a:xfrm>
            <a:custGeom>
              <a:avLst/>
              <a:gdLst/>
              <a:ahLst/>
              <a:cxnLst/>
              <a:rect l="l" t="t" r="r" b="b"/>
              <a:pathLst>
                <a:path w="2885" h="1149" extrusionOk="0">
                  <a:moveTo>
                    <a:pt x="23" y="0"/>
                  </a:moveTo>
                  <a:cubicBezTo>
                    <a:pt x="13" y="0"/>
                    <a:pt x="1" y="12"/>
                    <a:pt x="13" y="12"/>
                  </a:cubicBezTo>
                  <a:cubicBezTo>
                    <a:pt x="625" y="546"/>
                    <a:pt x="1555" y="1148"/>
                    <a:pt x="2429" y="1148"/>
                  </a:cubicBezTo>
                  <a:cubicBezTo>
                    <a:pt x="2572" y="1148"/>
                    <a:pt x="2713" y="1132"/>
                    <a:pt x="2850" y="1097"/>
                  </a:cubicBezTo>
                  <a:cubicBezTo>
                    <a:pt x="2885" y="1086"/>
                    <a:pt x="2873" y="1052"/>
                    <a:pt x="2850" y="1040"/>
                  </a:cubicBezTo>
                  <a:cubicBezTo>
                    <a:pt x="2319" y="995"/>
                    <a:pt x="1855" y="973"/>
                    <a:pt x="1347" y="781"/>
                  </a:cubicBezTo>
                  <a:cubicBezTo>
                    <a:pt x="883" y="588"/>
                    <a:pt x="431" y="306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>
              <a:off x="9343711" y="2277395"/>
              <a:ext cx="111805" cy="54430"/>
            </a:xfrm>
            <a:custGeom>
              <a:avLst/>
              <a:gdLst/>
              <a:ahLst/>
              <a:cxnLst/>
              <a:rect l="l" t="t" r="r" b="b"/>
              <a:pathLst>
                <a:path w="2506" h="1220" extrusionOk="0">
                  <a:moveTo>
                    <a:pt x="380" y="1"/>
                  </a:moveTo>
                  <a:cubicBezTo>
                    <a:pt x="257" y="1"/>
                    <a:pt x="134" y="12"/>
                    <a:pt x="12" y="36"/>
                  </a:cubicBezTo>
                  <a:cubicBezTo>
                    <a:pt x="1" y="46"/>
                    <a:pt x="1" y="58"/>
                    <a:pt x="12" y="58"/>
                  </a:cubicBezTo>
                  <a:cubicBezTo>
                    <a:pt x="71" y="54"/>
                    <a:pt x="129" y="52"/>
                    <a:pt x="186" y="52"/>
                  </a:cubicBezTo>
                  <a:cubicBezTo>
                    <a:pt x="616" y="52"/>
                    <a:pt x="1014" y="165"/>
                    <a:pt x="1403" y="375"/>
                  </a:cubicBezTo>
                  <a:cubicBezTo>
                    <a:pt x="1799" y="589"/>
                    <a:pt x="2093" y="929"/>
                    <a:pt x="2443" y="1212"/>
                  </a:cubicBezTo>
                  <a:cubicBezTo>
                    <a:pt x="2448" y="1217"/>
                    <a:pt x="2455" y="1219"/>
                    <a:pt x="2461" y="1219"/>
                  </a:cubicBezTo>
                  <a:cubicBezTo>
                    <a:pt x="2483" y="1219"/>
                    <a:pt x="2506" y="1195"/>
                    <a:pt x="2488" y="1177"/>
                  </a:cubicBezTo>
                  <a:cubicBezTo>
                    <a:pt x="2036" y="499"/>
                    <a:pt x="1200" y="1"/>
                    <a:pt x="38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>
              <a:off x="9356337" y="2291538"/>
              <a:ext cx="95922" cy="37387"/>
            </a:xfrm>
            <a:custGeom>
              <a:avLst/>
              <a:gdLst/>
              <a:ahLst/>
              <a:cxnLst/>
              <a:rect l="l" t="t" r="r" b="b"/>
              <a:pathLst>
                <a:path w="2150" h="838" extrusionOk="0">
                  <a:moveTo>
                    <a:pt x="12" y="1"/>
                  </a:moveTo>
                  <a:cubicBezTo>
                    <a:pt x="12" y="1"/>
                    <a:pt x="1" y="13"/>
                    <a:pt x="12" y="13"/>
                  </a:cubicBezTo>
                  <a:cubicBezTo>
                    <a:pt x="328" y="227"/>
                    <a:pt x="668" y="420"/>
                    <a:pt x="1019" y="566"/>
                  </a:cubicBezTo>
                  <a:cubicBezTo>
                    <a:pt x="1304" y="685"/>
                    <a:pt x="1659" y="837"/>
                    <a:pt x="1977" y="837"/>
                  </a:cubicBezTo>
                  <a:cubicBezTo>
                    <a:pt x="2024" y="837"/>
                    <a:pt x="2070" y="834"/>
                    <a:pt x="2115" y="827"/>
                  </a:cubicBezTo>
                  <a:cubicBezTo>
                    <a:pt x="2138" y="815"/>
                    <a:pt x="2149" y="770"/>
                    <a:pt x="2115" y="770"/>
                  </a:cubicBezTo>
                  <a:cubicBezTo>
                    <a:pt x="1358" y="612"/>
                    <a:pt x="725" y="295"/>
                    <a:pt x="1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1"/>
            <p:cNvSpPr/>
            <p:nvPr/>
          </p:nvSpPr>
          <p:spPr>
            <a:xfrm>
              <a:off x="9221822" y="2397143"/>
              <a:ext cx="8432" cy="46087"/>
            </a:xfrm>
            <a:custGeom>
              <a:avLst/>
              <a:gdLst/>
              <a:ahLst/>
              <a:cxnLst/>
              <a:rect l="l" t="t" r="r" b="b"/>
              <a:pathLst>
                <a:path w="189" h="1033" extrusionOk="0">
                  <a:moveTo>
                    <a:pt x="132" y="0"/>
                  </a:moveTo>
                  <a:cubicBezTo>
                    <a:pt x="127" y="0"/>
                    <a:pt x="121" y="3"/>
                    <a:pt x="121" y="9"/>
                  </a:cubicBezTo>
                  <a:cubicBezTo>
                    <a:pt x="144" y="348"/>
                    <a:pt x="64" y="676"/>
                    <a:pt x="8" y="1004"/>
                  </a:cubicBezTo>
                  <a:cubicBezTo>
                    <a:pt x="0" y="1018"/>
                    <a:pt x="16" y="1032"/>
                    <a:pt x="31" y="1032"/>
                  </a:cubicBezTo>
                  <a:cubicBezTo>
                    <a:pt x="40" y="1032"/>
                    <a:pt x="49" y="1028"/>
                    <a:pt x="53" y="1015"/>
                  </a:cubicBezTo>
                  <a:cubicBezTo>
                    <a:pt x="177" y="699"/>
                    <a:pt x="189" y="348"/>
                    <a:pt x="144" y="9"/>
                  </a:cubicBezTo>
                  <a:cubicBezTo>
                    <a:pt x="144" y="3"/>
                    <a:pt x="138" y="0"/>
                    <a:pt x="13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1"/>
            <p:cNvSpPr/>
            <p:nvPr/>
          </p:nvSpPr>
          <p:spPr>
            <a:xfrm>
              <a:off x="9207500" y="2401470"/>
              <a:ext cx="6915" cy="40377"/>
            </a:xfrm>
            <a:custGeom>
              <a:avLst/>
              <a:gdLst/>
              <a:ahLst/>
              <a:cxnLst/>
              <a:rect l="l" t="t" r="r" b="b"/>
              <a:pathLst>
                <a:path w="155" h="905" extrusionOk="0">
                  <a:moveTo>
                    <a:pt x="103" y="1"/>
                  </a:moveTo>
                  <a:cubicBezTo>
                    <a:pt x="97" y="1"/>
                    <a:pt x="91" y="4"/>
                    <a:pt x="91" y="14"/>
                  </a:cubicBezTo>
                  <a:cubicBezTo>
                    <a:pt x="0" y="285"/>
                    <a:pt x="0" y="602"/>
                    <a:pt x="91" y="884"/>
                  </a:cubicBezTo>
                  <a:cubicBezTo>
                    <a:pt x="96" y="899"/>
                    <a:pt x="109" y="905"/>
                    <a:pt x="121" y="905"/>
                  </a:cubicBezTo>
                  <a:cubicBezTo>
                    <a:pt x="138" y="905"/>
                    <a:pt x="154" y="893"/>
                    <a:pt x="148" y="873"/>
                  </a:cubicBezTo>
                  <a:cubicBezTo>
                    <a:pt x="103" y="590"/>
                    <a:pt x="46" y="308"/>
                    <a:pt x="114" y="14"/>
                  </a:cubicBezTo>
                  <a:cubicBezTo>
                    <a:pt x="120" y="7"/>
                    <a:pt x="112" y="1"/>
                    <a:pt x="1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9215085" y="2408252"/>
              <a:ext cx="4551" cy="44213"/>
            </a:xfrm>
            <a:custGeom>
              <a:avLst/>
              <a:gdLst/>
              <a:ahLst/>
              <a:cxnLst/>
              <a:rect l="l" t="t" r="r" b="b"/>
              <a:pathLst>
                <a:path w="102" h="991" extrusionOk="0">
                  <a:moveTo>
                    <a:pt x="96" y="0"/>
                  </a:moveTo>
                  <a:cubicBezTo>
                    <a:pt x="94" y="0"/>
                    <a:pt x="91" y="3"/>
                    <a:pt x="91" y="8"/>
                  </a:cubicBezTo>
                  <a:cubicBezTo>
                    <a:pt x="11" y="325"/>
                    <a:pt x="1" y="631"/>
                    <a:pt x="23" y="958"/>
                  </a:cubicBezTo>
                  <a:cubicBezTo>
                    <a:pt x="28" y="980"/>
                    <a:pt x="46" y="991"/>
                    <a:pt x="64" y="991"/>
                  </a:cubicBezTo>
                  <a:cubicBezTo>
                    <a:pt x="83" y="991"/>
                    <a:pt x="102" y="977"/>
                    <a:pt x="102" y="947"/>
                  </a:cubicBezTo>
                  <a:cubicBezTo>
                    <a:pt x="91" y="642"/>
                    <a:pt x="57" y="325"/>
                    <a:pt x="102" y="8"/>
                  </a:cubicBezTo>
                  <a:cubicBezTo>
                    <a:pt x="102" y="3"/>
                    <a:pt x="99" y="0"/>
                    <a:pt x="96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9176403" y="2442606"/>
              <a:ext cx="70001" cy="58178"/>
            </a:xfrm>
            <a:custGeom>
              <a:avLst/>
              <a:gdLst/>
              <a:ahLst/>
              <a:cxnLst/>
              <a:rect l="l" t="t" r="r" b="b"/>
              <a:pathLst>
                <a:path w="1569" h="1304" extrusionOk="0">
                  <a:moveTo>
                    <a:pt x="669" y="1"/>
                  </a:moveTo>
                  <a:cubicBezTo>
                    <a:pt x="543" y="1"/>
                    <a:pt x="414" y="44"/>
                    <a:pt x="302" y="166"/>
                  </a:cubicBezTo>
                  <a:cubicBezTo>
                    <a:pt x="0" y="495"/>
                    <a:pt x="423" y="1304"/>
                    <a:pt x="1073" y="1304"/>
                  </a:cubicBezTo>
                  <a:cubicBezTo>
                    <a:pt x="1228" y="1304"/>
                    <a:pt x="1395" y="1258"/>
                    <a:pt x="1569" y="1150"/>
                  </a:cubicBezTo>
                  <a:lnTo>
                    <a:pt x="1240" y="233"/>
                  </a:lnTo>
                  <a:cubicBezTo>
                    <a:pt x="1240" y="233"/>
                    <a:pt x="963" y="1"/>
                    <a:pt x="669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9197551" y="2464155"/>
              <a:ext cx="41804" cy="30918"/>
            </a:xfrm>
            <a:custGeom>
              <a:avLst/>
              <a:gdLst/>
              <a:ahLst/>
              <a:cxnLst/>
              <a:rect l="l" t="t" r="r" b="b"/>
              <a:pathLst>
                <a:path w="937" h="693" extrusionOk="0">
                  <a:moveTo>
                    <a:pt x="698" y="271"/>
                  </a:moveTo>
                  <a:cubicBezTo>
                    <a:pt x="766" y="350"/>
                    <a:pt x="801" y="441"/>
                    <a:pt x="846" y="519"/>
                  </a:cubicBezTo>
                  <a:cubicBezTo>
                    <a:pt x="793" y="559"/>
                    <a:pt x="714" y="591"/>
                    <a:pt x="639" y="591"/>
                  </a:cubicBezTo>
                  <a:cubicBezTo>
                    <a:pt x="585" y="591"/>
                    <a:pt x="533" y="574"/>
                    <a:pt x="495" y="531"/>
                  </a:cubicBezTo>
                  <a:cubicBezTo>
                    <a:pt x="416" y="452"/>
                    <a:pt x="472" y="350"/>
                    <a:pt x="552" y="316"/>
                  </a:cubicBezTo>
                  <a:cubicBezTo>
                    <a:pt x="597" y="293"/>
                    <a:pt x="653" y="282"/>
                    <a:pt x="698" y="271"/>
                  </a:cubicBezTo>
                  <a:close/>
                  <a:moveTo>
                    <a:pt x="327" y="0"/>
                  </a:moveTo>
                  <a:cubicBezTo>
                    <a:pt x="223" y="0"/>
                    <a:pt x="117" y="28"/>
                    <a:pt x="20" y="90"/>
                  </a:cubicBezTo>
                  <a:cubicBezTo>
                    <a:pt x="0" y="100"/>
                    <a:pt x="6" y="126"/>
                    <a:pt x="23" y="126"/>
                  </a:cubicBezTo>
                  <a:cubicBezTo>
                    <a:pt x="26" y="126"/>
                    <a:pt x="29" y="126"/>
                    <a:pt x="32" y="124"/>
                  </a:cubicBezTo>
                  <a:cubicBezTo>
                    <a:pt x="105" y="103"/>
                    <a:pt x="180" y="92"/>
                    <a:pt x="255" y="92"/>
                  </a:cubicBezTo>
                  <a:cubicBezTo>
                    <a:pt x="386" y="92"/>
                    <a:pt x="515" y="128"/>
                    <a:pt x="631" y="215"/>
                  </a:cubicBezTo>
                  <a:cubicBezTo>
                    <a:pt x="642" y="215"/>
                    <a:pt x="642" y="225"/>
                    <a:pt x="653" y="225"/>
                  </a:cubicBezTo>
                  <a:cubicBezTo>
                    <a:pt x="585" y="225"/>
                    <a:pt x="517" y="225"/>
                    <a:pt x="450" y="271"/>
                  </a:cubicBezTo>
                  <a:cubicBezTo>
                    <a:pt x="371" y="328"/>
                    <a:pt x="348" y="441"/>
                    <a:pt x="382" y="542"/>
                  </a:cubicBezTo>
                  <a:cubicBezTo>
                    <a:pt x="415" y="651"/>
                    <a:pt x="503" y="692"/>
                    <a:pt x="602" y="692"/>
                  </a:cubicBezTo>
                  <a:cubicBezTo>
                    <a:pt x="708" y="692"/>
                    <a:pt x="826" y="646"/>
                    <a:pt x="902" y="587"/>
                  </a:cubicBezTo>
                  <a:cubicBezTo>
                    <a:pt x="905" y="590"/>
                    <a:pt x="909" y="592"/>
                    <a:pt x="913" y="592"/>
                  </a:cubicBezTo>
                  <a:cubicBezTo>
                    <a:pt x="924" y="592"/>
                    <a:pt x="936" y="581"/>
                    <a:pt x="936" y="565"/>
                  </a:cubicBezTo>
                  <a:cubicBezTo>
                    <a:pt x="911" y="230"/>
                    <a:pt x="625" y="0"/>
                    <a:pt x="327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1"/>
            <p:cNvSpPr/>
            <p:nvPr/>
          </p:nvSpPr>
          <p:spPr>
            <a:xfrm>
              <a:off x="9267552" y="2429801"/>
              <a:ext cx="51976" cy="48452"/>
            </a:xfrm>
            <a:custGeom>
              <a:avLst/>
              <a:gdLst/>
              <a:ahLst/>
              <a:cxnLst/>
              <a:rect l="l" t="t" r="r" b="b"/>
              <a:pathLst>
                <a:path w="1165" h="1086" extrusionOk="0">
                  <a:moveTo>
                    <a:pt x="623" y="0"/>
                  </a:moveTo>
                  <a:cubicBezTo>
                    <a:pt x="541" y="0"/>
                    <a:pt x="459" y="20"/>
                    <a:pt x="385" y="57"/>
                  </a:cubicBezTo>
                  <a:cubicBezTo>
                    <a:pt x="136" y="148"/>
                    <a:pt x="1" y="397"/>
                    <a:pt x="68" y="656"/>
                  </a:cubicBezTo>
                  <a:cubicBezTo>
                    <a:pt x="102" y="792"/>
                    <a:pt x="182" y="939"/>
                    <a:pt x="317" y="1007"/>
                  </a:cubicBezTo>
                  <a:cubicBezTo>
                    <a:pt x="408" y="1052"/>
                    <a:pt x="521" y="1086"/>
                    <a:pt x="622" y="1086"/>
                  </a:cubicBezTo>
                  <a:lnTo>
                    <a:pt x="634" y="1086"/>
                  </a:lnTo>
                  <a:cubicBezTo>
                    <a:pt x="747" y="1075"/>
                    <a:pt x="770" y="1063"/>
                    <a:pt x="871" y="1018"/>
                  </a:cubicBezTo>
                  <a:cubicBezTo>
                    <a:pt x="1041" y="950"/>
                    <a:pt x="1165" y="736"/>
                    <a:pt x="1154" y="555"/>
                  </a:cubicBezTo>
                  <a:cubicBezTo>
                    <a:pt x="1142" y="362"/>
                    <a:pt x="1074" y="181"/>
                    <a:pt x="893" y="80"/>
                  </a:cubicBezTo>
                  <a:cubicBezTo>
                    <a:pt x="809" y="26"/>
                    <a:pt x="716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1"/>
            <p:cNvSpPr/>
            <p:nvPr/>
          </p:nvSpPr>
          <p:spPr>
            <a:xfrm>
              <a:off x="9431514" y="2419450"/>
              <a:ext cx="36897" cy="36897"/>
            </a:xfrm>
            <a:custGeom>
              <a:avLst/>
              <a:gdLst/>
              <a:ahLst/>
              <a:cxnLst/>
              <a:rect l="l" t="t" r="r" b="b"/>
              <a:pathLst>
                <a:path w="827" h="827" extrusionOk="0">
                  <a:moveTo>
                    <a:pt x="388" y="0"/>
                  </a:moveTo>
                  <a:cubicBezTo>
                    <a:pt x="359" y="0"/>
                    <a:pt x="331" y="5"/>
                    <a:pt x="306" y="18"/>
                  </a:cubicBezTo>
                  <a:cubicBezTo>
                    <a:pt x="204" y="51"/>
                    <a:pt x="125" y="108"/>
                    <a:pt x="68" y="210"/>
                  </a:cubicBezTo>
                  <a:cubicBezTo>
                    <a:pt x="12" y="300"/>
                    <a:pt x="0" y="402"/>
                    <a:pt x="23" y="515"/>
                  </a:cubicBezTo>
                  <a:cubicBezTo>
                    <a:pt x="46" y="617"/>
                    <a:pt x="113" y="707"/>
                    <a:pt x="204" y="775"/>
                  </a:cubicBezTo>
                  <a:cubicBezTo>
                    <a:pt x="266" y="814"/>
                    <a:pt x="334" y="827"/>
                    <a:pt x="403" y="827"/>
                  </a:cubicBezTo>
                  <a:cubicBezTo>
                    <a:pt x="434" y="827"/>
                    <a:pt x="466" y="824"/>
                    <a:pt x="498" y="820"/>
                  </a:cubicBezTo>
                  <a:cubicBezTo>
                    <a:pt x="656" y="798"/>
                    <a:pt x="758" y="674"/>
                    <a:pt x="804" y="538"/>
                  </a:cubicBezTo>
                  <a:lnTo>
                    <a:pt x="804" y="515"/>
                  </a:lnTo>
                  <a:cubicBezTo>
                    <a:pt x="826" y="413"/>
                    <a:pt x="826" y="300"/>
                    <a:pt x="769" y="210"/>
                  </a:cubicBezTo>
                  <a:cubicBezTo>
                    <a:pt x="713" y="119"/>
                    <a:pt x="634" y="51"/>
                    <a:pt x="532" y="29"/>
                  </a:cubicBezTo>
                  <a:cubicBezTo>
                    <a:pt x="489" y="15"/>
                    <a:pt x="438" y="0"/>
                    <a:pt x="3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9297846" y="2371846"/>
              <a:ext cx="14634" cy="9637"/>
            </a:xfrm>
            <a:custGeom>
              <a:avLst/>
              <a:gdLst/>
              <a:ahLst/>
              <a:cxnLst/>
              <a:rect l="l" t="t" r="r" b="b"/>
              <a:pathLst>
                <a:path w="328" h="216" extrusionOk="0">
                  <a:moveTo>
                    <a:pt x="165" y="1"/>
                  </a:moveTo>
                  <a:cubicBezTo>
                    <a:pt x="148" y="1"/>
                    <a:pt x="130" y="3"/>
                    <a:pt x="113" y="10"/>
                  </a:cubicBezTo>
                  <a:cubicBezTo>
                    <a:pt x="56" y="33"/>
                    <a:pt x="0" y="90"/>
                    <a:pt x="11" y="169"/>
                  </a:cubicBezTo>
                  <a:cubicBezTo>
                    <a:pt x="22" y="201"/>
                    <a:pt x="48" y="215"/>
                    <a:pt x="76" y="215"/>
                  </a:cubicBezTo>
                  <a:cubicBezTo>
                    <a:pt x="107" y="215"/>
                    <a:pt x="140" y="198"/>
                    <a:pt x="158" y="169"/>
                  </a:cubicBezTo>
                  <a:cubicBezTo>
                    <a:pt x="181" y="135"/>
                    <a:pt x="214" y="135"/>
                    <a:pt x="260" y="135"/>
                  </a:cubicBezTo>
                  <a:cubicBezTo>
                    <a:pt x="317" y="123"/>
                    <a:pt x="328" y="45"/>
                    <a:pt x="271" y="22"/>
                  </a:cubicBezTo>
                  <a:cubicBezTo>
                    <a:pt x="240" y="14"/>
                    <a:pt x="203" y="1"/>
                    <a:pt x="16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1"/>
            <p:cNvSpPr/>
            <p:nvPr/>
          </p:nvSpPr>
          <p:spPr>
            <a:xfrm>
              <a:off x="9404789" y="2360781"/>
              <a:ext cx="13161" cy="7495"/>
            </a:xfrm>
            <a:custGeom>
              <a:avLst/>
              <a:gdLst/>
              <a:ahLst/>
              <a:cxnLst/>
              <a:rect l="l" t="t" r="r" b="b"/>
              <a:pathLst>
                <a:path w="295" h="168" extrusionOk="0">
                  <a:moveTo>
                    <a:pt x="133" y="1"/>
                  </a:moveTo>
                  <a:cubicBezTo>
                    <a:pt x="115" y="1"/>
                    <a:pt x="97" y="4"/>
                    <a:pt x="79" y="9"/>
                  </a:cubicBezTo>
                  <a:cubicBezTo>
                    <a:pt x="23" y="32"/>
                    <a:pt x="0" y="77"/>
                    <a:pt x="11" y="134"/>
                  </a:cubicBezTo>
                  <a:cubicBezTo>
                    <a:pt x="20" y="142"/>
                    <a:pt x="33" y="150"/>
                    <a:pt x="44" y="150"/>
                  </a:cubicBezTo>
                  <a:cubicBezTo>
                    <a:pt x="49" y="150"/>
                    <a:pt x="53" y="149"/>
                    <a:pt x="56" y="145"/>
                  </a:cubicBezTo>
                  <a:lnTo>
                    <a:pt x="113" y="145"/>
                  </a:lnTo>
                  <a:cubicBezTo>
                    <a:pt x="147" y="157"/>
                    <a:pt x="170" y="168"/>
                    <a:pt x="204" y="168"/>
                  </a:cubicBezTo>
                  <a:cubicBezTo>
                    <a:pt x="249" y="157"/>
                    <a:pt x="294" y="112"/>
                    <a:pt x="260" y="66"/>
                  </a:cubicBezTo>
                  <a:cubicBezTo>
                    <a:pt x="235" y="24"/>
                    <a:pt x="185" y="1"/>
                    <a:pt x="13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1"/>
            <p:cNvSpPr/>
            <p:nvPr/>
          </p:nvSpPr>
          <p:spPr>
            <a:xfrm>
              <a:off x="9305877" y="2398213"/>
              <a:ext cx="40466" cy="26814"/>
            </a:xfrm>
            <a:custGeom>
              <a:avLst/>
              <a:gdLst/>
              <a:ahLst/>
              <a:cxnLst/>
              <a:rect l="l" t="t" r="r" b="b"/>
              <a:pathLst>
                <a:path w="907" h="601" extrusionOk="0">
                  <a:moveTo>
                    <a:pt x="365" y="1"/>
                  </a:moveTo>
                  <a:cubicBezTo>
                    <a:pt x="334" y="1"/>
                    <a:pt x="303" y="3"/>
                    <a:pt x="272" y="7"/>
                  </a:cubicBezTo>
                  <a:cubicBezTo>
                    <a:pt x="24" y="42"/>
                    <a:pt x="1" y="346"/>
                    <a:pt x="1" y="550"/>
                  </a:cubicBezTo>
                  <a:cubicBezTo>
                    <a:pt x="1" y="584"/>
                    <a:pt x="29" y="601"/>
                    <a:pt x="58" y="601"/>
                  </a:cubicBezTo>
                  <a:cubicBezTo>
                    <a:pt x="86" y="601"/>
                    <a:pt x="114" y="584"/>
                    <a:pt x="114" y="550"/>
                  </a:cubicBezTo>
                  <a:cubicBezTo>
                    <a:pt x="102" y="392"/>
                    <a:pt x="102" y="188"/>
                    <a:pt x="261" y="120"/>
                  </a:cubicBezTo>
                  <a:cubicBezTo>
                    <a:pt x="303" y="101"/>
                    <a:pt x="347" y="93"/>
                    <a:pt x="391" y="93"/>
                  </a:cubicBezTo>
                  <a:cubicBezTo>
                    <a:pt x="557" y="93"/>
                    <a:pt x="721" y="215"/>
                    <a:pt x="793" y="358"/>
                  </a:cubicBezTo>
                  <a:cubicBezTo>
                    <a:pt x="802" y="375"/>
                    <a:pt x="817" y="381"/>
                    <a:pt x="832" y="381"/>
                  </a:cubicBezTo>
                  <a:cubicBezTo>
                    <a:pt x="868" y="381"/>
                    <a:pt x="907" y="342"/>
                    <a:pt x="883" y="301"/>
                  </a:cubicBezTo>
                  <a:cubicBezTo>
                    <a:pt x="774" y="103"/>
                    <a:pt x="579" y="1"/>
                    <a:pt x="36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1"/>
            <p:cNvSpPr/>
            <p:nvPr/>
          </p:nvSpPr>
          <p:spPr>
            <a:xfrm>
              <a:off x="9401220" y="2383178"/>
              <a:ext cx="30918" cy="22218"/>
            </a:xfrm>
            <a:custGeom>
              <a:avLst/>
              <a:gdLst/>
              <a:ahLst/>
              <a:cxnLst/>
              <a:rect l="l" t="t" r="r" b="b"/>
              <a:pathLst>
                <a:path w="693" h="498" extrusionOk="0">
                  <a:moveTo>
                    <a:pt x="305" y="1"/>
                  </a:moveTo>
                  <a:cubicBezTo>
                    <a:pt x="273" y="1"/>
                    <a:pt x="239" y="6"/>
                    <a:pt x="204" y="17"/>
                  </a:cubicBezTo>
                  <a:cubicBezTo>
                    <a:pt x="35" y="73"/>
                    <a:pt x="13" y="299"/>
                    <a:pt x="1" y="446"/>
                  </a:cubicBezTo>
                  <a:cubicBezTo>
                    <a:pt x="1" y="480"/>
                    <a:pt x="29" y="497"/>
                    <a:pt x="57" y="497"/>
                  </a:cubicBezTo>
                  <a:cubicBezTo>
                    <a:pt x="86" y="497"/>
                    <a:pt x="114" y="480"/>
                    <a:pt x="114" y="446"/>
                  </a:cubicBezTo>
                  <a:cubicBezTo>
                    <a:pt x="114" y="333"/>
                    <a:pt x="114" y="186"/>
                    <a:pt x="227" y="130"/>
                  </a:cubicBezTo>
                  <a:cubicBezTo>
                    <a:pt x="256" y="110"/>
                    <a:pt x="285" y="101"/>
                    <a:pt x="313" y="101"/>
                  </a:cubicBezTo>
                  <a:cubicBezTo>
                    <a:pt x="429" y="101"/>
                    <a:pt x="532" y="245"/>
                    <a:pt x="578" y="344"/>
                  </a:cubicBezTo>
                  <a:cubicBezTo>
                    <a:pt x="588" y="361"/>
                    <a:pt x="603" y="368"/>
                    <a:pt x="618" y="368"/>
                  </a:cubicBezTo>
                  <a:cubicBezTo>
                    <a:pt x="654" y="368"/>
                    <a:pt x="692" y="328"/>
                    <a:pt x="668" y="288"/>
                  </a:cubicBezTo>
                  <a:cubicBezTo>
                    <a:pt x="602" y="136"/>
                    <a:pt x="472" y="1"/>
                    <a:pt x="30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9327560" y="2463352"/>
              <a:ext cx="54073" cy="36450"/>
            </a:xfrm>
            <a:custGeom>
              <a:avLst/>
              <a:gdLst/>
              <a:ahLst/>
              <a:cxnLst/>
              <a:rect l="l" t="t" r="r" b="b"/>
              <a:pathLst>
                <a:path w="1212" h="817" extrusionOk="0">
                  <a:moveTo>
                    <a:pt x="75" y="1"/>
                  </a:moveTo>
                  <a:cubicBezTo>
                    <a:pt x="49" y="1"/>
                    <a:pt x="23" y="18"/>
                    <a:pt x="23" y="52"/>
                  </a:cubicBezTo>
                  <a:cubicBezTo>
                    <a:pt x="1" y="311"/>
                    <a:pt x="80" y="549"/>
                    <a:pt x="284" y="708"/>
                  </a:cubicBezTo>
                  <a:cubicBezTo>
                    <a:pt x="387" y="786"/>
                    <a:pt x="495" y="816"/>
                    <a:pt x="604" y="816"/>
                  </a:cubicBezTo>
                  <a:cubicBezTo>
                    <a:pt x="792" y="816"/>
                    <a:pt x="982" y="726"/>
                    <a:pt x="1154" y="640"/>
                  </a:cubicBezTo>
                  <a:cubicBezTo>
                    <a:pt x="1212" y="611"/>
                    <a:pt x="1180" y="542"/>
                    <a:pt x="1128" y="542"/>
                  </a:cubicBezTo>
                  <a:cubicBezTo>
                    <a:pt x="1119" y="542"/>
                    <a:pt x="1109" y="544"/>
                    <a:pt x="1098" y="549"/>
                  </a:cubicBezTo>
                  <a:cubicBezTo>
                    <a:pt x="942" y="634"/>
                    <a:pt x="791" y="706"/>
                    <a:pt x="633" y="706"/>
                  </a:cubicBezTo>
                  <a:cubicBezTo>
                    <a:pt x="538" y="706"/>
                    <a:pt x="441" y="680"/>
                    <a:pt x="340" y="617"/>
                  </a:cubicBezTo>
                  <a:cubicBezTo>
                    <a:pt x="148" y="504"/>
                    <a:pt x="114" y="255"/>
                    <a:pt x="126" y="52"/>
                  </a:cubicBezTo>
                  <a:cubicBezTo>
                    <a:pt x="126" y="18"/>
                    <a:pt x="100" y="1"/>
                    <a:pt x="75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1"/>
            <p:cNvSpPr/>
            <p:nvPr/>
          </p:nvSpPr>
          <p:spPr>
            <a:xfrm>
              <a:off x="9376949" y="2425607"/>
              <a:ext cx="32926" cy="25297"/>
            </a:xfrm>
            <a:custGeom>
              <a:avLst/>
              <a:gdLst/>
              <a:ahLst/>
              <a:cxnLst/>
              <a:rect l="l" t="t" r="r" b="b"/>
              <a:pathLst>
                <a:path w="738" h="567" extrusionOk="0">
                  <a:moveTo>
                    <a:pt x="385" y="1"/>
                  </a:moveTo>
                  <a:cubicBezTo>
                    <a:pt x="271" y="1"/>
                    <a:pt x="150" y="46"/>
                    <a:pt x="59" y="94"/>
                  </a:cubicBezTo>
                  <a:cubicBezTo>
                    <a:pt x="1" y="114"/>
                    <a:pt x="34" y="192"/>
                    <a:pt x="80" y="192"/>
                  </a:cubicBezTo>
                  <a:cubicBezTo>
                    <a:pt x="88" y="192"/>
                    <a:pt x="96" y="190"/>
                    <a:pt x="104" y="185"/>
                  </a:cubicBezTo>
                  <a:cubicBezTo>
                    <a:pt x="181" y="147"/>
                    <a:pt x="278" y="109"/>
                    <a:pt x="367" y="109"/>
                  </a:cubicBezTo>
                  <a:cubicBezTo>
                    <a:pt x="410" y="109"/>
                    <a:pt x="452" y="118"/>
                    <a:pt x="489" y="140"/>
                  </a:cubicBezTo>
                  <a:cubicBezTo>
                    <a:pt x="635" y="197"/>
                    <a:pt x="545" y="388"/>
                    <a:pt x="489" y="491"/>
                  </a:cubicBezTo>
                  <a:cubicBezTo>
                    <a:pt x="465" y="528"/>
                    <a:pt x="505" y="567"/>
                    <a:pt x="543" y="567"/>
                  </a:cubicBezTo>
                  <a:cubicBezTo>
                    <a:pt x="561" y="567"/>
                    <a:pt x="579" y="558"/>
                    <a:pt x="590" y="536"/>
                  </a:cubicBezTo>
                  <a:cubicBezTo>
                    <a:pt x="670" y="400"/>
                    <a:pt x="737" y="185"/>
                    <a:pt x="579" y="61"/>
                  </a:cubicBezTo>
                  <a:cubicBezTo>
                    <a:pt x="523" y="18"/>
                    <a:pt x="456" y="1"/>
                    <a:pt x="385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1"/>
            <p:cNvSpPr/>
            <p:nvPr/>
          </p:nvSpPr>
          <p:spPr>
            <a:xfrm>
              <a:off x="9348752" y="2762766"/>
              <a:ext cx="15704" cy="68707"/>
            </a:xfrm>
            <a:custGeom>
              <a:avLst/>
              <a:gdLst/>
              <a:ahLst/>
              <a:cxnLst/>
              <a:rect l="l" t="t" r="r" b="b"/>
              <a:pathLst>
                <a:path w="352" h="1540" extrusionOk="0">
                  <a:moveTo>
                    <a:pt x="126" y="1"/>
                  </a:moveTo>
                  <a:cubicBezTo>
                    <a:pt x="216" y="453"/>
                    <a:pt x="80" y="838"/>
                    <a:pt x="1" y="996"/>
                  </a:cubicBezTo>
                  <a:cubicBezTo>
                    <a:pt x="56" y="1257"/>
                    <a:pt x="131" y="1540"/>
                    <a:pt x="187" y="1540"/>
                  </a:cubicBezTo>
                  <a:cubicBezTo>
                    <a:pt x="189" y="1540"/>
                    <a:pt x="191" y="1539"/>
                    <a:pt x="193" y="1539"/>
                  </a:cubicBezTo>
                  <a:cubicBezTo>
                    <a:pt x="295" y="1493"/>
                    <a:pt x="352" y="12"/>
                    <a:pt x="307" y="12"/>
                  </a:cubicBezTo>
                  <a:cubicBezTo>
                    <a:pt x="295" y="12"/>
                    <a:pt x="227" y="1"/>
                    <a:pt x="126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1"/>
            <p:cNvSpPr/>
            <p:nvPr/>
          </p:nvSpPr>
          <p:spPr>
            <a:xfrm>
              <a:off x="9292760" y="2756252"/>
              <a:ext cx="65138" cy="36941"/>
            </a:xfrm>
            <a:custGeom>
              <a:avLst/>
              <a:gdLst/>
              <a:ahLst/>
              <a:cxnLst/>
              <a:rect l="l" t="t" r="r" b="b"/>
              <a:pathLst>
                <a:path w="1460" h="828" extrusionOk="0">
                  <a:moveTo>
                    <a:pt x="333" y="0"/>
                  </a:moveTo>
                  <a:cubicBezTo>
                    <a:pt x="242" y="0"/>
                    <a:pt x="167" y="11"/>
                    <a:pt x="148" y="45"/>
                  </a:cubicBezTo>
                  <a:cubicBezTo>
                    <a:pt x="91" y="124"/>
                    <a:pt x="1" y="644"/>
                    <a:pt x="12" y="701"/>
                  </a:cubicBezTo>
                  <a:cubicBezTo>
                    <a:pt x="34" y="769"/>
                    <a:pt x="250" y="792"/>
                    <a:pt x="431" y="814"/>
                  </a:cubicBezTo>
                  <a:cubicBezTo>
                    <a:pt x="529" y="821"/>
                    <a:pt x="742" y="827"/>
                    <a:pt x="908" y="827"/>
                  </a:cubicBezTo>
                  <a:cubicBezTo>
                    <a:pt x="1027" y="827"/>
                    <a:pt x="1122" y="824"/>
                    <a:pt x="1132" y="814"/>
                  </a:cubicBezTo>
                  <a:cubicBezTo>
                    <a:pt x="1154" y="780"/>
                    <a:pt x="1177" y="724"/>
                    <a:pt x="1177" y="724"/>
                  </a:cubicBezTo>
                  <a:cubicBezTo>
                    <a:pt x="1177" y="724"/>
                    <a:pt x="1459" y="226"/>
                    <a:pt x="1459" y="147"/>
                  </a:cubicBezTo>
                  <a:cubicBezTo>
                    <a:pt x="1448" y="79"/>
                    <a:pt x="860" y="56"/>
                    <a:pt x="702" y="34"/>
                  </a:cubicBezTo>
                  <a:cubicBezTo>
                    <a:pt x="611" y="21"/>
                    <a:pt x="457" y="0"/>
                    <a:pt x="33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1"/>
            <p:cNvSpPr/>
            <p:nvPr/>
          </p:nvSpPr>
          <p:spPr>
            <a:xfrm>
              <a:off x="9302888" y="2758751"/>
              <a:ext cx="50950" cy="8611"/>
            </a:xfrm>
            <a:custGeom>
              <a:avLst/>
              <a:gdLst/>
              <a:ahLst/>
              <a:cxnLst/>
              <a:rect l="l" t="t" r="r" b="b"/>
              <a:pathLst>
                <a:path w="1142" h="193" extrusionOk="0">
                  <a:moveTo>
                    <a:pt x="34" y="0"/>
                  </a:moveTo>
                  <a:cubicBezTo>
                    <a:pt x="0" y="0"/>
                    <a:pt x="0" y="68"/>
                    <a:pt x="45" y="68"/>
                  </a:cubicBezTo>
                  <a:cubicBezTo>
                    <a:pt x="215" y="91"/>
                    <a:pt x="385" y="102"/>
                    <a:pt x="554" y="125"/>
                  </a:cubicBezTo>
                  <a:cubicBezTo>
                    <a:pt x="724" y="148"/>
                    <a:pt x="905" y="148"/>
                    <a:pt x="1074" y="193"/>
                  </a:cubicBezTo>
                  <a:lnTo>
                    <a:pt x="1086" y="193"/>
                  </a:lnTo>
                  <a:cubicBezTo>
                    <a:pt x="1131" y="193"/>
                    <a:pt x="1142" y="136"/>
                    <a:pt x="1097" y="125"/>
                  </a:cubicBezTo>
                  <a:cubicBezTo>
                    <a:pt x="927" y="80"/>
                    <a:pt x="746" y="80"/>
                    <a:pt x="576" y="57"/>
                  </a:cubicBezTo>
                  <a:cubicBezTo>
                    <a:pt x="395" y="23"/>
                    <a:pt x="215" y="12"/>
                    <a:pt x="4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1"/>
            <p:cNvSpPr/>
            <p:nvPr/>
          </p:nvSpPr>
          <p:spPr>
            <a:xfrm>
              <a:off x="9298292" y="2767317"/>
              <a:ext cx="52066" cy="7629"/>
            </a:xfrm>
            <a:custGeom>
              <a:avLst/>
              <a:gdLst/>
              <a:ahLst/>
              <a:cxnLst/>
              <a:rect l="l" t="t" r="r" b="b"/>
              <a:pathLst>
                <a:path w="1167" h="171" extrusionOk="0">
                  <a:moveTo>
                    <a:pt x="58" y="1"/>
                  </a:moveTo>
                  <a:cubicBezTo>
                    <a:pt x="13" y="1"/>
                    <a:pt x="1" y="57"/>
                    <a:pt x="46" y="69"/>
                  </a:cubicBezTo>
                  <a:cubicBezTo>
                    <a:pt x="397" y="125"/>
                    <a:pt x="747" y="102"/>
                    <a:pt x="1098" y="170"/>
                  </a:cubicBezTo>
                  <a:lnTo>
                    <a:pt x="1109" y="170"/>
                  </a:lnTo>
                  <a:cubicBezTo>
                    <a:pt x="1144" y="170"/>
                    <a:pt x="1166" y="114"/>
                    <a:pt x="1121" y="102"/>
                  </a:cubicBezTo>
                  <a:cubicBezTo>
                    <a:pt x="770" y="24"/>
                    <a:pt x="408" y="57"/>
                    <a:pt x="69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1"/>
            <p:cNvSpPr/>
            <p:nvPr/>
          </p:nvSpPr>
          <p:spPr>
            <a:xfrm>
              <a:off x="9296285" y="2773875"/>
              <a:ext cx="50504" cy="10128"/>
            </a:xfrm>
            <a:custGeom>
              <a:avLst/>
              <a:gdLst/>
              <a:ahLst/>
              <a:cxnLst/>
              <a:rect l="l" t="t" r="r" b="b"/>
              <a:pathLst>
                <a:path w="1132" h="227" extrusionOk="0">
                  <a:moveTo>
                    <a:pt x="58" y="1"/>
                  </a:moveTo>
                  <a:cubicBezTo>
                    <a:pt x="23" y="1"/>
                    <a:pt x="1" y="46"/>
                    <a:pt x="35" y="68"/>
                  </a:cubicBezTo>
                  <a:cubicBezTo>
                    <a:pt x="374" y="227"/>
                    <a:pt x="702" y="171"/>
                    <a:pt x="1064" y="227"/>
                  </a:cubicBezTo>
                  <a:cubicBezTo>
                    <a:pt x="1109" y="227"/>
                    <a:pt x="1132" y="159"/>
                    <a:pt x="1086" y="148"/>
                  </a:cubicBezTo>
                  <a:cubicBezTo>
                    <a:pt x="736" y="103"/>
                    <a:pt x="408" y="148"/>
                    <a:pt x="80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1"/>
            <p:cNvSpPr/>
            <p:nvPr/>
          </p:nvSpPr>
          <p:spPr>
            <a:xfrm>
              <a:off x="9296285" y="2782977"/>
              <a:ext cx="44437" cy="7629"/>
            </a:xfrm>
            <a:custGeom>
              <a:avLst/>
              <a:gdLst/>
              <a:ahLst/>
              <a:cxnLst/>
              <a:rect l="l" t="t" r="r" b="b"/>
              <a:pathLst>
                <a:path w="996" h="171" extrusionOk="0">
                  <a:moveTo>
                    <a:pt x="58" y="0"/>
                  </a:moveTo>
                  <a:cubicBezTo>
                    <a:pt x="23" y="0"/>
                    <a:pt x="1" y="68"/>
                    <a:pt x="46" y="80"/>
                  </a:cubicBezTo>
                  <a:cubicBezTo>
                    <a:pt x="352" y="148"/>
                    <a:pt x="646" y="148"/>
                    <a:pt x="951" y="170"/>
                  </a:cubicBezTo>
                  <a:cubicBezTo>
                    <a:pt x="996" y="170"/>
                    <a:pt x="996" y="91"/>
                    <a:pt x="951" y="91"/>
                  </a:cubicBezTo>
                  <a:cubicBezTo>
                    <a:pt x="657" y="68"/>
                    <a:pt x="363" y="68"/>
                    <a:pt x="69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9"/>
          <p:cNvSpPr/>
          <p:nvPr/>
        </p:nvSpPr>
        <p:spPr>
          <a:xfrm>
            <a:off x="6581675" y="4281075"/>
            <a:ext cx="909600" cy="2028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9" name="Google Shape;1189;p49"/>
          <p:cNvGrpSpPr/>
          <p:nvPr/>
        </p:nvGrpSpPr>
        <p:grpSpPr>
          <a:xfrm>
            <a:off x="5735204" y="1495505"/>
            <a:ext cx="2534614" cy="2908652"/>
            <a:chOff x="7441041" y="1968924"/>
            <a:chExt cx="499156" cy="572817"/>
          </a:xfrm>
        </p:grpSpPr>
        <p:sp>
          <p:nvSpPr>
            <p:cNvPr id="1190" name="Google Shape;1190;p49"/>
            <p:cNvSpPr/>
            <p:nvPr/>
          </p:nvSpPr>
          <p:spPr>
            <a:xfrm>
              <a:off x="7441041" y="2192759"/>
              <a:ext cx="223700" cy="40733"/>
            </a:xfrm>
            <a:custGeom>
              <a:avLst/>
              <a:gdLst/>
              <a:ahLst/>
              <a:cxnLst/>
              <a:rect l="l" t="t" r="r" b="b"/>
              <a:pathLst>
                <a:path w="5014" h="913" extrusionOk="0">
                  <a:moveTo>
                    <a:pt x="43" y="0"/>
                  </a:moveTo>
                  <a:cubicBezTo>
                    <a:pt x="0" y="0"/>
                    <a:pt x="4" y="53"/>
                    <a:pt x="94" y="134"/>
                  </a:cubicBezTo>
                  <a:cubicBezTo>
                    <a:pt x="208" y="247"/>
                    <a:pt x="411" y="327"/>
                    <a:pt x="512" y="406"/>
                  </a:cubicBezTo>
                  <a:cubicBezTo>
                    <a:pt x="535" y="428"/>
                    <a:pt x="558" y="451"/>
                    <a:pt x="592" y="473"/>
                  </a:cubicBezTo>
                  <a:lnTo>
                    <a:pt x="321" y="473"/>
                  </a:lnTo>
                  <a:cubicBezTo>
                    <a:pt x="218" y="473"/>
                    <a:pt x="208" y="609"/>
                    <a:pt x="874" y="666"/>
                  </a:cubicBezTo>
                  <a:cubicBezTo>
                    <a:pt x="908" y="677"/>
                    <a:pt x="939" y="683"/>
                    <a:pt x="971" y="683"/>
                  </a:cubicBezTo>
                  <a:cubicBezTo>
                    <a:pt x="1002" y="683"/>
                    <a:pt x="1033" y="677"/>
                    <a:pt x="1067" y="666"/>
                  </a:cubicBezTo>
                  <a:cubicBezTo>
                    <a:pt x="1067" y="666"/>
                    <a:pt x="2166" y="787"/>
                    <a:pt x="2615" y="787"/>
                  </a:cubicBezTo>
                  <a:cubicBezTo>
                    <a:pt x="2680" y="787"/>
                    <a:pt x="2731" y="785"/>
                    <a:pt x="2763" y="779"/>
                  </a:cubicBezTo>
                  <a:cubicBezTo>
                    <a:pt x="2788" y="775"/>
                    <a:pt x="2819" y="773"/>
                    <a:pt x="2854" y="773"/>
                  </a:cubicBezTo>
                  <a:cubicBezTo>
                    <a:pt x="3159" y="773"/>
                    <a:pt x="3818" y="912"/>
                    <a:pt x="4239" y="912"/>
                  </a:cubicBezTo>
                  <a:cubicBezTo>
                    <a:pt x="4299" y="912"/>
                    <a:pt x="4354" y="910"/>
                    <a:pt x="4402" y="903"/>
                  </a:cubicBezTo>
                  <a:cubicBezTo>
                    <a:pt x="4686" y="870"/>
                    <a:pt x="5013" y="360"/>
                    <a:pt x="4753" y="247"/>
                  </a:cubicBezTo>
                  <a:cubicBezTo>
                    <a:pt x="4672" y="213"/>
                    <a:pt x="4504" y="201"/>
                    <a:pt x="4294" y="201"/>
                  </a:cubicBezTo>
                  <a:cubicBezTo>
                    <a:pt x="3815" y="201"/>
                    <a:pt x="3124" y="263"/>
                    <a:pt x="2786" y="263"/>
                  </a:cubicBezTo>
                  <a:cubicBezTo>
                    <a:pt x="2736" y="263"/>
                    <a:pt x="2694" y="262"/>
                    <a:pt x="2661" y="259"/>
                  </a:cubicBezTo>
                  <a:cubicBezTo>
                    <a:pt x="2638" y="258"/>
                    <a:pt x="2612" y="257"/>
                    <a:pt x="2583" y="257"/>
                  </a:cubicBezTo>
                  <a:cubicBezTo>
                    <a:pt x="2185" y="257"/>
                    <a:pt x="1328" y="395"/>
                    <a:pt x="1033" y="395"/>
                  </a:cubicBezTo>
                  <a:cubicBezTo>
                    <a:pt x="1033" y="395"/>
                    <a:pt x="162" y="44"/>
                    <a:pt x="83" y="10"/>
                  </a:cubicBezTo>
                  <a:cubicBezTo>
                    <a:pt x="67" y="3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9"/>
            <p:cNvSpPr/>
            <p:nvPr/>
          </p:nvSpPr>
          <p:spPr>
            <a:xfrm>
              <a:off x="7588004" y="2202753"/>
              <a:ext cx="76738" cy="30695"/>
            </a:xfrm>
            <a:custGeom>
              <a:avLst/>
              <a:gdLst/>
              <a:ahLst/>
              <a:cxnLst/>
              <a:rect l="l" t="t" r="r" b="b"/>
              <a:pathLst>
                <a:path w="1720" h="688" extrusionOk="0">
                  <a:moveTo>
                    <a:pt x="1369" y="1"/>
                  </a:moveTo>
                  <a:cubicBezTo>
                    <a:pt x="1075" y="125"/>
                    <a:pt x="769" y="227"/>
                    <a:pt x="487" y="374"/>
                  </a:cubicBezTo>
                  <a:cubicBezTo>
                    <a:pt x="317" y="453"/>
                    <a:pt x="158" y="533"/>
                    <a:pt x="0" y="589"/>
                  </a:cubicBezTo>
                  <a:cubicBezTo>
                    <a:pt x="310" y="626"/>
                    <a:pt x="683" y="688"/>
                    <a:pt x="955" y="688"/>
                  </a:cubicBezTo>
                  <a:cubicBezTo>
                    <a:pt x="1011" y="688"/>
                    <a:pt x="1062" y="685"/>
                    <a:pt x="1108" y="679"/>
                  </a:cubicBezTo>
                  <a:cubicBezTo>
                    <a:pt x="1392" y="646"/>
                    <a:pt x="1719" y="136"/>
                    <a:pt x="1459" y="23"/>
                  </a:cubicBezTo>
                  <a:cubicBezTo>
                    <a:pt x="1437" y="12"/>
                    <a:pt x="1402" y="12"/>
                    <a:pt x="136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9"/>
            <p:cNvSpPr/>
            <p:nvPr/>
          </p:nvSpPr>
          <p:spPr>
            <a:xfrm>
              <a:off x="7618789" y="2199229"/>
              <a:ext cx="57018" cy="39930"/>
            </a:xfrm>
            <a:custGeom>
              <a:avLst/>
              <a:gdLst/>
              <a:ahLst/>
              <a:cxnLst/>
              <a:rect l="l" t="t" r="r" b="b"/>
              <a:pathLst>
                <a:path w="1278" h="895" extrusionOk="0">
                  <a:moveTo>
                    <a:pt x="815" y="1"/>
                  </a:moveTo>
                  <a:cubicBezTo>
                    <a:pt x="694" y="1"/>
                    <a:pt x="548" y="21"/>
                    <a:pt x="347" y="21"/>
                  </a:cubicBezTo>
                  <a:cubicBezTo>
                    <a:pt x="247" y="21"/>
                    <a:pt x="132" y="16"/>
                    <a:pt x="0" y="1"/>
                  </a:cubicBezTo>
                  <a:lnTo>
                    <a:pt x="0" y="1"/>
                  </a:lnTo>
                  <a:lnTo>
                    <a:pt x="114" y="883"/>
                  </a:lnTo>
                  <a:cubicBezTo>
                    <a:pt x="114" y="883"/>
                    <a:pt x="234" y="895"/>
                    <a:pt x="390" y="895"/>
                  </a:cubicBezTo>
                  <a:cubicBezTo>
                    <a:pt x="635" y="895"/>
                    <a:pt x="969" y="865"/>
                    <a:pt x="1052" y="713"/>
                  </a:cubicBezTo>
                  <a:cubicBezTo>
                    <a:pt x="1142" y="532"/>
                    <a:pt x="1278" y="24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9"/>
            <p:cNvSpPr/>
            <p:nvPr/>
          </p:nvSpPr>
          <p:spPr>
            <a:xfrm>
              <a:off x="7698561" y="2202262"/>
              <a:ext cx="204827" cy="106674"/>
            </a:xfrm>
            <a:custGeom>
              <a:avLst/>
              <a:gdLst/>
              <a:ahLst/>
              <a:cxnLst/>
              <a:rect l="l" t="t" r="r" b="b"/>
              <a:pathLst>
                <a:path w="4591" h="2391" extrusionOk="0">
                  <a:moveTo>
                    <a:pt x="266" y="0"/>
                  </a:moveTo>
                  <a:cubicBezTo>
                    <a:pt x="1" y="0"/>
                    <a:pt x="49" y="580"/>
                    <a:pt x="281" y="747"/>
                  </a:cubicBezTo>
                  <a:cubicBezTo>
                    <a:pt x="632" y="996"/>
                    <a:pt x="1560" y="1245"/>
                    <a:pt x="1774" y="1414"/>
                  </a:cubicBezTo>
                  <a:cubicBezTo>
                    <a:pt x="1978" y="1584"/>
                    <a:pt x="3312" y="2127"/>
                    <a:pt x="3312" y="2127"/>
                  </a:cubicBezTo>
                  <a:cubicBezTo>
                    <a:pt x="3357" y="2183"/>
                    <a:pt x="3425" y="2205"/>
                    <a:pt x="3493" y="2217"/>
                  </a:cubicBezTo>
                  <a:cubicBezTo>
                    <a:pt x="3783" y="2351"/>
                    <a:pt x="3948" y="2391"/>
                    <a:pt x="4030" y="2391"/>
                  </a:cubicBezTo>
                  <a:cubicBezTo>
                    <a:pt x="4122" y="2391"/>
                    <a:pt x="4112" y="2342"/>
                    <a:pt x="4058" y="2319"/>
                  </a:cubicBezTo>
                  <a:cubicBezTo>
                    <a:pt x="4013" y="2296"/>
                    <a:pt x="3923" y="2240"/>
                    <a:pt x="3832" y="2183"/>
                  </a:cubicBezTo>
                  <a:cubicBezTo>
                    <a:pt x="3867" y="2183"/>
                    <a:pt x="3900" y="2172"/>
                    <a:pt x="3934" y="2172"/>
                  </a:cubicBezTo>
                  <a:cubicBezTo>
                    <a:pt x="3996" y="2155"/>
                    <a:pt x="4081" y="2155"/>
                    <a:pt x="4170" y="2155"/>
                  </a:cubicBezTo>
                  <a:cubicBezTo>
                    <a:pt x="4259" y="2155"/>
                    <a:pt x="4353" y="2155"/>
                    <a:pt x="4432" y="2138"/>
                  </a:cubicBezTo>
                  <a:cubicBezTo>
                    <a:pt x="4578" y="2092"/>
                    <a:pt x="4590" y="2024"/>
                    <a:pt x="4500" y="2024"/>
                  </a:cubicBezTo>
                  <a:cubicBezTo>
                    <a:pt x="4409" y="2024"/>
                    <a:pt x="3482" y="1911"/>
                    <a:pt x="3482" y="1911"/>
                  </a:cubicBezTo>
                  <a:cubicBezTo>
                    <a:pt x="3199" y="1753"/>
                    <a:pt x="2442" y="1165"/>
                    <a:pt x="2113" y="1019"/>
                  </a:cubicBezTo>
                  <a:cubicBezTo>
                    <a:pt x="1786" y="871"/>
                    <a:pt x="598" y="34"/>
                    <a:pt x="281" y="1"/>
                  </a:cubicBezTo>
                  <a:cubicBezTo>
                    <a:pt x="276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9"/>
            <p:cNvSpPr/>
            <p:nvPr/>
          </p:nvSpPr>
          <p:spPr>
            <a:xfrm>
              <a:off x="7698561" y="2202262"/>
              <a:ext cx="122067" cy="84278"/>
            </a:xfrm>
            <a:custGeom>
              <a:avLst/>
              <a:gdLst/>
              <a:ahLst/>
              <a:cxnLst/>
              <a:rect l="l" t="t" r="r" b="b"/>
              <a:pathLst>
                <a:path w="2736" h="1889" extrusionOk="0">
                  <a:moveTo>
                    <a:pt x="266" y="0"/>
                  </a:moveTo>
                  <a:cubicBezTo>
                    <a:pt x="1" y="0"/>
                    <a:pt x="49" y="580"/>
                    <a:pt x="281" y="747"/>
                  </a:cubicBezTo>
                  <a:cubicBezTo>
                    <a:pt x="632" y="996"/>
                    <a:pt x="1560" y="1245"/>
                    <a:pt x="1774" y="1414"/>
                  </a:cubicBezTo>
                  <a:cubicBezTo>
                    <a:pt x="1887" y="1516"/>
                    <a:pt x="2351" y="1720"/>
                    <a:pt x="2736" y="1889"/>
                  </a:cubicBezTo>
                  <a:cubicBezTo>
                    <a:pt x="2181" y="1516"/>
                    <a:pt x="1741" y="1086"/>
                    <a:pt x="1118" y="815"/>
                  </a:cubicBezTo>
                  <a:cubicBezTo>
                    <a:pt x="1005" y="770"/>
                    <a:pt x="610" y="668"/>
                    <a:pt x="610" y="498"/>
                  </a:cubicBezTo>
                  <a:cubicBezTo>
                    <a:pt x="621" y="408"/>
                    <a:pt x="734" y="328"/>
                    <a:pt x="869" y="272"/>
                  </a:cubicBezTo>
                  <a:cubicBezTo>
                    <a:pt x="610" y="125"/>
                    <a:pt x="394" y="12"/>
                    <a:pt x="281" y="1"/>
                  </a:cubicBezTo>
                  <a:cubicBezTo>
                    <a:pt x="276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9"/>
            <p:cNvSpPr/>
            <p:nvPr/>
          </p:nvSpPr>
          <p:spPr>
            <a:xfrm>
              <a:off x="7544102" y="2323349"/>
              <a:ext cx="113545" cy="157312"/>
            </a:xfrm>
            <a:custGeom>
              <a:avLst/>
              <a:gdLst/>
              <a:ahLst/>
              <a:cxnLst/>
              <a:rect l="l" t="t" r="r" b="b"/>
              <a:pathLst>
                <a:path w="2545" h="3526" extrusionOk="0">
                  <a:moveTo>
                    <a:pt x="1810" y="1"/>
                  </a:moveTo>
                  <a:cubicBezTo>
                    <a:pt x="1810" y="1"/>
                    <a:pt x="871" y="667"/>
                    <a:pt x="566" y="973"/>
                  </a:cubicBezTo>
                  <a:cubicBezTo>
                    <a:pt x="351" y="1177"/>
                    <a:pt x="385" y="1810"/>
                    <a:pt x="679" y="3167"/>
                  </a:cubicBezTo>
                  <a:cubicBezTo>
                    <a:pt x="679" y="3167"/>
                    <a:pt x="1" y="3438"/>
                    <a:pt x="46" y="3506"/>
                  </a:cubicBezTo>
                  <a:cubicBezTo>
                    <a:pt x="54" y="3520"/>
                    <a:pt x="91" y="3526"/>
                    <a:pt x="145" y="3526"/>
                  </a:cubicBezTo>
                  <a:cubicBezTo>
                    <a:pt x="403" y="3526"/>
                    <a:pt x="1062" y="3398"/>
                    <a:pt x="1052" y="3371"/>
                  </a:cubicBezTo>
                  <a:cubicBezTo>
                    <a:pt x="1052" y="3325"/>
                    <a:pt x="1064" y="1550"/>
                    <a:pt x="1064" y="1550"/>
                  </a:cubicBezTo>
                  <a:lnTo>
                    <a:pt x="2545" y="781"/>
                  </a:lnTo>
                  <a:lnTo>
                    <a:pt x="1810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9"/>
            <p:cNvSpPr/>
            <p:nvPr/>
          </p:nvSpPr>
          <p:spPr>
            <a:xfrm>
              <a:off x="7669249" y="2329907"/>
              <a:ext cx="51486" cy="210270"/>
            </a:xfrm>
            <a:custGeom>
              <a:avLst/>
              <a:gdLst/>
              <a:ahLst/>
              <a:cxnLst/>
              <a:rect l="l" t="t" r="r" b="b"/>
              <a:pathLst>
                <a:path w="1154" h="4713" extrusionOk="0">
                  <a:moveTo>
                    <a:pt x="79" y="0"/>
                  </a:moveTo>
                  <a:cubicBezTo>
                    <a:pt x="79" y="0"/>
                    <a:pt x="226" y="1583"/>
                    <a:pt x="339" y="2465"/>
                  </a:cubicBezTo>
                  <a:cubicBezTo>
                    <a:pt x="463" y="3415"/>
                    <a:pt x="712" y="4410"/>
                    <a:pt x="712" y="4410"/>
                  </a:cubicBezTo>
                  <a:cubicBezTo>
                    <a:pt x="712" y="4410"/>
                    <a:pt x="0" y="4659"/>
                    <a:pt x="56" y="4694"/>
                  </a:cubicBezTo>
                  <a:cubicBezTo>
                    <a:pt x="69" y="4707"/>
                    <a:pt x="143" y="4712"/>
                    <a:pt x="245" y="4712"/>
                  </a:cubicBezTo>
                  <a:cubicBezTo>
                    <a:pt x="500" y="4712"/>
                    <a:pt x="932" y="4677"/>
                    <a:pt x="1029" y="4637"/>
                  </a:cubicBezTo>
                  <a:cubicBezTo>
                    <a:pt x="1154" y="4581"/>
                    <a:pt x="1074" y="4433"/>
                    <a:pt x="1074" y="4433"/>
                  </a:cubicBezTo>
                  <a:cubicBezTo>
                    <a:pt x="1108" y="3958"/>
                    <a:pt x="1029" y="2579"/>
                    <a:pt x="1029" y="2579"/>
                  </a:cubicBezTo>
                  <a:cubicBezTo>
                    <a:pt x="1029" y="2171"/>
                    <a:pt x="1119" y="611"/>
                    <a:pt x="1119" y="611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9"/>
            <p:cNvSpPr/>
            <p:nvPr/>
          </p:nvSpPr>
          <p:spPr>
            <a:xfrm>
              <a:off x="7590012" y="2323349"/>
              <a:ext cx="67636" cy="56036"/>
            </a:xfrm>
            <a:custGeom>
              <a:avLst/>
              <a:gdLst/>
              <a:ahLst/>
              <a:cxnLst/>
              <a:rect l="l" t="t" r="r" b="b"/>
              <a:pathLst>
                <a:path w="1516" h="1256" extrusionOk="0">
                  <a:moveTo>
                    <a:pt x="781" y="1"/>
                  </a:moveTo>
                  <a:cubicBezTo>
                    <a:pt x="781" y="1"/>
                    <a:pt x="374" y="295"/>
                    <a:pt x="0" y="577"/>
                  </a:cubicBezTo>
                  <a:cubicBezTo>
                    <a:pt x="113" y="679"/>
                    <a:pt x="216" y="792"/>
                    <a:pt x="317" y="894"/>
                  </a:cubicBezTo>
                  <a:cubicBezTo>
                    <a:pt x="419" y="1007"/>
                    <a:pt x="521" y="1132"/>
                    <a:pt x="600" y="1256"/>
                  </a:cubicBezTo>
                  <a:lnTo>
                    <a:pt x="1516" y="781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9"/>
            <p:cNvSpPr/>
            <p:nvPr/>
          </p:nvSpPr>
          <p:spPr>
            <a:xfrm>
              <a:off x="7672729" y="2329907"/>
              <a:ext cx="46489" cy="62104"/>
            </a:xfrm>
            <a:custGeom>
              <a:avLst/>
              <a:gdLst/>
              <a:ahLst/>
              <a:cxnLst/>
              <a:rect l="l" t="t" r="r" b="b"/>
              <a:pathLst>
                <a:path w="1042" h="1392" extrusionOk="0">
                  <a:moveTo>
                    <a:pt x="1" y="0"/>
                  </a:moveTo>
                  <a:cubicBezTo>
                    <a:pt x="1" y="0"/>
                    <a:pt x="58" y="634"/>
                    <a:pt x="137" y="1324"/>
                  </a:cubicBezTo>
                  <a:cubicBezTo>
                    <a:pt x="185" y="1322"/>
                    <a:pt x="234" y="1321"/>
                    <a:pt x="283" y="1321"/>
                  </a:cubicBezTo>
                  <a:cubicBezTo>
                    <a:pt x="520" y="1321"/>
                    <a:pt x="762" y="1344"/>
                    <a:pt x="996" y="1392"/>
                  </a:cubicBezTo>
                  <a:cubicBezTo>
                    <a:pt x="1019" y="973"/>
                    <a:pt x="1041" y="611"/>
                    <a:pt x="1041" y="6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9"/>
            <p:cNvSpPr/>
            <p:nvPr/>
          </p:nvSpPr>
          <p:spPr>
            <a:xfrm>
              <a:off x="7590012" y="2295107"/>
              <a:ext cx="135763" cy="91327"/>
            </a:xfrm>
            <a:custGeom>
              <a:avLst/>
              <a:gdLst/>
              <a:ahLst/>
              <a:cxnLst/>
              <a:rect l="l" t="t" r="r" b="b"/>
              <a:pathLst>
                <a:path w="3043" h="2047" extrusionOk="0">
                  <a:moveTo>
                    <a:pt x="985" y="0"/>
                  </a:moveTo>
                  <a:lnTo>
                    <a:pt x="939" y="373"/>
                  </a:lnTo>
                  <a:lnTo>
                    <a:pt x="0" y="1109"/>
                  </a:lnTo>
                  <a:lnTo>
                    <a:pt x="1007" y="1911"/>
                  </a:lnTo>
                  <a:lnTo>
                    <a:pt x="1606" y="1549"/>
                  </a:lnTo>
                  <a:lnTo>
                    <a:pt x="1606" y="2047"/>
                  </a:lnTo>
                  <a:lnTo>
                    <a:pt x="3043" y="1968"/>
                  </a:lnTo>
                  <a:lnTo>
                    <a:pt x="2817" y="23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9"/>
            <p:cNvSpPr/>
            <p:nvPr/>
          </p:nvSpPr>
          <p:spPr>
            <a:xfrm>
              <a:off x="7615219" y="2341016"/>
              <a:ext cx="51530" cy="39395"/>
            </a:xfrm>
            <a:custGeom>
              <a:avLst/>
              <a:gdLst/>
              <a:ahLst/>
              <a:cxnLst/>
              <a:rect l="l" t="t" r="r" b="b"/>
              <a:pathLst>
                <a:path w="1155" h="883" extrusionOk="0">
                  <a:moveTo>
                    <a:pt x="1154" y="0"/>
                  </a:moveTo>
                  <a:lnTo>
                    <a:pt x="1" y="532"/>
                  </a:lnTo>
                  <a:lnTo>
                    <a:pt x="442" y="882"/>
                  </a:lnTo>
                  <a:lnTo>
                    <a:pt x="1041" y="520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9"/>
            <p:cNvSpPr/>
            <p:nvPr/>
          </p:nvSpPr>
          <p:spPr>
            <a:xfrm>
              <a:off x="7631906" y="2295107"/>
              <a:ext cx="87847" cy="39886"/>
            </a:xfrm>
            <a:custGeom>
              <a:avLst/>
              <a:gdLst/>
              <a:ahLst/>
              <a:cxnLst/>
              <a:rect l="l" t="t" r="r" b="b"/>
              <a:pathLst>
                <a:path w="1969" h="894" extrusionOk="0">
                  <a:moveTo>
                    <a:pt x="46" y="0"/>
                  </a:moveTo>
                  <a:lnTo>
                    <a:pt x="46" y="11"/>
                  </a:lnTo>
                  <a:lnTo>
                    <a:pt x="0" y="373"/>
                  </a:lnTo>
                  <a:lnTo>
                    <a:pt x="1968" y="893"/>
                  </a:lnTo>
                  <a:lnTo>
                    <a:pt x="1968" y="893"/>
                  </a:lnTo>
                  <a:lnTo>
                    <a:pt x="1878" y="23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9"/>
            <p:cNvSpPr/>
            <p:nvPr/>
          </p:nvSpPr>
          <p:spPr>
            <a:xfrm>
              <a:off x="7699989" y="2303673"/>
              <a:ext cx="5621" cy="80753"/>
            </a:xfrm>
            <a:custGeom>
              <a:avLst/>
              <a:gdLst/>
              <a:ahLst/>
              <a:cxnLst/>
              <a:rect l="l" t="t" r="r" b="b"/>
              <a:pathLst>
                <a:path w="126" h="1810" extrusionOk="0">
                  <a:moveTo>
                    <a:pt x="1" y="0"/>
                  </a:moveTo>
                  <a:cubicBezTo>
                    <a:pt x="12" y="329"/>
                    <a:pt x="46" y="656"/>
                    <a:pt x="46" y="985"/>
                  </a:cubicBezTo>
                  <a:cubicBezTo>
                    <a:pt x="58" y="1256"/>
                    <a:pt x="68" y="1527"/>
                    <a:pt x="68" y="1810"/>
                  </a:cubicBezTo>
                  <a:lnTo>
                    <a:pt x="125" y="1799"/>
                  </a:lnTo>
                  <a:cubicBezTo>
                    <a:pt x="125" y="1550"/>
                    <a:pt x="114" y="1289"/>
                    <a:pt x="114" y="1041"/>
                  </a:cubicBezTo>
                  <a:cubicBezTo>
                    <a:pt x="103" y="691"/>
                    <a:pt x="80" y="351"/>
                    <a:pt x="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9"/>
            <p:cNvSpPr/>
            <p:nvPr/>
          </p:nvSpPr>
          <p:spPr>
            <a:xfrm>
              <a:off x="7706592" y="2304209"/>
              <a:ext cx="7094" cy="79727"/>
            </a:xfrm>
            <a:custGeom>
              <a:avLst/>
              <a:gdLst/>
              <a:ahLst/>
              <a:cxnLst/>
              <a:rect l="l" t="t" r="r" b="b"/>
              <a:pathLst>
                <a:path w="159" h="1787" extrusionOk="0">
                  <a:moveTo>
                    <a:pt x="11" y="0"/>
                  </a:moveTo>
                  <a:cubicBezTo>
                    <a:pt x="0" y="395"/>
                    <a:pt x="45" y="792"/>
                    <a:pt x="68" y="1176"/>
                  </a:cubicBezTo>
                  <a:lnTo>
                    <a:pt x="101" y="1787"/>
                  </a:lnTo>
                  <a:lnTo>
                    <a:pt x="158" y="1775"/>
                  </a:lnTo>
                  <a:lnTo>
                    <a:pt x="124" y="1232"/>
                  </a:lnTo>
                  <a:cubicBezTo>
                    <a:pt x="113" y="825"/>
                    <a:pt x="68" y="418"/>
                    <a:pt x="68" y="11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9"/>
            <p:cNvSpPr/>
            <p:nvPr/>
          </p:nvSpPr>
          <p:spPr>
            <a:xfrm>
              <a:off x="7668223" y="2514927"/>
              <a:ext cx="55010" cy="26814"/>
            </a:xfrm>
            <a:custGeom>
              <a:avLst/>
              <a:gdLst/>
              <a:ahLst/>
              <a:cxnLst/>
              <a:rect l="l" t="t" r="r" b="b"/>
              <a:pathLst>
                <a:path w="1233" h="601" extrusionOk="0">
                  <a:moveTo>
                    <a:pt x="708" y="0"/>
                  </a:moveTo>
                  <a:cubicBezTo>
                    <a:pt x="637" y="0"/>
                    <a:pt x="589" y="196"/>
                    <a:pt x="589" y="196"/>
                  </a:cubicBezTo>
                  <a:cubicBezTo>
                    <a:pt x="589" y="196"/>
                    <a:pt x="1" y="490"/>
                    <a:pt x="11" y="569"/>
                  </a:cubicBezTo>
                  <a:cubicBezTo>
                    <a:pt x="15" y="591"/>
                    <a:pt x="106" y="600"/>
                    <a:pt x="233" y="600"/>
                  </a:cubicBezTo>
                  <a:cubicBezTo>
                    <a:pt x="498" y="600"/>
                    <a:pt x="919" y="562"/>
                    <a:pt x="1041" y="524"/>
                  </a:cubicBezTo>
                  <a:cubicBezTo>
                    <a:pt x="1233" y="467"/>
                    <a:pt x="1120" y="241"/>
                    <a:pt x="1120" y="241"/>
                  </a:cubicBezTo>
                  <a:lnTo>
                    <a:pt x="1120" y="241"/>
                  </a:lnTo>
                  <a:cubicBezTo>
                    <a:pt x="1120" y="241"/>
                    <a:pt x="998" y="270"/>
                    <a:pt x="879" y="270"/>
                  </a:cubicBezTo>
                  <a:cubicBezTo>
                    <a:pt x="832" y="270"/>
                    <a:pt x="786" y="265"/>
                    <a:pt x="747" y="253"/>
                  </a:cubicBezTo>
                  <a:cubicBezTo>
                    <a:pt x="747" y="253"/>
                    <a:pt x="803" y="26"/>
                    <a:pt x="724" y="4"/>
                  </a:cubicBezTo>
                  <a:cubicBezTo>
                    <a:pt x="719" y="1"/>
                    <a:pt x="713" y="0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9"/>
            <p:cNvSpPr/>
            <p:nvPr/>
          </p:nvSpPr>
          <p:spPr>
            <a:xfrm>
              <a:off x="7691110" y="2530811"/>
              <a:ext cx="6915" cy="10038"/>
            </a:xfrm>
            <a:custGeom>
              <a:avLst/>
              <a:gdLst/>
              <a:ahLst/>
              <a:cxnLst/>
              <a:rect l="l" t="t" r="r" b="b"/>
              <a:pathLst>
                <a:path w="155" h="225" extrusionOk="0">
                  <a:moveTo>
                    <a:pt x="27" y="0"/>
                  </a:moveTo>
                  <a:cubicBezTo>
                    <a:pt x="13" y="0"/>
                    <a:pt x="1" y="12"/>
                    <a:pt x="8" y="32"/>
                  </a:cubicBezTo>
                  <a:cubicBezTo>
                    <a:pt x="41" y="100"/>
                    <a:pt x="76" y="156"/>
                    <a:pt x="98" y="224"/>
                  </a:cubicBezTo>
                  <a:lnTo>
                    <a:pt x="154" y="224"/>
                  </a:lnTo>
                  <a:lnTo>
                    <a:pt x="53" y="21"/>
                  </a:lnTo>
                  <a:cubicBezTo>
                    <a:pt x="48" y="7"/>
                    <a:pt x="37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9"/>
            <p:cNvSpPr/>
            <p:nvPr/>
          </p:nvSpPr>
          <p:spPr>
            <a:xfrm>
              <a:off x="7695081" y="2528847"/>
              <a:ext cx="7986" cy="11511"/>
            </a:xfrm>
            <a:custGeom>
              <a:avLst/>
              <a:gdLst/>
              <a:ahLst/>
              <a:cxnLst/>
              <a:rect l="l" t="t" r="r" b="b"/>
              <a:pathLst>
                <a:path w="179" h="258" extrusionOk="0">
                  <a:moveTo>
                    <a:pt x="32" y="1"/>
                  </a:moveTo>
                  <a:cubicBezTo>
                    <a:pt x="18" y="1"/>
                    <a:pt x="0" y="25"/>
                    <a:pt x="9" y="42"/>
                  </a:cubicBezTo>
                  <a:cubicBezTo>
                    <a:pt x="65" y="110"/>
                    <a:pt x="100" y="178"/>
                    <a:pt x="133" y="257"/>
                  </a:cubicBezTo>
                  <a:lnTo>
                    <a:pt x="178" y="257"/>
                  </a:lnTo>
                  <a:cubicBezTo>
                    <a:pt x="145" y="167"/>
                    <a:pt x="100" y="87"/>
                    <a:pt x="43" y="8"/>
                  </a:cubicBezTo>
                  <a:cubicBezTo>
                    <a:pt x="40" y="3"/>
                    <a:pt x="36" y="1"/>
                    <a:pt x="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9"/>
            <p:cNvSpPr/>
            <p:nvPr/>
          </p:nvSpPr>
          <p:spPr>
            <a:xfrm>
              <a:off x="7686560" y="2517872"/>
              <a:ext cx="8388" cy="7540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53" y="17"/>
                  </a:moveTo>
                  <a:cubicBezTo>
                    <a:pt x="75" y="17"/>
                    <a:pt x="110" y="51"/>
                    <a:pt x="121" y="74"/>
                  </a:cubicBezTo>
                  <a:cubicBezTo>
                    <a:pt x="140" y="83"/>
                    <a:pt x="167" y="116"/>
                    <a:pt x="168" y="140"/>
                  </a:cubicBezTo>
                  <a:lnTo>
                    <a:pt x="168" y="140"/>
                  </a:lnTo>
                  <a:cubicBezTo>
                    <a:pt x="146" y="133"/>
                    <a:pt x="118" y="104"/>
                    <a:pt x="98" y="84"/>
                  </a:cubicBezTo>
                  <a:cubicBezTo>
                    <a:pt x="98" y="84"/>
                    <a:pt x="42" y="17"/>
                    <a:pt x="53" y="17"/>
                  </a:cubicBezTo>
                  <a:close/>
                  <a:moveTo>
                    <a:pt x="59" y="0"/>
                  </a:moveTo>
                  <a:cubicBezTo>
                    <a:pt x="53" y="0"/>
                    <a:pt x="47" y="2"/>
                    <a:pt x="42" y="6"/>
                  </a:cubicBezTo>
                  <a:cubicBezTo>
                    <a:pt x="0" y="26"/>
                    <a:pt x="120" y="132"/>
                    <a:pt x="167" y="150"/>
                  </a:cubicBezTo>
                  <a:lnTo>
                    <a:pt x="167" y="150"/>
                  </a:lnTo>
                  <a:cubicBezTo>
                    <a:pt x="167" y="151"/>
                    <a:pt x="166" y="151"/>
                    <a:pt x="166" y="152"/>
                  </a:cubicBezTo>
                  <a:cubicBezTo>
                    <a:pt x="166" y="161"/>
                    <a:pt x="172" y="168"/>
                    <a:pt x="175" y="168"/>
                  </a:cubicBezTo>
                  <a:cubicBezTo>
                    <a:pt x="177" y="168"/>
                    <a:pt x="178" y="167"/>
                    <a:pt x="178" y="164"/>
                  </a:cubicBezTo>
                  <a:cubicBezTo>
                    <a:pt x="179" y="160"/>
                    <a:pt x="179" y="156"/>
                    <a:pt x="180" y="152"/>
                  </a:cubicBezTo>
                  <a:lnTo>
                    <a:pt x="180" y="152"/>
                  </a:lnTo>
                  <a:cubicBezTo>
                    <a:pt x="188" y="151"/>
                    <a:pt x="188" y="143"/>
                    <a:pt x="180" y="142"/>
                  </a:cubicBezTo>
                  <a:lnTo>
                    <a:pt x="180" y="142"/>
                  </a:lnTo>
                  <a:cubicBezTo>
                    <a:pt x="177" y="107"/>
                    <a:pt x="151" y="79"/>
                    <a:pt x="132" y="51"/>
                  </a:cubicBezTo>
                  <a:cubicBezTo>
                    <a:pt x="114" y="41"/>
                    <a:pt x="86" y="0"/>
                    <a:pt x="59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9"/>
            <p:cNvSpPr/>
            <p:nvPr/>
          </p:nvSpPr>
          <p:spPr>
            <a:xfrm>
              <a:off x="7693163" y="2516578"/>
              <a:ext cx="2855" cy="7986"/>
            </a:xfrm>
            <a:custGeom>
              <a:avLst/>
              <a:gdLst/>
              <a:ahLst/>
              <a:cxnLst/>
              <a:rect l="l" t="t" r="r" b="b"/>
              <a:pathLst>
                <a:path w="64" h="179" extrusionOk="0">
                  <a:moveTo>
                    <a:pt x="34" y="21"/>
                  </a:moveTo>
                  <a:cubicBezTo>
                    <a:pt x="47" y="52"/>
                    <a:pt x="50" y="88"/>
                    <a:pt x="43" y="121"/>
                  </a:cubicBezTo>
                  <a:lnTo>
                    <a:pt x="43" y="121"/>
                  </a:lnTo>
                  <a:cubicBezTo>
                    <a:pt x="41" y="115"/>
                    <a:pt x="41" y="109"/>
                    <a:pt x="41" y="103"/>
                  </a:cubicBezTo>
                  <a:cubicBezTo>
                    <a:pt x="31" y="83"/>
                    <a:pt x="21" y="45"/>
                    <a:pt x="34" y="21"/>
                  </a:cubicBezTo>
                  <a:close/>
                  <a:moveTo>
                    <a:pt x="30" y="0"/>
                  </a:moveTo>
                  <a:lnTo>
                    <a:pt x="30" y="0"/>
                  </a:lnTo>
                  <a:cubicBezTo>
                    <a:pt x="0" y="39"/>
                    <a:pt x="21" y="102"/>
                    <a:pt x="34" y="148"/>
                  </a:cubicBezTo>
                  <a:lnTo>
                    <a:pt x="34" y="148"/>
                  </a:lnTo>
                  <a:cubicBezTo>
                    <a:pt x="33" y="152"/>
                    <a:pt x="31" y="155"/>
                    <a:pt x="30" y="159"/>
                  </a:cubicBezTo>
                  <a:cubicBezTo>
                    <a:pt x="30" y="165"/>
                    <a:pt x="32" y="167"/>
                    <a:pt x="37" y="167"/>
                  </a:cubicBezTo>
                  <a:cubicBezTo>
                    <a:pt x="38" y="167"/>
                    <a:pt x="39" y="167"/>
                    <a:pt x="40" y="167"/>
                  </a:cubicBezTo>
                  <a:lnTo>
                    <a:pt x="40" y="167"/>
                  </a:lnTo>
                  <a:cubicBezTo>
                    <a:pt x="40" y="168"/>
                    <a:pt x="40" y="169"/>
                    <a:pt x="41" y="170"/>
                  </a:cubicBezTo>
                  <a:cubicBezTo>
                    <a:pt x="41" y="176"/>
                    <a:pt x="43" y="179"/>
                    <a:pt x="46" y="179"/>
                  </a:cubicBezTo>
                  <a:cubicBezTo>
                    <a:pt x="49" y="179"/>
                    <a:pt x="52" y="176"/>
                    <a:pt x="52" y="170"/>
                  </a:cubicBezTo>
                  <a:cubicBezTo>
                    <a:pt x="52" y="167"/>
                    <a:pt x="52" y="163"/>
                    <a:pt x="51" y="159"/>
                  </a:cubicBezTo>
                  <a:lnTo>
                    <a:pt x="51" y="159"/>
                  </a:lnTo>
                  <a:cubicBezTo>
                    <a:pt x="52" y="159"/>
                    <a:pt x="52" y="159"/>
                    <a:pt x="52" y="159"/>
                  </a:cubicBezTo>
                  <a:cubicBezTo>
                    <a:pt x="63" y="113"/>
                    <a:pt x="63" y="46"/>
                    <a:pt x="41" y="12"/>
                  </a:cubicBezTo>
                  <a:cubicBezTo>
                    <a:pt x="41" y="0"/>
                    <a:pt x="30" y="0"/>
                    <a:pt x="30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9"/>
            <p:cNvSpPr/>
            <p:nvPr/>
          </p:nvSpPr>
          <p:spPr>
            <a:xfrm>
              <a:off x="7541559" y="2455455"/>
              <a:ext cx="55055" cy="27215"/>
            </a:xfrm>
            <a:custGeom>
              <a:avLst/>
              <a:gdLst/>
              <a:ahLst/>
              <a:cxnLst/>
              <a:rect l="l" t="t" r="r" b="b"/>
              <a:pathLst>
                <a:path w="1234" h="610" extrusionOk="0">
                  <a:moveTo>
                    <a:pt x="702" y="1"/>
                  </a:moveTo>
                  <a:cubicBezTo>
                    <a:pt x="629" y="1"/>
                    <a:pt x="578" y="194"/>
                    <a:pt x="578" y="194"/>
                  </a:cubicBezTo>
                  <a:cubicBezTo>
                    <a:pt x="578" y="194"/>
                    <a:pt x="1" y="500"/>
                    <a:pt x="13" y="579"/>
                  </a:cubicBezTo>
                  <a:cubicBezTo>
                    <a:pt x="16" y="601"/>
                    <a:pt x="107" y="610"/>
                    <a:pt x="234" y="610"/>
                  </a:cubicBezTo>
                  <a:cubicBezTo>
                    <a:pt x="495" y="610"/>
                    <a:pt x="912" y="572"/>
                    <a:pt x="1041" y="534"/>
                  </a:cubicBezTo>
                  <a:cubicBezTo>
                    <a:pt x="1234" y="477"/>
                    <a:pt x="1109" y="251"/>
                    <a:pt x="1109" y="251"/>
                  </a:cubicBezTo>
                  <a:lnTo>
                    <a:pt x="1109" y="251"/>
                  </a:lnTo>
                  <a:cubicBezTo>
                    <a:pt x="1109" y="251"/>
                    <a:pt x="1004" y="276"/>
                    <a:pt x="893" y="276"/>
                  </a:cubicBezTo>
                  <a:cubicBezTo>
                    <a:pt x="838" y="276"/>
                    <a:pt x="782" y="270"/>
                    <a:pt x="736" y="251"/>
                  </a:cubicBezTo>
                  <a:cubicBezTo>
                    <a:pt x="736" y="251"/>
                    <a:pt x="792" y="36"/>
                    <a:pt x="714" y="2"/>
                  </a:cubicBezTo>
                  <a:cubicBezTo>
                    <a:pt x="710" y="1"/>
                    <a:pt x="706" y="1"/>
                    <a:pt x="7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9"/>
            <p:cNvSpPr/>
            <p:nvPr/>
          </p:nvSpPr>
          <p:spPr>
            <a:xfrm>
              <a:off x="7564492" y="2471650"/>
              <a:ext cx="6380" cy="10172"/>
            </a:xfrm>
            <a:custGeom>
              <a:avLst/>
              <a:gdLst/>
              <a:ahLst/>
              <a:cxnLst/>
              <a:rect l="l" t="t" r="r" b="b"/>
              <a:pathLst>
                <a:path w="143" h="228" extrusionOk="0">
                  <a:moveTo>
                    <a:pt x="30" y="0"/>
                  </a:moveTo>
                  <a:cubicBezTo>
                    <a:pt x="15" y="0"/>
                    <a:pt x="0" y="10"/>
                    <a:pt x="7" y="24"/>
                  </a:cubicBezTo>
                  <a:cubicBezTo>
                    <a:pt x="30" y="92"/>
                    <a:pt x="64" y="160"/>
                    <a:pt x="97" y="228"/>
                  </a:cubicBezTo>
                  <a:lnTo>
                    <a:pt x="143" y="228"/>
                  </a:lnTo>
                  <a:cubicBezTo>
                    <a:pt x="109" y="148"/>
                    <a:pt x="75" y="92"/>
                    <a:pt x="52" y="12"/>
                  </a:cubicBezTo>
                  <a:cubicBezTo>
                    <a:pt x="48" y="4"/>
                    <a:pt x="39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9"/>
            <p:cNvSpPr/>
            <p:nvPr/>
          </p:nvSpPr>
          <p:spPr>
            <a:xfrm>
              <a:off x="7568106" y="2469509"/>
              <a:ext cx="7808" cy="11778"/>
            </a:xfrm>
            <a:custGeom>
              <a:avLst/>
              <a:gdLst/>
              <a:ahLst/>
              <a:cxnLst/>
              <a:rect l="l" t="t" r="r" b="b"/>
              <a:pathLst>
                <a:path w="175" h="264" extrusionOk="0">
                  <a:moveTo>
                    <a:pt x="29" y="1"/>
                  </a:moveTo>
                  <a:cubicBezTo>
                    <a:pt x="13" y="1"/>
                    <a:pt x="1" y="22"/>
                    <a:pt x="16" y="38"/>
                  </a:cubicBezTo>
                  <a:cubicBezTo>
                    <a:pt x="62" y="105"/>
                    <a:pt x="96" y="185"/>
                    <a:pt x="130" y="264"/>
                  </a:cubicBezTo>
                  <a:lnTo>
                    <a:pt x="175" y="264"/>
                  </a:lnTo>
                  <a:cubicBezTo>
                    <a:pt x="141" y="173"/>
                    <a:pt x="107" y="83"/>
                    <a:pt x="51" y="15"/>
                  </a:cubicBezTo>
                  <a:cubicBezTo>
                    <a:pt x="44" y="5"/>
                    <a:pt x="36" y="1"/>
                    <a:pt x="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9"/>
            <p:cNvSpPr/>
            <p:nvPr/>
          </p:nvSpPr>
          <p:spPr>
            <a:xfrm>
              <a:off x="7559539" y="2458489"/>
              <a:ext cx="8834" cy="7540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58" y="23"/>
                  </a:moveTo>
                  <a:cubicBezTo>
                    <a:pt x="80" y="23"/>
                    <a:pt x="110" y="60"/>
                    <a:pt x="130" y="70"/>
                  </a:cubicBezTo>
                  <a:cubicBezTo>
                    <a:pt x="138" y="88"/>
                    <a:pt x="162" y="121"/>
                    <a:pt x="165" y="145"/>
                  </a:cubicBezTo>
                  <a:lnTo>
                    <a:pt x="165" y="145"/>
                  </a:lnTo>
                  <a:cubicBezTo>
                    <a:pt x="139" y="136"/>
                    <a:pt x="116" y="111"/>
                    <a:pt x="107" y="93"/>
                  </a:cubicBezTo>
                  <a:cubicBezTo>
                    <a:pt x="95" y="93"/>
                    <a:pt x="39" y="25"/>
                    <a:pt x="50" y="25"/>
                  </a:cubicBezTo>
                  <a:cubicBezTo>
                    <a:pt x="53" y="24"/>
                    <a:pt x="55" y="23"/>
                    <a:pt x="58" y="23"/>
                  </a:cubicBezTo>
                  <a:close/>
                  <a:moveTo>
                    <a:pt x="51" y="0"/>
                  </a:moveTo>
                  <a:cubicBezTo>
                    <a:pt x="47" y="0"/>
                    <a:pt x="43" y="1"/>
                    <a:pt x="39" y="2"/>
                  </a:cubicBezTo>
                  <a:cubicBezTo>
                    <a:pt x="0" y="31"/>
                    <a:pt x="112" y="127"/>
                    <a:pt x="165" y="154"/>
                  </a:cubicBezTo>
                  <a:lnTo>
                    <a:pt x="165" y="154"/>
                  </a:lnTo>
                  <a:cubicBezTo>
                    <a:pt x="165" y="156"/>
                    <a:pt x="164" y="159"/>
                    <a:pt x="163" y="161"/>
                  </a:cubicBezTo>
                  <a:cubicBezTo>
                    <a:pt x="163" y="166"/>
                    <a:pt x="166" y="169"/>
                    <a:pt x="170" y="169"/>
                  </a:cubicBezTo>
                  <a:cubicBezTo>
                    <a:pt x="175" y="169"/>
                    <a:pt x="180" y="166"/>
                    <a:pt x="186" y="161"/>
                  </a:cubicBezTo>
                  <a:cubicBezTo>
                    <a:pt x="197" y="161"/>
                    <a:pt x="198" y="150"/>
                    <a:pt x="188" y="149"/>
                  </a:cubicBezTo>
                  <a:lnTo>
                    <a:pt x="188" y="149"/>
                  </a:lnTo>
                  <a:cubicBezTo>
                    <a:pt x="188" y="117"/>
                    <a:pt x="150" y="79"/>
                    <a:pt x="130" y="58"/>
                  </a:cubicBezTo>
                  <a:cubicBezTo>
                    <a:pt x="119" y="38"/>
                    <a:pt x="82" y="0"/>
                    <a:pt x="51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9"/>
            <p:cNvSpPr/>
            <p:nvPr/>
          </p:nvSpPr>
          <p:spPr>
            <a:xfrm>
              <a:off x="7566053" y="2457552"/>
              <a:ext cx="3257" cy="7808"/>
            </a:xfrm>
            <a:custGeom>
              <a:avLst/>
              <a:gdLst/>
              <a:ahLst/>
              <a:cxnLst/>
              <a:rect l="l" t="t" r="r" b="b"/>
              <a:pathLst>
                <a:path w="73" h="175" extrusionOk="0">
                  <a:moveTo>
                    <a:pt x="39" y="37"/>
                  </a:moveTo>
                  <a:cubicBezTo>
                    <a:pt x="47" y="63"/>
                    <a:pt x="49" y="92"/>
                    <a:pt x="47" y="119"/>
                  </a:cubicBezTo>
                  <a:lnTo>
                    <a:pt x="47" y="119"/>
                  </a:lnTo>
                  <a:cubicBezTo>
                    <a:pt x="45" y="113"/>
                    <a:pt x="43" y="108"/>
                    <a:pt x="40" y="102"/>
                  </a:cubicBezTo>
                  <a:cubicBezTo>
                    <a:pt x="40" y="86"/>
                    <a:pt x="35" y="59"/>
                    <a:pt x="39" y="37"/>
                  </a:cubicBezTo>
                  <a:close/>
                  <a:moveTo>
                    <a:pt x="40" y="1"/>
                  </a:moveTo>
                  <a:cubicBezTo>
                    <a:pt x="36" y="4"/>
                    <a:pt x="32" y="8"/>
                    <a:pt x="29" y="12"/>
                  </a:cubicBezTo>
                  <a:lnTo>
                    <a:pt x="29" y="12"/>
                  </a:lnTo>
                  <a:cubicBezTo>
                    <a:pt x="29" y="12"/>
                    <a:pt x="29" y="12"/>
                    <a:pt x="29" y="12"/>
                  </a:cubicBezTo>
                  <a:lnTo>
                    <a:pt x="29" y="12"/>
                  </a:lnTo>
                  <a:cubicBezTo>
                    <a:pt x="1" y="51"/>
                    <a:pt x="30" y="129"/>
                    <a:pt x="40" y="170"/>
                  </a:cubicBezTo>
                  <a:cubicBezTo>
                    <a:pt x="40" y="173"/>
                    <a:pt x="42" y="175"/>
                    <a:pt x="45" y="175"/>
                  </a:cubicBezTo>
                  <a:cubicBezTo>
                    <a:pt x="51" y="175"/>
                    <a:pt x="62" y="167"/>
                    <a:pt x="62" y="159"/>
                  </a:cubicBezTo>
                  <a:cubicBezTo>
                    <a:pt x="59" y="155"/>
                    <a:pt x="57" y="151"/>
                    <a:pt x="55" y="145"/>
                  </a:cubicBezTo>
                  <a:lnTo>
                    <a:pt x="55" y="145"/>
                  </a:lnTo>
                  <a:cubicBezTo>
                    <a:pt x="64" y="101"/>
                    <a:pt x="72" y="42"/>
                    <a:pt x="52" y="1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9"/>
            <p:cNvSpPr/>
            <p:nvPr/>
          </p:nvSpPr>
          <p:spPr>
            <a:xfrm>
              <a:off x="7630879" y="2193027"/>
              <a:ext cx="95387" cy="130365"/>
            </a:xfrm>
            <a:custGeom>
              <a:avLst/>
              <a:gdLst/>
              <a:ahLst/>
              <a:cxnLst/>
              <a:rect l="l" t="t" r="r" b="b"/>
              <a:pathLst>
                <a:path w="2138" h="2922" extrusionOk="0">
                  <a:moveTo>
                    <a:pt x="1089" y="0"/>
                  </a:moveTo>
                  <a:cubicBezTo>
                    <a:pt x="735" y="0"/>
                    <a:pt x="373" y="120"/>
                    <a:pt x="328" y="286"/>
                  </a:cubicBezTo>
                  <a:cubicBezTo>
                    <a:pt x="272" y="467"/>
                    <a:pt x="102" y="1802"/>
                    <a:pt x="1" y="2548"/>
                  </a:cubicBezTo>
                  <a:cubicBezTo>
                    <a:pt x="396" y="2605"/>
                    <a:pt x="1889" y="2842"/>
                    <a:pt x="2127" y="2922"/>
                  </a:cubicBezTo>
                  <a:cubicBezTo>
                    <a:pt x="2127" y="2254"/>
                    <a:pt x="2138" y="796"/>
                    <a:pt x="1742" y="241"/>
                  </a:cubicBezTo>
                  <a:cubicBezTo>
                    <a:pt x="1625" y="70"/>
                    <a:pt x="1359" y="0"/>
                    <a:pt x="10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9"/>
            <p:cNvSpPr/>
            <p:nvPr/>
          </p:nvSpPr>
          <p:spPr>
            <a:xfrm>
              <a:off x="7674781" y="2203601"/>
              <a:ext cx="51486" cy="119791"/>
            </a:xfrm>
            <a:custGeom>
              <a:avLst/>
              <a:gdLst/>
              <a:ahLst/>
              <a:cxnLst/>
              <a:rect l="l" t="t" r="r" b="b"/>
              <a:pathLst>
                <a:path w="1154" h="2685" extrusionOk="0">
                  <a:moveTo>
                    <a:pt x="754" y="1"/>
                  </a:moveTo>
                  <a:cubicBezTo>
                    <a:pt x="708" y="1"/>
                    <a:pt x="817" y="1300"/>
                    <a:pt x="487" y="1916"/>
                  </a:cubicBezTo>
                  <a:cubicBezTo>
                    <a:pt x="362" y="2153"/>
                    <a:pt x="193" y="2323"/>
                    <a:pt x="0" y="2469"/>
                  </a:cubicBezTo>
                  <a:cubicBezTo>
                    <a:pt x="498" y="2549"/>
                    <a:pt x="1007" y="2640"/>
                    <a:pt x="1143" y="2685"/>
                  </a:cubicBezTo>
                  <a:cubicBezTo>
                    <a:pt x="1143" y="2017"/>
                    <a:pt x="1154" y="559"/>
                    <a:pt x="758" y="4"/>
                  </a:cubicBezTo>
                  <a:cubicBezTo>
                    <a:pt x="757" y="2"/>
                    <a:pt x="755" y="1"/>
                    <a:pt x="7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9"/>
            <p:cNvSpPr/>
            <p:nvPr/>
          </p:nvSpPr>
          <p:spPr>
            <a:xfrm>
              <a:off x="7648547" y="2171032"/>
              <a:ext cx="50995" cy="42473"/>
            </a:xfrm>
            <a:custGeom>
              <a:avLst/>
              <a:gdLst/>
              <a:ahLst/>
              <a:cxnLst/>
              <a:rect l="l" t="t" r="r" b="b"/>
              <a:pathLst>
                <a:path w="1143" h="952" extrusionOk="0">
                  <a:moveTo>
                    <a:pt x="508" y="1"/>
                  </a:moveTo>
                  <a:cubicBezTo>
                    <a:pt x="386" y="1"/>
                    <a:pt x="294" y="11"/>
                    <a:pt x="294" y="11"/>
                  </a:cubicBezTo>
                  <a:cubicBezTo>
                    <a:pt x="294" y="11"/>
                    <a:pt x="0" y="859"/>
                    <a:pt x="498" y="938"/>
                  </a:cubicBezTo>
                  <a:cubicBezTo>
                    <a:pt x="549" y="947"/>
                    <a:pt x="596" y="952"/>
                    <a:pt x="639" y="952"/>
                  </a:cubicBezTo>
                  <a:cubicBezTo>
                    <a:pt x="1016" y="952"/>
                    <a:pt x="1100" y="618"/>
                    <a:pt x="1120" y="294"/>
                  </a:cubicBezTo>
                  <a:cubicBezTo>
                    <a:pt x="1143" y="42"/>
                    <a:pt x="760" y="1"/>
                    <a:pt x="508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9"/>
            <p:cNvSpPr/>
            <p:nvPr/>
          </p:nvSpPr>
          <p:spPr>
            <a:xfrm>
              <a:off x="7563778" y="1972582"/>
              <a:ext cx="241724" cy="219283"/>
            </a:xfrm>
            <a:custGeom>
              <a:avLst/>
              <a:gdLst/>
              <a:ahLst/>
              <a:cxnLst/>
              <a:rect l="l" t="t" r="r" b="b"/>
              <a:pathLst>
                <a:path w="5418" h="4915" extrusionOk="0">
                  <a:moveTo>
                    <a:pt x="2738" y="0"/>
                  </a:moveTo>
                  <a:cubicBezTo>
                    <a:pt x="2644" y="0"/>
                    <a:pt x="2550" y="5"/>
                    <a:pt x="2455" y="15"/>
                  </a:cubicBezTo>
                  <a:cubicBezTo>
                    <a:pt x="1041" y="161"/>
                    <a:pt x="0" y="1372"/>
                    <a:pt x="148" y="2717"/>
                  </a:cubicBezTo>
                  <a:cubicBezTo>
                    <a:pt x="274" y="3983"/>
                    <a:pt x="1386" y="4915"/>
                    <a:pt x="2682" y="4915"/>
                  </a:cubicBezTo>
                  <a:cubicBezTo>
                    <a:pt x="2775" y="4915"/>
                    <a:pt x="2869" y="4910"/>
                    <a:pt x="2963" y="4900"/>
                  </a:cubicBezTo>
                  <a:cubicBezTo>
                    <a:pt x="4377" y="4753"/>
                    <a:pt x="5417" y="3543"/>
                    <a:pt x="5270" y="2197"/>
                  </a:cubicBezTo>
                  <a:cubicBezTo>
                    <a:pt x="5143" y="931"/>
                    <a:pt x="4033" y="0"/>
                    <a:pt x="273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9"/>
            <p:cNvSpPr/>
            <p:nvPr/>
          </p:nvSpPr>
          <p:spPr>
            <a:xfrm>
              <a:off x="7769455" y="1980836"/>
              <a:ext cx="170742" cy="187874"/>
            </a:xfrm>
            <a:custGeom>
              <a:avLst/>
              <a:gdLst/>
              <a:ahLst/>
              <a:cxnLst/>
              <a:rect l="l" t="t" r="r" b="b"/>
              <a:pathLst>
                <a:path w="3827" h="4211" extrusionOk="0">
                  <a:moveTo>
                    <a:pt x="1026" y="0"/>
                  </a:moveTo>
                  <a:cubicBezTo>
                    <a:pt x="0" y="0"/>
                    <a:pt x="27" y="1039"/>
                    <a:pt x="27" y="1039"/>
                  </a:cubicBezTo>
                  <a:lnTo>
                    <a:pt x="378" y="1514"/>
                  </a:lnTo>
                  <a:cubicBezTo>
                    <a:pt x="378" y="1514"/>
                    <a:pt x="652" y="1258"/>
                    <a:pt x="863" y="1258"/>
                  </a:cubicBezTo>
                  <a:cubicBezTo>
                    <a:pt x="1031" y="1258"/>
                    <a:pt x="1159" y="1420"/>
                    <a:pt x="1079" y="2001"/>
                  </a:cubicBezTo>
                  <a:cubicBezTo>
                    <a:pt x="886" y="3313"/>
                    <a:pt x="1519" y="4127"/>
                    <a:pt x="2119" y="4195"/>
                  </a:cubicBezTo>
                  <a:cubicBezTo>
                    <a:pt x="2203" y="4206"/>
                    <a:pt x="2283" y="4211"/>
                    <a:pt x="2359" y="4211"/>
                  </a:cubicBezTo>
                  <a:cubicBezTo>
                    <a:pt x="3695" y="4211"/>
                    <a:pt x="3826" y="2612"/>
                    <a:pt x="3826" y="2612"/>
                  </a:cubicBezTo>
                  <a:lnTo>
                    <a:pt x="3826" y="2612"/>
                  </a:lnTo>
                  <a:cubicBezTo>
                    <a:pt x="3699" y="2698"/>
                    <a:pt x="3586" y="2736"/>
                    <a:pt x="3483" y="2736"/>
                  </a:cubicBezTo>
                  <a:cubicBezTo>
                    <a:pt x="2670" y="2736"/>
                    <a:pt x="2550" y="307"/>
                    <a:pt x="1474" y="56"/>
                  </a:cubicBezTo>
                  <a:cubicBezTo>
                    <a:pt x="1306" y="17"/>
                    <a:pt x="1157" y="0"/>
                    <a:pt x="1026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7776683" y="1991365"/>
              <a:ext cx="150397" cy="122156"/>
            </a:xfrm>
            <a:custGeom>
              <a:avLst/>
              <a:gdLst/>
              <a:ahLst/>
              <a:cxnLst/>
              <a:rect l="l" t="t" r="r" b="b"/>
              <a:pathLst>
                <a:path w="3371" h="2738" extrusionOk="0">
                  <a:moveTo>
                    <a:pt x="941" y="1"/>
                  </a:moveTo>
                  <a:cubicBezTo>
                    <a:pt x="540" y="1"/>
                    <a:pt x="133" y="230"/>
                    <a:pt x="0" y="645"/>
                  </a:cubicBezTo>
                  <a:cubicBezTo>
                    <a:pt x="0" y="667"/>
                    <a:pt x="15" y="680"/>
                    <a:pt x="28" y="680"/>
                  </a:cubicBezTo>
                  <a:cubicBezTo>
                    <a:pt x="35" y="680"/>
                    <a:pt x="42" y="676"/>
                    <a:pt x="46" y="668"/>
                  </a:cubicBezTo>
                  <a:cubicBezTo>
                    <a:pt x="230" y="329"/>
                    <a:pt x="589" y="106"/>
                    <a:pt x="972" y="106"/>
                  </a:cubicBezTo>
                  <a:cubicBezTo>
                    <a:pt x="1036" y="106"/>
                    <a:pt x="1101" y="112"/>
                    <a:pt x="1166" y="125"/>
                  </a:cubicBezTo>
                  <a:cubicBezTo>
                    <a:pt x="1641" y="227"/>
                    <a:pt x="1765" y="770"/>
                    <a:pt x="1832" y="1188"/>
                  </a:cubicBezTo>
                  <a:cubicBezTo>
                    <a:pt x="1889" y="1539"/>
                    <a:pt x="1935" y="1934"/>
                    <a:pt x="2161" y="2217"/>
                  </a:cubicBezTo>
                  <a:cubicBezTo>
                    <a:pt x="2443" y="2590"/>
                    <a:pt x="2895" y="2670"/>
                    <a:pt x="3325" y="2738"/>
                  </a:cubicBezTo>
                  <a:cubicBezTo>
                    <a:pt x="3359" y="2738"/>
                    <a:pt x="3370" y="2692"/>
                    <a:pt x="3337" y="2692"/>
                  </a:cubicBezTo>
                  <a:cubicBezTo>
                    <a:pt x="3054" y="2613"/>
                    <a:pt x="2771" y="2534"/>
                    <a:pt x="2511" y="2398"/>
                  </a:cubicBezTo>
                  <a:cubicBezTo>
                    <a:pt x="2262" y="2263"/>
                    <a:pt x="2126" y="2002"/>
                    <a:pt x="2048" y="1742"/>
                  </a:cubicBezTo>
                  <a:cubicBezTo>
                    <a:pt x="1923" y="1324"/>
                    <a:pt x="1945" y="871"/>
                    <a:pt x="1742" y="464"/>
                  </a:cubicBezTo>
                  <a:cubicBezTo>
                    <a:pt x="1576" y="148"/>
                    <a:pt x="1261" y="1"/>
                    <a:pt x="941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9"/>
            <p:cNvSpPr/>
            <p:nvPr/>
          </p:nvSpPr>
          <p:spPr>
            <a:xfrm>
              <a:off x="7783821" y="2014610"/>
              <a:ext cx="129963" cy="115285"/>
            </a:xfrm>
            <a:custGeom>
              <a:avLst/>
              <a:gdLst/>
              <a:ahLst/>
              <a:cxnLst/>
              <a:rect l="l" t="t" r="r" b="b"/>
              <a:pathLst>
                <a:path w="2913" h="2584" extrusionOk="0">
                  <a:moveTo>
                    <a:pt x="791" y="0"/>
                  </a:moveTo>
                  <a:cubicBezTo>
                    <a:pt x="501" y="0"/>
                    <a:pt x="245" y="163"/>
                    <a:pt x="11" y="362"/>
                  </a:cubicBezTo>
                  <a:cubicBezTo>
                    <a:pt x="1" y="371"/>
                    <a:pt x="14" y="387"/>
                    <a:pt x="26" y="387"/>
                  </a:cubicBezTo>
                  <a:cubicBezTo>
                    <a:pt x="28" y="387"/>
                    <a:pt x="31" y="387"/>
                    <a:pt x="33" y="385"/>
                  </a:cubicBezTo>
                  <a:cubicBezTo>
                    <a:pt x="243" y="233"/>
                    <a:pt x="524" y="106"/>
                    <a:pt x="773" y="106"/>
                  </a:cubicBezTo>
                  <a:cubicBezTo>
                    <a:pt x="1007" y="106"/>
                    <a:pt x="1212" y="219"/>
                    <a:pt x="1300" y="531"/>
                  </a:cubicBezTo>
                  <a:cubicBezTo>
                    <a:pt x="1390" y="882"/>
                    <a:pt x="1300" y="1278"/>
                    <a:pt x="1356" y="1639"/>
                  </a:cubicBezTo>
                  <a:cubicBezTo>
                    <a:pt x="1413" y="1990"/>
                    <a:pt x="1605" y="2340"/>
                    <a:pt x="1921" y="2499"/>
                  </a:cubicBezTo>
                  <a:cubicBezTo>
                    <a:pt x="2033" y="2559"/>
                    <a:pt x="2157" y="2583"/>
                    <a:pt x="2282" y="2583"/>
                  </a:cubicBezTo>
                  <a:cubicBezTo>
                    <a:pt x="2487" y="2583"/>
                    <a:pt x="2696" y="2519"/>
                    <a:pt x="2871" y="2443"/>
                  </a:cubicBezTo>
                  <a:cubicBezTo>
                    <a:pt x="2913" y="2432"/>
                    <a:pt x="2888" y="2373"/>
                    <a:pt x="2857" y="2373"/>
                  </a:cubicBezTo>
                  <a:cubicBezTo>
                    <a:pt x="2854" y="2373"/>
                    <a:pt x="2851" y="2374"/>
                    <a:pt x="2848" y="2375"/>
                  </a:cubicBezTo>
                  <a:cubicBezTo>
                    <a:pt x="2664" y="2403"/>
                    <a:pt x="2489" y="2432"/>
                    <a:pt x="2327" y="2432"/>
                  </a:cubicBezTo>
                  <a:cubicBezTo>
                    <a:pt x="2044" y="2432"/>
                    <a:pt x="1799" y="2344"/>
                    <a:pt x="1605" y="2013"/>
                  </a:cubicBezTo>
                  <a:cubicBezTo>
                    <a:pt x="1368" y="1617"/>
                    <a:pt x="1469" y="1131"/>
                    <a:pt x="1435" y="689"/>
                  </a:cubicBezTo>
                  <a:cubicBezTo>
                    <a:pt x="1413" y="418"/>
                    <a:pt x="1300" y="124"/>
                    <a:pt x="1016" y="34"/>
                  </a:cubicBezTo>
                  <a:cubicBezTo>
                    <a:pt x="939" y="11"/>
                    <a:pt x="864" y="0"/>
                    <a:pt x="79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9"/>
            <p:cNvSpPr/>
            <p:nvPr/>
          </p:nvSpPr>
          <p:spPr>
            <a:xfrm>
              <a:off x="7808583" y="2030582"/>
              <a:ext cx="94093" cy="121710"/>
            </a:xfrm>
            <a:custGeom>
              <a:avLst/>
              <a:gdLst/>
              <a:ahLst/>
              <a:cxnLst/>
              <a:rect l="l" t="t" r="r" b="b"/>
              <a:pathLst>
                <a:path w="2109" h="2728" extrusionOk="0">
                  <a:moveTo>
                    <a:pt x="24" y="1"/>
                  </a:moveTo>
                  <a:cubicBezTo>
                    <a:pt x="13" y="1"/>
                    <a:pt x="0" y="17"/>
                    <a:pt x="9" y="27"/>
                  </a:cubicBezTo>
                  <a:cubicBezTo>
                    <a:pt x="416" y="366"/>
                    <a:pt x="518" y="818"/>
                    <a:pt x="473" y="1327"/>
                  </a:cubicBezTo>
                  <a:cubicBezTo>
                    <a:pt x="439" y="1734"/>
                    <a:pt x="428" y="2107"/>
                    <a:pt x="710" y="2435"/>
                  </a:cubicBezTo>
                  <a:cubicBezTo>
                    <a:pt x="881" y="2624"/>
                    <a:pt x="1171" y="2728"/>
                    <a:pt x="1455" y="2728"/>
                  </a:cubicBezTo>
                  <a:cubicBezTo>
                    <a:pt x="1696" y="2728"/>
                    <a:pt x="1934" y="2653"/>
                    <a:pt x="2090" y="2492"/>
                  </a:cubicBezTo>
                  <a:cubicBezTo>
                    <a:pt x="2108" y="2464"/>
                    <a:pt x="2090" y="2429"/>
                    <a:pt x="2063" y="2429"/>
                  </a:cubicBezTo>
                  <a:cubicBezTo>
                    <a:pt x="2057" y="2429"/>
                    <a:pt x="2051" y="2431"/>
                    <a:pt x="2045" y="2435"/>
                  </a:cubicBezTo>
                  <a:cubicBezTo>
                    <a:pt x="1883" y="2547"/>
                    <a:pt x="1693" y="2600"/>
                    <a:pt x="1504" y="2600"/>
                  </a:cubicBezTo>
                  <a:cubicBezTo>
                    <a:pt x="1123" y="2600"/>
                    <a:pt x="745" y="2387"/>
                    <a:pt x="609" y="2017"/>
                  </a:cubicBezTo>
                  <a:cubicBezTo>
                    <a:pt x="461" y="1621"/>
                    <a:pt x="609" y="1157"/>
                    <a:pt x="529" y="750"/>
                  </a:cubicBezTo>
                  <a:cubicBezTo>
                    <a:pt x="461" y="434"/>
                    <a:pt x="281" y="196"/>
                    <a:pt x="32" y="4"/>
                  </a:cubicBezTo>
                  <a:cubicBezTo>
                    <a:pt x="30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9"/>
            <p:cNvSpPr/>
            <p:nvPr/>
          </p:nvSpPr>
          <p:spPr>
            <a:xfrm>
              <a:off x="7772177" y="2007471"/>
              <a:ext cx="30784" cy="35915"/>
            </a:xfrm>
            <a:custGeom>
              <a:avLst/>
              <a:gdLst/>
              <a:ahLst/>
              <a:cxnLst/>
              <a:rect l="l" t="t" r="r" b="b"/>
              <a:pathLst>
                <a:path w="690" h="805" extrusionOk="0">
                  <a:moveTo>
                    <a:pt x="24" y="0"/>
                  </a:moveTo>
                  <a:cubicBezTo>
                    <a:pt x="16" y="0"/>
                    <a:pt x="8" y="1"/>
                    <a:pt x="0" y="2"/>
                  </a:cubicBezTo>
                  <a:lnTo>
                    <a:pt x="689" y="804"/>
                  </a:lnTo>
                  <a:cubicBezTo>
                    <a:pt x="601" y="584"/>
                    <a:pt x="311" y="0"/>
                    <a:pt x="24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9"/>
            <p:cNvSpPr/>
            <p:nvPr/>
          </p:nvSpPr>
          <p:spPr>
            <a:xfrm>
              <a:off x="7771150" y="2004348"/>
              <a:ext cx="38369" cy="43767"/>
            </a:xfrm>
            <a:custGeom>
              <a:avLst/>
              <a:gdLst/>
              <a:ahLst/>
              <a:cxnLst/>
              <a:rect l="l" t="t" r="r" b="b"/>
              <a:pathLst>
                <a:path w="860" h="981" extrusionOk="0">
                  <a:moveTo>
                    <a:pt x="137" y="1"/>
                  </a:moveTo>
                  <a:cubicBezTo>
                    <a:pt x="96" y="1"/>
                    <a:pt x="57" y="15"/>
                    <a:pt x="23" y="49"/>
                  </a:cubicBezTo>
                  <a:cubicBezTo>
                    <a:pt x="1" y="60"/>
                    <a:pt x="11" y="83"/>
                    <a:pt x="23" y="105"/>
                  </a:cubicBezTo>
                  <a:cubicBezTo>
                    <a:pt x="68" y="151"/>
                    <a:pt x="114" y="185"/>
                    <a:pt x="159" y="230"/>
                  </a:cubicBezTo>
                  <a:cubicBezTo>
                    <a:pt x="227" y="298"/>
                    <a:pt x="283" y="377"/>
                    <a:pt x="340" y="467"/>
                  </a:cubicBezTo>
                  <a:cubicBezTo>
                    <a:pt x="441" y="603"/>
                    <a:pt x="486" y="773"/>
                    <a:pt x="589" y="919"/>
                  </a:cubicBezTo>
                  <a:cubicBezTo>
                    <a:pt x="619" y="962"/>
                    <a:pt x="662" y="981"/>
                    <a:pt x="704" y="981"/>
                  </a:cubicBezTo>
                  <a:cubicBezTo>
                    <a:pt x="784" y="981"/>
                    <a:pt x="859" y="911"/>
                    <a:pt x="837" y="806"/>
                  </a:cubicBezTo>
                  <a:cubicBezTo>
                    <a:pt x="792" y="615"/>
                    <a:pt x="634" y="388"/>
                    <a:pt x="509" y="241"/>
                  </a:cubicBezTo>
                  <a:cubicBezTo>
                    <a:pt x="431" y="154"/>
                    <a:pt x="273" y="1"/>
                    <a:pt x="13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9"/>
            <p:cNvSpPr/>
            <p:nvPr/>
          </p:nvSpPr>
          <p:spPr>
            <a:xfrm>
              <a:off x="7572835" y="1968924"/>
              <a:ext cx="266976" cy="199072"/>
            </a:xfrm>
            <a:custGeom>
              <a:avLst/>
              <a:gdLst/>
              <a:ahLst/>
              <a:cxnLst/>
              <a:rect l="l" t="t" r="r" b="b"/>
              <a:pathLst>
                <a:path w="5984" h="4462" extrusionOk="0">
                  <a:moveTo>
                    <a:pt x="2595" y="0"/>
                  </a:moveTo>
                  <a:cubicBezTo>
                    <a:pt x="2424" y="0"/>
                    <a:pt x="2320" y="17"/>
                    <a:pt x="2320" y="17"/>
                  </a:cubicBezTo>
                  <a:cubicBezTo>
                    <a:pt x="318" y="29"/>
                    <a:pt x="1" y="1985"/>
                    <a:pt x="1" y="1985"/>
                  </a:cubicBezTo>
                  <a:cubicBezTo>
                    <a:pt x="1415" y="1680"/>
                    <a:pt x="2308" y="651"/>
                    <a:pt x="2308" y="651"/>
                  </a:cubicBezTo>
                  <a:cubicBezTo>
                    <a:pt x="2636" y="1646"/>
                    <a:pt x="4468" y="2166"/>
                    <a:pt x="4468" y="2166"/>
                  </a:cubicBezTo>
                  <a:cubicBezTo>
                    <a:pt x="5147" y="3636"/>
                    <a:pt x="4084" y="4462"/>
                    <a:pt x="4084" y="4462"/>
                  </a:cubicBezTo>
                  <a:cubicBezTo>
                    <a:pt x="5983" y="3410"/>
                    <a:pt x="5293" y="1680"/>
                    <a:pt x="4694" y="979"/>
                  </a:cubicBezTo>
                  <a:cubicBezTo>
                    <a:pt x="3965" y="119"/>
                    <a:pt x="3047" y="0"/>
                    <a:pt x="2595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9"/>
            <p:cNvSpPr/>
            <p:nvPr/>
          </p:nvSpPr>
          <p:spPr>
            <a:xfrm>
              <a:off x="7581936" y="1984004"/>
              <a:ext cx="93290" cy="61390"/>
            </a:xfrm>
            <a:custGeom>
              <a:avLst/>
              <a:gdLst/>
              <a:ahLst/>
              <a:cxnLst/>
              <a:rect l="l" t="t" r="r" b="b"/>
              <a:pathLst>
                <a:path w="2091" h="1376" extrusionOk="0">
                  <a:moveTo>
                    <a:pt x="2053" y="0"/>
                  </a:moveTo>
                  <a:cubicBezTo>
                    <a:pt x="2047" y="0"/>
                    <a:pt x="2041" y="2"/>
                    <a:pt x="2036" y="8"/>
                  </a:cubicBezTo>
                  <a:cubicBezTo>
                    <a:pt x="1425" y="596"/>
                    <a:pt x="804" y="1059"/>
                    <a:pt x="0" y="1365"/>
                  </a:cubicBezTo>
                  <a:cubicBezTo>
                    <a:pt x="0" y="1365"/>
                    <a:pt x="0" y="1375"/>
                    <a:pt x="12" y="1375"/>
                  </a:cubicBezTo>
                  <a:cubicBezTo>
                    <a:pt x="815" y="1252"/>
                    <a:pt x="1629" y="720"/>
                    <a:pt x="2081" y="41"/>
                  </a:cubicBezTo>
                  <a:cubicBezTo>
                    <a:pt x="2090" y="24"/>
                    <a:pt x="2072" y="0"/>
                    <a:pt x="2053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9"/>
            <p:cNvSpPr/>
            <p:nvPr/>
          </p:nvSpPr>
          <p:spPr>
            <a:xfrm>
              <a:off x="7588004" y="2029199"/>
              <a:ext cx="535" cy="4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9"/>
            <p:cNvSpPr/>
            <p:nvPr/>
          </p:nvSpPr>
          <p:spPr>
            <a:xfrm>
              <a:off x="7597150" y="1976285"/>
              <a:ext cx="75176" cy="37477"/>
            </a:xfrm>
            <a:custGeom>
              <a:avLst/>
              <a:gdLst/>
              <a:ahLst/>
              <a:cxnLst/>
              <a:rect l="l" t="t" r="r" b="b"/>
              <a:pathLst>
                <a:path w="1685" h="840" extrusionOk="0">
                  <a:moveTo>
                    <a:pt x="1325" y="0"/>
                  </a:moveTo>
                  <a:cubicBezTo>
                    <a:pt x="796" y="0"/>
                    <a:pt x="302" y="419"/>
                    <a:pt x="10" y="814"/>
                  </a:cubicBezTo>
                  <a:cubicBezTo>
                    <a:pt x="1" y="823"/>
                    <a:pt x="14" y="839"/>
                    <a:pt x="26" y="839"/>
                  </a:cubicBezTo>
                  <a:cubicBezTo>
                    <a:pt x="28" y="839"/>
                    <a:pt x="31" y="839"/>
                    <a:pt x="33" y="837"/>
                  </a:cubicBezTo>
                  <a:cubicBezTo>
                    <a:pt x="248" y="621"/>
                    <a:pt x="485" y="429"/>
                    <a:pt x="757" y="282"/>
                  </a:cubicBezTo>
                  <a:cubicBezTo>
                    <a:pt x="1039" y="146"/>
                    <a:pt x="1333" y="169"/>
                    <a:pt x="1639" y="124"/>
                  </a:cubicBezTo>
                  <a:cubicBezTo>
                    <a:pt x="1672" y="124"/>
                    <a:pt x="1684" y="68"/>
                    <a:pt x="1650" y="56"/>
                  </a:cubicBezTo>
                  <a:cubicBezTo>
                    <a:pt x="1541" y="18"/>
                    <a:pt x="1432" y="0"/>
                    <a:pt x="1325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9"/>
            <p:cNvSpPr/>
            <p:nvPr/>
          </p:nvSpPr>
          <p:spPr>
            <a:xfrm>
              <a:off x="7599738" y="1987618"/>
              <a:ext cx="62818" cy="42563"/>
            </a:xfrm>
            <a:custGeom>
              <a:avLst/>
              <a:gdLst/>
              <a:ahLst/>
              <a:cxnLst/>
              <a:rect l="l" t="t" r="r" b="b"/>
              <a:pathLst>
                <a:path w="1408" h="954" extrusionOk="0">
                  <a:moveTo>
                    <a:pt x="1402" y="1"/>
                  </a:moveTo>
                  <a:lnTo>
                    <a:pt x="1402" y="1"/>
                  </a:lnTo>
                  <a:cubicBezTo>
                    <a:pt x="1401" y="1"/>
                    <a:pt x="1400" y="2"/>
                    <a:pt x="1400" y="5"/>
                  </a:cubicBezTo>
                  <a:cubicBezTo>
                    <a:pt x="868" y="96"/>
                    <a:pt x="247" y="412"/>
                    <a:pt x="9" y="922"/>
                  </a:cubicBezTo>
                  <a:cubicBezTo>
                    <a:pt x="1" y="938"/>
                    <a:pt x="15" y="954"/>
                    <a:pt x="33" y="954"/>
                  </a:cubicBezTo>
                  <a:cubicBezTo>
                    <a:pt x="40" y="954"/>
                    <a:pt x="47" y="951"/>
                    <a:pt x="54" y="944"/>
                  </a:cubicBezTo>
                  <a:cubicBezTo>
                    <a:pt x="393" y="469"/>
                    <a:pt x="948" y="345"/>
                    <a:pt x="1400" y="17"/>
                  </a:cubicBezTo>
                  <a:cubicBezTo>
                    <a:pt x="1408" y="9"/>
                    <a:pt x="1404" y="1"/>
                    <a:pt x="140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9"/>
            <p:cNvSpPr/>
            <p:nvPr/>
          </p:nvSpPr>
          <p:spPr>
            <a:xfrm>
              <a:off x="7680804" y="1983111"/>
              <a:ext cx="91728" cy="65361"/>
            </a:xfrm>
            <a:custGeom>
              <a:avLst/>
              <a:gdLst/>
              <a:ahLst/>
              <a:cxnLst/>
              <a:rect l="l" t="t" r="r" b="b"/>
              <a:pathLst>
                <a:path w="2056" h="1465" extrusionOk="0">
                  <a:moveTo>
                    <a:pt x="14" y="0"/>
                  </a:moveTo>
                  <a:cubicBezTo>
                    <a:pt x="7" y="0"/>
                    <a:pt x="1" y="8"/>
                    <a:pt x="1" y="16"/>
                  </a:cubicBezTo>
                  <a:cubicBezTo>
                    <a:pt x="329" y="807"/>
                    <a:pt x="1177" y="1385"/>
                    <a:pt x="2003" y="1463"/>
                  </a:cubicBezTo>
                  <a:cubicBezTo>
                    <a:pt x="2006" y="1464"/>
                    <a:pt x="2009" y="1465"/>
                    <a:pt x="2012" y="1465"/>
                  </a:cubicBezTo>
                  <a:cubicBezTo>
                    <a:pt x="2040" y="1465"/>
                    <a:pt x="2056" y="1417"/>
                    <a:pt x="2026" y="1407"/>
                  </a:cubicBezTo>
                  <a:cubicBezTo>
                    <a:pt x="1629" y="1272"/>
                    <a:pt x="1234" y="1101"/>
                    <a:pt x="895" y="842"/>
                  </a:cubicBezTo>
                  <a:cubicBezTo>
                    <a:pt x="566" y="604"/>
                    <a:pt x="318" y="287"/>
                    <a:pt x="24" y="5"/>
                  </a:cubicBezTo>
                  <a:cubicBezTo>
                    <a:pt x="20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9"/>
            <p:cNvSpPr/>
            <p:nvPr/>
          </p:nvSpPr>
          <p:spPr>
            <a:xfrm>
              <a:off x="7690441" y="1981773"/>
              <a:ext cx="73526" cy="55680"/>
            </a:xfrm>
            <a:custGeom>
              <a:avLst/>
              <a:gdLst/>
              <a:ahLst/>
              <a:cxnLst/>
              <a:rect l="l" t="t" r="r" b="b"/>
              <a:pathLst>
                <a:path w="1648" h="1248" extrusionOk="0">
                  <a:moveTo>
                    <a:pt x="23" y="1"/>
                  </a:moveTo>
                  <a:cubicBezTo>
                    <a:pt x="11" y="1"/>
                    <a:pt x="0" y="12"/>
                    <a:pt x="11" y="23"/>
                  </a:cubicBezTo>
                  <a:cubicBezTo>
                    <a:pt x="328" y="182"/>
                    <a:pt x="622" y="340"/>
                    <a:pt x="905" y="555"/>
                  </a:cubicBezTo>
                  <a:cubicBezTo>
                    <a:pt x="1164" y="747"/>
                    <a:pt x="1335" y="1030"/>
                    <a:pt x="1572" y="1234"/>
                  </a:cubicBezTo>
                  <a:cubicBezTo>
                    <a:pt x="1582" y="1243"/>
                    <a:pt x="1593" y="1248"/>
                    <a:pt x="1603" y="1248"/>
                  </a:cubicBezTo>
                  <a:cubicBezTo>
                    <a:pt x="1628" y="1248"/>
                    <a:pt x="1648" y="1224"/>
                    <a:pt x="1639" y="1199"/>
                  </a:cubicBezTo>
                  <a:cubicBezTo>
                    <a:pt x="1538" y="883"/>
                    <a:pt x="1232" y="634"/>
                    <a:pt x="995" y="442"/>
                  </a:cubicBezTo>
                  <a:cubicBezTo>
                    <a:pt x="712" y="216"/>
                    <a:pt x="373" y="68"/>
                    <a:pt x="2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9"/>
            <p:cNvSpPr/>
            <p:nvPr/>
          </p:nvSpPr>
          <p:spPr>
            <a:xfrm>
              <a:off x="7679332" y="1974099"/>
              <a:ext cx="129205" cy="119479"/>
            </a:xfrm>
            <a:custGeom>
              <a:avLst/>
              <a:gdLst/>
              <a:ahLst/>
              <a:cxnLst/>
              <a:rect l="l" t="t" r="r" b="b"/>
              <a:pathLst>
                <a:path w="2896" h="2678" extrusionOk="0">
                  <a:moveTo>
                    <a:pt x="323" y="0"/>
                  </a:moveTo>
                  <a:cubicBezTo>
                    <a:pt x="217" y="0"/>
                    <a:pt x="113" y="9"/>
                    <a:pt x="11" y="26"/>
                  </a:cubicBezTo>
                  <a:cubicBezTo>
                    <a:pt x="0" y="26"/>
                    <a:pt x="0" y="37"/>
                    <a:pt x="11" y="37"/>
                  </a:cubicBezTo>
                  <a:cubicBezTo>
                    <a:pt x="328" y="94"/>
                    <a:pt x="645" y="105"/>
                    <a:pt x="961" y="184"/>
                  </a:cubicBezTo>
                  <a:cubicBezTo>
                    <a:pt x="1267" y="275"/>
                    <a:pt x="1549" y="411"/>
                    <a:pt x="1810" y="602"/>
                  </a:cubicBezTo>
                  <a:cubicBezTo>
                    <a:pt x="2081" y="806"/>
                    <a:pt x="2296" y="1066"/>
                    <a:pt x="2454" y="1360"/>
                  </a:cubicBezTo>
                  <a:cubicBezTo>
                    <a:pt x="2680" y="1778"/>
                    <a:pt x="2703" y="2197"/>
                    <a:pt x="2760" y="2660"/>
                  </a:cubicBezTo>
                  <a:cubicBezTo>
                    <a:pt x="2760" y="2672"/>
                    <a:pt x="2768" y="2677"/>
                    <a:pt x="2778" y="2677"/>
                  </a:cubicBezTo>
                  <a:cubicBezTo>
                    <a:pt x="2788" y="2677"/>
                    <a:pt x="2799" y="2672"/>
                    <a:pt x="2805" y="2660"/>
                  </a:cubicBezTo>
                  <a:cubicBezTo>
                    <a:pt x="2895" y="1869"/>
                    <a:pt x="2556" y="1112"/>
                    <a:pt x="1956" y="602"/>
                  </a:cubicBezTo>
                  <a:cubicBezTo>
                    <a:pt x="1536" y="249"/>
                    <a:pt x="905" y="0"/>
                    <a:pt x="323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9"/>
            <p:cNvSpPr/>
            <p:nvPr/>
          </p:nvSpPr>
          <p:spPr>
            <a:xfrm>
              <a:off x="7773738" y="2104153"/>
              <a:ext cx="26189" cy="47337"/>
            </a:xfrm>
            <a:custGeom>
              <a:avLst/>
              <a:gdLst/>
              <a:ahLst/>
              <a:cxnLst/>
              <a:rect l="l" t="t" r="r" b="b"/>
              <a:pathLst>
                <a:path w="587" h="1061" extrusionOk="0">
                  <a:moveTo>
                    <a:pt x="579" y="1"/>
                  </a:moveTo>
                  <a:cubicBezTo>
                    <a:pt x="577" y="1"/>
                    <a:pt x="576" y="2"/>
                    <a:pt x="576" y="6"/>
                  </a:cubicBezTo>
                  <a:cubicBezTo>
                    <a:pt x="428" y="368"/>
                    <a:pt x="237" y="707"/>
                    <a:pt x="10" y="1024"/>
                  </a:cubicBezTo>
                  <a:cubicBezTo>
                    <a:pt x="1" y="1042"/>
                    <a:pt x="22" y="1060"/>
                    <a:pt x="36" y="1060"/>
                  </a:cubicBezTo>
                  <a:cubicBezTo>
                    <a:pt x="39" y="1060"/>
                    <a:pt x="42" y="1059"/>
                    <a:pt x="44" y="1057"/>
                  </a:cubicBezTo>
                  <a:cubicBezTo>
                    <a:pt x="315" y="741"/>
                    <a:pt x="463" y="390"/>
                    <a:pt x="587" y="6"/>
                  </a:cubicBezTo>
                  <a:cubicBezTo>
                    <a:pt x="587" y="6"/>
                    <a:pt x="582" y="1"/>
                    <a:pt x="579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9"/>
            <p:cNvSpPr/>
            <p:nvPr/>
          </p:nvSpPr>
          <p:spPr>
            <a:xfrm>
              <a:off x="7775166" y="2055255"/>
              <a:ext cx="23735" cy="71429"/>
            </a:xfrm>
            <a:custGeom>
              <a:avLst/>
              <a:gdLst/>
              <a:ahLst/>
              <a:cxnLst/>
              <a:rect l="l" t="t" r="r" b="b"/>
              <a:pathLst>
                <a:path w="532" h="1601" extrusionOk="0">
                  <a:moveTo>
                    <a:pt x="14" y="0"/>
                  </a:moveTo>
                  <a:cubicBezTo>
                    <a:pt x="6" y="0"/>
                    <a:pt x="1" y="8"/>
                    <a:pt x="1" y="16"/>
                  </a:cubicBezTo>
                  <a:cubicBezTo>
                    <a:pt x="340" y="480"/>
                    <a:pt x="318" y="1022"/>
                    <a:pt x="295" y="1565"/>
                  </a:cubicBezTo>
                  <a:cubicBezTo>
                    <a:pt x="289" y="1589"/>
                    <a:pt x="305" y="1601"/>
                    <a:pt x="324" y="1601"/>
                  </a:cubicBezTo>
                  <a:cubicBezTo>
                    <a:pt x="340" y="1601"/>
                    <a:pt x="357" y="1592"/>
                    <a:pt x="363" y="1577"/>
                  </a:cubicBezTo>
                  <a:cubicBezTo>
                    <a:pt x="532" y="1068"/>
                    <a:pt x="363" y="401"/>
                    <a:pt x="24" y="5"/>
                  </a:cubicBezTo>
                  <a:cubicBezTo>
                    <a:pt x="20" y="1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9"/>
            <p:cNvSpPr/>
            <p:nvPr/>
          </p:nvSpPr>
          <p:spPr>
            <a:xfrm>
              <a:off x="7775166" y="2087645"/>
              <a:ext cx="54832" cy="49433"/>
            </a:xfrm>
            <a:custGeom>
              <a:avLst/>
              <a:gdLst/>
              <a:ahLst/>
              <a:cxnLst/>
              <a:rect l="l" t="t" r="r" b="b"/>
              <a:pathLst>
                <a:path w="1229" h="1108" extrusionOk="0">
                  <a:moveTo>
                    <a:pt x="669" y="1"/>
                  </a:moveTo>
                  <a:cubicBezTo>
                    <a:pt x="350" y="1"/>
                    <a:pt x="1" y="308"/>
                    <a:pt x="1" y="308"/>
                  </a:cubicBezTo>
                  <a:lnTo>
                    <a:pt x="46" y="1043"/>
                  </a:lnTo>
                  <a:cubicBezTo>
                    <a:pt x="157" y="1088"/>
                    <a:pt x="260" y="1108"/>
                    <a:pt x="355" y="1108"/>
                  </a:cubicBezTo>
                  <a:cubicBezTo>
                    <a:pt x="952" y="1108"/>
                    <a:pt x="1229" y="325"/>
                    <a:pt x="916" y="82"/>
                  </a:cubicBezTo>
                  <a:cubicBezTo>
                    <a:pt x="841" y="24"/>
                    <a:pt x="757" y="1"/>
                    <a:pt x="66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9"/>
            <p:cNvSpPr/>
            <p:nvPr/>
          </p:nvSpPr>
          <p:spPr>
            <a:xfrm>
              <a:off x="7781010" y="2105849"/>
              <a:ext cx="32034" cy="26814"/>
            </a:xfrm>
            <a:custGeom>
              <a:avLst/>
              <a:gdLst/>
              <a:ahLst/>
              <a:cxnLst/>
              <a:rect l="l" t="t" r="r" b="b"/>
              <a:pathLst>
                <a:path w="718" h="601" extrusionOk="0">
                  <a:moveTo>
                    <a:pt x="175" y="273"/>
                  </a:moveTo>
                  <a:cubicBezTo>
                    <a:pt x="220" y="273"/>
                    <a:pt x="254" y="273"/>
                    <a:pt x="300" y="285"/>
                  </a:cubicBezTo>
                  <a:cubicBezTo>
                    <a:pt x="368" y="307"/>
                    <a:pt x="424" y="375"/>
                    <a:pt x="378" y="454"/>
                  </a:cubicBezTo>
                  <a:cubicBezTo>
                    <a:pt x="349" y="501"/>
                    <a:pt x="294" y="518"/>
                    <a:pt x="238" y="518"/>
                  </a:cubicBezTo>
                  <a:cubicBezTo>
                    <a:pt x="187" y="518"/>
                    <a:pt x="134" y="504"/>
                    <a:pt x="96" y="488"/>
                  </a:cubicBezTo>
                  <a:cubicBezTo>
                    <a:pt x="119" y="420"/>
                    <a:pt x="141" y="341"/>
                    <a:pt x="175" y="273"/>
                  </a:cubicBezTo>
                  <a:close/>
                  <a:moveTo>
                    <a:pt x="513" y="0"/>
                  </a:moveTo>
                  <a:cubicBezTo>
                    <a:pt x="239" y="0"/>
                    <a:pt x="0" y="238"/>
                    <a:pt x="28" y="544"/>
                  </a:cubicBezTo>
                  <a:cubicBezTo>
                    <a:pt x="28" y="556"/>
                    <a:pt x="51" y="556"/>
                    <a:pt x="62" y="556"/>
                  </a:cubicBezTo>
                  <a:cubicBezTo>
                    <a:pt x="114" y="582"/>
                    <a:pt x="184" y="600"/>
                    <a:pt x="251" y="600"/>
                  </a:cubicBezTo>
                  <a:cubicBezTo>
                    <a:pt x="356" y="600"/>
                    <a:pt x="455" y="556"/>
                    <a:pt x="469" y="431"/>
                  </a:cubicBezTo>
                  <a:cubicBezTo>
                    <a:pt x="481" y="352"/>
                    <a:pt x="458" y="262"/>
                    <a:pt x="368" y="228"/>
                  </a:cubicBezTo>
                  <a:cubicBezTo>
                    <a:pt x="349" y="218"/>
                    <a:pt x="328" y="215"/>
                    <a:pt x="305" y="215"/>
                  </a:cubicBezTo>
                  <a:cubicBezTo>
                    <a:pt x="275" y="215"/>
                    <a:pt x="242" y="221"/>
                    <a:pt x="209" y="228"/>
                  </a:cubicBezTo>
                  <a:lnTo>
                    <a:pt x="220" y="217"/>
                  </a:lnTo>
                  <a:cubicBezTo>
                    <a:pt x="325" y="103"/>
                    <a:pt x="460" y="53"/>
                    <a:pt x="608" y="53"/>
                  </a:cubicBezTo>
                  <a:cubicBezTo>
                    <a:pt x="637" y="53"/>
                    <a:pt x="666" y="55"/>
                    <a:pt x="695" y="58"/>
                  </a:cubicBezTo>
                  <a:cubicBezTo>
                    <a:pt x="707" y="58"/>
                    <a:pt x="718" y="36"/>
                    <a:pt x="695" y="36"/>
                  </a:cubicBezTo>
                  <a:cubicBezTo>
                    <a:pt x="634" y="12"/>
                    <a:pt x="573" y="0"/>
                    <a:pt x="513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9"/>
            <p:cNvSpPr/>
            <p:nvPr/>
          </p:nvSpPr>
          <p:spPr>
            <a:xfrm>
              <a:off x="7682856" y="2197712"/>
              <a:ext cx="78745" cy="59115"/>
            </a:xfrm>
            <a:custGeom>
              <a:avLst/>
              <a:gdLst/>
              <a:ahLst/>
              <a:cxnLst/>
              <a:rect l="l" t="t" r="r" b="b"/>
              <a:pathLst>
                <a:path w="1765" h="1325" extrusionOk="0">
                  <a:moveTo>
                    <a:pt x="513" y="1"/>
                  </a:moveTo>
                  <a:cubicBezTo>
                    <a:pt x="334" y="1"/>
                    <a:pt x="188" y="73"/>
                    <a:pt x="125" y="272"/>
                  </a:cubicBezTo>
                  <a:cubicBezTo>
                    <a:pt x="0" y="634"/>
                    <a:pt x="962" y="1324"/>
                    <a:pt x="962" y="1324"/>
                  </a:cubicBezTo>
                  <a:lnTo>
                    <a:pt x="1764" y="555"/>
                  </a:lnTo>
                  <a:cubicBezTo>
                    <a:pt x="1764" y="555"/>
                    <a:pt x="1009" y="1"/>
                    <a:pt x="51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7701506" y="2075198"/>
              <a:ext cx="20746" cy="21192"/>
            </a:xfrm>
            <a:custGeom>
              <a:avLst/>
              <a:gdLst/>
              <a:ahLst/>
              <a:cxnLst/>
              <a:rect l="l" t="t" r="r" b="b"/>
              <a:pathLst>
                <a:path w="465" h="475" extrusionOk="0">
                  <a:moveTo>
                    <a:pt x="234" y="1"/>
                  </a:moveTo>
                  <a:cubicBezTo>
                    <a:pt x="191" y="1"/>
                    <a:pt x="147" y="20"/>
                    <a:pt x="114" y="44"/>
                  </a:cubicBezTo>
                  <a:cubicBezTo>
                    <a:pt x="57" y="78"/>
                    <a:pt x="34" y="135"/>
                    <a:pt x="24" y="203"/>
                  </a:cubicBezTo>
                  <a:cubicBezTo>
                    <a:pt x="1" y="259"/>
                    <a:pt x="12" y="327"/>
                    <a:pt x="46" y="384"/>
                  </a:cubicBezTo>
                  <a:cubicBezTo>
                    <a:pt x="91" y="440"/>
                    <a:pt x="170" y="474"/>
                    <a:pt x="238" y="474"/>
                  </a:cubicBezTo>
                  <a:cubicBezTo>
                    <a:pt x="328" y="462"/>
                    <a:pt x="374" y="417"/>
                    <a:pt x="419" y="349"/>
                  </a:cubicBezTo>
                  <a:cubicBezTo>
                    <a:pt x="464" y="293"/>
                    <a:pt x="442" y="157"/>
                    <a:pt x="408" y="100"/>
                  </a:cubicBezTo>
                  <a:cubicBezTo>
                    <a:pt x="387" y="69"/>
                    <a:pt x="355" y="37"/>
                    <a:pt x="323" y="24"/>
                  </a:cubicBezTo>
                  <a:lnTo>
                    <a:pt x="323" y="24"/>
                  </a:lnTo>
                  <a:cubicBezTo>
                    <a:pt x="312" y="15"/>
                    <a:pt x="298" y="10"/>
                    <a:pt x="283" y="10"/>
                  </a:cubicBezTo>
                  <a:cubicBezTo>
                    <a:pt x="268" y="4"/>
                    <a:pt x="251" y="1"/>
                    <a:pt x="234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7622313" y="2070335"/>
              <a:ext cx="18158" cy="16106"/>
            </a:xfrm>
            <a:custGeom>
              <a:avLst/>
              <a:gdLst/>
              <a:ahLst/>
              <a:cxnLst/>
              <a:rect l="l" t="t" r="r" b="b"/>
              <a:pathLst>
                <a:path w="407" h="361" extrusionOk="0">
                  <a:moveTo>
                    <a:pt x="214" y="0"/>
                  </a:moveTo>
                  <a:cubicBezTo>
                    <a:pt x="143" y="0"/>
                    <a:pt x="85" y="41"/>
                    <a:pt x="57" y="96"/>
                  </a:cubicBezTo>
                  <a:cubicBezTo>
                    <a:pt x="0" y="209"/>
                    <a:pt x="68" y="334"/>
                    <a:pt x="181" y="357"/>
                  </a:cubicBezTo>
                  <a:cubicBezTo>
                    <a:pt x="193" y="359"/>
                    <a:pt x="205" y="360"/>
                    <a:pt x="216" y="360"/>
                  </a:cubicBezTo>
                  <a:cubicBezTo>
                    <a:pt x="316" y="360"/>
                    <a:pt x="406" y="276"/>
                    <a:pt x="396" y="164"/>
                  </a:cubicBezTo>
                  <a:cubicBezTo>
                    <a:pt x="396" y="85"/>
                    <a:pt x="329" y="18"/>
                    <a:pt x="261" y="6"/>
                  </a:cubicBezTo>
                  <a:cubicBezTo>
                    <a:pt x="245" y="2"/>
                    <a:pt x="229" y="0"/>
                    <a:pt x="214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7713106" y="2095230"/>
              <a:ext cx="40957" cy="38458"/>
            </a:xfrm>
            <a:custGeom>
              <a:avLst/>
              <a:gdLst/>
              <a:ahLst/>
              <a:cxnLst/>
              <a:rect l="l" t="t" r="r" b="b"/>
              <a:pathLst>
                <a:path w="918" h="862" extrusionOk="0">
                  <a:moveTo>
                    <a:pt x="423" y="1"/>
                  </a:moveTo>
                  <a:cubicBezTo>
                    <a:pt x="339" y="1"/>
                    <a:pt x="254" y="24"/>
                    <a:pt x="182" y="70"/>
                  </a:cubicBezTo>
                  <a:cubicBezTo>
                    <a:pt x="46" y="161"/>
                    <a:pt x="1" y="307"/>
                    <a:pt x="1" y="466"/>
                  </a:cubicBezTo>
                  <a:cubicBezTo>
                    <a:pt x="1" y="613"/>
                    <a:pt x="114" y="771"/>
                    <a:pt x="249" y="827"/>
                  </a:cubicBezTo>
                  <a:cubicBezTo>
                    <a:pt x="329" y="862"/>
                    <a:pt x="352" y="862"/>
                    <a:pt x="442" y="862"/>
                  </a:cubicBezTo>
                  <a:lnTo>
                    <a:pt x="453" y="862"/>
                  </a:lnTo>
                  <a:cubicBezTo>
                    <a:pt x="533" y="862"/>
                    <a:pt x="623" y="827"/>
                    <a:pt x="691" y="782"/>
                  </a:cubicBezTo>
                  <a:cubicBezTo>
                    <a:pt x="792" y="726"/>
                    <a:pt x="849" y="613"/>
                    <a:pt x="872" y="500"/>
                  </a:cubicBezTo>
                  <a:cubicBezTo>
                    <a:pt x="917" y="296"/>
                    <a:pt x="804" y="93"/>
                    <a:pt x="600" y="36"/>
                  </a:cubicBezTo>
                  <a:cubicBezTo>
                    <a:pt x="544" y="13"/>
                    <a:pt x="483" y="1"/>
                    <a:pt x="423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9"/>
            <p:cNvSpPr/>
            <p:nvPr/>
          </p:nvSpPr>
          <p:spPr>
            <a:xfrm>
              <a:off x="7592555" y="2093356"/>
              <a:ext cx="29803" cy="29714"/>
            </a:xfrm>
            <a:custGeom>
              <a:avLst/>
              <a:gdLst/>
              <a:ahLst/>
              <a:cxnLst/>
              <a:rect l="l" t="t" r="r" b="b"/>
              <a:pathLst>
                <a:path w="668" h="666" extrusionOk="0">
                  <a:moveTo>
                    <a:pt x="355" y="1"/>
                  </a:moveTo>
                  <a:cubicBezTo>
                    <a:pt x="312" y="1"/>
                    <a:pt x="266" y="17"/>
                    <a:pt x="227" y="33"/>
                  </a:cubicBezTo>
                  <a:cubicBezTo>
                    <a:pt x="147" y="55"/>
                    <a:pt x="91" y="112"/>
                    <a:pt x="46" y="191"/>
                  </a:cubicBezTo>
                  <a:cubicBezTo>
                    <a:pt x="0" y="259"/>
                    <a:pt x="11" y="349"/>
                    <a:pt x="34" y="429"/>
                  </a:cubicBezTo>
                  <a:lnTo>
                    <a:pt x="34" y="452"/>
                  </a:lnTo>
                  <a:cubicBezTo>
                    <a:pt x="68" y="565"/>
                    <a:pt x="170" y="655"/>
                    <a:pt x="283" y="666"/>
                  </a:cubicBezTo>
                  <a:cubicBezTo>
                    <a:pt x="373" y="666"/>
                    <a:pt x="453" y="666"/>
                    <a:pt x="531" y="610"/>
                  </a:cubicBezTo>
                  <a:cubicBezTo>
                    <a:pt x="588" y="565"/>
                    <a:pt x="645" y="485"/>
                    <a:pt x="656" y="395"/>
                  </a:cubicBezTo>
                  <a:cubicBezTo>
                    <a:pt x="667" y="316"/>
                    <a:pt x="656" y="236"/>
                    <a:pt x="611" y="158"/>
                  </a:cubicBezTo>
                  <a:cubicBezTo>
                    <a:pt x="554" y="78"/>
                    <a:pt x="486" y="33"/>
                    <a:pt x="408" y="10"/>
                  </a:cubicBezTo>
                  <a:cubicBezTo>
                    <a:pt x="391" y="3"/>
                    <a:pt x="373" y="1"/>
                    <a:pt x="35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9"/>
            <p:cNvSpPr/>
            <p:nvPr/>
          </p:nvSpPr>
          <p:spPr>
            <a:xfrm>
              <a:off x="7714623" y="2049187"/>
              <a:ext cx="12180" cy="7585"/>
            </a:xfrm>
            <a:custGeom>
              <a:avLst/>
              <a:gdLst/>
              <a:ahLst/>
              <a:cxnLst/>
              <a:rect l="l" t="t" r="r" b="b"/>
              <a:pathLst>
                <a:path w="273" h="170" extrusionOk="0">
                  <a:moveTo>
                    <a:pt x="139" y="1"/>
                  </a:moveTo>
                  <a:cubicBezTo>
                    <a:pt x="108" y="1"/>
                    <a:pt x="71" y="11"/>
                    <a:pt x="46" y="28"/>
                  </a:cubicBezTo>
                  <a:cubicBezTo>
                    <a:pt x="1" y="50"/>
                    <a:pt x="12" y="107"/>
                    <a:pt x="69" y="107"/>
                  </a:cubicBezTo>
                  <a:cubicBezTo>
                    <a:pt x="102" y="107"/>
                    <a:pt x="125" y="118"/>
                    <a:pt x="148" y="141"/>
                  </a:cubicBezTo>
                  <a:cubicBezTo>
                    <a:pt x="165" y="158"/>
                    <a:pt x="190" y="169"/>
                    <a:pt x="213" y="169"/>
                  </a:cubicBezTo>
                  <a:cubicBezTo>
                    <a:pt x="236" y="169"/>
                    <a:pt x="255" y="158"/>
                    <a:pt x="261" y="130"/>
                  </a:cubicBezTo>
                  <a:cubicBezTo>
                    <a:pt x="272" y="62"/>
                    <a:pt x="227" y="28"/>
                    <a:pt x="170" y="5"/>
                  </a:cubicBezTo>
                  <a:cubicBezTo>
                    <a:pt x="161" y="2"/>
                    <a:pt x="151" y="1"/>
                    <a:pt x="13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9"/>
            <p:cNvSpPr/>
            <p:nvPr/>
          </p:nvSpPr>
          <p:spPr>
            <a:xfrm>
              <a:off x="7630389" y="2044725"/>
              <a:ext cx="10618" cy="6246"/>
            </a:xfrm>
            <a:custGeom>
              <a:avLst/>
              <a:gdLst/>
              <a:ahLst/>
              <a:cxnLst/>
              <a:rect l="l" t="t" r="r" b="b"/>
              <a:pathLst>
                <a:path w="238" h="140" extrusionOk="0">
                  <a:moveTo>
                    <a:pt x="133" y="1"/>
                  </a:moveTo>
                  <a:cubicBezTo>
                    <a:pt x="91" y="1"/>
                    <a:pt x="41" y="22"/>
                    <a:pt x="23" y="60"/>
                  </a:cubicBezTo>
                  <a:cubicBezTo>
                    <a:pt x="0" y="94"/>
                    <a:pt x="34" y="139"/>
                    <a:pt x="68" y="139"/>
                  </a:cubicBezTo>
                  <a:cubicBezTo>
                    <a:pt x="102" y="139"/>
                    <a:pt x="113" y="128"/>
                    <a:pt x="148" y="117"/>
                  </a:cubicBezTo>
                  <a:lnTo>
                    <a:pt x="181" y="117"/>
                  </a:lnTo>
                  <a:cubicBezTo>
                    <a:pt x="188" y="120"/>
                    <a:pt x="193" y="121"/>
                    <a:pt x="198" y="121"/>
                  </a:cubicBezTo>
                  <a:cubicBezTo>
                    <a:pt x="209" y="121"/>
                    <a:pt x="215" y="113"/>
                    <a:pt x="215" y="105"/>
                  </a:cubicBezTo>
                  <a:cubicBezTo>
                    <a:pt x="238" y="60"/>
                    <a:pt x="204" y="26"/>
                    <a:pt x="158" y="4"/>
                  </a:cubicBezTo>
                  <a:cubicBezTo>
                    <a:pt x="150" y="2"/>
                    <a:pt x="142" y="1"/>
                    <a:pt x="13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9"/>
            <p:cNvSpPr/>
            <p:nvPr/>
          </p:nvSpPr>
          <p:spPr>
            <a:xfrm>
              <a:off x="7628738" y="2118296"/>
              <a:ext cx="78165" cy="39574"/>
            </a:xfrm>
            <a:custGeom>
              <a:avLst/>
              <a:gdLst/>
              <a:ahLst/>
              <a:cxnLst/>
              <a:rect l="l" t="t" r="r" b="b"/>
              <a:pathLst>
                <a:path w="1752" h="887" extrusionOk="0">
                  <a:moveTo>
                    <a:pt x="1704" y="0"/>
                  </a:moveTo>
                  <a:cubicBezTo>
                    <a:pt x="1687" y="0"/>
                    <a:pt x="1670" y="9"/>
                    <a:pt x="1665" y="28"/>
                  </a:cubicBezTo>
                  <a:cubicBezTo>
                    <a:pt x="1564" y="390"/>
                    <a:pt x="1293" y="740"/>
                    <a:pt x="908" y="808"/>
                  </a:cubicBezTo>
                  <a:cubicBezTo>
                    <a:pt x="886" y="811"/>
                    <a:pt x="864" y="813"/>
                    <a:pt x="842" y="813"/>
                  </a:cubicBezTo>
                  <a:cubicBezTo>
                    <a:pt x="542" y="813"/>
                    <a:pt x="284" y="535"/>
                    <a:pt x="94" y="345"/>
                  </a:cubicBezTo>
                  <a:cubicBezTo>
                    <a:pt x="85" y="338"/>
                    <a:pt x="76" y="335"/>
                    <a:pt x="67" y="335"/>
                  </a:cubicBezTo>
                  <a:cubicBezTo>
                    <a:pt x="31" y="335"/>
                    <a:pt x="1" y="385"/>
                    <a:pt x="37" y="413"/>
                  </a:cubicBezTo>
                  <a:cubicBezTo>
                    <a:pt x="271" y="636"/>
                    <a:pt x="522" y="886"/>
                    <a:pt x="858" y="886"/>
                  </a:cubicBezTo>
                  <a:cubicBezTo>
                    <a:pt x="896" y="886"/>
                    <a:pt x="935" y="883"/>
                    <a:pt x="976" y="876"/>
                  </a:cubicBezTo>
                  <a:cubicBezTo>
                    <a:pt x="1371" y="820"/>
                    <a:pt x="1655" y="401"/>
                    <a:pt x="1745" y="51"/>
                  </a:cubicBezTo>
                  <a:cubicBezTo>
                    <a:pt x="1751" y="18"/>
                    <a:pt x="1727" y="0"/>
                    <a:pt x="1704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9"/>
            <p:cNvSpPr/>
            <p:nvPr/>
          </p:nvSpPr>
          <p:spPr>
            <a:xfrm>
              <a:off x="7638687" y="2090724"/>
              <a:ext cx="17311" cy="19006"/>
            </a:xfrm>
            <a:custGeom>
              <a:avLst/>
              <a:gdLst/>
              <a:ahLst/>
              <a:cxnLst/>
              <a:rect l="l" t="t" r="r" b="b"/>
              <a:pathLst>
                <a:path w="388" h="426" extrusionOk="0">
                  <a:moveTo>
                    <a:pt x="320" y="0"/>
                  </a:moveTo>
                  <a:cubicBezTo>
                    <a:pt x="317" y="0"/>
                    <a:pt x="315" y="1"/>
                    <a:pt x="312" y="1"/>
                  </a:cubicBezTo>
                  <a:cubicBezTo>
                    <a:pt x="199" y="36"/>
                    <a:pt x="75" y="92"/>
                    <a:pt x="40" y="205"/>
                  </a:cubicBezTo>
                  <a:cubicBezTo>
                    <a:pt x="0" y="324"/>
                    <a:pt x="136" y="426"/>
                    <a:pt x="254" y="426"/>
                  </a:cubicBezTo>
                  <a:cubicBezTo>
                    <a:pt x="270" y="426"/>
                    <a:pt x="286" y="424"/>
                    <a:pt x="301" y="420"/>
                  </a:cubicBezTo>
                  <a:cubicBezTo>
                    <a:pt x="343" y="409"/>
                    <a:pt x="326" y="339"/>
                    <a:pt x="277" y="339"/>
                  </a:cubicBezTo>
                  <a:cubicBezTo>
                    <a:pt x="274" y="339"/>
                    <a:pt x="270" y="340"/>
                    <a:pt x="266" y="340"/>
                  </a:cubicBezTo>
                  <a:cubicBezTo>
                    <a:pt x="258" y="343"/>
                    <a:pt x="249" y="344"/>
                    <a:pt x="240" y="344"/>
                  </a:cubicBezTo>
                  <a:cubicBezTo>
                    <a:pt x="160" y="344"/>
                    <a:pt x="92" y="254"/>
                    <a:pt x="153" y="182"/>
                  </a:cubicBezTo>
                  <a:cubicBezTo>
                    <a:pt x="199" y="126"/>
                    <a:pt x="278" y="103"/>
                    <a:pt x="334" y="81"/>
                  </a:cubicBezTo>
                  <a:cubicBezTo>
                    <a:pt x="388" y="70"/>
                    <a:pt x="361" y="0"/>
                    <a:pt x="320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497" y="-5895"/>
            <a:ext cx="4052991" cy="5125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061"/>
            <a:ext cx="9144000" cy="336331"/>
          </a:xfrm>
        </p:spPr>
        <p:txBody>
          <a:bodyPr/>
          <a:lstStyle/>
          <a:p>
            <a:pPr algn="ctr"/>
            <a:r>
              <a:rPr lang="en-US" sz="1100" dirty="0" smtClean="0"/>
              <a:t>Warm Up</a:t>
            </a:r>
            <a:endParaRPr lang="en-US" sz="1100" dirty="0"/>
          </a:p>
        </p:txBody>
      </p:sp>
      <p:sp>
        <p:nvSpPr>
          <p:cNvPr id="4" name="Rectangle 3"/>
          <p:cNvSpPr/>
          <p:nvPr/>
        </p:nvSpPr>
        <p:spPr>
          <a:xfrm>
            <a:off x="8601405" y="126124"/>
            <a:ext cx="416471" cy="210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2:00</a:t>
            </a:r>
          </a:p>
          <a:p>
            <a:pPr algn="ctr"/>
            <a:r>
              <a:rPr lang="en-US" sz="700" b="1" dirty="0" err="1" smtClean="0"/>
              <a:t>mins</a:t>
            </a:r>
            <a:endParaRPr lang="en-US" sz="700" b="1" dirty="0"/>
          </a:p>
        </p:txBody>
      </p:sp>
      <p:pic>
        <p:nvPicPr>
          <p:cNvPr id="5" name="ITN_EDU_G2_U2_ONLIN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633" y="399392"/>
            <a:ext cx="7682734" cy="431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0"/>
          <p:cNvSpPr txBox="1">
            <a:spLocks noGrp="1"/>
          </p:cNvSpPr>
          <p:nvPr>
            <p:ph type="title"/>
          </p:nvPr>
        </p:nvSpPr>
        <p:spPr>
          <a:xfrm>
            <a:off x="3991153" y="2394300"/>
            <a:ext cx="4432847" cy="618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Thank You</a:t>
            </a:r>
            <a:endParaRPr dirty="0"/>
          </a:p>
        </p:txBody>
      </p:sp>
      <p:sp>
        <p:nvSpPr>
          <p:cNvPr id="739" name="Google Shape;739;p40"/>
          <p:cNvSpPr/>
          <p:nvPr/>
        </p:nvSpPr>
        <p:spPr>
          <a:xfrm>
            <a:off x="1867950" y="43672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40"/>
          <p:cNvGrpSpPr/>
          <p:nvPr/>
        </p:nvGrpSpPr>
        <p:grpSpPr>
          <a:xfrm flipH="1">
            <a:off x="833681" y="736469"/>
            <a:ext cx="2490598" cy="3787477"/>
            <a:chOff x="1398548" y="4204380"/>
            <a:chExt cx="332519" cy="505671"/>
          </a:xfrm>
        </p:grpSpPr>
        <p:sp>
          <p:nvSpPr>
            <p:cNvPr id="741" name="Google Shape;741;p40"/>
            <p:cNvSpPr/>
            <p:nvPr/>
          </p:nvSpPr>
          <p:spPr>
            <a:xfrm>
              <a:off x="1398548" y="4403990"/>
              <a:ext cx="127197" cy="97350"/>
            </a:xfrm>
            <a:custGeom>
              <a:avLst/>
              <a:gdLst/>
              <a:ahLst/>
              <a:cxnLst/>
              <a:rect l="l" t="t" r="r" b="b"/>
              <a:pathLst>
                <a:path w="2851" h="2182" extrusionOk="0">
                  <a:moveTo>
                    <a:pt x="2420" y="1"/>
                  </a:moveTo>
                  <a:cubicBezTo>
                    <a:pt x="2221" y="67"/>
                    <a:pt x="1773" y="1292"/>
                    <a:pt x="1595" y="1292"/>
                  </a:cubicBezTo>
                  <a:cubicBezTo>
                    <a:pt x="1591" y="1292"/>
                    <a:pt x="1587" y="1291"/>
                    <a:pt x="1584" y="1290"/>
                  </a:cubicBezTo>
                  <a:cubicBezTo>
                    <a:pt x="1425" y="1245"/>
                    <a:pt x="950" y="928"/>
                    <a:pt x="950" y="928"/>
                  </a:cubicBezTo>
                  <a:cubicBezTo>
                    <a:pt x="950" y="928"/>
                    <a:pt x="1222" y="340"/>
                    <a:pt x="837" y="317"/>
                  </a:cubicBezTo>
                  <a:cubicBezTo>
                    <a:pt x="837" y="317"/>
                    <a:pt x="679" y="133"/>
                    <a:pt x="568" y="133"/>
                  </a:cubicBezTo>
                  <a:cubicBezTo>
                    <a:pt x="514" y="133"/>
                    <a:pt x="472" y="176"/>
                    <a:pt x="464" y="306"/>
                  </a:cubicBezTo>
                  <a:cubicBezTo>
                    <a:pt x="464" y="306"/>
                    <a:pt x="0" y="770"/>
                    <a:pt x="679" y="1019"/>
                  </a:cubicBezTo>
                  <a:cubicBezTo>
                    <a:pt x="679" y="1019"/>
                    <a:pt x="1154" y="2059"/>
                    <a:pt x="1618" y="2172"/>
                  </a:cubicBezTo>
                  <a:cubicBezTo>
                    <a:pt x="1644" y="2178"/>
                    <a:pt x="1671" y="2181"/>
                    <a:pt x="1698" y="2181"/>
                  </a:cubicBezTo>
                  <a:cubicBezTo>
                    <a:pt x="2145" y="2181"/>
                    <a:pt x="2658" y="1346"/>
                    <a:pt x="2658" y="1346"/>
                  </a:cubicBezTo>
                  <a:cubicBezTo>
                    <a:pt x="2658" y="1346"/>
                    <a:pt x="2850" y="12"/>
                    <a:pt x="2420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1481265" y="4403990"/>
              <a:ext cx="44481" cy="95922"/>
            </a:xfrm>
            <a:custGeom>
              <a:avLst/>
              <a:gdLst/>
              <a:ahLst/>
              <a:cxnLst/>
              <a:rect l="l" t="t" r="r" b="b"/>
              <a:pathLst>
                <a:path w="997" h="2150" extrusionOk="0">
                  <a:moveTo>
                    <a:pt x="566" y="1"/>
                  </a:moveTo>
                  <a:cubicBezTo>
                    <a:pt x="533" y="12"/>
                    <a:pt x="498" y="46"/>
                    <a:pt x="465" y="102"/>
                  </a:cubicBezTo>
                  <a:cubicBezTo>
                    <a:pt x="442" y="441"/>
                    <a:pt x="385" y="781"/>
                    <a:pt x="307" y="1109"/>
                  </a:cubicBezTo>
                  <a:cubicBezTo>
                    <a:pt x="216" y="1471"/>
                    <a:pt x="137" y="1821"/>
                    <a:pt x="1" y="2149"/>
                  </a:cubicBezTo>
                  <a:cubicBezTo>
                    <a:pt x="397" y="2002"/>
                    <a:pt x="804" y="1346"/>
                    <a:pt x="804" y="1346"/>
                  </a:cubicBezTo>
                  <a:cubicBezTo>
                    <a:pt x="804" y="1346"/>
                    <a:pt x="996" y="12"/>
                    <a:pt x="566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1413673" y="4417062"/>
              <a:ext cx="24806" cy="22798"/>
            </a:xfrm>
            <a:custGeom>
              <a:avLst/>
              <a:gdLst/>
              <a:ahLst/>
              <a:cxnLst/>
              <a:rect l="l" t="t" r="r" b="b"/>
              <a:pathLst>
                <a:path w="556" h="511" extrusionOk="0">
                  <a:moveTo>
                    <a:pt x="442" y="261"/>
                  </a:moveTo>
                  <a:cubicBezTo>
                    <a:pt x="453" y="284"/>
                    <a:pt x="453" y="318"/>
                    <a:pt x="442" y="341"/>
                  </a:cubicBezTo>
                  <a:cubicBezTo>
                    <a:pt x="430" y="364"/>
                    <a:pt x="397" y="386"/>
                    <a:pt x="385" y="386"/>
                  </a:cubicBezTo>
                  <a:cubicBezTo>
                    <a:pt x="385" y="374"/>
                    <a:pt x="374" y="374"/>
                    <a:pt x="374" y="364"/>
                  </a:cubicBezTo>
                  <a:cubicBezTo>
                    <a:pt x="362" y="329"/>
                    <a:pt x="329" y="296"/>
                    <a:pt x="295" y="261"/>
                  </a:cubicBezTo>
                  <a:lnTo>
                    <a:pt x="295" y="261"/>
                  </a:lnTo>
                  <a:cubicBezTo>
                    <a:pt x="306" y="273"/>
                    <a:pt x="317" y="273"/>
                    <a:pt x="340" y="273"/>
                  </a:cubicBezTo>
                  <a:cubicBezTo>
                    <a:pt x="362" y="273"/>
                    <a:pt x="408" y="261"/>
                    <a:pt x="442" y="261"/>
                  </a:cubicBezTo>
                  <a:close/>
                  <a:moveTo>
                    <a:pt x="142" y="1"/>
                  </a:moveTo>
                  <a:cubicBezTo>
                    <a:pt x="131" y="1"/>
                    <a:pt x="125" y="2"/>
                    <a:pt x="125" y="2"/>
                  </a:cubicBezTo>
                  <a:cubicBezTo>
                    <a:pt x="125" y="2"/>
                    <a:pt x="114" y="2"/>
                    <a:pt x="114" y="13"/>
                  </a:cubicBezTo>
                  <a:lnTo>
                    <a:pt x="125" y="24"/>
                  </a:lnTo>
                  <a:cubicBezTo>
                    <a:pt x="125" y="24"/>
                    <a:pt x="135" y="23"/>
                    <a:pt x="150" y="23"/>
                  </a:cubicBezTo>
                  <a:cubicBezTo>
                    <a:pt x="178" y="23"/>
                    <a:pt x="227" y="28"/>
                    <a:pt x="272" y="58"/>
                  </a:cubicBezTo>
                  <a:cubicBezTo>
                    <a:pt x="239" y="80"/>
                    <a:pt x="204" y="103"/>
                    <a:pt x="193" y="126"/>
                  </a:cubicBezTo>
                  <a:cubicBezTo>
                    <a:pt x="182" y="148"/>
                    <a:pt x="171" y="160"/>
                    <a:pt x="182" y="183"/>
                  </a:cubicBezTo>
                  <a:cubicBezTo>
                    <a:pt x="182" y="194"/>
                    <a:pt x="193" y="205"/>
                    <a:pt x="193" y="216"/>
                  </a:cubicBezTo>
                  <a:cubicBezTo>
                    <a:pt x="125" y="183"/>
                    <a:pt x="46" y="171"/>
                    <a:pt x="12" y="171"/>
                  </a:cubicBezTo>
                  <a:cubicBezTo>
                    <a:pt x="1" y="171"/>
                    <a:pt x="1" y="183"/>
                    <a:pt x="1" y="183"/>
                  </a:cubicBezTo>
                  <a:cubicBezTo>
                    <a:pt x="1" y="194"/>
                    <a:pt x="1" y="194"/>
                    <a:pt x="12" y="194"/>
                  </a:cubicBezTo>
                  <a:cubicBezTo>
                    <a:pt x="17" y="193"/>
                    <a:pt x="23" y="192"/>
                    <a:pt x="29" y="192"/>
                  </a:cubicBezTo>
                  <a:cubicBezTo>
                    <a:pt x="109" y="192"/>
                    <a:pt x="299" y="259"/>
                    <a:pt x="352" y="374"/>
                  </a:cubicBezTo>
                  <a:cubicBezTo>
                    <a:pt x="362" y="397"/>
                    <a:pt x="374" y="431"/>
                    <a:pt x="352" y="465"/>
                  </a:cubicBezTo>
                  <a:cubicBezTo>
                    <a:pt x="333" y="477"/>
                    <a:pt x="304" y="487"/>
                    <a:pt x="268" y="487"/>
                  </a:cubicBezTo>
                  <a:cubicBezTo>
                    <a:pt x="239" y="487"/>
                    <a:pt x="206" y="480"/>
                    <a:pt x="171" y="465"/>
                  </a:cubicBezTo>
                  <a:cubicBezTo>
                    <a:pt x="159" y="465"/>
                    <a:pt x="159" y="465"/>
                    <a:pt x="159" y="477"/>
                  </a:cubicBezTo>
                  <a:cubicBezTo>
                    <a:pt x="148" y="477"/>
                    <a:pt x="159" y="488"/>
                    <a:pt x="159" y="488"/>
                  </a:cubicBezTo>
                  <a:cubicBezTo>
                    <a:pt x="204" y="499"/>
                    <a:pt x="239" y="510"/>
                    <a:pt x="272" y="510"/>
                  </a:cubicBezTo>
                  <a:cubicBezTo>
                    <a:pt x="317" y="510"/>
                    <a:pt x="352" y="499"/>
                    <a:pt x="374" y="477"/>
                  </a:cubicBezTo>
                  <a:cubicBezTo>
                    <a:pt x="385" y="465"/>
                    <a:pt x="397" y="442"/>
                    <a:pt x="385" y="409"/>
                  </a:cubicBezTo>
                  <a:cubicBezTo>
                    <a:pt x="408" y="397"/>
                    <a:pt x="442" y="386"/>
                    <a:pt x="465" y="352"/>
                  </a:cubicBezTo>
                  <a:cubicBezTo>
                    <a:pt x="476" y="318"/>
                    <a:pt x="476" y="284"/>
                    <a:pt x="465" y="251"/>
                  </a:cubicBezTo>
                  <a:cubicBezTo>
                    <a:pt x="487" y="251"/>
                    <a:pt x="521" y="239"/>
                    <a:pt x="543" y="228"/>
                  </a:cubicBezTo>
                  <a:cubicBezTo>
                    <a:pt x="555" y="228"/>
                    <a:pt x="555" y="216"/>
                    <a:pt x="555" y="216"/>
                  </a:cubicBezTo>
                  <a:cubicBezTo>
                    <a:pt x="555" y="205"/>
                    <a:pt x="543" y="205"/>
                    <a:pt x="533" y="205"/>
                  </a:cubicBezTo>
                  <a:cubicBezTo>
                    <a:pt x="457" y="233"/>
                    <a:pt x="390" y="247"/>
                    <a:pt x="336" y="247"/>
                  </a:cubicBezTo>
                  <a:cubicBezTo>
                    <a:pt x="301" y="247"/>
                    <a:pt x="272" y="241"/>
                    <a:pt x="249" y="228"/>
                  </a:cubicBezTo>
                  <a:cubicBezTo>
                    <a:pt x="227" y="216"/>
                    <a:pt x="204" y="205"/>
                    <a:pt x="204" y="171"/>
                  </a:cubicBezTo>
                  <a:cubicBezTo>
                    <a:pt x="193" y="160"/>
                    <a:pt x="204" y="148"/>
                    <a:pt x="204" y="137"/>
                  </a:cubicBezTo>
                  <a:cubicBezTo>
                    <a:pt x="249" y="80"/>
                    <a:pt x="408" y="35"/>
                    <a:pt x="498" y="35"/>
                  </a:cubicBezTo>
                  <a:lnTo>
                    <a:pt x="510" y="24"/>
                  </a:lnTo>
                  <a:cubicBezTo>
                    <a:pt x="510" y="13"/>
                    <a:pt x="510" y="13"/>
                    <a:pt x="498" y="13"/>
                  </a:cubicBezTo>
                  <a:cubicBezTo>
                    <a:pt x="442" y="13"/>
                    <a:pt x="362" y="24"/>
                    <a:pt x="306" y="58"/>
                  </a:cubicBezTo>
                  <a:cubicBezTo>
                    <a:pt x="239" y="7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1473234" y="4548767"/>
              <a:ext cx="72678" cy="156331"/>
            </a:xfrm>
            <a:custGeom>
              <a:avLst/>
              <a:gdLst/>
              <a:ahLst/>
              <a:cxnLst/>
              <a:rect l="l" t="t" r="r" b="b"/>
              <a:pathLst>
                <a:path w="1629" h="3504" extrusionOk="0">
                  <a:moveTo>
                    <a:pt x="859" y="1"/>
                  </a:moveTo>
                  <a:cubicBezTo>
                    <a:pt x="859" y="1"/>
                    <a:pt x="0" y="668"/>
                    <a:pt x="125" y="1392"/>
                  </a:cubicBezTo>
                  <a:cubicBezTo>
                    <a:pt x="249" y="2127"/>
                    <a:pt x="814" y="3167"/>
                    <a:pt x="814" y="3167"/>
                  </a:cubicBezTo>
                  <a:cubicBezTo>
                    <a:pt x="814" y="3167"/>
                    <a:pt x="498" y="3450"/>
                    <a:pt x="555" y="3495"/>
                  </a:cubicBezTo>
                  <a:cubicBezTo>
                    <a:pt x="562" y="3501"/>
                    <a:pt x="578" y="3504"/>
                    <a:pt x="601" y="3504"/>
                  </a:cubicBezTo>
                  <a:cubicBezTo>
                    <a:pt x="765" y="3504"/>
                    <a:pt x="1271" y="3372"/>
                    <a:pt x="1221" y="3224"/>
                  </a:cubicBezTo>
                  <a:cubicBezTo>
                    <a:pt x="1221" y="3224"/>
                    <a:pt x="1346" y="1991"/>
                    <a:pt x="1029" y="1392"/>
                  </a:cubicBezTo>
                  <a:lnTo>
                    <a:pt x="1628" y="827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1482291" y="4679758"/>
              <a:ext cx="51040" cy="28687"/>
            </a:xfrm>
            <a:custGeom>
              <a:avLst/>
              <a:gdLst/>
              <a:ahLst/>
              <a:cxnLst/>
              <a:rect l="l" t="t" r="r" b="b"/>
              <a:pathLst>
                <a:path w="1144" h="643" extrusionOk="0">
                  <a:moveTo>
                    <a:pt x="559" y="0"/>
                  </a:moveTo>
                  <a:cubicBezTo>
                    <a:pt x="545" y="0"/>
                    <a:pt x="529" y="8"/>
                    <a:pt x="510" y="28"/>
                  </a:cubicBezTo>
                  <a:cubicBezTo>
                    <a:pt x="453" y="73"/>
                    <a:pt x="487" y="265"/>
                    <a:pt x="487" y="265"/>
                  </a:cubicBezTo>
                  <a:cubicBezTo>
                    <a:pt x="487" y="265"/>
                    <a:pt x="1" y="559"/>
                    <a:pt x="46" y="627"/>
                  </a:cubicBezTo>
                  <a:cubicBezTo>
                    <a:pt x="58" y="638"/>
                    <a:pt x="89" y="643"/>
                    <a:pt x="133" y="643"/>
                  </a:cubicBezTo>
                  <a:cubicBezTo>
                    <a:pt x="375" y="643"/>
                    <a:pt x="1013" y="497"/>
                    <a:pt x="1109" y="344"/>
                  </a:cubicBezTo>
                  <a:cubicBezTo>
                    <a:pt x="1143" y="299"/>
                    <a:pt x="1064" y="130"/>
                    <a:pt x="1064" y="130"/>
                  </a:cubicBezTo>
                  <a:cubicBezTo>
                    <a:pt x="1064" y="130"/>
                    <a:pt x="977" y="251"/>
                    <a:pt x="743" y="251"/>
                  </a:cubicBezTo>
                  <a:cubicBezTo>
                    <a:pt x="710" y="251"/>
                    <a:pt x="673" y="248"/>
                    <a:pt x="634" y="243"/>
                  </a:cubicBezTo>
                  <a:cubicBezTo>
                    <a:pt x="634" y="243"/>
                    <a:pt x="634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1482827" y="4693231"/>
              <a:ext cx="52646" cy="16820"/>
            </a:xfrm>
            <a:custGeom>
              <a:avLst/>
              <a:gdLst/>
              <a:ahLst/>
              <a:cxnLst/>
              <a:rect l="l" t="t" r="r" b="b"/>
              <a:pathLst>
                <a:path w="1180" h="377" extrusionOk="0">
                  <a:moveTo>
                    <a:pt x="1120" y="0"/>
                  </a:moveTo>
                  <a:cubicBezTo>
                    <a:pt x="1112" y="0"/>
                    <a:pt x="1105" y="3"/>
                    <a:pt x="1097" y="9"/>
                  </a:cubicBezTo>
                  <a:cubicBezTo>
                    <a:pt x="1018" y="65"/>
                    <a:pt x="938" y="110"/>
                    <a:pt x="848" y="144"/>
                  </a:cubicBezTo>
                  <a:cubicBezTo>
                    <a:pt x="803" y="110"/>
                    <a:pt x="758" y="65"/>
                    <a:pt x="712" y="20"/>
                  </a:cubicBezTo>
                  <a:cubicBezTo>
                    <a:pt x="708" y="18"/>
                    <a:pt x="704" y="17"/>
                    <a:pt x="700" y="17"/>
                  </a:cubicBezTo>
                  <a:cubicBezTo>
                    <a:pt x="680" y="17"/>
                    <a:pt x="660" y="35"/>
                    <a:pt x="679" y="54"/>
                  </a:cubicBezTo>
                  <a:cubicBezTo>
                    <a:pt x="724" y="87"/>
                    <a:pt x="758" y="133"/>
                    <a:pt x="803" y="167"/>
                  </a:cubicBezTo>
                  <a:cubicBezTo>
                    <a:pt x="792" y="178"/>
                    <a:pt x="769" y="178"/>
                    <a:pt x="758" y="190"/>
                  </a:cubicBezTo>
                  <a:cubicBezTo>
                    <a:pt x="701" y="144"/>
                    <a:pt x="656" y="99"/>
                    <a:pt x="611" y="54"/>
                  </a:cubicBezTo>
                  <a:cubicBezTo>
                    <a:pt x="605" y="48"/>
                    <a:pt x="600" y="46"/>
                    <a:pt x="595" y="46"/>
                  </a:cubicBezTo>
                  <a:cubicBezTo>
                    <a:pt x="579" y="46"/>
                    <a:pt x="568" y="68"/>
                    <a:pt x="577" y="77"/>
                  </a:cubicBezTo>
                  <a:lnTo>
                    <a:pt x="701" y="200"/>
                  </a:lnTo>
                  <a:cubicBezTo>
                    <a:pt x="540" y="254"/>
                    <a:pt x="357" y="287"/>
                    <a:pt x="187" y="287"/>
                  </a:cubicBezTo>
                  <a:cubicBezTo>
                    <a:pt x="142" y="287"/>
                    <a:pt x="99" y="285"/>
                    <a:pt x="56" y="280"/>
                  </a:cubicBezTo>
                  <a:cubicBezTo>
                    <a:pt x="0" y="280"/>
                    <a:pt x="0" y="359"/>
                    <a:pt x="56" y="371"/>
                  </a:cubicBezTo>
                  <a:cubicBezTo>
                    <a:pt x="102" y="375"/>
                    <a:pt x="148" y="377"/>
                    <a:pt x="195" y="377"/>
                  </a:cubicBezTo>
                  <a:cubicBezTo>
                    <a:pt x="524" y="377"/>
                    <a:pt x="885" y="276"/>
                    <a:pt x="1142" y="87"/>
                  </a:cubicBezTo>
                  <a:cubicBezTo>
                    <a:pt x="1179" y="60"/>
                    <a:pt x="1155" y="0"/>
                    <a:pt x="1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1494382" y="4684085"/>
              <a:ext cx="17757" cy="9994"/>
            </a:xfrm>
            <a:custGeom>
              <a:avLst/>
              <a:gdLst/>
              <a:ahLst/>
              <a:cxnLst/>
              <a:rect l="l" t="t" r="r" b="b"/>
              <a:pathLst>
                <a:path w="398" h="224" extrusionOk="0">
                  <a:moveTo>
                    <a:pt x="295" y="44"/>
                  </a:moveTo>
                  <a:cubicBezTo>
                    <a:pt x="307" y="44"/>
                    <a:pt x="284" y="66"/>
                    <a:pt x="284" y="66"/>
                  </a:cubicBezTo>
                  <a:cubicBezTo>
                    <a:pt x="273" y="78"/>
                    <a:pt x="262" y="88"/>
                    <a:pt x="250" y="89"/>
                  </a:cubicBezTo>
                  <a:lnTo>
                    <a:pt x="250" y="89"/>
                  </a:lnTo>
                  <a:lnTo>
                    <a:pt x="295" y="44"/>
                  </a:lnTo>
                  <a:close/>
                  <a:moveTo>
                    <a:pt x="250" y="90"/>
                  </a:moveTo>
                  <a:cubicBezTo>
                    <a:pt x="250" y="101"/>
                    <a:pt x="249" y="101"/>
                    <a:pt x="239" y="101"/>
                  </a:cubicBezTo>
                  <a:lnTo>
                    <a:pt x="250" y="90"/>
                  </a:lnTo>
                  <a:close/>
                  <a:moveTo>
                    <a:pt x="91" y="89"/>
                  </a:moveTo>
                  <a:cubicBezTo>
                    <a:pt x="114" y="101"/>
                    <a:pt x="137" y="111"/>
                    <a:pt x="159" y="134"/>
                  </a:cubicBezTo>
                  <a:lnTo>
                    <a:pt x="148" y="134"/>
                  </a:lnTo>
                  <a:cubicBezTo>
                    <a:pt x="137" y="134"/>
                    <a:pt x="126" y="123"/>
                    <a:pt x="103" y="111"/>
                  </a:cubicBezTo>
                  <a:cubicBezTo>
                    <a:pt x="103" y="111"/>
                    <a:pt x="69" y="89"/>
                    <a:pt x="91" y="89"/>
                  </a:cubicBezTo>
                  <a:close/>
                  <a:moveTo>
                    <a:pt x="298" y="1"/>
                  </a:moveTo>
                  <a:cubicBezTo>
                    <a:pt x="253" y="1"/>
                    <a:pt x="212" y="56"/>
                    <a:pt x="194" y="111"/>
                  </a:cubicBezTo>
                  <a:cubicBezTo>
                    <a:pt x="162" y="79"/>
                    <a:pt x="124" y="47"/>
                    <a:pt x="93" y="47"/>
                  </a:cubicBezTo>
                  <a:cubicBezTo>
                    <a:pt x="80" y="47"/>
                    <a:pt x="68" y="53"/>
                    <a:pt x="58" y="66"/>
                  </a:cubicBezTo>
                  <a:cubicBezTo>
                    <a:pt x="1" y="134"/>
                    <a:pt x="114" y="168"/>
                    <a:pt x="171" y="191"/>
                  </a:cubicBezTo>
                  <a:lnTo>
                    <a:pt x="182" y="191"/>
                  </a:lnTo>
                  <a:cubicBezTo>
                    <a:pt x="204" y="202"/>
                    <a:pt x="216" y="202"/>
                    <a:pt x="227" y="214"/>
                  </a:cubicBezTo>
                  <a:cubicBezTo>
                    <a:pt x="231" y="220"/>
                    <a:pt x="236" y="223"/>
                    <a:pt x="241" y="223"/>
                  </a:cubicBezTo>
                  <a:cubicBezTo>
                    <a:pt x="255" y="223"/>
                    <a:pt x="269" y="207"/>
                    <a:pt x="261" y="191"/>
                  </a:cubicBezTo>
                  <a:cubicBezTo>
                    <a:pt x="250" y="179"/>
                    <a:pt x="239" y="168"/>
                    <a:pt x="227" y="168"/>
                  </a:cubicBezTo>
                  <a:lnTo>
                    <a:pt x="227" y="157"/>
                  </a:lnTo>
                  <a:cubicBezTo>
                    <a:pt x="284" y="134"/>
                    <a:pt x="397" y="55"/>
                    <a:pt x="329" y="10"/>
                  </a:cubicBezTo>
                  <a:cubicBezTo>
                    <a:pt x="319" y="4"/>
                    <a:pt x="308" y="1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1494070" y="4695016"/>
              <a:ext cx="6425" cy="5086"/>
            </a:xfrm>
            <a:custGeom>
              <a:avLst/>
              <a:gdLst/>
              <a:ahLst/>
              <a:cxnLst/>
              <a:rect l="l" t="t" r="r" b="b"/>
              <a:pathLst>
                <a:path w="144" h="114" extrusionOk="0">
                  <a:moveTo>
                    <a:pt x="33" y="0"/>
                  </a:moveTo>
                  <a:cubicBezTo>
                    <a:pt x="14" y="0"/>
                    <a:pt x="0" y="26"/>
                    <a:pt x="20" y="37"/>
                  </a:cubicBezTo>
                  <a:cubicBezTo>
                    <a:pt x="53" y="47"/>
                    <a:pt x="98" y="59"/>
                    <a:pt x="98" y="93"/>
                  </a:cubicBezTo>
                  <a:cubicBezTo>
                    <a:pt x="103" y="107"/>
                    <a:pt x="112" y="113"/>
                    <a:pt x="121" y="113"/>
                  </a:cubicBezTo>
                  <a:cubicBezTo>
                    <a:pt x="132" y="113"/>
                    <a:pt x="144" y="101"/>
                    <a:pt x="144" y="82"/>
                  </a:cubicBezTo>
                  <a:cubicBezTo>
                    <a:pt x="133" y="37"/>
                    <a:pt x="88" y="14"/>
                    <a:pt x="42" y="2"/>
                  </a:cubicBezTo>
                  <a:cubicBezTo>
                    <a:pt x="39" y="1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1497148" y="4692964"/>
              <a:ext cx="7183" cy="5131"/>
            </a:xfrm>
            <a:custGeom>
              <a:avLst/>
              <a:gdLst/>
              <a:ahLst/>
              <a:cxnLst/>
              <a:rect l="l" t="t" r="r" b="b"/>
              <a:pathLst>
                <a:path w="161" h="115" extrusionOk="0">
                  <a:moveTo>
                    <a:pt x="28" y="1"/>
                  </a:moveTo>
                  <a:cubicBezTo>
                    <a:pt x="5" y="1"/>
                    <a:pt x="0" y="27"/>
                    <a:pt x="29" y="37"/>
                  </a:cubicBezTo>
                  <a:cubicBezTo>
                    <a:pt x="52" y="48"/>
                    <a:pt x="97" y="60"/>
                    <a:pt x="109" y="93"/>
                  </a:cubicBezTo>
                  <a:cubicBezTo>
                    <a:pt x="114" y="108"/>
                    <a:pt x="124" y="114"/>
                    <a:pt x="134" y="114"/>
                  </a:cubicBezTo>
                  <a:cubicBezTo>
                    <a:pt x="148" y="114"/>
                    <a:pt x="161" y="102"/>
                    <a:pt x="154" y="83"/>
                  </a:cubicBezTo>
                  <a:cubicBezTo>
                    <a:pt x="132" y="37"/>
                    <a:pt x="86" y="15"/>
                    <a:pt x="41" y="3"/>
                  </a:cubicBezTo>
                  <a:cubicBezTo>
                    <a:pt x="36" y="1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1490367" y="4548767"/>
              <a:ext cx="55546" cy="78255"/>
            </a:xfrm>
            <a:custGeom>
              <a:avLst/>
              <a:gdLst/>
              <a:ahLst/>
              <a:cxnLst/>
              <a:rect l="l" t="t" r="r" b="b"/>
              <a:pathLst>
                <a:path w="1245" h="1754" extrusionOk="0">
                  <a:moveTo>
                    <a:pt x="475" y="1"/>
                  </a:moveTo>
                  <a:cubicBezTo>
                    <a:pt x="475" y="1"/>
                    <a:pt x="216" y="204"/>
                    <a:pt x="0" y="498"/>
                  </a:cubicBezTo>
                  <a:cubicBezTo>
                    <a:pt x="159" y="691"/>
                    <a:pt x="294" y="895"/>
                    <a:pt x="408" y="1121"/>
                  </a:cubicBezTo>
                  <a:cubicBezTo>
                    <a:pt x="521" y="1335"/>
                    <a:pt x="645" y="1539"/>
                    <a:pt x="769" y="1754"/>
                  </a:cubicBezTo>
                  <a:cubicBezTo>
                    <a:pt x="736" y="1618"/>
                    <a:pt x="702" y="1493"/>
                    <a:pt x="645" y="1392"/>
                  </a:cubicBezTo>
                  <a:lnTo>
                    <a:pt x="1244" y="827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1568578" y="4542253"/>
              <a:ext cx="157848" cy="68082"/>
            </a:xfrm>
            <a:custGeom>
              <a:avLst/>
              <a:gdLst/>
              <a:ahLst/>
              <a:cxnLst/>
              <a:rect l="l" t="t" r="r" b="b"/>
              <a:pathLst>
                <a:path w="3538" h="1526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588" y="1526"/>
                    <a:pt x="1268" y="1526"/>
                  </a:cubicBezTo>
                  <a:cubicBezTo>
                    <a:pt x="1312" y="1526"/>
                    <a:pt x="1358" y="1522"/>
                    <a:pt x="1403" y="1516"/>
                  </a:cubicBezTo>
                  <a:cubicBezTo>
                    <a:pt x="2127" y="1391"/>
                    <a:pt x="3167" y="837"/>
                    <a:pt x="3167" y="837"/>
                  </a:cubicBezTo>
                  <a:cubicBezTo>
                    <a:pt x="3167" y="837"/>
                    <a:pt x="3405" y="1104"/>
                    <a:pt x="3479" y="1104"/>
                  </a:cubicBezTo>
                  <a:cubicBezTo>
                    <a:pt x="3485" y="1104"/>
                    <a:pt x="3491" y="1101"/>
                    <a:pt x="3494" y="1097"/>
                  </a:cubicBezTo>
                  <a:cubicBezTo>
                    <a:pt x="3538" y="1043"/>
                    <a:pt x="3415" y="426"/>
                    <a:pt x="3255" y="426"/>
                  </a:cubicBezTo>
                  <a:cubicBezTo>
                    <a:pt x="3249" y="426"/>
                    <a:pt x="3242" y="428"/>
                    <a:pt x="3235" y="430"/>
                  </a:cubicBezTo>
                  <a:cubicBezTo>
                    <a:pt x="3235" y="430"/>
                    <a:pt x="2972" y="401"/>
                    <a:pt x="2630" y="401"/>
                  </a:cubicBezTo>
                  <a:cubicBezTo>
                    <a:pt x="2232" y="401"/>
                    <a:pt x="1725" y="440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1695196" y="4556664"/>
              <a:ext cx="35870" cy="48318"/>
            </a:xfrm>
            <a:custGeom>
              <a:avLst/>
              <a:gdLst/>
              <a:ahLst/>
              <a:cxnLst/>
              <a:rect l="l" t="t" r="r" b="b"/>
              <a:pathLst>
                <a:path w="804" h="1083" extrusionOk="0">
                  <a:moveTo>
                    <a:pt x="427" y="0"/>
                  </a:moveTo>
                  <a:cubicBezTo>
                    <a:pt x="363" y="0"/>
                    <a:pt x="239" y="50"/>
                    <a:pt x="239" y="50"/>
                  </a:cubicBezTo>
                  <a:cubicBezTo>
                    <a:pt x="239" y="50"/>
                    <a:pt x="397" y="175"/>
                    <a:pt x="340" y="480"/>
                  </a:cubicBezTo>
                  <a:cubicBezTo>
                    <a:pt x="340" y="480"/>
                    <a:pt x="1" y="480"/>
                    <a:pt x="136" y="615"/>
                  </a:cubicBezTo>
                  <a:cubicBezTo>
                    <a:pt x="155" y="634"/>
                    <a:pt x="197" y="639"/>
                    <a:pt x="241" y="639"/>
                  </a:cubicBezTo>
                  <a:cubicBezTo>
                    <a:pt x="306" y="639"/>
                    <a:pt x="374" y="627"/>
                    <a:pt x="374" y="627"/>
                  </a:cubicBezTo>
                  <a:cubicBezTo>
                    <a:pt x="374" y="627"/>
                    <a:pt x="632" y="1082"/>
                    <a:pt x="714" y="1082"/>
                  </a:cubicBezTo>
                  <a:cubicBezTo>
                    <a:pt x="718" y="1082"/>
                    <a:pt x="721" y="1081"/>
                    <a:pt x="724" y="1079"/>
                  </a:cubicBezTo>
                  <a:cubicBezTo>
                    <a:pt x="804" y="989"/>
                    <a:pt x="634" y="118"/>
                    <a:pt x="453" y="5"/>
                  </a:cubicBezTo>
                  <a:cubicBezTo>
                    <a:pt x="446" y="1"/>
                    <a:pt x="43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1712819" y="4554522"/>
              <a:ext cx="18248" cy="51173"/>
            </a:xfrm>
            <a:custGeom>
              <a:avLst/>
              <a:gdLst/>
              <a:ahLst/>
              <a:cxnLst/>
              <a:rect l="l" t="t" r="r" b="b"/>
              <a:pathLst>
                <a:path w="409" h="1147" extrusionOk="0">
                  <a:moveTo>
                    <a:pt x="66" y="0"/>
                  </a:moveTo>
                  <a:cubicBezTo>
                    <a:pt x="33" y="0"/>
                    <a:pt x="0" y="32"/>
                    <a:pt x="24" y="64"/>
                  </a:cubicBezTo>
                  <a:cubicBezTo>
                    <a:pt x="81" y="132"/>
                    <a:pt x="126" y="223"/>
                    <a:pt x="160" y="313"/>
                  </a:cubicBezTo>
                  <a:cubicBezTo>
                    <a:pt x="126" y="358"/>
                    <a:pt x="81" y="404"/>
                    <a:pt x="35" y="449"/>
                  </a:cubicBezTo>
                  <a:cubicBezTo>
                    <a:pt x="17" y="467"/>
                    <a:pt x="36" y="486"/>
                    <a:pt x="56" y="486"/>
                  </a:cubicBezTo>
                  <a:cubicBezTo>
                    <a:pt x="61" y="486"/>
                    <a:pt x="65" y="485"/>
                    <a:pt x="70" y="482"/>
                  </a:cubicBezTo>
                  <a:cubicBezTo>
                    <a:pt x="103" y="437"/>
                    <a:pt x="148" y="392"/>
                    <a:pt x="183" y="358"/>
                  </a:cubicBezTo>
                  <a:cubicBezTo>
                    <a:pt x="194" y="369"/>
                    <a:pt x="194" y="392"/>
                    <a:pt x="205" y="404"/>
                  </a:cubicBezTo>
                  <a:lnTo>
                    <a:pt x="58" y="550"/>
                  </a:lnTo>
                  <a:cubicBezTo>
                    <a:pt x="50" y="559"/>
                    <a:pt x="61" y="581"/>
                    <a:pt x="76" y="581"/>
                  </a:cubicBezTo>
                  <a:cubicBezTo>
                    <a:pt x="81" y="581"/>
                    <a:pt x="87" y="578"/>
                    <a:pt x="92" y="573"/>
                  </a:cubicBezTo>
                  <a:cubicBezTo>
                    <a:pt x="138" y="539"/>
                    <a:pt x="183" y="494"/>
                    <a:pt x="216" y="449"/>
                  </a:cubicBezTo>
                  <a:cubicBezTo>
                    <a:pt x="284" y="663"/>
                    <a:pt x="307" y="901"/>
                    <a:pt x="296" y="1105"/>
                  </a:cubicBezTo>
                  <a:cubicBezTo>
                    <a:pt x="290" y="1133"/>
                    <a:pt x="310" y="1147"/>
                    <a:pt x="331" y="1147"/>
                  </a:cubicBezTo>
                  <a:cubicBezTo>
                    <a:pt x="352" y="1147"/>
                    <a:pt x="375" y="1133"/>
                    <a:pt x="375" y="1105"/>
                  </a:cubicBezTo>
                  <a:cubicBezTo>
                    <a:pt x="409" y="743"/>
                    <a:pt x="318" y="313"/>
                    <a:pt x="103" y="19"/>
                  </a:cubicBezTo>
                  <a:cubicBezTo>
                    <a:pt x="93" y="6"/>
                    <a:pt x="80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1703272" y="4579061"/>
              <a:ext cx="11466" cy="13831"/>
            </a:xfrm>
            <a:custGeom>
              <a:avLst/>
              <a:gdLst/>
              <a:ahLst/>
              <a:cxnLst/>
              <a:rect l="l" t="t" r="r" b="b"/>
              <a:pathLst>
                <a:path w="257" h="310" extrusionOk="0">
                  <a:moveTo>
                    <a:pt x="70" y="43"/>
                  </a:moveTo>
                  <a:cubicBezTo>
                    <a:pt x="73" y="43"/>
                    <a:pt x="82" y="57"/>
                    <a:pt x="91" y="57"/>
                  </a:cubicBezTo>
                  <a:cubicBezTo>
                    <a:pt x="103" y="68"/>
                    <a:pt x="103" y="80"/>
                    <a:pt x="114" y="91"/>
                  </a:cubicBezTo>
                  <a:cubicBezTo>
                    <a:pt x="114" y="94"/>
                    <a:pt x="114" y="96"/>
                    <a:pt x="114" y="98"/>
                  </a:cubicBezTo>
                  <a:lnTo>
                    <a:pt x="114" y="98"/>
                  </a:lnTo>
                  <a:cubicBezTo>
                    <a:pt x="88" y="85"/>
                    <a:pt x="79" y="65"/>
                    <a:pt x="68" y="45"/>
                  </a:cubicBezTo>
                  <a:cubicBezTo>
                    <a:pt x="68" y="43"/>
                    <a:pt x="69" y="43"/>
                    <a:pt x="70" y="43"/>
                  </a:cubicBezTo>
                  <a:close/>
                  <a:moveTo>
                    <a:pt x="159" y="181"/>
                  </a:moveTo>
                  <a:lnTo>
                    <a:pt x="159" y="193"/>
                  </a:lnTo>
                  <a:cubicBezTo>
                    <a:pt x="148" y="216"/>
                    <a:pt x="148" y="226"/>
                    <a:pt x="136" y="238"/>
                  </a:cubicBezTo>
                  <a:cubicBezTo>
                    <a:pt x="136" y="246"/>
                    <a:pt x="125" y="259"/>
                    <a:pt x="119" y="259"/>
                  </a:cubicBezTo>
                  <a:cubicBezTo>
                    <a:pt x="116" y="259"/>
                    <a:pt x="114" y="256"/>
                    <a:pt x="114" y="249"/>
                  </a:cubicBezTo>
                  <a:cubicBezTo>
                    <a:pt x="125" y="226"/>
                    <a:pt x="136" y="204"/>
                    <a:pt x="159" y="181"/>
                  </a:cubicBezTo>
                  <a:close/>
                  <a:moveTo>
                    <a:pt x="70" y="0"/>
                  </a:moveTo>
                  <a:cubicBezTo>
                    <a:pt x="57" y="0"/>
                    <a:pt x="46" y="7"/>
                    <a:pt x="35" y="23"/>
                  </a:cubicBezTo>
                  <a:cubicBezTo>
                    <a:pt x="1" y="68"/>
                    <a:pt x="68" y="125"/>
                    <a:pt x="125" y="159"/>
                  </a:cubicBezTo>
                  <a:cubicBezTo>
                    <a:pt x="91" y="193"/>
                    <a:pt x="46" y="261"/>
                    <a:pt x="80" y="294"/>
                  </a:cubicBezTo>
                  <a:cubicBezTo>
                    <a:pt x="95" y="305"/>
                    <a:pt x="109" y="310"/>
                    <a:pt x="120" y="310"/>
                  </a:cubicBezTo>
                  <a:cubicBezTo>
                    <a:pt x="171" y="310"/>
                    <a:pt x="195" y="225"/>
                    <a:pt x="204" y="170"/>
                  </a:cubicBezTo>
                  <a:cubicBezTo>
                    <a:pt x="216" y="170"/>
                    <a:pt x="216" y="170"/>
                    <a:pt x="216" y="159"/>
                  </a:cubicBezTo>
                  <a:cubicBezTo>
                    <a:pt x="216" y="148"/>
                    <a:pt x="227" y="136"/>
                    <a:pt x="238" y="125"/>
                  </a:cubicBezTo>
                  <a:cubicBezTo>
                    <a:pt x="257" y="116"/>
                    <a:pt x="246" y="84"/>
                    <a:pt x="229" y="84"/>
                  </a:cubicBezTo>
                  <a:cubicBezTo>
                    <a:pt x="225" y="84"/>
                    <a:pt x="220" y="86"/>
                    <a:pt x="216" y="91"/>
                  </a:cubicBezTo>
                  <a:cubicBezTo>
                    <a:pt x="204" y="91"/>
                    <a:pt x="193" y="102"/>
                    <a:pt x="181" y="113"/>
                  </a:cubicBezTo>
                  <a:cubicBezTo>
                    <a:pt x="156" y="70"/>
                    <a:pt x="110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1714559" y="4588564"/>
              <a:ext cx="5800" cy="5934"/>
            </a:xfrm>
            <a:custGeom>
              <a:avLst/>
              <a:gdLst/>
              <a:ahLst/>
              <a:cxnLst/>
              <a:rect l="l" t="t" r="r" b="b"/>
              <a:pathLst>
                <a:path w="130" h="133" extrusionOk="0">
                  <a:moveTo>
                    <a:pt x="106" y="1"/>
                  </a:moveTo>
                  <a:cubicBezTo>
                    <a:pt x="104" y="1"/>
                    <a:pt x="101" y="1"/>
                    <a:pt x="99" y="3"/>
                  </a:cubicBezTo>
                  <a:cubicBezTo>
                    <a:pt x="53" y="13"/>
                    <a:pt x="31" y="59"/>
                    <a:pt x="8" y="93"/>
                  </a:cubicBezTo>
                  <a:cubicBezTo>
                    <a:pt x="0" y="115"/>
                    <a:pt x="17" y="132"/>
                    <a:pt x="33" y="132"/>
                  </a:cubicBezTo>
                  <a:cubicBezTo>
                    <a:pt x="41" y="132"/>
                    <a:pt x="49" y="127"/>
                    <a:pt x="53" y="116"/>
                  </a:cubicBezTo>
                  <a:cubicBezTo>
                    <a:pt x="64" y="93"/>
                    <a:pt x="76" y="48"/>
                    <a:pt x="109" y="36"/>
                  </a:cubicBezTo>
                  <a:cubicBezTo>
                    <a:pt x="129" y="36"/>
                    <a:pt x="123" y="1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1712552" y="4585039"/>
              <a:ext cx="5800" cy="6201"/>
            </a:xfrm>
            <a:custGeom>
              <a:avLst/>
              <a:gdLst/>
              <a:ahLst/>
              <a:cxnLst/>
              <a:rect l="l" t="t" r="r" b="b"/>
              <a:pathLst>
                <a:path w="130" h="139" extrusionOk="0">
                  <a:moveTo>
                    <a:pt x="105" y="0"/>
                  </a:moveTo>
                  <a:cubicBezTo>
                    <a:pt x="103" y="0"/>
                    <a:pt x="101" y="1"/>
                    <a:pt x="98" y="2"/>
                  </a:cubicBezTo>
                  <a:cubicBezTo>
                    <a:pt x="53" y="25"/>
                    <a:pt x="30" y="70"/>
                    <a:pt x="8" y="115"/>
                  </a:cubicBezTo>
                  <a:cubicBezTo>
                    <a:pt x="1" y="129"/>
                    <a:pt x="15" y="139"/>
                    <a:pt x="30" y="139"/>
                  </a:cubicBezTo>
                  <a:cubicBezTo>
                    <a:pt x="39" y="139"/>
                    <a:pt x="49" y="135"/>
                    <a:pt x="53" y="127"/>
                  </a:cubicBezTo>
                  <a:cubicBezTo>
                    <a:pt x="64" y="92"/>
                    <a:pt x="76" y="59"/>
                    <a:pt x="109" y="47"/>
                  </a:cubicBezTo>
                  <a:cubicBezTo>
                    <a:pt x="129" y="37"/>
                    <a:pt x="123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1568578" y="4542253"/>
              <a:ext cx="78745" cy="55546"/>
            </a:xfrm>
            <a:custGeom>
              <a:avLst/>
              <a:gdLst/>
              <a:ahLst/>
              <a:cxnLst/>
              <a:rect l="l" t="t" r="r" b="b"/>
              <a:pathLst>
                <a:path w="1765" h="1245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204" y="1029"/>
                    <a:pt x="509" y="1244"/>
                  </a:cubicBezTo>
                  <a:cubicBezTo>
                    <a:pt x="702" y="1097"/>
                    <a:pt x="905" y="950"/>
                    <a:pt x="1120" y="837"/>
                  </a:cubicBezTo>
                  <a:cubicBezTo>
                    <a:pt x="1335" y="724"/>
                    <a:pt x="1549" y="599"/>
                    <a:pt x="1765" y="486"/>
                  </a:cubicBezTo>
                  <a:lnTo>
                    <a:pt x="1765" y="486"/>
                  </a:lnTo>
                  <a:cubicBezTo>
                    <a:pt x="1629" y="509"/>
                    <a:pt x="1504" y="554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1481801" y="4495808"/>
              <a:ext cx="148880" cy="106005"/>
            </a:xfrm>
            <a:custGeom>
              <a:avLst/>
              <a:gdLst/>
              <a:ahLst/>
              <a:cxnLst/>
              <a:rect l="l" t="t" r="r" b="b"/>
              <a:pathLst>
                <a:path w="3337" h="2376" extrusionOk="0">
                  <a:moveTo>
                    <a:pt x="2273" y="1"/>
                  </a:moveTo>
                  <a:lnTo>
                    <a:pt x="543" y="566"/>
                  </a:lnTo>
                  <a:lnTo>
                    <a:pt x="634" y="871"/>
                  </a:lnTo>
                  <a:lnTo>
                    <a:pt x="1" y="1346"/>
                  </a:lnTo>
                  <a:cubicBezTo>
                    <a:pt x="1" y="1346"/>
                    <a:pt x="690" y="2082"/>
                    <a:pt x="1075" y="2376"/>
                  </a:cubicBezTo>
                  <a:lnTo>
                    <a:pt x="1776" y="1697"/>
                  </a:lnTo>
                  <a:lnTo>
                    <a:pt x="2228" y="2285"/>
                  </a:lnTo>
                  <a:lnTo>
                    <a:pt x="3336" y="1380"/>
                  </a:lnTo>
                  <a:cubicBezTo>
                    <a:pt x="3336" y="1380"/>
                    <a:pt x="3020" y="250"/>
                    <a:pt x="227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1497951" y="4495808"/>
              <a:ext cx="91862" cy="47961"/>
            </a:xfrm>
            <a:custGeom>
              <a:avLst/>
              <a:gdLst/>
              <a:ahLst/>
              <a:cxnLst/>
              <a:rect l="l" t="t" r="r" b="b"/>
              <a:pathLst>
                <a:path w="2059" h="1075" extrusionOk="0">
                  <a:moveTo>
                    <a:pt x="1911" y="1"/>
                  </a:moveTo>
                  <a:lnTo>
                    <a:pt x="181" y="566"/>
                  </a:lnTo>
                  <a:lnTo>
                    <a:pt x="272" y="871"/>
                  </a:lnTo>
                  <a:lnTo>
                    <a:pt x="1" y="1075"/>
                  </a:lnTo>
                  <a:lnTo>
                    <a:pt x="351" y="916"/>
                  </a:lnTo>
                  <a:cubicBezTo>
                    <a:pt x="351" y="916"/>
                    <a:pt x="360" y="917"/>
                    <a:pt x="378" y="917"/>
                  </a:cubicBezTo>
                  <a:cubicBezTo>
                    <a:pt x="559" y="917"/>
                    <a:pt x="1575" y="879"/>
                    <a:pt x="2059" y="57"/>
                  </a:cubicBezTo>
                  <a:cubicBezTo>
                    <a:pt x="2013" y="34"/>
                    <a:pt x="1968" y="12"/>
                    <a:pt x="1911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1511559" y="4561884"/>
              <a:ext cx="49478" cy="39930"/>
            </a:xfrm>
            <a:custGeom>
              <a:avLst/>
              <a:gdLst/>
              <a:ahLst/>
              <a:cxnLst/>
              <a:rect l="l" t="t" r="r" b="b"/>
              <a:pathLst>
                <a:path w="1109" h="895" extrusionOk="0">
                  <a:moveTo>
                    <a:pt x="1041" y="1"/>
                  </a:moveTo>
                  <a:lnTo>
                    <a:pt x="0" y="533"/>
                  </a:lnTo>
                  <a:cubicBezTo>
                    <a:pt x="136" y="668"/>
                    <a:pt x="284" y="804"/>
                    <a:pt x="408" y="895"/>
                  </a:cubicBezTo>
                  <a:lnTo>
                    <a:pt x="1109" y="216"/>
                  </a:lnTo>
                  <a:lnTo>
                    <a:pt x="104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1493936" y="4394397"/>
              <a:ext cx="96368" cy="132730"/>
            </a:xfrm>
            <a:custGeom>
              <a:avLst/>
              <a:gdLst/>
              <a:ahLst/>
              <a:cxnLst/>
              <a:rect l="l" t="t" r="r" b="b"/>
              <a:pathLst>
                <a:path w="2160" h="2975" extrusionOk="0">
                  <a:moveTo>
                    <a:pt x="1639" y="0"/>
                  </a:moveTo>
                  <a:cubicBezTo>
                    <a:pt x="1639" y="0"/>
                    <a:pt x="803" y="80"/>
                    <a:pt x="282" y="216"/>
                  </a:cubicBezTo>
                  <a:cubicBezTo>
                    <a:pt x="282" y="216"/>
                    <a:pt x="0" y="2081"/>
                    <a:pt x="113" y="2918"/>
                  </a:cubicBezTo>
                  <a:cubicBezTo>
                    <a:pt x="113" y="2918"/>
                    <a:pt x="292" y="2974"/>
                    <a:pt x="567" y="2974"/>
                  </a:cubicBezTo>
                  <a:cubicBezTo>
                    <a:pt x="978" y="2974"/>
                    <a:pt x="1603" y="2848"/>
                    <a:pt x="2159" y="2217"/>
                  </a:cubicBezTo>
                  <a:cubicBezTo>
                    <a:pt x="2159" y="2217"/>
                    <a:pt x="1685" y="837"/>
                    <a:pt x="1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1497951" y="4394397"/>
              <a:ext cx="92353" cy="132730"/>
            </a:xfrm>
            <a:custGeom>
              <a:avLst/>
              <a:gdLst/>
              <a:ahLst/>
              <a:cxnLst/>
              <a:rect l="l" t="t" r="r" b="b"/>
              <a:pathLst>
                <a:path w="2070" h="2975" extrusionOk="0">
                  <a:moveTo>
                    <a:pt x="1549" y="0"/>
                  </a:moveTo>
                  <a:cubicBezTo>
                    <a:pt x="1549" y="0"/>
                    <a:pt x="1493" y="0"/>
                    <a:pt x="1414" y="12"/>
                  </a:cubicBezTo>
                  <a:cubicBezTo>
                    <a:pt x="1403" y="148"/>
                    <a:pt x="1335" y="317"/>
                    <a:pt x="1312" y="419"/>
                  </a:cubicBezTo>
                  <a:cubicBezTo>
                    <a:pt x="1210" y="804"/>
                    <a:pt x="1086" y="1199"/>
                    <a:pt x="916" y="1561"/>
                  </a:cubicBezTo>
                  <a:cubicBezTo>
                    <a:pt x="690" y="2002"/>
                    <a:pt x="385" y="2375"/>
                    <a:pt x="1" y="2658"/>
                  </a:cubicBezTo>
                  <a:cubicBezTo>
                    <a:pt x="1" y="2749"/>
                    <a:pt x="11" y="2839"/>
                    <a:pt x="23" y="2918"/>
                  </a:cubicBezTo>
                  <a:cubicBezTo>
                    <a:pt x="23" y="2918"/>
                    <a:pt x="202" y="2974"/>
                    <a:pt x="477" y="2974"/>
                  </a:cubicBezTo>
                  <a:cubicBezTo>
                    <a:pt x="888" y="2974"/>
                    <a:pt x="1513" y="2848"/>
                    <a:pt x="2069" y="2217"/>
                  </a:cubicBezTo>
                  <a:cubicBezTo>
                    <a:pt x="2069" y="2217"/>
                    <a:pt x="1595" y="837"/>
                    <a:pt x="1549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1552918" y="4395423"/>
              <a:ext cx="19229" cy="116044"/>
            </a:xfrm>
            <a:custGeom>
              <a:avLst/>
              <a:gdLst/>
              <a:ahLst/>
              <a:cxnLst/>
              <a:rect l="l" t="t" r="r" b="b"/>
              <a:pathLst>
                <a:path w="431" h="2601" extrusionOk="0">
                  <a:moveTo>
                    <a:pt x="103" y="0"/>
                  </a:moveTo>
                  <a:cubicBezTo>
                    <a:pt x="1" y="464"/>
                    <a:pt x="35" y="939"/>
                    <a:pt x="91" y="1402"/>
                  </a:cubicBezTo>
                  <a:cubicBezTo>
                    <a:pt x="148" y="1821"/>
                    <a:pt x="239" y="2216"/>
                    <a:pt x="397" y="2601"/>
                  </a:cubicBezTo>
                  <a:lnTo>
                    <a:pt x="430" y="2567"/>
                  </a:lnTo>
                  <a:cubicBezTo>
                    <a:pt x="272" y="2194"/>
                    <a:pt x="193" y="1809"/>
                    <a:pt x="136" y="1402"/>
                  </a:cubicBezTo>
                  <a:cubicBezTo>
                    <a:pt x="80" y="939"/>
                    <a:pt x="46" y="452"/>
                    <a:pt x="14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1558985" y="4394933"/>
              <a:ext cx="20211" cy="111047"/>
            </a:xfrm>
            <a:custGeom>
              <a:avLst/>
              <a:gdLst/>
              <a:ahLst/>
              <a:cxnLst/>
              <a:rect l="l" t="t" r="r" b="b"/>
              <a:pathLst>
                <a:path w="453" h="2489" extrusionOk="0">
                  <a:moveTo>
                    <a:pt x="35" y="0"/>
                  </a:moveTo>
                  <a:cubicBezTo>
                    <a:pt x="0" y="204"/>
                    <a:pt x="12" y="396"/>
                    <a:pt x="12" y="599"/>
                  </a:cubicBezTo>
                  <a:cubicBezTo>
                    <a:pt x="12" y="870"/>
                    <a:pt x="46" y="1154"/>
                    <a:pt x="91" y="1436"/>
                  </a:cubicBezTo>
                  <a:cubicBezTo>
                    <a:pt x="148" y="1798"/>
                    <a:pt x="272" y="2149"/>
                    <a:pt x="419" y="2488"/>
                  </a:cubicBezTo>
                  <a:cubicBezTo>
                    <a:pt x="430" y="2476"/>
                    <a:pt x="442" y="2465"/>
                    <a:pt x="453" y="2465"/>
                  </a:cubicBezTo>
                  <a:cubicBezTo>
                    <a:pt x="317" y="2137"/>
                    <a:pt x="193" y="1810"/>
                    <a:pt x="136" y="1459"/>
                  </a:cubicBezTo>
                  <a:cubicBezTo>
                    <a:pt x="91" y="1187"/>
                    <a:pt x="68" y="916"/>
                    <a:pt x="57" y="633"/>
                  </a:cubicBezTo>
                  <a:cubicBezTo>
                    <a:pt x="57" y="430"/>
                    <a:pt x="46" y="204"/>
                    <a:pt x="80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1559521" y="4394397"/>
              <a:ext cx="25252" cy="106496"/>
            </a:xfrm>
            <a:custGeom>
              <a:avLst/>
              <a:gdLst/>
              <a:ahLst/>
              <a:cxnLst/>
              <a:rect l="l" t="t" r="r" b="b"/>
              <a:pathLst>
                <a:path w="566" h="2387" extrusionOk="0">
                  <a:moveTo>
                    <a:pt x="158" y="0"/>
                  </a:moveTo>
                  <a:cubicBezTo>
                    <a:pt x="147" y="0"/>
                    <a:pt x="136" y="0"/>
                    <a:pt x="113" y="12"/>
                  </a:cubicBezTo>
                  <a:cubicBezTo>
                    <a:pt x="0" y="826"/>
                    <a:pt x="169" y="1651"/>
                    <a:pt x="531" y="2387"/>
                  </a:cubicBezTo>
                  <a:cubicBezTo>
                    <a:pt x="543" y="2387"/>
                    <a:pt x="554" y="2375"/>
                    <a:pt x="566" y="2364"/>
                  </a:cubicBezTo>
                  <a:cubicBezTo>
                    <a:pt x="204" y="1629"/>
                    <a:pt x="45" y="815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437899" y="4204380"/>
              <a:ext cx="225573" cy="168600"/>
            </a:xfrm>
            <a:custGeom>
              <a:avLst/>
              <a:gdLst/>
              <a:ahLst/>
              <a:cxnLst/>
              <a:rect l="l" t="t" r="r" b="b"/>
              <a:pathLst>
                <a:path w="5056" h="3779" extrusionOk="0">
                  <a:moveTo>
                    <a:pt x="1725" y="1"/>
                  </a:moveTo>
                  <a:cubicBezTo>
                    <a:pt x="1148" y="1"/>
                    <a:pt x="928" y="550"/>
                    <a:pt x="928" y="550"/>
                  </a:cubicBezTo>
                  <a:cubicBezTo>
                    <a:pt x="80" y="686"/>
                    <a:pt x="555" y="1523"/>
                    <a:pt x="555" y="1523"/>
                  </a:cubicBezTo>
                  <a:cubicBezTo>
                    <a:pt x="0" y="1761"/>
                    <a:pt x="759" y="2304"/>
                    <a:pt x="759" y="2304"/>
                  </a:cubicBezTo>
                  <a:lnTo>
                    <a:pt x="2669" y="3774"/>
                  </a:lnTo>
                  <a:cubicBezTo>
                    <a:pt x="2669" y="3774"/>
                    <a:pt x="3031" y="3778"/>
                    <a:pt x="3390" y="3778"/>
                  </a:cubicBezTo>
                  <a:cubicBezTo>
                    <a:pt x="3569" y="3778"/>
                    <a:pt x="3748" y="3777"/>
                    <a:pt x="3880" y="3774"/>
                  </a:cubicBezTo>
                  <a:cubicBezTo>
                    <a:pt x="4275" y="3774"/>
                    <a:pt x="3936" y="2779"/>
                    <a:pt x="3936" y="2779"/>
                  </a:cubicBezTo>
                  <a:cubicBezTo>
                    <a:pt x="3936" y="2779"/>
                    <a:pt x="4298" y="2779"/>
                    <a:pt x="4535" y="2654"/>
                  </a:cubicBezTo>
                  <a:cubicBezTo>
                    <a:pt x="4762" y="2530"/>
                    <a:pt x="4174" y="1817"/>
                    <a:pt x="4174" y="1817"/>
                  </a:cubicBezTo>
                  <a:lnTo>
                    <a:pt x="4174" y="1817"/>
                  </a:lnTo>
                  <a:cubicBezTo>
                    <a:pt x="4174" y="1817"/>
                    <a:pt x="4185" y="1817"/>
                    <a:pt x="4206" y="1817"/>
                  </a:cubicBezTo>
                  <a:cubicBezTo>
                    <a:pt x="4333" y="1817"/>
                    <a:pt x="4803" y="1801"/>
                    <a:pt x="4920" y="1557"/>
                  </a:cubicBezTo>
                  <a:cubicBezTo>
                    <a:pt x="5056" y="1274"/>
                    <a:pt x="4196" y="912"/>
                    <a:pt x="4196" y="912"/>
                  </a:cubicBezTo>
                  <a:cubicBezTo>
                    <a:pt x="4196" y="912"/>
                    <a:pt x="4513" y="460"/>
                    <a:pt x="3868" y="178"/>
                  </a:cubicBezTo>
                  <a:cubicBezTo>
                    <a:pt x="3585" y="53"/>
                    <a:pt x="3213" y="18"/>
                    <a:pt x="2884" y="18"/>
                  </a:cubicBezTo>
                  <a:cubicBezTo>
                    <a:pt x="2464" y="18"/>
                    <a:pt x="2116" y="75"/>
                    <a:pt x="2116" y="75"/>
                  </a:cubicBezTo>
                  <a:cubicBezTo>
                    <a:pt x="1970" y="23"/>
                    <a:pt x="1841" y="1"/>
                    <a:pt x="172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1520616" y="4216828"/>
              <a:ext cx="95788" cy="23824"/>
            </a:xfrm>
            <a:custGeom>
              <a:avLst/>
              <a:gdLst/>
              <a:ahLst/>
              <a:cxnLst/>
              <a:rect l="l" t="t" r="r" b="b"/>
              <a:pathLst>
                <a:path w="2147" h="534" extrusionOk="0">
                  <a:moveTo>
                    <a:pt x="860" y="0"/>
                  </a:moveTo>
                  <a:cubicBezTo>
                    <a:pt x="488" y="0"/>
                    <a:pt x="87" y="158"/>
                    <a:pt x="1" y="520"/>
                  </a:cubicBezTo>
                  <a:cubicBezTo>
                    <a:pt x="1" y="527"/>
                    <a:pt x="8" y="533"/>
                    <a:pt x="15" y="533"/>
                  </a:cubicBezTo>
                  <a:cubicBezTo>
                    <a:pt x="19" y="533"/>
                    <a:pt x="24" y="530"/>
                    <a:pt x="24" y="520"/>
                  </a:cubicBezTo>
                  <a:cubicBezTo>
                    <a:pt x="126" y="215"/>
                    <a:pt x="431" y="113"/>
                    <a:pt x="725" y="80"/>
                  </a:cubicBezTo>
                  <a:cubicBezTo>
                    <a:pt x="785" y="72"/>
                    <a:pt x="851" y="66"/>
                    <a:pt x="919" y="66"/>
                  </a:cubicBezTo>
                  <a:cubicBezTo>
                    <a:pt x="1147" y="66"/>
                    <a:pt x="1391" y="127"/>
                    <a:pt x="1460" y="362"/>
                  </a:cubicBezTo>
                  <a:cubicBezTo>
                    <a:pt x="1471" y="384"/>
                    <a:pt x="1483" y="384"/>
                    <a:pt x="1505" y="384"/>
                  </a:cubicBezTo>
                  <a:cubicBezTo>
                    <a:pt x="1615" y="320"/>
                    <a:pt x="1740" y="259"/>
                    <a:pt x="1859" y="259"/>
                  </a:cubicBezTo>
                  <a:cubicBezTo>
                    <a:pt x="1947" y="259"/>
                    <a:pt x="2032" y="293"/>
                    <a:pt x="2104" y="384"/>
                  </a:cubicBezTo>
                  <a:cubicBezTo>
                    <a:pt x="2107" y="390"/>
                    <a:pt x="2111" y="392"/>
                    <a:pt x="2115" y="392"/>
                  </a:cubicBezTo>
                  <a:cubicBezTo>
                    <a:pt x="2129" y="392"/>
                    <a:pt x="2147" y="368"/>
                    <a:pt x="2139" y="351"/>
                  </a:cubicBezTo>
                  <a:cubicBezTo>
                    <a:pt x="2068" y="242"/>
                    <a:pt x="1973" y="202"/>
                    <a:pt x="1868" y="202"/>
                  </a:cubicBezTo>
                  <a:cubicBezTo>
                    <a:pt x="1788" y="202"/>
                    <a:pt x="1702" y="226"/>
                    <a:pt x="1618" y="261"/>
                  </a:cubicBezTo>
                  <a:cubicBezTo>
                    <a:pt x="1561" y="282"/>
                    <a:pt x="1534" y="294"/>
                    <a:pt x="1518" y="294"/>
                  </a:cubicBezTo>
                  <a:cubicBezTo>
                    <a:pt x="1493" y="294"/>
                    <a:pt x="1493" y="266"/>
                    <a:pt x="1438" y="204"/>
                  </a:cubicBezTo>
                  <a:cubicBezTo>
                    <a:pt x="1370" y="125"/>
                    <a:pt x="1290" y="80"/>
                    <a:pt x="1189" y="45"/>
                  </a:cubicBezTo>
                  <a:cubicBezTo>
                    <a:pt x="1089" y="16"/>
                    <a:pt x="976" y="0"/>
                    <a:pt x="86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1529717" y="4243106"/>
              <a:ext cx="112564" cy="29446"/>
            </a:xfrm>
            <a:custGeom>
              <a:avLst/>
              <a:gdLst/>
              <a:ahLst/>
              <a:cxnLst/>
              <a:rect l="l" t="t" r="r" b="b"/>
              <a:pathLst>
                <a:path w="2523" h="660" extrusionOk="0">
                  <a:moveTo>
                    <a:pt x="941" y="0"/>
                  </a:moveTo>
                  <a:cubicBezTo>
                    <a:pt x="607" y="0"/>
                    <a:pt x="298" y="99"/>
                    <a:pt x="12" y="270"/>
                  </a:cubicBezTo>
                  <a:cubicBezTo>
                    <a:pt x="1" y="282"/>
                    <a:pt x="12" y="305"/>
                    <a:pt x="23" y="305"/>
                  </a:cubicBezTo>
                  <a:cubicBezTo>
                    <a:pt x="317" y="135"/>
                    <a:pt x="611" y="67"/>
                    <a:pt x="940" y="67"/>
                  </a:cubicBezTo>
                  <a:cubicBezTo>
                    <a:pt x="1041" y="67"/>
                    <a:pt x="1482" y="79"/>
                    <a:pt x="1425" y="260"/>
                  </a:cubicBezTo>
                  <a:cubicBezTo>
                    <a:pt x="1416" y="279"/>
                    <a:pt x="1432" y="307"/>
                    <a:pt x="1458" y="307"/>
                  </a:cubicBezTo>
                  <a:cubicBezTo>
                    <a:pt x="1462" y="307"/>
                    <a:pt x="1466" y="306"/>
                    <a:pt x="1471" y="305"/>
                  </a:cubicBezTo>
                  <a:cubicBezTo>
                    <a:pt x="1608" y="246"/>
                    <a:pt x="1746" y="212"/>
                    <a:pt x="1899" y="212"/>
                  </a:cubicBezTo>
                  <a:cubicBezTo>
                    <a:pt x="1922" y="212"/>
                    <a:pt x="1945" y="213"/>
                    <a:pt x="1968" y="214"/>
                  </a:cubicBezTo>
                  <a:cubicBezTo>
                    <a:pt x="2172" y="225"/>
                    <a:pt x="2523" y="383"/>
                    <a:pt x="2353" y="632"/>
                  </a:cubicBezTo>
                  <a:cubicBezTo>
                    <a:pt x="2345" y="649"/>
                    <a:pt x="2355" y="660"/>
                    <a:pt x="2365" y="660"/>
                  </a:cubicBezTo>
                  <a:cubicBezTo>
                    <a:pt x="2369" y="660"/>
                    <a:pt x="2372" y="658"/>
                    <a:pt x="2375" y="655"/>
                  </a:cubicBezTo>
                  <a:cubicBezTo>
                    <a:pt x="2523" y="531"/>
                    <a:pt x="2466" y="373"/>
                    <a:pt x="2319" y="282"/>
                  </a:cubicBezTo>
                  <a:cubicBezTo>
                    <a:pt x="2175" y="188"/>
                    <a:pt x="2023" y="149"/>
                    <a:pt x="1869" y="149"/>
                  </a:cubicBezTo>
                  <a:cubicBezTo>
                    <a:pt x="1745" y="149"/>
                    <a:pt x="1619" y="174"/>
                    <a:pt x="1493" y="214"/>
                  </a:cubicBezTo>
                  <a:cubicBezTo>
                    <a:pt x="1493" y="67"/>
                    <a:pt x="1256" y="33"/>
                    <a:pt x="1131" y="11"/>
                  </a:cubicBezTo>
                  <a:cubicBezTo>
                    <a:pt x="1067" y="4"/>
                    <a:pt x="1003" y="0"/>
                    <a:pt x="941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1556978" y="4265057"/>
              <a:ext cx="70581" cy="44749"/>
            </a:xfrm>
            <a:custGeom>
              <a:avLst/>
              <a:gdLst/>
              <a:ahLst/>
              <a:cxnLst/>
              <a:rect l="l" t="t" r="r" b="b"/>
              <a:pathLst>
                <a:path w="1582" h="1003" extrusionOk="0">
                  <a:moveTo>
                    <a:pt x="235" y="0"/>
                  </a:moveTo>
                  <a:cubicBezTo>
                    <a:pt x="159" y="0"/>
                    <a:pt x="86" y="6"/>
                    <a:pt x="23" y="16"/>
                  </a:cubicBezTo>
                  <a:cubicBezTo>
                    <a:pt x="0" y="16"/>
                    <a:pt x="12" y="39"/>
                    <a:pt x="23" y="39"/>
                  </a:cubicBezTo>
                  <a:cubicBezTo>
                    <a:pt x="60" y="36"/>
                    <a:pt x="98" y="35"/>
                    <a:pt x="136" y="35"/>
                  </a:cubicBezTo>
                  <a:cubicBezTo>
                    <a:pt x="256" y="35"/>
                    <a:pt x="377" y="50"/>
                    <a:pt x="498" y="84"/>
                  </a:cubicBezTo>
                  <a:cubicBezTo>
                    <a:pt x="713" y="140"/>
                    <a:pt x="803" y="288"/>
                    <a:pt x="882" y="479"/>
                  </a:cubicBezTo>
                  <a:cubicBezTo>
                    <a:pt x="886" y="488"/>
                    <a:pt x="893" y="491"/>
                    <a:pt x="901" y="491"/>
                  </a:cubicBezTo>
                  <a:cubicBezTo>
                    <a:pt x="914" y="491"/>
                    <a:pt x="927" y="479"/>
                    <a:pt x="927" y="457"/>
                  </a:cubicBezTo>
                  <a:cubicBezTo>
                    <a:pt x="927" y="423"/>
                    <a:pt x="927" y="378"/>
                    <a:pt x="917" y="344"/>
                  </a:cubicBezTo>
                  <a:lnTo>
                    <a:pt x="917" y="344"/>
                  </a:lnTo>
                  <a:cubicBezTo>
                    <a:pt x="1256" y="366"/>
                    <a:pt x="1414" y="660"/>
                    <a:pt x="1448" y="966"/>
                  </a:cubicBezTo>
                  <a:cubicBezTo>
                    <a:pt x="1455" y="986"/>
                    <a:pt x="1478" y="1002"/>
                    <a:pt x="1497" y="1002"/>
                  </a:cubicBezTo>
                  <a:cubicBezTo>
                    <a:pt x="1511" y="1002"/>
                    <a:pt x="1523" y="995"/>
                    <a:pt x="1527" y="977"/>
                  </a:cubicBezTo>
                  <a:cubicBezTo>
                    <a:pt x="1581" y="627"/>
                    <a:pt x="1278" y="320"/>
                    <a:pt x="940" y="320"/>
                  </a:cubicBezTo>
                  <a:cubicBezTo>
                    <a:pt x="929" y="320"/>
                    <a:pt x="917" y="320"/>
                    <a:pt x="905" y="321"/>
                  </a:cubicBezTo>
                  <a:cubicBezTo>
                    <a:pt x="808" y="75"/>
                    <a:pt x="500" y="0"/>
                    <a:pt x="23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1596819" y="4297046"/>
              <a:ext cx="18694" cy="25743"/>
            </a:xfrm>
            <a:custGeom>
              <a:avLst/>
              <a:gdLst/>
              <a:ahLst/>
              <a:cxnLst/>
              <a:rect l="l" t="t" r="r" b="b"/>
              <a:pathLst>
                <a:path w="419" h="577" extrusionOk="0">
                  <a:moveTo>
                    <a:pt x="12" y="0"/>
                  </a:moveTo>
                  <a:cubicBezTo>
                    <a:pt x="1" y="0"/>
                    <a:pt x="1" y="23"/>
                    <a:pt x="12" y="23"/>
                  </a:cubicBezTo>
                  <a:cubicBezTo>
                    <a:pt x="137" y="57"/>
                    <a:pt x="227" y="170"/>
                    <a:pt x="272" y="294"/>
                  </a:cubicBezTo>
                  <a:cubicBezTo>
                    <a:pt x="295" y="340"/>
                    <a:pt x="295" y="408"/>
                    <a:pt x="283" y="453"/>
                  </a:cubicBezTo>
                  <a:cubicBezTo>
                    <a:pt x="283" y="498"/>
                    <a:pt x="261" y="521"/>
                    <a:pt x="272" y="554"/>
                  </a:cubicBezTo>
                  <a:cubicBezTo>
                    <a:pt x="272" y="566"/>
                    <a:pt x="283" y="577"/>
                    <a:pt x="295" y="577"/>
                  </a:cubicBezTo>
                  <a:cubicBezTo>
                    <a:pt x="419" y="554"/>
                    <a:pt x="363" y="328"/>
                    <a:pt x="328" y="260"/>
                  </a:cubicBezTo>
                  <a:cubicBezTo>
                    <a:pt x="272" y="136"/>
                    <a:pt x="159" y="34"/>
                    <a:pt x="12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1475242" y="4217319"/>
              <a:ext cx="47470" cy="55367"/>
            </a:xfrm>
            <a:custGeom>
              <a:avLst/>
              <a:gdLst/>
              <a:ahLst/>
              <a:cxnLst/>
              <a:rect l="l" t="t" r="r" b="b"/>
              <a:pathLst>
                <a:path w="1064" h="1241" extrusionOk="0">
                  <a:moveTo>
                    <a:pt x="1052" y="1"/>
                  </a:moveTo>
                  <a:cubicBezTo>
                    <a:pt x="882" y="12"/>
                    <a:pt x="668" y="46"/>
                    <a:pt x="566" y="204"/>
                  </a:cubicBezTo>
                  <a:cubicBezTo>
                    <a:pt x="475" y="351"/>
                    <a:pt x="464" y="487"/>
                    <a:pt x="566" y="622"/>
                  </a:cubicBezTo>
                  <a:cubicBezTo>
                    <a:pt x="396" y="634"/>
                    <a:pt x="261" y="679"/>
                    <a:pt x="148" y="838"/>
                  </a:cubicBezTo>
                  <a:cubicBezTo>
                    <a:pt x="45" y="973"/>
                    <a:pt x="136" y="1142"/>
                    <a:pt x="249" y="1233"/>
                  </a:cubicBezTo>
                  <a:cubicBezTo>
                    <a:pt x="254" y="1238"/>
                    <a:pt x="260" y="1240"/>
                    <a:pt x="264" y="1240"/>
                  </a:cubicBezTo>
                  <a:cubicBezTo>
                    <a:pt x="280" y="1240"/>
                    <a:pt x="292" y="1217"/>
                    <a:pt x="283" y="1199"/>
                  </a:cubicBezTo>
                  <a:cubicBezTo>
                    <a:pt x="0" y="894"/>
                    <a:pt x="339" y="690"/>
                    <a:pt x="633" y="690"/>
                  </a:cubicBezTo>
                  <a:cubicBezTo>
                    <a:pt x="668" y="690"/>
                    <a:pt x="679" y="657"/>
                    <a:pt x="656" y="634"/>
                  </a:cubicBezTo>
                  <a:cubicBezTo>
                    <a:pt x="374" y="306"/>
                    <a:pt x="758" y="69"/>
                    <a:pt x="1052" y="34"/>
                  </a:cubicBezTo>
                  <a:cubicBezTo>
                    <a:pt x="1063" y="23"/>
                    <a:pt x="1063" y="1"/>
                    <a:pt x="105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1462125" y="4239359"/>
              <a:ext cx="31855" cy="40555"/>
            </a:xfrm>
            <a:custGeom>
              <a:avLst/>
              <a:gdLst/>
              <a:ahLst/>
              <a:cxnLst/>
              <a:rect l="l" t="t" r="r" b="b"/>
              <a:pathLst>
                <a:path w="714" h="909" extrusionOk="0">
                  <a:moveTo>
                    <a:pt x="341" y="1"/>
                  </a:moveTo>
                  <a:cubicBezTo>
                    <a:pt x="337" y="1"/>
                    <a:pt x="333" y="2"/>
                    <a:pt x="329" y="4"/>
                  </a:cubicBezTo>
                  <a:cubicBezTo>
                    <a:pt x="125" y="95"/>
                    <a:pt x="0" y="253"/>
                    <a:pt x="80" y="490"/>
                  </a:cubicBezTo>
                  <a:cubicBezTo>
                    <a:pt x="148" y="728"/>
                    <a:pt x="407" y="897"/>
                    <a:pt x="656" y="909"/>
                  </a:cubicBezTo>
                  <a:cubicBezTo>
                    <a:pt x="690" y="909"/>
                    <a:pt x="713" y="864"/>
                    <a:pt x="679" y="841"/>
                  </a:cubicBezTo>
                  <a:cubicBezTo>
                    <a:pt x="520" y="773"/>
                    <a:pt x="362" y="739"/>
                    <a:pt x="238" y="615"/>
                  </a:cubicBezTo>
                  <a:cubicBezTo>
                    <a:pt x="35" y="400"/>
                    <a:pt x="125" y="151"/>
                    <a:pt x="339" y="15"/>
                  </a:cubicBezTo>
                  <a:cubicBezTo>
                    <a:pt x="357" y="15"/>
                    <a:pt x="354" y="1"/>
                    <a:pt x="34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1463196" y="4283528"/>
              <a:ext cx="33283" cy="17801"/>
            </a:xfrm>
            <a:custGeom>
              <a:avLst/>
              <a:gdLst/>
              <a:ahLst/>
              <a:cxnLst/>
              <a:rect l="l" t="t" r="r" b="b"/>
              <a:pathLst>
                <a:path w="746" h="399" extrusionOk="0">
                  <a:moveTo>
                    <a:pt x="67" y="1"/>
                  </a:moveTo>
                  <a:cubicBezTo>
                    <a:pt x="61" y="1"/>
                    <a:pt x="56" y="4"/>
                    <a:pt x="56" y="9"/>
                  </a:cubicBezTo>
                  <a:cubicBezTo>
                    <a:pt x="1" y="293"/>
                    <a:pt x="301" y="399"/>
                    <a:pt x="550" y="399"/>
                  </a:cubicBezTo>
                  <a:cubicBezTo>
                    <a:pt x="609" y="399"/>
                    <a:pt x="664" y="393"/>
                    <a:pt x="712" y="382"/>
                  </a:cubicBezTo>
                  <a:cubicBezTo>
                    <a:pt x="745" y="382"/>
                    <a:pt x="734" y="314"/>
                    <a:pt x="700" y="314"/>
                  </a:cubicBezTo>
                  <a:cubicBezTo>
                    <a:pt x="486" y="314"/>
                    <a:pt x="67" y="314"/>
                    <a:pt x="78" y="9"/>
                  </a:cubicBezTo>
                  <a:cubicBezTo>
                    <a:pt x="78" y="4"/>
                    <a:pt x="73" y="1"/>
                    <a:pt x="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1499959" y="4251092"/>
              <a:ext cx="20701" cy="26412"/>
            </a:xfrm>
            <a:custGeom>
              <a:avLst/>
              <a:gdLst/>
              <a:ahLst/>
              <a:cxnLst/>
              <a:rect l="l" t="t" r="r" b="b"/>
              <a:pathLst>
                <a:path w="464" h="592" extrusionOk="0">
                  <a:moveTo>
                    <a:pt x="453" y="1"/>
                  </a:moveTo>
                  <a:cubicBezTo>
                    <a:pt x="295" y="1"/>
                    <a:pt x="159" y="69"/>
                    <a:pt x="79" y="216"/>
                  </a:cubicBezTo>
                  <a:cubicBezTo>
                    <a:pt x="1" y="352"/>
                    <a:pt x="57" y="510"/>
                    <a:pt x="193" y="589"/>
                  </a:cubicBezTo>
                  <a:cubicBezTo>
                    <a:pt x="197" y="591"/>
                    <a:pt x="202" y="591"/>
                    <a:pt x="206" y="591"/>
                  </a:cubicBezTo>
                  <a:cubicBezTo>
                    <a:pt x="232" y="591"/>
                    <a:pt x="246" y="562"/>
                    <a:pt x="227" y="533"/>
                  </a:cubicBezTo>
                  <a:cubicBezTo>
                    <a:pt x="147" y="442"/>
                    <a:pt x="114" y="329"/>
                    <a:pt x="170" y="216"/>
                  </a:cubicBezTo>
                  <a:cubicBezTo>
                    <a:pt x="227" y="103"/>
                    <a:pt x="340" y="35"/>
                    <a:pt x="453" y="13"/>
                  </a:cubicBezTo>
                  <a:cubicBezTo>
                    <a:pt x="464" y="13"/>
                    <a:pt x="464" y="1"/>
                    <a:pt x="45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1521642" y="4382797"/>
              <a:ext cx="35380" cy="34621"/>
            </a:xfrm>
            <a:custGeom>
              <a:avLst/>
              <a:gdLst/>
              <a:ahLst/>
              <a:cxnLst/>
              <a:rect l="l" t="t" r="r" b="b"/>
              <a:pathLst>
                <a:path w="793" h="776" extrusionOk="0">
                  <a:moveTo>
                    <a:pt x="792" y="1"/>
                  </a:moveTo>
                  <a:lnTo>
                    <a:pt x="1" y="215"/>
                  </a:lnTo>
                  <a:cubicBezTo>
                    <a:pt x="1" y="215"/>
                    <a:pt x="68" y="725"/>
                    <a:pt x="193" y="770"/>
                  </a:cubicBezTo>
                  <a:cubicBezTo>
                    <a:pt x="204" y="774"/>
                    <a:pt x="216" y="776"/>
                    <a:pt x="230" y="776"/>
                  </a:cubicBezTo>
                  <a:cubicBezTo>
                    <a:pt x="381" y="776"/>
                    <a:pt x="709" y="549"/>
                    <a:pt x="79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443476" y="4264254"/>
              <a:ext cx="145802" cy="130053"/>
            </a:xfrm>
            <a:custGeom>
              <a:avLst/>
              <a:gdLst/>
              <a:ahLst/>
              <a:cxnLst/>
              <a:rect l="l" t="t" r="r" b="b"/>
              <a:pathLst>
                <a:path w="3268" h="2915" extrusionOk="0">
                  <a:moveTo>
                    <a:pt x="1495" y="1"/>
                  </a:moveTo>
                  <a:cubicBezTo>
                    <a:pt x="1366" y="1"/>
                    <a:pt x="1237" y="11"/>
                    <a:pt x="1108" y="34"/>
                  </a:cubicBezTo>
                  <a:cubicBezTo>
                    <a:pt x="780" y="193"/>
                    <a:pt x="0" y="1900"/>
                    <a:pt x="928" y="2613"/>
                  </a:cubicBezTo>
                  <a:cubicBezTo>
                    <a:pt x="1205" y="2827"/>
                    <a:pt x="1503" y="2914"/>
                    <a:pt x="1792" y="2914"/>
                  </a:cubicBezTo>
                  <a:cubicBezTo>
                    <a:pt x="2478" y="2914"/>
                    <a:pt x="3109" y="2419"/>
                    <a:pt x="3268" y="1957"/>
                  </a:cubicBezTo>
                  <a:cubicBezTo>
                    <a:pt x="3268" y="1957"/>
                    <a:pt x="3053" y="1108"/>
                    <a:pt x="3167" y="464"/>
                  </a:cubicBezTo>
                  <a:cubicBezTo>
                    <a:pt x="3167" y="464"/>
                    <a:pt x="2360" y="1"/>
                    <a:pt x="1495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1488359" y="4264254"/>
              <a:ext cx="99447" cy="81735"/>
            </a:xfrm>
            <a:custGeom>
              <a:avLst/>
              <a:gdLst/>
              <a:ahLst/>
              <a:cxnLst/>
              <a:rect l="l" t="t" r="r" b="b"/>
              <a:pathLst>
                <a:path w="2229" h="1832" extrusionOk="0">
                  <a:moveTo>
                    <a:pt x="489" y="1"/>
                  </a:moveTo>
                  <a:cubicBezTo>
                    <a:pt x="360" y="1"/>
                    <a:pt x="231" y="11"/>
                    <a:pt x="102" y="34"/>
                  </a:cubicBezTo>
                  <a:cubicBezTo>
                    <a:pt x="68" y="57"/>
                    <a:pt x="35" y="80"/>
                    <a:pt x="0" y="125"/>
                  </a:cubicBezTo>
                  <a:cubicBezTo>
                    <a:pt x="62" y="119"/>
                    <a:pt x="123" y="116"/>
                    <a:pt x="185" y="116"/>
                  </a:cubicBezTo>
                  <a:cubicBezTo>
                    <a:pt x="488" y="116"/>
                    <a:pt x="793" y="185"/>
                    <a:pt x="1075" y="317"/>
                  </a:cubicBezTo>
                  <a:cubicBezTo>
                    <a:pt x="1346" y="441"/>
                    <a:pt x="1561" y="633"/>
                    <a:pt x="1686" y="905"/>
                  </a:cubicBezTo>
                  <a:cubicBezTo>
                    <a:pt x="1799" y="1131"/>
                    <a:pt x="1844" y="1391"/>
                    <a:pt x="1990" y="1595"/>
                  </a:cubicBezTo>
                  <a:cubicBezTo>
                    <a:pt x="2058" y="1685"/>
                    <a:pt x="2149" y="1764"/>
                    <a:pt x="2228" y="1832"/>
                  </a:cubicBezTo>
                  <a:cubicBezTo>
                    <a:pt x="2183" y="1572"/>
                    <a:pt x="2070" y="962"/>
                    <a:pt x="2161" y="464"/>
                  </a:cubicBezTo>
                  <a:cubicBezTo>
                    <a:pt x="2161" y="464"/>
                    <a:pt x="1354" y="1"/>
                    <a:pt x="489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1521776" y="4332783"/>
              <a:ext cx="36227" cy="12983"/>
            </a:xfrm>
            <a:custGeom>
              <a:avLst/>
              <a:gdLst/>
              <a:ahLst/>
              <a:cxnLst/>
              <a:rect l="l" t="t" r="r" b="b"/>
              <a:pathLst>
                <a:path w="812" h="291" extrusionOk="0">
                  <a:moveTo>
                    <a:pt x="452" y="0"/>
                  </a:moveTo>
                  <a:cubicBezTo>
                    <a:pt x="284" y="0"/>
                    <a:pt x="104" y="92"/>
                    <a:pt x="9" y="240"/>
                  </a:cubicBezTo>
                  <a:cubicBezTo>
                    <a:pt x="1" y="256"/>
                    <a:pt x="11" y="267"/>
                    <a:pt x="21" y="267"/>
                  </a:cubicBezTo>
                  <a:cubicBezTo>
                    <a:pt x="25" y="267"/>
                    <a:pt x="29" y="265"/>
                    <a:pt x="32" y="262"/>
                  </a:cubicBezTo>
                  <a:cubicBezTo>
                    <a:pt x="152" y="167"/>
                    <a:pt x="319" y="82"/>
                    <a:pt x="470" y="82"/>
                  </a:cubicBezTo>
                  <a:cubicBezTo>
                    <a:pt x="588" y="82"/>
                    <a:pt x="697" y="134"/>
                    <a:pt x="767" y="273"/>
                  </a:cubicBezTo>
                  <a:cubicBezTo>
                    <a:pt x="771" y="286"/>
                    <a:pt x="778" y="291"/>
                    <a:pt x="786" y="291"/>
                  </a:cubicBezTo>
                  <a:cubicBezTo>
                    <a:pt x="798" y="291"/>
                    <a:pt x="812" y="277"/>
                    <a:pt x="812" y="262"/>
                  </a:cubicBezTo>
                  <a:cubicBezTo>
                    <a:pt x="752" y="78"/>
                    <a:pt x="607" y="0"/>
                    <a:pt x="45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1467702" y="4328634"/>
              <a:ext cx="19184" cy="12537"/>
            </a:xfrm>
            <a:custGeom>
              <a:avLst/>
              <a:gdLst/>
              <a:ahLst/>
              <a:cxnLst/>
              <a:rect l="l" t="t" r="r" b="b"/>
              <a:pathLst>
                <a:path w="430" h="281" extrusionOk="0">
                  <a:moveTo>
                    <a:pt x="109" y="1"/>
                  </a:moveTo>
                  <a:cubicBezTo>
                    <a:pt x="79" y="1"/>
                    <a:pt x="49" y="8"/>
                    <a:pt x="23" y="27"/>
                  </a:cubicBezTo>
                  <a:cubicBezTo>
                    <a:pt x="0" y="39"/>
                    <a:pt x="11" y="61"/>
                    <a:pt x="34" y="72"/>
                  </a:cubicBezTo>
                  <a:cubicBezTo>
                    <a:pt x="101" y="95"/>
                    <a:pt x="169" y="84"/>
                    <a:pt x="237" y="107"/>
                  </a:cubicBezTo>
                  <a:cubicBezTo>
                    <a:pt x="305" y="140"/>
                    <a:pt x="373" y="220"/>
                    <a:pt x="418" y="276"/>
                  </a:cubicBezTo>
                  <a:cubicBezTo>
                    <a:pt x="418" y="280"/>
                    <a:pt x="419" y="281"/>
                    <a:pt x="421" y="281"/>
                  </a:cubicBezTo>
                  <a:cubicBezTo>
                    <a:pt x="425" y="281"/>
                    <a:pt x="430" y="276"/>
                    <a:pt x="430" y="276"/>
                  </a:cubicBezTo>
                  <a:cubicBezTo>
                    <a:pt x="407" y="185"/>
                    <a:pt x="362" y="117"/>
                    <a:pt x="282" y="61"/>
                  </a:cubicBezTo>
                  <a:cubicBezTo>
                    <a:pt x="237" y="31"/>
                    <a:pt x="171" y="1"/>
                    <a:pt x="10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1488359" y="4347997"/>
              <a:ext cx="23780" cy="11154"/>
            </a:xfrm>
            <a:custGeom>
              <a:avLst/>
              <a:gdLst/>
              <a:ahLst/>
              <a:cxnLst/>
              <a:rect l="l" t="t" r="r" b="b"/>
              <a:pathLst>
                <a:path w="533" h="250" extrusionOk="0">
                  <a:moveTo>
                    <a:pt x="80" y="0"/>
                  </a:moveTo>
                  <a:cubicBezTo>
                    <a:pt x="68" y="0"/>
                    <a:pt x="68" y="0"/>
                    <a:pt x="57" y="12"/>
                  </a:cubicBezTo>
                  <a:cubicBezTo>
                    <a:pt x="0" y="68"/>
                    <a:pt x="91" y="158"/>
                    <a:pt x="148" y="193"/>
                  </a:cubicBezTo>
                  <a:cubicBezTo>
                    <a:pt x="209" y="229"/>
                    <a:pt x="273" y="249"/>
                    <a:pt x="337" y="249"/>
                  </a:cubicBezTo>
                  <a:cubicBezTo>
                    <a:pt x="391" y="249"/>
                    <a:pt x="446" y="235"/>
                    <a:pt x="498" y="204"/>
                  </a:cubicBezTo>
                  <a:cubicBezTo>
                    <a:pt x="532" y="193"/>
                    <a:pt x="510" y="148"/>
                    <a:pt x="475" y="148"/>
                  </a:cubicBezTo>
                  <a:cubicBezTo>
                    <a:pt x="396" y="148"/>
                    <a:pt x="306" y="113"/>
                    <a:pt x="216" y="91"/>
                  </a:cubicBezTo>
                  <a:cubicBezTo>
                    <a:pt x="170" y="68"/>
                    <a:pt x="125" y="23"/>
                    <a:pt x="8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1484299" y="4361605"/>
              <a:ext cx="53538" cy="18158"/>
            </a:xfrm>
            <a:custGeom>
              <a:avLst/>
              <a:gdLst/>
              <a:ahLst/>
              <a:cxnLst/>
              <a:rect l="l" t="t" r="r" b="b"/>
              <a:pathLst>
                <a:path w="1200" h="407" extrusionOk="0">
                  <a:moveTo>
                    <a:pt x="1166" y="1"/>
                  </a:moveTo>
                  <a:cubicBezTo>
                    <a:pt x="1041" y="137"/>
                    <a:pt x="917" y="227"/>
                    <a:pt x="736" y="283"/>
                  </a:cubicBezTo>
                  <a:cubicBezTo>
                    <a:pt x="676" y="302"/>
                    <a:pt x="618" y="311"/>
                    <a:pt x="562" y="311"/>
                  </a:cubicBezTo>
                  <a:cubicBezTo>
                    <a:pt x="354" y="311"/>
                    <a:pt x="173" y="193"/>
                    <a:pt x="13" y="69"/>
                  </a:cubicBezTo>
                  <a:cubicBezTo>
                    <a:pt x="13" y="65"/>
                    <a:pt x="11" y="63"/>
                    <a:pt x="9" y="63"/>
                  </a:cubicBezTo>
                  <a:cubicBezTo>
                    <a:pt x="6" y="63"/>
                    <a:pt x="1" y="69"/>
                    <a:pt x="1" y="69"/>
                  </a:cubicBezTo>
                  <a:cubicBezTo>
                    <a:pt x="166" y="285"/>
                    <a:pt x="402" y="406"/>
                    <a:pt x="628" y="406"/>
                  </a:cubicBezTo>
                  <a:cubicBezTo>
                    <a:pt x="852" y="406"/>
                    <a:pt x="1065" y="288"/>
                    <a:pt x="1189" y="23"/>
                  </a:cubicBezTo>
                  <a:cubicBezTo>
                    <a:pt x="1199" y="12"/>
                    <a:pt x="1177" y="1"/>
                    <a:pt x="1166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1547385" y="4347105"/>
              <a:ext cx="19229" cy="15883"/>
            </a:xfrm>
            <a:custGeom>
              <a:avLst/>
              <a:gdLst/>
              <a:ahLst/>
              <a:cxnLst/>
              <a:rect l="l" t="t" r="r" b="b"/>
              <a:pathLst>
                <a:path w="431" h="356" extrusionOk="0">
                  <a:moveTo>
                    <a:pt x="215" y="1"/>
                  </a:moveTo>
                  <a:cubicBezTo>
                    <a:pt x="193" y="1"/>
                    <a:pt x="170" y="4"/>
                    <a:pt x="147" y="9"/>
                  </a:cubicBezTo>
                  <a:cubicBezTo>
                    <a:pt x="69" y="20"/>
                    <a:pt x="1" y="111"/>
                    <a:pt x="12" y="201"/>
                  </a:cubicBezTo>
                  <a:cubicBezTo>
                    <a:pt x="12" y="224"/>
                    <a:pt x="23" y="246"/>
                    <a:pt x="34" y="281"/>
                  </a:cubicBezTo>
                  <a:cubicBezTo>
                    <a:pt x="57" y="303"/>
                    <a:pt x="79" y="314"/>
                    <a:pt x="102" y="337"/>
                  </a:cubicBezTo>
                  <a:cubicBezTo>
                    <a:pt x="122" y="350"/>
                    <a:pt x="146" y="356"/>
                    <a:pt x="170" y="356"/>
                  </a:cubicBezTo>
                  <a:cubicBezTo>
                    <a:pt x="186" y="356"/>
                    <a:pt x="201" y="353"/>
                    <a:pt x="215" y="348"/>
                  </a:cubicBezTo>
                  <a:cubicBezTo>
                    <a:pt x="260" y="348"/>
                    <a:pt x="295" y="337"/>
                    <a:pt x="328" y="326"/>
                  </a:cubicBezTo>
                  <a:cubicBezTo>
                    <a:pt x="419" y="281"/>
                    <a:pt x="430" y="156"/>
                    <a:pt x="385" y="77"/>
                  </a:cubicBezTo>
                  <a:cubicBezTo>
                    <a:pt x="342" y="26"/>
                    <a:pt x="281" y="1"/>
                    <a:pt x="21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1460608" y="4336263"/>
              <a:ext cx="16686" cy="14634"/>
            </a:xfrm>
            <a:custGeom>
              <a:avLst/>
              <a:gdLst/>
              <a:ahLst/>
              <a:cxnLst/>
              <a:rect l="l" t="t" r="r" b="b"/>
              <a:pathLst>
                <a:path w="374" h="328" extrusionOk="0">
                  <a:moveTo>
                    <a:pt x="164" y="0"/>
                  </a:moveTo>
                  <a:cubicBezTo>
                    <a:pt x="151" y="0"/>
                    <a:pt x="138" y="2"/>
                    <a:pt x="125" y="3"/>
                  </a:cubicBezTo>
                  <a:cubicBezTo>
                    <a:pt x="46" y="26"/>
                    <a:pt x="1" y="139"/>
                    <a:pt x="34" y="218"/>
                  </a:cubicBezTo>
                  <a:cubicBezTo>
                    <a:pt x="46" y="252"/>
                    <a:pt x="79" y="286"/>
                    <a:pt x="114" y="308"/>
                  </a:cubicBezTo>
                  <a:cubicBezTo>
                    <a:pt x="134" y="322"/>
                    <a:pt x="154" y="327"/>
                    <a:pt x="174" y="327"/>
                  </a:cubicBezTo>
                  <a:cubicBezTo>
                    <a:pt x="188" y="327"/>
                    <a:pt x="201" y="325"/>
                    <a:pt x="215" y="320"/>
                  </a:cubicBezTo>
                  <a:cubicBezTo>
                    <a:pt x="250" y="320"/>
                    <a:pt x="272" y="308"/>
                    <a:pt x="295" y="297"/>
                  </a:cubicBezTo>
                  <a:cubicBezTo>
                    <a:pt x="363" y="252"/>
                    <a:pt x="373" y="139"/>
                    <a:pt x="328" y="82"/>
                  </a:cubicBezTo>
                  <a:cubicBezTo>
                    <a:pt x="281" y="26"/>
                    <a:pt x="227" y="0"/>
                    <a:pt x="164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1551936" y="4298072"/>
              <a:ext cx="14678" cy="11823"/>
            </a:xfrm>
            <a:custGeom>
              <a:avLst/>
              <a:gdLst/>
              <a:ahLst/>
              <a:cxnLst/>
              <a:rect l="l" t="t" r="r" b="b"/>
              <a:pathLst>
                <a:path w="329" h="265" extrusionOk="0">
                  <a:moveTo>
                    <a:pt x="57" y="0"/>
                  </a:moveTo>
                  <a:cubicBezTo>
                    <a:pt x="23" y="0"/>
                    <a:pt x="0" y="45"/>
                    <a:pt x="34" y="56"/>
                  </a:cubicBezTo>
                  <a:cubicBezTo>
                    <a:pt x="148" y="113"/>
                    <a:pt x="238" y="147"/>
                    <a:pt x="306" y="260"/>
                  </a:cubicBezTo>
                  <a:cubicBezTo>
                    <a:pt x="306" y="263"/>
                    <a:pt x="308" y="265"/>
                    <a:pt x="311" y="265"/>
                  </a:cubicBezTo>
                  <a:cubicBezTo>
                    <a:pt x="317" y="265"/>
                    <a:pt x="328" y="256"/>
                    <a:pt x="328" y="249"/>
                  </a:cubicBezTo>
                  <a:cubicBezTo>
                    <a:pt x="294" y="113"/>
                    <a:pt x="193" y="11"/>
                    <a:pt x="5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1475733" y="4289194"/>
              <a:ext cx="12671" cy="6291"/>
            </a:xfrm>
            <a:custGeom>
              <a:avLst/>
              <a:gdLst/>
              <a:ahLst/>
              <a:cxnLst/>
              <a:rect l="l" t="t" r="r" b="b"/>
              <a:pathLst>
                <a:path w="284" h="141" extrusionOk="0">
                  <a:moveTo>
                    <a:pt x="208" y="1"/>
                  </a:moveTo>
                  <a:cubicBezTo>
                    <a:pt x="123" y="1"/>
                    <a:pt x="38" y="44"/>
                    <a:pt x="1" y="119"/>
                  </a:cubicBezTo>
                  <a:cubicBezTo>
                    <a:pt x="1" y="128"/>
                    <a:pt x="12" y="141"/>
                    <a:pt x="22" y="141"/>
                  </a:cubicBezTo>
                  <a:cubicBezTo>
                    <a:pt x="27" y="141"/>
                    <a:pt x="31" y="138"/>
                    <a:pt x="34" y="131"/>
                  </a:cubicBezTo>
                  <a:cubicBezTo>
                    <a:pt x="57" y="97"/>
                    <a:pt x="91" y="86"/>
                    <a:pt x="137" y="74"/>
                  </a:cubicBezTo>
                  <a:cubicBezTo>
                    <a:pt x="182" y="63"/>
                    <a:pt x="227" y="63"/>
                    <a:pt x="261" y="52"/>
                  </a:cubicBezTo>
                  <a:cubicBezTo>
                    <a:pt x="283" y="41"/>
                    <a:pt x="283" y="6"/>
                    <a:pt x="261" y="6"/>
                  </a:cubicBezTo>
                  <a:cubicBezTo>
                    <a:pt x="243" y="2"/>
                    <a:pt x="226" y="1"/>
                    <a:pt x="208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1567596" y="4335951"/>
              <a:ext cx="53761" cy="41849"/>
            </a:xfrm>
            <a:custGeom>
              <a:avLst/>
              <a:gdLst/>
              <a:ahLst/>
              <a:cxnLst/>
              <a:rect l="l" t="t" r="r" b="b"/>
              <a:pathLst>
                <a:path w="1205" h="938" extrusionOk="0">
                  <a:moveTo>
                    <a:pt x="637" y="1"/>
                  </a:moveTo>
                  <a:cubicBezTo>
                    <a:pt x="445" y="1"/>
                    <a:pt x="282" y="101"/>
                    <a:pt x="282" y="101"/>
                  </a:cubicBezTo>
                  <a:lnTo>
                    <a:pt x="0" y="825"/>
                  </a:lnTo>
                  <a:cubicBezTo>
                    <a:pt x="121" y="904"/>
                    <a:pt x="244" y="938"/>
                    <a:pt x="361" y="938"/>
                  </a:cubicBezTo>
                  <a:cubicBezTo>
                    <a:pt x="827" y="938"/>
                    <a:pt x="1205" y="414"/>
                    <a:pt x="1006" y="180"/>
                  </a:cubicBezTo>
                  <a:cubicBezTo>
                    <a:pt x="895" y="42"/>
                    <a:pt x="760" y="1"/>
                    <a:pt x="637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1579151" y="4348577"/>
              <a:ext cx="27304" cy="20835"/>
            </a:xfrm>
            <a:custGeom>
              <a:avLst/>
              <a:gdLst/>
              <a:ahLst/>
              <a:cxnLst/>
              <a:rect l="l" t="t" r="r" b="b"/>
              <a:pathLst>
                <a:path w="612" h="467" extrusionOk="0">
                  <a:moveTo>
                    <a:pt x="308" y="219"/>
                  </a:moveTo>
                  <a:cubicBezTo>
                    <a:pt x="339" y="219"/>
                    <a:pt x="368" y="232"/>
                    <a:pt x="374" y="270"/>
                  </a:cubicBezTo>
                  <a:cubicBezTo>
                    <a:pt x="374" y="315"/>
                    <a:pt x="317" y="349"/>
                    <a:pt x="284" y="361"/>
                  </a:cubicBezTo>
                  <a:cubicBezTo>
                    <a:pt x="258" y="374"/>
                    <a:pt x="227" y="379"/>
                    <a:pt x="200" y="379"/>
                  </a:cubicBezTo>
                  <a:cubicBezTo>
                    <a:pt x="180" y="379"/>
                    <a:pt x="162" y="377"/>
                    <a:pt x="148" y="372"/>
                  </a:cubicBezTo>
                  <a:cubicBezTo>
                    <a:pt x="159" y="326"/>
                    <a:pt x="171" y="293"/>
                    <a:pt x="193" y="258"/>
                  </a:cubicBezTo>
                  <a:cubicBezTo>
                    <a:pt x="204" y="248"/>
                    <a:pt x="227" y="236"/>
                    <a:pt x="239" y="236"/>
                  </a:cubicBezTo>
                  <a:cubicBezTo>
                    <a:pt x="258" y="226"/>
                    <a:pt x="284" y="219"/>
                    <a:pt x="308" y="219"/>
                  </a:cubicBezTo>
                  <a:close/>
                  <a:moveTo>
                    <a:pt x="452" y="0"/>
                  </a:moveTo>
                  <a:cubicBezTo>
                    <a:pt x="370" y="0"/>
                    <a:pt x="290" y="22"/>
                    <a:pt x="227" y="78"/>
                  </a:cubicBezTo>
                  <a:cubicBezTo>
                    <a:pt x="136" y="157"/>
                    <a:pt x="1" y="315"/>
                    <a:pt x="46" y="439"/>
                  </a:cubicBezTo>
                  <a:cubicBezTo>
                    <a:pt x="52" y="458"/>
                    <a:pt x="69" y="467"/>
                    <a:pt x="85" y="467"/>
                  </a:cubicBezTo>
                  <a:cubicBezTo>
                    <a:pt x="97" y="467"/>
                    <a:pt x="109" y="461"/>
                    <a:pt x="114" y="451"/>
                  </a:cubicBezTo>
                  <a:lnTo>
                    <a:pt x="114" y="429"/>
                  </a:lnTo>
                  <a:cubicBezTo>
                    <a:pt x="140" y="438"/>
                    <a:pt x="169" y="443"/>
                    <a:pt x="198" y="443"/>
                  </a:cubicBezTo>
                  <a:cubicBezTo>
                    <a:pt x="310" y="443"/>
                    <a:pt x="430" y="378"/>
                    <a:pt x="430" y="270"/>
                  </a:cubicBezTo>
                  <a:cubicBezTo>
                    <a:pt x="430" y="191"/>
                    <a:pt x="352" y="157"/>
                    <a:pt x="284" y="157"/>
                  </a:cubicBezTo>
                  <a:cubicBezTo>
                    <a:pt x="272" y="157"/>
                    <a:pt x="272" y="157"/>
                    <a:pt x="261" y="168"/>
                  </a:cubicBezTo>
                  <a:cubicBezTo>
                    <a:pt x="334" y="86"/>
                    <a:pt x="422" y="48"/>
                    <a:pt x="524" y="48"/>
                  </a:cubicBezTo>
                  <a:cubicBezTo>
                    <a:pt x="548" y="48"/>
                    <a:pt x="574" y="51"/>
                    <a:pt x="601" y="55"/>
                  </a:cubicBezTo>
                  <a:cubicBezTo>
                    <a:pt x="611" y="55"/>
                    <a:pt x="611" y="32"/>
                    <a:pt x="601" y="21"/>
                  </a:cubicBezTo>
                  <a:cubicBezTo>
                    <a:pt x="553" y="8"/>
                    <a:pt x="502" y="0"/>
                    <a:pt x="45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1552427" y="4393550"/>
              <a:ext cx="141340" cy="116713"/>
            </a:xfrm>
            <a:custGeom>
              <a:avLst/>
              <a:gdLst/>
              <a:ahLst/>
              <a:cxnLst/>
              <a:rect l="l" t="t" r="r" b="b"/>
              <a:pathLst>
                <a:path w="3168" h="2616" extrusionOk="0">
                  <a:moveTo>
                    <a:pt x="594" y="0"/>
                  </a:moveTo>
                  <a:cubicBezTo>
                    <a:pt x="508" y="0"/>
                    <a:pt x="420" y="6"/>
                    <a:pt x="328" y="19"/>
                  </a:cubicBezTo>
                  <a:cubicBezTo>
                    <a:pt x="12" y="65"/>
                    <a:pt x="1" y="551"/>
                    <a:pt x="431" y="755"/>
                  </a:cubicBezTo>
                  <a:cubicBezTo>
                    <a:pt x="871" y="947"/>
                    <a:pt x="1866" y="1376"/>
                    <a:pt x="2409" y="1987"/>
                  </a:cubicBezTo>
                  <a:cubicBezTo>
                    <a:pt x="2409" y="1987"/>
                    <a:pt x="2314" y="2441"/>
                    <a:pt x="2550" y="2441"/>
                  </a:cubicBezTo>
                  <a:cubicBezTo>
                    <a:pt x="2571" y="2441"/>
                    <a:pt x="2596" y="2437"/>
                    <a:pt x="2624" y="2429"/>
                  </a:cubicBezTo>
                  <a:cubicBezTo>
                    <a:pt x="2624" y="2429"/>
                    <a:pt x="2699" y="2615"/>
                    <a:pt x="2815" y="2615"/>
                  </a:cubicBezTo>
                  <a:cubicBezTo>
                    <a:pt x="2826" y="2615"/>
                    <a:pt x="2838" y="2614"/>
                    <a:pt x="2850" y="2609"/>
                  </a:cubicBezTo>
                  <a:cubicBezTo>
                    <a:pt x="3133" y="2530"/>
                    <a:pt x="3167" y="2032"/>
                    <a:pt x="3065" y="1964"/>
                  </a:cubicBezTo>
                  <a:cubicBezTo>
                    <a:pt x="2952" y="1886"/>
                    <a:pt x="2703" y="1806"/>
                    <a:pt x="2703" y="1806"/>
                  </a:cubicBezTo>
                  <a:cubicBezTo>
                    <a:pt x="2703" y="1806"/>
                    <a:pt x="2057" y="0"/>
                    <a:pt x="594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1678555" y="4496968"/>
              <a:ext cx="6603" cy="12001"/>
            </a:xfrm>
            <a:custGeom>
              <a:avLst/>
              <a:gdLst/>
              <a:ahLst/>
              <a:cxnLst/>
              <a:rect l="l" t="t" r="r" b="b"/>
              <a:pathLst>
                <a:path w="148" h="269" extrusionOk="0">
                  <a:moveTo>
                    <a:pt x="12" y="0"/>
                  </a:moveTo>
                  <a:cubicBezTo>
                    <a:pt x="9" y="0"/>
                    <a:pt x="6" y="3"/>
                    <a:pt x="1" y="8"/>
                  </a:cubicBezTo>
                  <a:cubicBezTo>
                    <a:pt x="1" y="8"/>
                    <a:pt x="1" y="20"/>
                    <a:pt x="12" y="20"/>
                  </a:cubicBezTo>
                  <a:cubicBezTo>
                    <a:pt x="12" y="20"/>
                    <a:pt x="125" y="111"/>
                    <a:pt x="91" y="246"/>
                  </a:cubicBezTo>
                  <a:cubicBezTo>
                    <a:pt x="91" y="257"/>
                    <a:pt x="102" y="257"/>
                    <a:pt x="102" y="269"/>
                  </a:cubicBezTo>
                  <a:cubicBezTo>
                    <a:pt x="114" y="269"/>
                    <a:pt x="114" y="257"/>
                    <a:pt x="114" y="257"/>
                  </a:cubicBezTo>
                  <a:cubicBezTo>
                    <a:pt x="147" y="99"/>
                    <a:pt x="23" y="8"/>
                    <a:pt x="23" y="8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684087" y="4488759"/>
              <a:ext cx="6648" cy="9146"/>
            </a:xfrm>
            <a:custGeom>
              <a:avLst/>
              <a:gdLst/>
              <a:ahLst/>
              <a:cxnLst/>
              <a:rect l="l" t="t" r="r" b="b"/>
              <a:pathLst>
                <a:path w="149" h="205" extrusionOk="0">
                  <a:moveTo>
                    <a:pt x="23" y="1"/>
                  </a:moveTo>
                  <a:cubicBezTo>
                    <a:pt x="13" y="1"/>
                    <a:pt x="13" y="1"/>
                    <a:pt x="1" y="11"/>
                  </a:cubicBezTo>
                  <a:lnTo>
                    <a:pt x="13" y="23"/>
                  </a:lnTo>
                  <a:cubicBezTo>
                    <a:pt x="13" y="23"/>
                    <a:pt x="103" y="46"/>
                    <a:pt x="126" y="204"/>
                  </a:cubicBezTo>
                  <a:lnTo>
                    <a:pt x="148" y="204"/>
                  </a:lnTo>
                  <a:lnTo>
                    <a:pt x="148" y="192"/>
                  </a:lnTo>
                  <a:cubicBezTo>
                    <a:pt x="114" y="23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1" name="Google Shape;791;p40"/>
          <p:cNvSpPr/>
          <p:nvPr/>
        </p:nvSpPr>
        <p:spPr>
          <a:xfrm>
            <a:off x="3991153" y="15643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Google Shape;1953;p70"/>
          <p:cNvSpPr txBox="1">
            <a:spLocks noGrp="1"/>
          </p:cNvSpPr>
          <p:nvPr>
            <p:ph type="title"/>
          </p:nvPr>
        </p:nvSpPr>
        <p:spPr>
          <a:xfrm>
            <a:off x="4738" y="893628"/>
            <a:ext cx="6911885" cy="29148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 smtClean="0"/>
              <a:t>What do you want to be when you grow up?</a:t>
            </a:r>
            <a:endParaRPr sz="5400" dirty="0"/>
          </a:p>
        </p:txBody>
      </p:sp>
      <p:sp>
        <p:nvSpPr>
          <p:cNvPr id="1954" name="Google Shape;1954;p70"/>
          <p:cNvSpPr txBox="1">
            <a:spLocks noGrp="1"/>
          </p:cNvSpPr>
          <p:nvPr>
            <p:ph type="subTitle" idx="1"/>
          </p:nvPr>
        </p:nvSpPr>
        <p:spPr>
          <a:xfrm>
            <a:off x="0" y="182782"/>
            <a:ext cx="91440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1050" dirty="0" smtClean="0"/>
              <a:t>Pre assessment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" sz="1050" dirty="0" smtClean="0"/>
              <a:t>Relate to Real Life </a:t>
            </a:r>
            <a:endParaRPr sz="1050" dirty="0"/>
          </a:p>
        </p:txBody>
      </p:sp>
      <p:grpSp>
        <p:nvGrpSpPr>
          <p:cNvPr id="1957" name="Google Shape;1957;p70"/>
          <p:cNvGrpSpPr/>
          <p:nvPr/>
        </p:nvGrpSpPr>
        <p:grpSpPr>
          <a:xfrm>
            <a:off x="6746041" y="1251567"/>
            <a:ext cx="2222076" cy="3589558"/>
            <a:chOff x="5914386" y="1949342"/>
            <a:chExt cx="1642940" cy="2654213"/>
          </a:xfrm>
        </p:grpSpPr>
        <p:sp>
          <p:nvSpPr>
            <p:cNvPr id="1958" name="Google Shape;1958;p70"/>
            <p:cNvSpPr/>
            <p:nvPr/>
          </p:nvSpPr>
          <p:spPr>
            <a:xfrm>
              <a:off x="6311677" y="4406908"/>
              <a:ext cx="978913" cy="196647"/>
            </a:xfrm>
            <a:custGeom>
              <a:avLst/>
              <a:gdLst/>
              <a:ahLst/>
              <a:cxnLst/>
              <a:rect l="l" t="t" r="r" b="b"/>
              <a:pathLst>
                <a:path w="5406" h="1086" extrusionOk="0">
                  <a:moveTo>
                    <a:pt x="2704" y="0"/>
                  </a:moveTo>
                  <a:cubicBezTo>
                    <a:pt x="1211" y="0"/>
                    <a:pt x="0" y="249"/>
                    <a:pt x="0" y="543"/>
                  </a:cubicBezTo>
                  <a:cubicBezTo>
                    <a:pt x="0" y="837"/>
                    <a:pt x="1211" y="1086"/>
                    <a:pt x="2704" y="1086"/>
                  </a:cubicBezTo>
                  <a:cubicBezTo>
                    <a:pt x="4196" y="1086"/>
                    <a:pt x="5406" y="837"/>
                    <a:pt x="5406" y="543"/>
                  </a:cubicBezTo>
                  <a:cubicBezTo>
                    <a:pt x="5406" y="249"/>
                    <a:pt x="4196" y="0"/>
                    <a:pt x="2704" y="0"/>
                  </a:cubicBezTo>
                  <a:close/>
                </a:path>
              </a:pathLst>
            </a:custGeom>
            <a:solidFill>
              <a:srgbClr val="17253A">
                <a:alpha val="2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70"/>
            <p:cNvSpPr/>
            <p:nvPr/>
          </p:nvSpPr>
          <p:spPr>
            <a:xfrm>
              <a:off x="5914386" y="1969984"/>
              <a:ext cx="620738" cy="616015"/>
            </a:xfrm>
            <a:custGeom>
              <a:avLst/>
              <a:gdLst/>
              <a:ahLst/>
              <a:cxnLst/>
              <a:rect l="l" t="t" r="r" b="b"/>
              <a:pathLst>
                <a:path w="3428" h="3402" extrusionOk="0">
                  <a:moveTo>
                    <a:pt x="2073" y="0"/>
                  </a:moveTo>
                  <a:cubicBezTo>
                    <a:pt x="1936" y="0"/>
                    <a:pt x="1788" y="25"/>
                    <a:pt x="1629" y="81"/>
                  </a:cubicBezTo>
                  <a:cubicBezTo>
                    <a:pt x="640" y="429"/>
                    <a:pt x="884" y="2397"/>
                    <a:pt x="100" y="2397"/>
                  </a:cubicBezTo>
                  <a:cubicBezTo>
                    <a:pt x="68" y="2397"/>
                    <a:pt x="35" y="2394"/>
                    <a:pt x="1" y="2388"/>
                  </a:cubicBezTo>
                  <a:lnTo>
                    <a:pt x="1" y="2388"/>
                  </a:lnTo>
                  <a:cubicBezTo>
                    <a:pt x="1" y="2388"/>
                    <a:pt x="238" y="3402"/>
                    <a:pt x="985" y="3402"/>
                  </a:cubicBezTo>
                  <a:cubicBezTo>
                    <a:pt x="1069" y="3402"/>
                    <a:pt x="1159" y="3389"/>
                    <a:pt x="1256" y="3360"/>
                  </a:cubicBezTo>
                  <a:cubicBezTo>
                    <a:pt x="2511" y="2987"/>
                    <a:pt x="2003" y="1822"/>
                    <a:pt x="2297" y="1483"/>
                  </a:cubicBezTo>
                  <a:cubicBezTo>
                    <a:pt x="2363" y="1407"/>
                    <a:pt x="2432" y="1378"/>
                    <a:pt x="2501" y="1378"/>
                  </a:cubicBezTo>
                  <a:cubicBezTo>
                    <a:pt x="2739" y="1378"/>
                    <a:pt x="2963" y="1732"/>
                    <a:pt x="2963" y="1732"/>
                  </a:cubicBezTo>
                  <a:lnTo>
                    <a:pt x="3428" y="1076"/>
                  </a:lnTo>
                  <a:cubicBezTo>
                    <a:pt x="3428" y="1076"/>
                    <a:pt x="2984" y="0"/>
                    <a:pt x="2073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70"/>
            <p:cNvSpPr/>
            <p:nvPr/>
          </p:nvSpPr>
          <p:spPr>
            <a:xfrm>
              <a:off x="6301537" y="1949342"/>
              <a:ext cx="962072" cy="866079"/>
            </a:xfrm>
            <a:custGeom>
              <a:avLst/>
              <a:gdLst/>
              <a:ahLst/>
              <a:cxnLst/>
              <a:rect l="l" t="t" r="r" b="b"/>
              <a:pathLst>
                <a:path w="5313" h="4783" extrusionOk="0">
                  <a:moveTo>
                    <a:pt x="2822" y="1"/>
                  </a:moveTo>
                  <a:cubicBezTo>
                    <a:pt x="2573" y="1"/>
                    <a:pt x="2319" y="45"/>
                    <a:pt x="2069" y="138"/>
                  </a:cubicBezTo>
                  <a:cubicBezTo>
                    <a:pt x="702" y="636"/>
                    <a:pt x="882" y="1507"/>
                    <a:pt x="882" y="1507"/>
                  </a:cubicBezTo>
                  <a:cubicBezTo>
                    <a:pt x="124" y="1812"/>
                    <a:pt x="0" y="2739"/>
                    <a:pt x="599" y="3768"/>
                  </a:cubicBezTo>
                  <a:cubicBezTo>
                    <a:pt x="1135" y="4681"/>
                    <a:pt x="1949" y="4783"/>
                    <a:pt x="2287" y="4783"/>
                  </a:cubicBezTo>
                  <a:cubicBezTo>
                    <a:pt x="2385" y="4783"/>
                    <a:pt x="2443" y="4774"/>
                    <a:pt x="2443" y="4774"/>
                  </a:cubicBezTo>
                  <a:cubicBezTo>
                    <a:pt x="4071" y="4661"/>
                    <a:pt x="4818" y="2829"/>
                    <a:pt x="4818" y="2829"/>
                  </a:cubicBezTo>
                  <a:cubicBezTo>
                    <a:pt x="5312" y="1231"/>
                    <a:pt x="4142" y="1"/>
                    <a:pt x="282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70"/>
            <p:cNvSpPr/>
            <p:nvPr/>
          </p:nvSpPr>
          <p:spPr>
            <a:xfrm>
              <a:off x="6481712" y="2264958"/>
              <a:ext cx="109915" cy="217651"/>
            </a:xfrm>
            <a:custGeom>
              <a:avLst/>
              <a:gdLst/>
              <a:ahLst/>
              <a:cxnLst/>
              <a:rect l="l" t="t" r="r" b="b"/>
              <a:pathLst>
                <a:path w="607" h="1202" extrusionOk="0">
                  <a:moveTo>
                    <a:pt x="1" y="1"/>
                  </a:moveTo>
                  <a:cubicBezTo>
                    <a:pt x="11" y="408"/>
                    <a:pt x="124" y="1008"/>
                    <a:pt x="543" y="1199"/>
                  </a:cubicBezTo>
                  <a:cubicBezTo>
                    <a:pt x="548" y="1201"/>
                    <a:pt x="553" y="1202"/>
                    <a:pt x="557" y="1202"/>
                  </a:cubicBezTo>
                  <a:cubicBezTo>
                    <a:pt x="585" y="1202"/>
                    <a:pt x="606" y="1172"/>
                    <a:pt x="577" y="1143"/>
                  </a:cubicBezTo>
                  <a:cubicBezTo>
                    <a:pt x="249" y="827"/>
                    <a:pt x="57" y="465"/>
                    <a:pt x="11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70"/>
            <p:cNvSpPr/>
            <p:nvPr/>
          </p:nvSpPr>
          <p:spPr>
            <a:xfrm>
              <a:off x="6416161" y="2260974"/>
              <a:ext cx="151020" cy="324304"/>
            </a:xfrm>
            <a:custGeom>
              <a:avLst/>
              <a:gdLst/>
              <a:ahLst/>
              <a:cxnLst/>
              <a:rect l="l" t="t" r="r" b="b"/>
              <a:pathLst>
                <a:path w="834" h="1791" extrusionOk="0">
                  <a:moveTo>
                    <a:pt x="159" y="0"/>
                  </a:moveTo>
                  <a:cubicBezTo>
                    <a:pt x="1" y="679"/>
                    <a:pt x="238" y="1357"/>
                    <a:pt x="780" y="1787"/>
                  </a:cubicBezTo>
                  <a:cubicBezTo>
                    <a:pt x="785" y="1789"/>
                    <a:pt x="789" y="1790"/>
                    <a:pt x="794" y="1790"/>
                  </a:cubicBezTo>
                  <a:cubicBezTo>
                    <a:pt x="814" y="1790"/>
                    <a:pt x="833" y="1772"/>
                    <a:pt x="815" y="1753"/>
                  </a:cubicBezTo>
                  <a:cubicBezTo>
                    <a:pt x="363" y="1256"/>
                    <a:pt x="57" y="690"/>
                    <a:pt x="159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70"/>
            <p:cNvSpPr/>
            <p:nvPr/>
          </p:nvSpPr>
          <p:spPr>
            <a:xfrm>
              <a:off x="6362923" y="2305881"/>
              <a:ext cx="346223" cy="473329"/>
            </a:xfrm>
            <a:custGeom>
              <a:avLst/>
              <a:gdLst/>
              <a:ahLst/>
              <a:cxnLst/>
              <a:rect l="l" t="t" r="r" b="b"/>
              <a:pathLst>
                <a:path w="1912" h="2614" extrusionOk="0">
                  <a:moveTo>
                    <a:pt x="147" y="1"/>
                  </a:moveTo>
                  <a:cubicBezTo>
                    <a:pt x="1" y="1154"/>
                    <a:pt x="566" y="2568"/>
                    <a:pt x="1878" y="2614"/>
                  </a:cubicBezTo>
                  <a:cubicBezTo>
                    <a:pt x="1911" y="2614"/>
                    <a:pt x="1911" y="2568"/>
                    <a:pt x="1889" y="2557"/>
                  </a:cubicBezTo>
                  <a:cubicBezTo>
                    <a:pt x="1368" y="2466"/>
                    <a:pt x="984" y="2285"/>
                    <a:pt x="667" y="1855"/>
                  </a:cubicBezTo>
                  <a:cubicBezTo>
                    <a:pt x="295" y="1313"/>
                    <a:pt x="114" y="646"/>
                    <a:pt x="15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70"/>
            <p:cNvSpPr/>
            <p:nvPr/>
          </p:nvSpPr>
          <p:spPr>
            <a:xfrm>
              <a:off x="6496018" y="2219870"/>
              <a:ext cx="126393" cy="158983"/>
            </a:xfrm>
            <a:custGeom>
              <a:avLst/>
              <a:gdLst/>
              <a:ahLst/>
              <a:cxnLst/>
              <a:rect l="l" t="t" r="r" b="b"/>
              <a:pathLst>
                <a:path w="698" h="878" extrusionOk="0">
                  <a:moveTo>
                    <a:pt x="0" y="1"/>
                  </a:moveTo>
                  <a:cubicBezTo>
                    <a:pt x="226" y="284"/>
                    <a:pt x="475" y="544"/>
                    <a:pt x="645" y="860"/>
                  </a:cubicBezTo>
                  <a:cubicBezTo>
                    <a:pt x="653" y="872"/>
                    <a:pt x="662" y="878"/>
                    <a:pt x="671" y="878"/>
                  </a:cubicBezTo>
                  <a:cubicBezTo>
                    <a:pt x="686" y="878"/>
                    <a:pt x="698" y="860"/>
                    <a:pt x="690" y="838"/>
                  </a:cubicBezTo>
                  <a:cubicBezTo>
                    <a:pt x="520" y="510"/>
                    <a:pt x="249" y="262"/>
                    <a:pt x="1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70"/>
            <p:cNvSpPr/>
            <p:nvPr/>
          </p:nvSpPr>
          <p:spPr>
            <a:xfrm>
              <a:off x="6489861" y="2185284"/>
              <a:ext cx="231057" cy="117336"/>
            </a:xfrm>
            <a:custGeom>
              <a:avLst/>
              <a:gdLst/>
              <a:ahLst/>
              <a:cxnLst/>
              <a:rect l="l" t="t" r="r" b="b"/>
              <a:pathLst>
                <a:path w="1276" h="648" extrusionOk="0">
                  <a:moveTo>
                    <a:pt x="12" y="0"/>
                  </a:moveTo>
                  <a:cubicBezTo>
                    <a:pt x="1" y="0"/>
                    <a:pt x="1" y="23"/>
                    <a:pt x="12" y="23"/>
                  </a:cubicBezTo>
                  <a:cubicBezTo>
                    <a:pt x="487" y="45"/>
                    <a:pt x="928" y="294"/>
                    <a:pt x="1245" y="644"/>
                  </a:cubicBezTo>
                  <a:cubicBezTo>
                    <a:pt x="1247" y="647"/>
                    <a:pt x="1249" y="648"/>
                    <a:pt x="1252" y="648"/>
                  </a:cubicBezTo>
                  <a:cubicBezTo>
                    <a:pt x="1263" y="648"/>
                    <a:pt x="1276" y="631"/>
                    <a:pt x="1267" y="622"/>
                  </a:cubicBezTo>
                  <a:cubicBezTo>
                    <a:pt x="939" y="237"/>
                    <a:pt x="521" y="0"/>
                    <a:pt x="1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70"/>
            <p:cNvSpPr/>
            <p:nvPr/>
          </p:nvSpPr>
          <p:spPr>
            <a:xfrm>
              <a:off x="6502174" y="2136937"/>
              <a:ext cx="288278" cy="91080"/>
            </a:xfrm>
            <a:custGeom>
              <a:avLst/>
              <a:gdLst/>
              <a:ahLst/>
              <a:cxnLst/>
              <a:rect l="l" t="t" r="r" b="b"/>
              <a:pathLst>
                <a:path w="1592" h="503" extrusionOk="0">
                  <a:moveTo>
                    <a:pt x="544" y="0"/>
                  </a:moveTo>
                  <a:cubicBezTo>
                    <a:pt x="363" y="0"/>
                    <a:pt x="181" y="25"/>
                    <a:pt x="11" y="64"/>
                  </a:cubicBezTo>
                  <a:cubicBezTo>
                    <a:pt x="1" y="64"/>
                    <a:pt x="1" y="75"/>
                    <a:pt x="11" y="75"/>
                  </a:cubicBezTo>
                  <a:cubicBezTo>
                    <a:pt x="151" y="57"/>
                    <a:pt x="293" y="46"/>
                    <a:pt x="433" y="46"/>
                  </a:cubicBezTo>
                  <a:cubicBezTo>
                    <a:pt x="850" y="46"/>
                    <a:pt x="1254" y="146"/>
                    <a:pt x="1549" y="493"/>
                  </a:cubicBezTo>
                  <a:cubicBezTo>
                    <a:pt x="1553" y="500"/>
                    <a:pt x="1558" y="503"/>
                    <a:pt x="1564" y="503"/>
                  </a:cubicBezTo>
                  <a:cubicBezTo>
                    <a:pt x="1577" y="503"/>
                    <a:pt x="1591" y="487"/>
                    <a:pt x="1584" y="471"/>
                  </a:cubicBezTo>
                  <a:cubicBezTo>
                    <a:pt x="1342" y="120"/>
                    <a:pt x="945" y="0"/>
                    <a:pt x="54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70"/>
            <p:cNvSpPr/>
            <p:nvPr/>
          </p:nvSpPr>
          <p:spPr>
            <a:xfrm>
              <a:off x="6522636" y="2053098"/>
              <a:ext cx="386422" cy="116431"/>
            </a:xfrm>
            <a:custGeom>
              <a:avLst/>
              <a:gdLst/>
              <a:ahLst/>
              <a:cxnLst/>
              <a:rect l="l" t="t" r="r" b="b"/>
              <a:pathLst>
                <a:path w="2134" h="643" extrusionOk="0">
                  <a:moveTo>
                    <a:pt x="878" y="0"/>
                  </a:moveTo>
                  <a:cubicBezTo>
                    <a:pt x="581" y="0"/>
                    <a:pt x="280" y="89"/>
                    <a:pt x="12" y="278"/>
                  </a:cubicBezTo>
                  <a:cubicBezTo>
                    <a:pt x="1" y="289"/>
                    <a:pt x="12" y="311"/>
                    <a:pt x="23" y="311"/>
                  </a:cubicBezTo>
                  <a:cubicBezTo>
                    <a:pt x="280" y="138"/>
                    <a:pt x="591" y="73"/>
                    <a:pt x="894" y="73"/>
                  </a:cubicBezTo>
                  <a:cubicBezTo>
                    <a:pt x="1005" y="73"/>
                    <a:pt x="1116" y="82"/>
                    <a:pt x="1222" y="97"/>
                  </a:cubicBezTo>
                  <a:cubicBezTo>
                    <a:pt x="1584" y="142"/>
                    <a:pt x="1833" y="414"/>
                    <a:pt x="2081" y="640"/>
                  </a:cubicBezTo>
                  <a:cubicBezTo>
                    <a:pt x="2085" y="642"/>
                    <a:pt x="2090" y="643"/>
                    <a:pt x="2094" y="643"/>
                  </a:cubicBezTo>
                  <a:cubicBezTo>
                    <a:pt x="2114" y="643"/>
                    <a:pt x="2133" y="624"/>
                    <a:pt x="2115" y="605"/>
                  </a:cubicBezTo>
                  <a:cubicBezTo>
                    <a:pt x="1804" y="218"/>
                    <a:pt x="1345" y="0"/>
                    <a:pt x="8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70"/>
            <p:cNvSpPr/>
            <p:nvPr/>
          </p:nvSpPr>
          <p:spPr>
            <a:xfrm>
              <a:off x="6567726" y="1991170"/>
              <a:ext cx="421190" cy="200449"/>
            </a:xfrm>
            <a:custGeom>
              <a:avLst/>
              <a:gdLst/>
              <a:ahLst/>
              <a:cxnLst/>
              <a:rect l="l" t="t" r="r" b="b"/>
              <a:pathLst>
                <a:path w="2326" h="1107" extrusionOk="0">
                  <a:moveTo>
                    <a:pt x="1068" y="0"/>
                  </a:moveTo>
                  <a:cubicBezTo>
                    <a:pt x="705" y="0"/>
                    <a:pt x="325" y="134"/>
                    <a:pt x="11" y="258"/>
                  </a:cubicBezTo>
                  <a:cubicBezTo>
                    <a:pt x="0" y="258"/>
                    <a:pt x="0" y="269"/>
                    <a:pt x="11" y="269"/>
                  </a:cubicBezTo>
                  <a:cubicBezTo>
                    <a:pt x="318" y="167"/>
                    <a:pt x="646" y="81"/>
                    <a:pt x="969" y="81"/>
                  </a:cubicBezTo>
                  <a:cubicBezTo>
                    <a:pt x="1182" y="81"/>
                    <a:pt x="1393" y="118"/>
                    <a:pt x="1594" y="213"/>
                  </a:cubicBezTo>
                  <a:cubicBezTo>
                    <a:pt x="1945" y="371"/>
                    <a:pt x="2137" y="766"/>
                    <a:pt x="2285" y="1095"/>
                  </a:cubicBezTo>
                  <a:cubicBezTo>
                    <a:pt x="2289" y="1103"/>
                    <a:pt x="2296" y="1107"/>
                    <a:pt x="2303" y="1107"/>
                  </a:cubicBezTo>
                  <a:cubicBezTo>
                    <a:pt x="2315" y="1107"/>
                    <a:pt x="2326" y="1097"/>
                    <a:pt x="2318" y="1083"/>
                  </a:cubicBezTo>
                  <a:cubicBezTo>
                    <a:pt x="2194" y="688"/>
                    <a:pt x="2002" y="348"/>
                    <a:pt x="1640" y="145"/>
                  </a:cubicBezTo>
                  <a:cubicBezTo>
                    <a:pt x="1463" y="41"/>
                    <a:pt x="1268" y="0"/>
                    <a:pt x="106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70"/>
            <p:cNvSpPr/>
            <p:nvPr/>
          </p:nvSpPr>
          <p:spPr>
            <a:xfrm>
              <a:off x="6823593" y="1960025"/>
              <a:ext cx="327753" cy="433130"/>
            </a:xfrm>
            <a:custGeom>
              <a:avLst/>
              <a:gdLst/>
              <a:ahLst/>
              <a:cxnLst/>
              <a:rect l="l" t="t" r="r" b="b"/>
              <a:pathLst>
                <a:path w="1810" h="2392" extrusionOk="0">
                  <a:moveTo>
                    <a:pt x="12" y="0"/>
                  </a:moveTo>
                  <a:cubicBezTo>
                    <a:pt x="1" y="0"/>
                    <a:pt x="1" y="11"/>
                    <a:pt x="12" y="11"/>
                  </a:cubicBezTo>
                  <a:cubicBezTo>
                    <a:pt x="1188" y="294"/>
                    <a:pt x="1709" y="1222"/>
                    <a:pt x="1731" y="2375"/>
                  </a:cubicBezTo>
                  <a:cubicBezTo>
                    <a:pt x="1731" y="2386"/>
                    <a:pt x="1740" y="2392"/>
                    <a:pt x="1748" y="2392"/>
                  </a:cubicBezTo>
                  <a:cubicBezTo>
                    <a:pt x="1756" y="2392"/>
                    <a:pt x="1765" y="2386"/>
                    <a:pt x="1765" y="2375"/>
                  </a:cubicBezTo>
                  <a:cubicBezTo>
                    <a:pt x="1810" y="1199"/>
                    <a:pt x="1244" y="181"/>
                    <a:pt x="1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70"/>
            <p:cNvSpPr/>
            <p:nvPr/>
          </p:nvSpPr>
          <p:spPr>
            <a:xfrm>
              <a:off x="5960743" y="1988092"/>
              <a:ext cx="512272" cy="429690"/>
            </a:xfrm>
            <a:custGeom>
              <a:avLst/>
              <a:gdLst/>
              <a:ahLst/>
              <a:cxnLst/>
              <a:rect l="l" t="t" r="r" b="b"/>
              <a:pathLst>
                <a:path w="2829" h="2373" extrusionOk="0">
                  <a:moveTo>
                    <a:pt x="1848" y="0"/>
                  </a:moveTo>
                  <a:cubicBezTo>
                    <a:pt x="1666" y="0"/>
                    <a:pt x="1476" y="74"/>
                    <a:pt x="1283" y="252"/>
                  </a:cubicBezTo>
                  <a:cubicBezTo>
                    <a:pt x="1056" y="467"/>
                    <a:pt x="933" y="773"/>
                    <a:pt x="830" y="1055"/>
                  </a:cubicBezTo>
                  <a:cubicBezTo>
                    <a:pt x="627" y="1587"/>
                    <a:pt x="514" y="1982"/>
                    <a:pt x="28" y="2321"/>
                  </a:cubicBezTo>
                  <a:cubicBezTo>
                    <a:pt x="0" y="2340"/>
                    <a:pt x="10" y="2373"/>
                    <a:pt x="32" y="2373"/>
                  </a:cubicBezTo>
                  <a:cubicBezTo>
                    <a:pt x="38" y="2373"/>
                    <a:pt x="44" y="2371"/>
                    <a:pt x="50" y="2367"/>
                  </a:cubicBezTo>
                  <a:cubicBezTo>
                    <a:pt x="571" y="2152"/>
                    <a:pt x="717" y="1677"/>
                    <a:pt x="876" y="1191"/>
                  </a:cubicBezTo>
                  <a:cubicBezTo>
                    <a:pt x="1011" y="783"/>
                    <a:pt x="1170" y="411"/>
                    <a:pt x="1531" y="150"/>
                  </a:cubicBezTo>
                  <a:cubicBezTo>
                    <a:pt x="1633" y="77"/>
                    <a:pt x="1739" y="46"/>
                    <a:pt x="1845" y="46"/>
                  </a:cubicBezTo>
                  <a:cubicBezTo>
                    <a:pt x="2210" y="46"/>
                    <a:pt x="2579" y="411"/>
                    <a:pt x="2798" y="648"/>
                  </a:cubicBezTo>
                  <a:cubicBezTo>
                    <a:pt x="2801" y="651"/>
                    <a:pt x="2806" y="653"/>
                    <a:pt x="2810" y="653"/>
                  </a:cubicBezTo>
                  <a:cubicBezTo>
                    <a:pt x="2820" y="653"/>
                    <a:pt x="2829" y="645"/>
                    <a:pt x="2821" y="637"/>
                  </a:cubicBezTo>
                  <a:cubicBezTo>
                    <a:pt x="2543" y="291"/>
                    <a:pt x="2210" y="0"/>
                    <a:pt x="184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70"/>
            <p:cNvSpPr/>
            <p:nvPr/>
          </p:nvSpPr>
          <p:spPr>
            <a:xfrm>
              <a:off x="5926700" y="2087684"/>
              <a:ext cx="541788" cy="350379"/>
            </a:xfrm>
            <a:custGeom>
              <a:avLst/>
              <a:gdLst/>
              <a:ahLst/>
              <a:cxnLst/>
              <a:rect l="l" t="t" r="r" b="b"/>
              <a:pathLst>
                <a:path w="2992" h="1935" extrusionOk="0">
                  <a:moveTo>
                    <a:pt x="2204" y="1"/>
                  </a:moveTo>
                  <a:cubicBezTo>
                    <a:pt x="2058" y="1"/>
                    <a:pt x="1903" y="54"/>
                    <a:pt x="1742" y="177"/>
                  </a:cubicBezTo>
                  <a:cubicBezTo>
                    <a:pt x="1073" y="679"/>
                    <a:pt x="1235" y="1887"/>
                    <a:pt x="271" y="1887"/>
                  </a:cubicBezTo>
                  <a:cubicBezTo>
                    <a:pt x="193" y="1887"/>
                    <a:pt x="107" y="1879"/>
                    <a:pt x="12" y="1862"/>
                  </a:cubicBezTo>
                  <a:cubicBezTo>
                    <a:pt x="1" y="1862"/>
                    <a:pt x="1" y="1874"/>
                    <a:pt x="12" y="1884"/>
                  </a:cubicBezTo>
                  <a:cubicBezTo>
                    <a:pt x="134" y="1918"/>
                    <a:pt x="245" y="1934"/>
                    <a:pt x="347" y="1934"/>
                  </a:cubicBezTo>
                  <a:cubicBezTo>
                    <a:pt x="725" y="1934"/>
                    <a:pt x="974" y="1709"/>
                    <a:pt x="1188" y="1308"/>
                  </a:cubicBezTo>
                  <a:cubicBezTo>
                    <a:pt x="1335" y="1025"/>
                    <a:pt x="1425" y="708"/>
                    <a:pt x="1606" y="437"/>
                  </a:cubicBezTo>
                  <a:cubicBezTo>
                    <a:pt x="1742" y="223"/>
                    <a:pt x="1946" y="98"/>
                    <a:pt x="2194" y="75"/>
                  </a:cubicBezTo>
                  <a:cubicBezTo>
                    <a:pt x="2212" y="73"/>
                    <a:pt x="2230" y="72"/>
                    <a:pt x="2247" y="72"/>
                  </a:cubicBezTo>
                  <a:cubicBezTo>
                    <a:pt x="2546" y="72"/>
                    <a:pt x="2746" y="336"/>
                    <a:pt x="2895" y="550"/>
                  </a:cubicBezTo>
                  <a:cubicBezTo>
                    <a:pt x="2906" y="563"/>
                    <a:pt x="2918" y="569"/>
                    <a:pt x="2931" y="569"/>
                  </a:cubicBezTo>
                  <a:cubicBezTo>
                    <a:pt x="2962" y="569"/>
                    <a:pt x="2991" y="537"/>
                    <a:pt x="2975" y="505"/>
                  </a:cubicBezTo>
                  <a:cubicBezTo>
                    <a:pt x="2763" y="217"/>
                    <a:pt x="2501" y="1"/>
                    <a:pt x="2204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70"/>
            <p:cNvSpPr/>
            <p:nvPr/>
          </p:nvSpPr>
          <p:spPr>
            <a:xfrm>
              <a:off x="5952051" y="2159390"/>
              <a:ext cx="486740" cy="384602"/>
            </a:xfrm>
            <a:custGeom>
              <a:avLst/>
              <a:gdLst/>
              <a:ahLst/>
              <a:cxnLst/>
              <a:rect l="l" t="t" r="r" b="b"/>
              <a:pathLst>
                <a:path w="2688" h="2124" extrusionOk="0">
                  <a:moveTo>
                    <a:pt x="2169" y="0"/>
                  </a:moveTo>
                  <a:cubicBezTo>
                    <a:pt x="1984" y="0"/>
                    <a:pt x="1799" y="93"/>
                    <a:pt x="1659" y="279"/>
                  </a:cubicBezTo>
                  <a:cubicBezTo>
                    <a:pt x="1444" y="561"/>
                    <a:pt x="1466" y="991"/>
                    <a:pt x="1410" y="1319"/>
                  </a:cubicBezTo>
                  <a:cubicBezTo>
                    <a:pt x="1341" y="1742"/>
                    <a:pt x="969" y="2033"/>
                    <a:pt x="614" y="2033"/>
                  </a:cubicBezTo>
                  <a:cubicBezTo>
                    <a:pt x="390" y="2033"/>
                    <a:pt x="173" y="1918"/>
                    <a:pt x="41" y="1647"/>
                  </a:cubicBezTo>
                  <a:cubicBezTo>
                    <a:pt x="37" y="1638"/>
                    <a:pt x="30" y="1635"/>
                    <a:pt x="23" y="1635"/>
                  </a:cubicBezTo>
                  <a:cubicBezTo>
                    <a:pt x="11" y="1635"/>
                    <a:pt x="1" y="1644"/>
                    <a:pt x="8" y="1659"/>
                  </a:cubicBezTo>
                  <a:cubicBezTo>
                    <a:pt x="133" y="1977"/>
                    <a:pt x="362" y="2123"/>
                    <a:pt x="616" y="2123"/>
                  </a:cubicBezTo>
                  <a:cubicBezTo>
                    <a:pt x="821" y="2123"/>
                    <a:pt x="1043" y="2027"/>
                    <a:pt x="1240" y="1850"/>
                  </a:cubicBezTo>
                  <a:cubicBezTo>
                    <a:pt x="1466" y="1636"/>
                    <a:pt x="1501" y="1297"/>
                    <a:pt x="1523" y="1003"/>
                  </a:cubicBezTo>
                  <a:cubicBezTo>
                    <a:pt x="1557" y="697"/>
                    <a:pt x="1602" y="415"/>
                    <a:pt x="1828" y="177"/>
                  </a:cubicBezTo>
                  <a:cubicBezTo>
                    <a:pt x="1919" y="82"/>
                    <a:pt x="2017" y="46"/>
                    <a:pt x="2115" y="46"/>
                  </a:cubicBezTo>
                  <a:cubicBezTo>
                    <a:pt x="2311" y="46"/>
                    <a:pt x="2511" y="188"/>
                    <a:pt x="2677" y="302"/>
                  </a:cubicBezTo>
                  <a:cubicBezTo>
                    <a:pt x="2688" y="302"/>
                    <a:pt x="2688" y="302"/>
                    <a:pt x="2688" y="290"/>
                  </a:cubicBezTo>
                  <a:cubicBezTo>
                    <a:pt x="2545" y="96"/>
                    <a:pt x="2357" y="0"/>
                    <a:pt x="2169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70"/>
            <p:cNvSpPr/>
            <p:nvPr/>
          </p:nvSpPr>
          <p:spPr>
            <a:xfrm>
              <a:off x="7024230" y="2280530"/>
              <a:ext cx="533096" cy="742224"/>
            </a:xfrm>
            <a:custGeom>
              <a:avLst/>
              <a:gdLst/>
              <a:ahLst/>
              <a:cxnLst/>
              <a:rect l="l" t="t" r="r" b="b"/>
              <a:pathLst>
                <a:path w="2944" h="4099" extrusionOk="0">
                  <a:moveTo>
                    <a:pt x="2529" y="0"/>
                  </a:moveTo>
                  <a:cubicBezTo>
                    <a:pt x="2492" y="0"/>
                    <a:pt x="2430" y="83"/>
                    <a:pt x="2387" y="186"/>
                  </a:cubicBezTo>
                  <a:cubicBezTo>
                    <a:pt x="2330" y="311"/>
                    <a:pt x="2138" y="661"/>
                    <a:pt x="2104" y="684"/>
                  </a:cubicBezTo>
                  <a:cubicBezTo>
                    <a:pt x="2103" y="684"/>
                    <a:pt x="2103" y="684"/>
                    <a:pt x="2102" y="684"/>
                  </a:cubicBezTo>
                  <a:cubicBezTo>
                    <a:pt x="2072" y="684"/>
                    <a:pt x="2102" y="220"/>
                    <a:pt x="2014" y="198"/>
                  </a:cubicBezTo>
                  <a:cubicBezTo>
                    <a:pt x="2013" y="198"/>
                    <a:pt x="2012" y="198"/>
                    <a:pt x="2012" y="198"/>
                  </a:cubicBezTo>
                  <a:cubicBezTo>
                    <a:pt x="1921" y="198"/>
                    <a:pt x="1789" y="958"/>
                    <a:pt x="1935" y="1306"/>
                  </a:cubicBezTo>
                  <a:cubicBezTo>
                    <a:pt x="1935" y="1306"/>
                    <a:pt x="1720" y="2584"/>
                    <a:pt x="1" y="3352"/>
                  </a:cubicBezTo>
                  <a:lnTo>
                    <a:pt x="430" y="4099"/>
                  </a:lnTo>
                  <a:cubicBezTo>
                    <a:pt x="2285" y="3511"/>
                    <a:pt x="2308" y="1362"/>
                    <a:pt x="2308" y="1362"/>
                  </a:cubicBezTo>
                  <a:cubicBezTo>
                    <a:pt x="2308" y="1362"/>
                    <a:pt x="2918" y="967"/>
                    <a:pt x="2941" y="571"/>
                  </a:cubicBezTo>
                  <a:cubicBezTo>
                    <a:pt x="2943" y="529"/>
                    <a:pt x="2936" y="512"/>
                    <a:pt x="2922" y="512"/>
                  </a:cubicBezTo>
                  <a:cubicBezTo>
                    <a:pt x="2866" y="512"/>
                    <a:pt x="2705" y="763"/>
                    <a:pt x="2579" y="809"/>
                  </a:cubicBezTo>
                  <a:cubicBezTo>
                    <a:pt x="2579" y="809"/>
                    <a:pt x="2794" y="435"/>
                    <a:pt x="2850" y="231"/>
                  </a:cubicBezTo>
                  <a:cubicBezTo>
                    <a:pt x="2880" y="126"/>
                    <a:pt x="2861" y="66"/>
                    <a:pt x="2819" y="66"/>
                  </a:cubicBezTo>
                  <a:cubicBezTo>
                    <a:pt x="2781" y="66"/>
                    <a:pt x="2724" y="117"/>
                    <a:pt x="2669" y="231"/>
                  </a:cubicBezTo>
                  <a:cubicBezTo>
                    <a:pt x="2556" y="458"/>
                    <a:pt x="2489" y="548"/>
                    <a:pt x="2387" y="605"/>
                  </a:cubicBezTo>
                  <a:cubicBezTo>
                    <a:pt x="2387" y="605"/>
                    <a:pt x="2591" y="153"/>
                    <a:pt x="2556" y="28"/>
                  </a:cubicBezTo>
                  <a:cubicBezTo>
                    <a:pt x="2551" y="9"/>
                    <a:pt x="2541" y="0"/>
                    <a:pt x="252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70"/>
            <p:cNvSpPr/>
            <p:nvPr/>
          </p:nvSpPr>
          <p:spPr>
            <a:xfrm>
              <a:off x="7024230" y="2844582"/>
              <a:ext cx="256227" cy="178177"/>
            </a:xfrm>
            <a:custGeom>
              <a:avLst/>
              <a:gdLst/>
              <a:ahLst/>
              <a:cxnLst/>
              <a:rect l="l" t="t" r="r" b="b"/>
              <a:pathLst>
                <a:path w="1415" h="984" extrusionOk="0">
                  <a:moveTo>
                    <a:pt x="476" y="0"/>
                  </a:moveTo>
                  <a:cubicBezTo>
                    <a:pt x="329" y="79"/>
                    <a:pt x="171" y="159"/>
                    <a:pt x="1" y="237"/>
                  </a:cubicBezTo>
                  <a:lnTo>
                    <a:pt x="430" y="984"/>
                  </a:lnTo>
                  <a:cubicBezTo>
                    <a:pt x="838" y="848"/>
                    <a:pt x="1154" y="645"/>
                    <a:pt x="1415" y="408"/>
                  </a:cubicBezTo>
                  <a:cubicBezTo>
                    <a:pt x="1075" y="340"/>
                    <a:pt x="770" y="192"/>
                    <a:pt x="476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70"/>
            <p:cNvSpPr/>
            <p:nvPr/>
          </p:nvSpPr>
          <p:spPr>
            <a:xfrm>
              <a:off x="6921919" y="2826113"/>
              <a:ext cx="241740" cy="238113"/>
            </a:xfrm>
            <a:custGeom>
              <a:avLst/>
              <a:gdLst/>
              <a:ahLst/>
              <a:cxnLst/>
              <a:rect l="l" t="t" r="r" b="b"/>
              <a:pathLst>
                <a:path w="1335" h="1315" extrusionOk="0">
                  <a:moveTo>
                    <a:pt x="973" y="0"/>
                  </a:moveTo>
                  <a:cubicBezTo>
                    <a:pt x="973" y="0"/>
                    <a:pt x="487" y="216"/>
                    <a:pt x="159" y="487"/>
                  </a:cubicBezTo>
                  <a:cubicBezTo>
                    <a:pt x="0" y="611"/>
                    <a:pt x="46" y="1256"/>
                    <a:pt x="498" y="1312"/>
                  </a:cubicBezTo>
                  <a:cubicBezTo>
                    <a:pt x="510" y="1314"/>
                    <a:pt x="523" y="1314"/>
                    <a:pt x="538" y="1314"/>
                  </a:cubicBezTo>
                  <a:cubicBezTo>
                    <a:pt x="724" y="1314"/>
                    <a:pt x="1136" y="1189"/>
                    <a:pt x="1335" y="1063"/>
                  </a:cubicBezTo>
                  <a:lnTo>
                    <a:pt x="973" y="0"/>
                  </a:ln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70"/>
            <p:cNvSpPr/>
            <p:nvPr/>
          </p:nvSpPr>
          <p:spPr>
            <a:xfrm>
              <a:off x="7083806" y="2826113"/>
              <a:ext cx="79856" cy="204976"/>
            </a:xfrm>
            <a:custGeom>
              <a:avLst/>
              <a:gdLst/>
              <a:ahLst/>
              <a:cxnLst/>
              <a:rect l="l" t="t" r="r" b="b"/>
              <a:pathLst>
                <a:path w="441" h="1132" extrusionOk="0">
                  <a:moveTo>
                    <a:pt x="79" y="0"/>
                  </a:moveTo>
                  <a:cubicBezTo>
                    <a:pt x="79" y="0"/>
                    <a:pt x="56" y="12"/>
                    <a:pt x="23" y="35"/>
                  </a:cubicBezTo>
                  <a:cubicBezTo>
                    <a:pt x="0" y="204"/>
                    <a:pt x="56" y="385"/>
                    <a:pt x="113" y="555"/>
                  </a:cubicBezTo>
                  <a:cubicBezTo>
                    <a:pt x="181" y="747"/>
                    <a:pt x="237" y="939"/>
                    <a:pt x="305" y="1131"/>
                  </a:cubicBezTo>
                  <a:cubicBezTo>
                    <a:pt x="362" y="1108"/>
                    <a:pt x="407" y="1086"/>
                    <a:pt x="441" y="1063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70"/>
            <p:cNvSpPr/>
            <p:nvPr/>
          </p:nvSpPr>
          <p:spPr>
            <a:xfrm>
              <a:off x="6891317" y="3634980"/>
              <a:ext cx="331918" cy="860466"/>
            </a:xfrm>
            <a:custGeom>
              <a:avLst/>
              <a:gdLst/>
              <a:ahLst/>
              <a:cxnLst/>
              <a:rect l="l" t="t" r="r" b="b"/>
              <a:pathLst>
                <a:path w="1833" h="4752" extrusionOk="0">
                  <a:moveTo>
                    <a:pt x="1176" y="0"/>
                  </a:moveTo>
                  <a:lnTo>
                    <a:pt x="0" y="328"/>
                  </a:lnTo>
                  <a:cubicBezTo>
                    <a:pt x="430" y="1617"/>
                    <a:pt x="328" y="4467"/>
                    <a:pt x="328" y="4467"/>
                  </a:cubicBezTo>
                  <a:cubicBezTo>
                    <a:pt x="328" y="4467"/>
                    <a:pt x="373" y="4501"/>
                    <a:pt x="350" y="4637"/>
                  </a:cubicBezTo>
                  <a:cubicBezTo>
                    <a:pt x="344" y="4715"/>
                    <a:pt x="778" y="4751"/>
                    <a:pt x="1166" y="4751"/>
                  </a:cubicBezTo>
                  <a:cubicBezTo>
                    <a:pt x="1453" y="4751"/>
                    <a:pt x="1714" y="4731"/>
                    <a:pt x="1752" y="4693"/>
                  </a:cubicBezTo>
                  <a:cubicBezTo>
                    <a:pt x="1832" y="4602"/>
                    <a:pt x="961" y="4411"/>
                    <a:pt x="961" y="4411"/>
                  </a:cubicBezTo>
                  <a:cubicBezTo>
                    <a:pt x="1606" y="2363"/>
                    <a:pt x="1176" y="0"/>
                    <a:pt x="1176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70"/>
            <p:cNvSpPr/>
            <p:nvPr/>
          </p:nvSpPr>
          <p:spPr>
            <a:xfrm>
              <a:off x="6891317" y="3634980"/>
              <a:ext cx="229427" cy="196647"/>
            </a:xfrm>
            <a:custGeom>
              <a:avLst/>
              <a:gdLst/>
              <a:ahLst/>
              <a:cxnLst/>
              <a:rect l="l" t="t" r="r" b="b"/>
              <a:pathLst>
                <a:path w="1267" h="1086" extrusionOk="0">
                  <a:moveTo>
                    <a:pt x="1176" y="0"/>
                  </a:moveTo>
                  <a:lnTo>
                    <a:pt x="0" y="328"/>
                  </a:lnTo>
                  <a:cubicBezTo>
                    <a:pt x="79" y="543"/>
                    <a:pt x="136" y="803"/>
                    <a:pt x="181" y="1086"/>
                  </a:cubicBezTo>
                  <a:cubicBezTo>
                    <a:pt x="543" y="1018"/>
                    <a:pt x="905" y="916"/>
                    <a:pt x="1267" y="758"/>
                  </a:cubicBezTo>
                  <a:cubicBezTo>
                    <a:pt x="1221" y="294"/>
                    <a:pt x="1176" y="0"/>
                    <a:pt x="1176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70"/>
            <p:cNvSpPr/>
            <p:nvPr/>
          </p:nvSpPr>
          <p:spPr>
            <a:xfrm>
              <a:off x="6934233" y="4350412"/>
              <a:ext cx="320872" cy="165321"/>
            </a:xfrm>
            <a:custGeom>
              <a:avLst/>
              <a:gdLst/>
              <a:ahLst/>
              <a:cxnLst/>
              <a:rect l="l" t="t" r="r" b="b"/>
              <a:pathLst>
                <a:path w="1772" h="913" extrusionOk="0">
                  <a:moveTo>
                    <a:pt x="820" y="0"/>
                  </a:moveTo>
                  <a:cubicBezTo>
                    <a:pt x="690" y="0"/>
                    <a:pt x="645" y="369"/>
                    <a:pt x="645" y="369"/>
                  </a:cubicBezTo>
                  <a:cubicBezTo>
                    <a:pt x="517" y="452"/>
                    <a:pt x="363" y="470"/>
                    <a:pt x="254" y="470"/>
                  </a:cubicBezTo>
                  <a:cubicBezTo>
                    <a:pt x="171" y="470"/>
                    <a:pt x="113" y="460"/>
                    <a:pt x="113" y="460"/>
                  </a:cubicBezTo>
                  <a:cubicBezTo>
                    <a:pt x="0" y="606"/>
                    <a:pt x="113" y="821"/>
                    <a:pt x="113" y="821"/>
                  </a:cubicBezTo>
                  <a:cubicBezTo>
                    <a:pt x="550" y="888"/>
                    <a:pt x="883" y="912"/>
                    <a:pt x="1132" y="912"/>
                  </a:cubicBezTo>
                  <a:cubicBezTo>
                    <a:pt x="1605" y="912"/>
                    <a:pt x="1772" y="824"/>
                    <a:pt x="1764" y="764"/>
                  </a:cubicBezTo>
                  <a:cubicBezTo>
                    <a:pt x="1764" y="674"/>
                    <a:pt x="927" y="335"/>
                    <a:pt x="927" y="335"/>
                  </a:cubicBezTo>
                  <a:cubicBezTo>
                    <a:pt x="927" y="335"/>
                    <a:pt x="984" y="86"/>
                    <a:pt x="871" y="18"/>
                  </a:cubicBezTo>
                  <a:cubicBezTo>
                    <a:pt x="853" y="6"/>
                    <a:pt x="836" y="0"/>
                    <a:pt x="820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70"/>
            <p:cNvSpPr/>
            <p:nvPr/>
          </p:nvSpPr>
          <p:spPr>
            <a:xfrm>
              <a:off x="6944555" y="4447831"/>
              <a:ext cx="323588" cy="72792"/>
            </a:xfrm>
            <a:custGeom>
              <a:avLst/>
              <a:gdLst/>
              <a:ahLst/>
              <a:cxnLst/>
              <a:rect l="l" t="t" r="r" b="b"/>
              <a:pathLst>
                <a:path w="1787" h="402" extrusionOk="0">
                  <a:moveTo>
                    <a:pt x="1413" y="0"/>
                  </a:moveTo>
                  <a:cubicBezTo>
                    <a:pt x="1187" y="136"/>
                    <a:pt x="1131" y="329"/>
                    <a:pt x="1131" y="329"/>
                  </a:cubicBezTo>
                  <a:cubicBezTo>
                    <a:pt x="1131" y="329"/>
                    <a:pt x="45" y="204"/>
                    <a:pt x="23" y="204"/>
                  </a:cubicBezTo>
                  <a:cubicBezTo>
                    <a:pt x="0" y="216"/>
                    <a:pt x="0" y="249"/>
                    <a:pt x="23" y="306"/>
                  </a:cubicBezTo>
                  <a:cubicBezTo>
                    <a:pt x="42" y="345"/>
                    <a:pt x="744" y="401"/>
                    <a:pt x="1227" y="401"/>
                  </a:cubicBezTo>
                  <a:cubicBezTo>
                    <a:pt x="1303" y="401"/>
                    <a:pt x="1374" y="400"/>
                    <a:pt x="1436" y="397"/>
                  </a:cubicBezTo>
                  <a:cubicBezTo>
                    <a:pt x="1629" y="397"/>
                    <a:pt x="1787" y="340"/>
                    <a:pt x="1764" y="226"/>
                  </a:cubicBezTo>
                  <a:cubicBezTo>
                    <a:pt x="1730" y="113"/>
                    <a:pt x="1413" y="0"/>
                    <a:pt x="1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70"/>
            <p:cNvSpPr/>
            <p:nvPr/>
          </p:nvSpPr>
          <p:spPr>
            <a:xfrm>
              <a:off x="7118030" y="4425378"/>
              <a:ext cx="55953" cy="43458"/>
            </a:xfrm>
            <a:custGeom>
              <a:avLst/>
              <a:gdLst/>
              <a:ahLst/>
              <a:cxnLst/>
              <a:rect l="l" t="t" r="r" b="b"/>
              <a:pathLst>
                <a:path w="309" h="240" extrusionOk="0">
                  <a:moveTo>
                    <a:pt x="252" y="0"/>
                  </a:moveTo>
                  <a:cubicBezTo>
                    <a:pt x="139" y="11"/>
                    <a:pt x="48" y="102"/>
                    <a:pt x="15" y="192"/>
                  </a:cubicBezTo>
                  <a:cubicBezTo>
                    <a:pt x="1" y="220"/>
                    <a:pt x="25" y="239"/>
                    <a:pt x="49" y="239"/>
                  </a:cubicBezTo>
                  <a:cubicBezTo>
                    <a:pt x="64" y="239"/>
                    <a:pt x="78" y="232"/>
                    <a:pt x="83" y="215"/>
                  </a:cubicBezTo>
                  <a:cubicBezTo>
                    <a:pt x="116" y="147"/>
                    <a:pt x="184" y="91"/>
                    <a:pt x="263" y="79"/>
                  </a:cubicBezTo>
                  <a:cubicBezTo>
                    <a:pt x="309" y="79"/>
                    <a:pt x="297" y="0"/>
                    <a:pt x="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70"/>
            <p:cNvSpPr/>
            <p:nvPr/>
          </p:nvSpPr>
          <p:spPr>
            <a:xfrm>
              <a:off x="7085616" y="4408900"/>
              <a:ext cx="51607" cy="39836"/>
            </a:xfrm>
            <a:custGeom>
              <a:avLst/>
              <a:gdLst/>
              <a:ahLst/>
              <a:cxnLst/>
              <a:rect l="l" t="t" r="r" b="b"/>
              <a:pathLst>
                <a:path w="285" h="220" extrusionOk="0">
                  <a:moveTo>
                    <a:pt x="216" y="1"/>
                  </a:moveTo>
                  <a:cubicBezTo>
                    <a:pt x="137" y="24"/>
                    <a:pt x="13" y="91"/>
                    <a:pt x="1" y="182"/>
                  </a:cubicBezTo>
                  <a:cubicBezTo>
                    <a:pt x="1" y="206"/>
                    <a:pt x="23" y="220"/>
                    <a:pt x="44" y="220"/>
                  </a:cubicBezTo>
                  <a:cubicBezTo>
                    <a:pt x="63" y="220"/>
                    <a:pt x="81" y="208"/>
                    <a:pt x="81" y="182"/>
                  </a:cubicBezTo>
                  <a:cubicBezTo>
                    <a:pt x="91" y="125"/>
                    <a:pt x="182" y="91"/>
                    <a:pt x="227" y="80"/>
                  </a:cubicBezTo>
                  <a:cubicBezTo>
                    <a:pt x="284" y="69"/>
                    <a:pt x="262" y="1"/>
                    <a:pt x="2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70"/>
            <p:cNvSpPr/>
            <p:nvPr/>
          </p:nvSpPr>
          <p:spPr>
            <a:xfrm>
              <a:off x="6505072" y="3665582"/>
              <a:ext cx="288097" cy="858836"/>
            </a:xfrm>
            <a:custGeom>
              <a:avLst/>
              <a:gdLst/>
              <a:ahLst/>
              <a:cxnLst/>
              <a:rect l="l" t="t" r="r" b="b"/>
              <a:pathLst>
                <a:path w="1591" h="4743" extrusionOk="0">
                  <a:moveTo>
                    <a:pt x="1488" y="1"/>
                  </a:moveTo>
                  <a:lnTo>
                    <a:pt x="279" y="159"/>
                  </a:lnTo>
                  <a:cubicBezTo>
                    <a:pt x="527" y="1493"/>
                    <a:pt x="30" y="4309"/>
                    <a:pt x="30" y="4309"/>
                  </a:cubicBezTo>
                  <a:cubicBezTo>
                    <a:pt x="30" y="4309"/>
                    <a:pt x="63" y="4343"/>
                    <a:pt x="30" y="4479"/>
                  </a:cubicBezTo>
                  <a:cubicBezTo>
                    <a:pt x="1" y="4594"/>
                    <a:pt x="945" y="4742"/>
                    <a:pt x="1291" y="4742"/>
                  </a:cubicBezTo>
                  <a:cubicBezTo>
                    <a:pt x="1352" y="4742"/>
                    <a:pt x="1394" y="4738"/>
                    <a:pt x="1409" y="4727"/>
                  </a:cubicBezTo>
                  <a:cubicBezTo>
                    <a:pt x="1500" y="4649"/>
                    <a:pt x="663" y="4332"/>
                    <a:pt x="663" y="4332"/>
                  </a:cubicBezTo>
                  <a:cubicBezTo>
                    <a:pt x="1590" y="2398"/>
                    <a:pt x="1488" y="1"/>
                    <a:pt x="1488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70"/>
            <p:cNvSpPr/>
            <p:nvPr/>
          </p:nvSpPr>
          <p:spPr>
            <a:xfrm>
              <a:off x="6555412" y="3665582"/>
              <a:ext cx="221278" cy="174375"/>
            </a:xfrm>
            <a:custGeom>
              <a:avLst/>
              <a:gdLst/>
              <a:ahLst/>
              <a:cxnLst/>
              <a:rect l="l" t="t" r="r" b="b"/>
              <a:pathLst>
                <a:path w="1222" h="963" extrusionOk="0">
                  <a:moveTo>
                    <a:pt x="1210" y="1"/>
                  </a:moveTo>
                  <a:lnTo>
                    <a:pt x="1" y="159"/>
                  </a:lnTo>
                  <a:cubicBezTo>
                    <a:pt x="34" y="329"/>
                    <a:pt x="57" y="521"/>
                    <a:pt x="68" y="724"/>
                  </a:cubicBezTo>
                  <a:cubicBezTo>
                    <a:pt x="430" y="860"/>
                    <a:pt x="803" y="940"/>
                    <a:pt x="1188" y="962"/>
                  </a:cubicBezTo>
                  <a:cubicBezTo>
                    <a:pt x="1222" y="374"/>
                    <a:pt x="1210" y="1"/>
                    <a:pt x="1210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70"/>
            <p:cNvSpPr/>
            <p:nvPr/>
          </p:nvSpPr>
          <p:spPr>
            <a:xfrm>
              <a:off x="6491853" y="4371598"/>
              <a:ext cx="313629" cy="175823"/>
            </a:xfrm>
            <a:custGeom>
              <a:avLst/>
              <a:gdLst/>
              <a:ahLst/>
              <a:cxnLst/>
              <a:rect l="l" t="t" r="r" b="b"/>
              <a:pathLst>
                <a:path w="1732" h="971" extrusionOk="0">
                  <a:moveTo>
                    <a:pt x="887" y="1"/>
                  </a:moveTo>
                  <a:cubicBezTo>
                    <a:pt x="754" y="1"/>
                    <a:pt x="668" y="343"/>
                    <a:pt x="668" y="343"/>
                  </a:cubicBezTo>
                  <a:cubicBezTo>
                    <a:pt x="580" y="383"/>
                    <a:pt x="485" y="396"/>
                    <a:pt x="401" y="396"/>
                  </a:cubicBezTo>
                  <a:cubicBezTo>
                    <a:pt x="247" y="396"/>
                    <a:pt x="125" y="353"/>
                    <a:pt x="125" y="353"/>
                  </a:cubicBezTo>
                  <a:cubicBezTo>
                    <a:pt x="1" y="478"/>
                    <a:pt x="80" y="715"/>
                    <a:pt x="80" y="715"/>
                  </a:cubicBezTo>
                  <a:cubicBezTo>
                    <a:pt x="739" y="911"/>
                    <a:pt x="1164" y="971"/>
                    <a:pt x="1418" y="971"/>
                  </a:cubicBezTo>
                  <a:cubicBezTo>
                    <a:pt x="1634" y="971"/>
                    <a:pt x="1726" y="927"/>
                    <a:pt x="1731" y="885"/>
                  </a:cubicBezTo>
                  <a:cubicBezTo>
                    <a:pt x="1731" y="806"/>
                    <a:pt x="950" y="343"/>
                    <a:pt x="950" y="343"/>
                  </a:cubicBezTo>
                  <a:cubicBezTo>
                    <a:pt x="950" y="343"/>
                    <a:pt x="1053" y="105"/>
                    <a:pt x="950" y="26"/>
                  </a:cubicBezTo>
                  <a:cubicBezTo>
                    <a:pt x="928" y="8"/>
                    <a:pt x="907" y="1"/>
                    <a:pt x="887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70"/>
            <p:cNvSpPr/>
            <p:nvPr/>
          </p:nvSpPr>
          <p:spPr>
            <a:xfrm>
              <a:off x="6496018" y="4484590"/>
              <a:ext cx="319242" cy="73154"/>
            </a:xfrm>
            <a:custGeom>
              <a:avLst/>
              <a:gdLst/>
              <a:ahLst/>
              <a:cxnLst/>
              <a:rect l="l" t="t" r="r" b="b"/>
              <a:pathLst>
                <a:path w="1763" h="404" extrusionOk="0">
                  <a:moveTo>
                    <a:pt x="1448" y="1"/>
                  </a:moveTo>
                  <a:cubicBezTo>
                    <a:pt x="1188" y="103"/>
                    <a:pt x="1120" y="284"/>
                    <a:pt x="1120" y="284"/>
                  </a:cubicBezTo>
                  <a:cubicBezTo>
                    <a:pt x="1120" y="284"/>
                    <a:pt x="57" y="13"/>
                    <a:pt x="35" y="13"/>
                  </a:cubicBezTo>
                  <a:cubicBezTo>
                    <a:pt x="12" y="13"/>
                    <a:pt x="0" y="46"/>
                    <a:pt x="23" y="103"/>
                  </a:cubicBezTo>
                  <a:cubicBezTo>
                    <a:pt x="35" y="148"/>
                    <a:pt x="950" y="352"/>
                    <a:pt x="1414" y="397"/>
                  </a:cubicBezTo>
                  <a:cubicBezTo>
                    <a:pt x="1449" y="401"/>
                    <a:pt x="1483" y="404"/>
                    <a:pt x="1516" y="404"/>
                  </a:cubicBezTo>
                  <a:cubicBezTo>
                    <a:pt x="1653" y="404"/>
                    <a:pt x="1762" y="364"/>
                    <a:pt x="1753" y="272"/>
                  </a:cubicBezTo>
                  <a:cubicBezTo>
                    <a:pt x="1742" y="159"/>
                    <a:pt x="1448" y="1"/>
                    <a:pt x="14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70"/>
            <p:cNvSpPr/>
            <p:nvPr/>
          </p:nvSpPr>
          <p:spPr>
            <a:xfrm>
              <a:off x="6673477" y="4455980"/>
              <a:ext cx="58126" cy="38931"/>
            </a:xfrm>
            <a:custGeom>
              <a:avLst/>
              <a:gdLst/>
              <a:ahLst/>
              <a:cxnLst/>
              <a:rect l="l" t="t" r="r" b="b"/>
              <a:pathLst>
                <a:path w="321" h="215" extrusionOk="0">
                  <a:moveTo>
                    <a:pt x="276" y="1"/>
                  </a:moveTo>
                  <a:cubicBezTo>
                    <a:pt x="163" y="1"/>
                    <a:pt x="61" y="68"/>
                    <a:pt x="15" y="159"/>
                  </a:cubicBezTo>
                  <a:cubicBezTo>
                    <a:pt x="0" y="189"/>
                    <a:pt x="26" y="214"/>
                    <a:pt x="51" y="214"/>
                  </a:cubicBezTo>
                  <a:cubicBezTo>
                    <a:pt x="63" y="214"/>
                    <a:pt x="76" y="208"/>
                    <a:pt x="83" y="193"/>
                  </a:cubicBezTo>
                  <a:cubicBezTo>
                    <a:pt x="118" y="125"/>
                    <a:pt x="196" y="80"/>
                    <a:pt x="276" y="80"/>
                  </a:cubicBezTo>
                  <a:cubicBezTo>
                    <a:pt x="279" y="81"/>
                    <a:pt x="282" y="81"/>
                    <a:pt x="284" y="81"/>
                  </a:cubicBezTo>
                  <a:cubicBezTo>
                    <a:pt x="321" y="81"/>
                    <a:pt x="318" y="12"/>
                    <a:pt x="2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70"/>
            <p:cNvSpPr/>
            <p:nvPr/>
          </p:nvSpPr>
          <p:spPr>
            <a:xfrm>
              <a:off x="6644323" y="4435518"/>
              <a:ext cx="52513" cy="34947"/>
            </a:xfrm>
            <a:custGeom>
              <a:avLst/>
              <a:gdLst/>
              <a:ahLst/>
              <a:cxnLst/>
              <a:rect l="l" t="t" r="r" b="b"/>
              <a:pathLst>
                <a:path w="290" h="193" extrusionOk="0">
                  <a:moveTo>
                    <a:pt x="233" y="0"/>
                  </a:moveTo>
                  <a:cubicBezTo>
                    <a:pt x="154" y="0"/>
                    <a:pt x="18" y="57"/>
                    <a:pt x="7" y="148"/>
                  </a:cubicBezTo>
                  <a:cubicBezTo>
                    <a:pt x="0" y="174"/>
                    <a:pt x="24" y="193"/>
                    <a:pt x="45" y="193"/>
                  </a:cubicBezTo>
                  <a:cubicBezTo>
                    <a:pt x="61" y="193"/>
                    <a:pt x="75" y="183"/>
                    <a:pt x="75" y="159"/>
                  </a:cubicBezTo>
                  <a:cubicBezTo>
                    <a:pt x="86" y="103"/>
                    <a:pt x="199" y="80"/>
                    <a:pt x="244" y="80"/>
                  </a:cubicBezTo>
                  <a:cubicBezTo>
                    <a:pt x="289" y="80"/>
                    <a:pt x="289" y="0"/>
                    <a:pt x="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70"/>
            <p:cNvSpPr/>
            <p:nvPr/>
          </p:nvSpPr>
          <p:spPr>
            <a:xfrm>
              <a:off x="6489861" y="3325702"/>
              <a:ext cx="661481" cy="461016"/>
            </a:xfrm>
            <a:custGeom>
              <a:avLst/>
              <a:gdLst/>
              <a:ahLst/>
              <a:cxnLst/>
              <a:rect l="l" t="t" r="r" b="b"/>
              <a:pathLst>
                <a:path w="3653" h="2546" extrusionOk="0">
                  <a:moveTo>
                    <a:pt x="657" y="0"/>
                  </a:moveTo>
                  <a:lnTo>
                    <a:pt x="1" y="2126"/>
                  </a:lnTo>
                  <a:cubicBezTo>
                    <a:pt x="599" y="2470"/>
                    <a:pt x="1129" y="2545"/>
                    <a:pt x="1478" y="2545"/>
                  </a:cubicBezTo>
                  <a:cubicBezTo>
                    <a:pt x="1749" y="2545"/>
                    <a:pt x="1911" y="2500"/>
                    <a:pt x="1911" y="2500"/>
                  </a:cubicBezTo>
                  <a:lnTo>
                    <a:pt x="2070" y="1742"/>
                  </a:lnTo>
                  <a:lnTo>
                    <a:pt x="2138" y="2488"/>
                  </a:lnTo>
                  <a:cubicBezTo>
                    <a:pt x="2178" y="2493"/>
                    <a:pt x="2221" y="2494"/>
                    <a:pt x="2266" y="2494"/>
                  </a:cubicBezTo>
                  <a:cubicBezTo>
                    <a:pt x="2821" y="2494"/>
                    <a:pt x="3653" y="2194"/>
                    <a:pt x="3653" y="2194"/>
                  </a:cubicBezTo>
                  <a:lnTo>
                    <a:pt x="3246" y="10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70"/>
            <p:cNvSpPr/>
            <p:nvPr/>
          </p:nvSpPr>
          <p:spPr>
            <a:xfrm>
              <a:off x="6864517" y="3569431"/>
              <a:ext cx="94342" cy="208236"/>
            </a:xfrm>
            <a:custGeom>
              <a:avLst/>
              <a:gdLst/>
              <a:ahLst/>
              <a:cxnLst/>
              <a:rect l="l" t="t" r="r" b="b"/>
              <a:pathLst>
                <a:path w="521" h="1150" extrusionOk="0">
                  <a:moveTo>
                    <a:pt x="148" y="1"/>
                  </a:moveTo>
                  <a:lnTo>
                    <a:pt x="1" y="396"/>
                  </a:lnTo>
                  <a:lnTo>
                    <a:pt x="69" y="1142"/>
                  </a:lnTo>
                  <a:cubicBezTo>
                    <a:pt x="119" y="1147"/>
                    <a:pt x="172" y="1149"/>
                    <a:pt x="227" y="1149"/>
                  </a:cubicBezTo>
                  <a:cubicBezTo>
                    <a:pt x="321" y="1149"/>
                    <a:pt x="421" y="1141"/>
                    <a:pt x="521" y="1120"/>
                  </a:cubicBezTo>
                  <a:lnTo>
                    <a:pt x="148" y="1"/>
                  </a:ln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70"/>
            <p:cNvSpPr/>
            <p:nvPr/>
          </p:nvSpPr>
          <p:spPr>
            <a:xfrm>
              <a:off x="6559577" y="3327875"/>
              <a:ext cx="112631" cy="421903"/>
            </a:xfrm>
            <a:custGeom>
              <a:avLst/>
              <a:gdLst/>
              <a:ahLst/>
              <a:cxnLst/>
              <a:rect l="l" t="t" r="r" b="b"/>
              <a:pathLst>
                <a:path w="622" h="2330" extrusionOk="0">
                  <a:moveTo>
                    <a:pt x="509" y="0"/>
                  </a:moveTo>
                  <a:cubicBezTo>
                    <a:pt x="554" y="158"/>
                    <a:pt x="453" y="362"/>
                    <a:pt x="407" y="509"/>
                  </a:cubicBezTo>
                  <a:cubicBezTo>
                    <a:pt x="317" y="724"/>
                    <a:pt x="260" y="938"/>
                    <a:pt x="204" y="1164"/>
                  </a:cubicBezTo>
                  <a:cubicBezTo>
                    <a:pt x="113" y="1549"/>
                    <a:pt x="56" y="1923"/>
                    <a:pt x="0" y="2307"/>
                  </a:cubicBezTo>
                  <a:cubicBezTo>
                    <a:pt x="23" y="2318"/>
                    <a:pt x="45" y="2318"/>
                    <a:pt x="68" y="2330"/>
                  </a:cubicBezTo>
                  <a:cubicBezTo>
                    <a:pt x="136" y="1900"/>
                    <a:pt x="215" y="1470"/>
                    <a:pt x="317" y="1041"/>
                  </a:cubicBezTo>
                  <a:cubicBezTo>
                    <a:pt x="373" y="837"/>
                    <a:pt x="441" y="644"/>
                    <a:pt x="509" y="441"/>
                  </a:cubicBezTo>
                  <a:cubicBezTo>
                    <a:pt x="554" y="305"/>
                    <a:pt x="622" y="147"/>
                    <a:pt x="58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70"/>
            <p:cNvSpPr/>
            <p:nvPr/>
          </p:nvSpPr>
          <p:spPr>
            <a:xfrm>
              <a:off x="6618790" y="3339645"/>
              <a:ext cx="116253" cy="430595"/>
            </a:xfrm>
            <a:custGeom>
              <a:avLst/>
              <a:gdLst/>
              <a:ahLst/>
              <a:cxnLst/>
              <a:rect l="l" t="t" r="r" b="b"/>
              <a:pathLst>
                <a:path w="642" h="2378" extrusionOk="0">
                  <a:moveTo>
                    <a:pt x="589" y="1"/>
                  </a:moveTo>
                  <a:cubicBezTo>
                    <a:pt x="574" y="1"/>
                    <a:pt x="559" y="8"/>
                    <a:pt x="555" y="26"/>
                  </a:cubicBezTo>
                  <a:cubicBezTo>
                    <a:pt x="340" y="795"/>
                    <a:pt x="171" y="1574"/>
                    <a:pt x="1" y="2355"/>
                  </a:cubicBezTo>
                  <a:cubicBezTo>
                    <a:pt x="35" y="2366"/>
                    <a:pt x="58" y="2366"/>
                    <a:pt x="80" y="2378"/>
                  </a:cubicBezTo>
                  <a:cubicBezTo>
                    <a:pt x="249" y="1597"/>
                    <a:pt x="420" y="817"/>
                    <a:pt x="634" y="48"/>
                  </a:cubicBezTo>
                  <a:cubicBezTo>
                    <a:pt x="641" y="20"/>
                    <a:pt x="614" y="1"/>
                    <a:pt x="58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70"/>
            <p:cNvSpPr/>
            <p:nvPr/>
          </p:nvSpPr>
          <p:spPr>
            <a:xfrm>
              <a:off x="6590180" y="2892206"/>
              <a:ext cx="512091" cy="548656"/>
            </a:xfrm>
            <a:custGeom>
              <a:avLst/>
              <a:gdLst/>
              <a:ahLst/>
              <a:cxnLst/>
              <a:rect l="l" t="t" r="r" b="b"/>
              <a:pathLst>
                <a:path w="2828" h="3030" extrusionOk="0">
                  <a:moveTo>
                    <a:pt x="1534" y="1"/>
                  </a:moveTo>
                  <a:cubicBezTo>
                    <a:pt x="1277" y="1"/>
                    <a:pt x="961" y="22"/>
                    <a:pt x="668" y="99"/>
                  </a:cubicBezTo>
                  <a:cubicBezTo>
                    <a:pt x="668" y="99"/>
                    <a:pt x="68" y="2384"/>
                    <a:pt x="0" y="2655"/>
                  </a:cubicBezTo>
                  <a:cubicBezTo>
                    <a:pt x="0" y="2655"/>
                    <a:pt x="772" y="3029"/>
                    <a:pt x="1702" y="3029"/>
                  </a:cubicBezTo>
                  <a:cubicBezTo>
                    <a:pt x="2065" y="3029"/>
                    <a:pt x="2453" y="2972"/>
                    <a:pt x="2827" y="2813"/>
                  </a:cubicBezTo>
                  <a:cubicBezTo>
                    <a:pt x="2827" y="2813"/>
                    <a:pt x="2714" y="1128"/>
                    <a:pt x="2070" y="31"/>
                  </a:cubicBezTo>
                  <a:cubicBezTo>
                    <a:pt x="2070" y="31"/>
                    <a:pt x="1844" y="1"/>
                    <a:pt x="153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70"/>
            <p:cNvSpPr/>
            <p:nvPr/>
          </p:nvSpPr>
          <p:spPr>
            <a:xfrm>
              <a:off x="6590180" y="2903794"/>
              <a:ext cx="204981" cy="528556"/>
            </a:xfrm>
            <a:custGeom>
              <a:avLst/>
              <a:gdLst/>
              <a:ahLst/>
              <a:cxnLst/>
              <a:rect l="l" t="t" r="r" b="b"/>
              <a:pathLst>
                <a:path w="1132" h="2919" extrusionOk="0">
                  <a:moveTo>
                    <a:pt x="837" y="1"/>
                  </a:moveTo>
                  <a:lnTo>
                    <a:pt x="668" y="35"/>
                  </a:lnTo>
                  <a:cubicBezTo>
                    <a:pt x="668" y="35"/>
                    <a:pt x="68" y="2320"/>
                    <a:pt x="0" y="2591"/>
                  </a:cubicBezTo>
                  <a:cubicBezTo>
                    <a:pt x="0" y="2591"/>
                    <a:pt x="475" y="2817"/>
                    <a:pt x="1131" y="2918"/>
                  </a:cubicBezTo>
                  <a:cubicBezTo>
                    <a:pt x="781" y="1991"/>
                    <a:pt x="679" y="996"/>
                    <a:pt x="837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70"/>
            <p:cNvSpPr/>
            <p:nvPr/>
          </p:nvSpPr>
          <p:spPr>
            <a:xfrm>
              <a:off x="6590180" y="3350328"/>
              <a:ext cx="512091" cy="90537"/>
            </a:xfrm>
            <a:custGeom>
              <a:avLst/>
              <a:gdLst/>
              <a:ahLst/>
              <a:cxnLst/>
              <a:rect l="l" t="t" r="r" b="b"/>
              <a:pathLst>
                <a:path w="2828" h="500" extrusionOk="0">
                  <a:moveTo>
                    <a:pt x="35" y="0"/>
                  </a:moveTo>
                  <a:cubicBezTo>
                    <a:pt x="12" y="57"/>
                    <a:pt x="0" y="102"/>
                    <a:pt x="0" y="125"/>
                  </a:cubicBezTo>
                  <a:cubicBezTo>
                    <a:pt x="0" y="125"/>
                    <a:pt x="772" y="499"/>
                    <a:pt x="1702" y="499"/>
                  </a:cubicBezTo>
                  <a:cubicBezTo>
                    <a:pt x="2065" y="499"/>
                    <a:pt x="2453" y="442"/>
                    <a:pt x="2827" y="283"/>
                  </a:cubicBezTo>
                  <a:cubicBezTo>
                    <a:pt x="2827" y="283"/>
                    <a:pt x="2827" y="238"/>
                    <a:pt x="2817" y="158"/>
                  </a:cubicBezTo>
                  <a:cubicBezTo>
                    <a:pt x="2455" y="255"/>
                    <a:pt x="2113" y="291"/>
                    <a:pt x="1798" y="291"/>
                  </a:cubicBezTo>
                  <a:cubicBezTo>
                    <a:pt x="1007" y="291"/>
                    <a:pt x="382" y="65"/>
                    <a:pt x="3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70"/>
            <p:cNvSpPr/>
            <p:nvPr/>
          </p:nvSpPr>
          <p:spPr>
            <a:xfrm>
              <a:off x="6815444" y="2795511"/>
              <a:ext cx="122953" cy="164053"/>
            </a:xfrm>
            <a:custGeom>
              <a:avLst/>
              <a:gdLst/>
              <a:ahLst/>
              <a:cxnLst/>
              <a:rect l="l" t="t" r="r" b="b"/>
              <a:pathLst>
                <a:path w="679" h="906" extrusionOk="0">
                  <a:moveTo>
                    <a:pt x="103" y="0"/>
                  </a:moveTo>
                  <a:lnTo>
                    <a:pt x="0" y="656"/>
                  </a:lnTo>
                  <a:cubicBezTo>
                    <a:pt x="167" y="857"/>
                    <a:pt x="328" y="906"/>
                    <a:pt x="445" y="906"/>
                  </a:cubicBezTo>
                  <a:cubicBezTo>
                    <a:pt x="560" y="906"/>
                    <a:pt x="634" y="859"/>
                    <a:pt x="634" y="859"/>
                  </a:cubicBezTo>
                  <a:lnTo>
                    <a:pt x="679" y="1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70"/>
            <p:cNvSpPr/>
            <p:nvPr/>
          </p:nvSpPr>
          <p:spPr>
            <a:xfrm>
              <a:off x="6825766" y="2795511"/>
              <a:ext cx="112631" cy="68084"/>
            </a:xfrm>
            <a:custGeom>
              <a:avLst/>
              <a:gdLst/>
              <a:ahLst/>
              <a:cxnLst/>
              <a:rect l="l" t="t" r="r" b="b"/>
              <a:pathLst>
                <a:path w="622" h="376" extrusionOk="0">
                  <a:moveTo>
                    <a:pt x="46" y="0"/>
                  </a:moveTo>
                  <a:lnTo>
                    <a:pt x="0" y="294"/>
                  </a:lnTo>
                  <a:cubicBezTo>
                    <a:pt x="141" y="344"/>
                    <a:pt x="294" y="375"/>
                    <a:pt x="441" y="375"/>
                  </a:cubicBezTo>
                  <a:cubicBezTo>
                    <a:pt x="495" y="375"/>
                    <a:pt x="548" y="371"/>
                    <a:pt x="599" y="362"/>
                  </a:cubicBezTo>
                  <a:lnTo>
                    <a:pt x="622" y="1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70"/>
            <p:cNvSpPr/>
            <p:nvPr/>
          </p:nvSpPr>
          <p:spPr>
            <a:xfrm>
              <a:off x="6534950" y="2118286"/>
              <a:ext cx="735180" cy="710174"/>
            </a:xfrm>
            <a:custGeom>
              <a:avLst/>
              <a:gdLst/>
              <a:ahLst/>
              <a:cxnLst/>
              <a:rect l="l" t="t" r="r" b="b"/>
              <a:pathLst>
                <a:path w="4060" h="3922" extrusionOk="0">
                  <a:moveTo>
                    <a:pt x="1735" y="1"/>
                  </a:moveTo>
                  <a:cubicBezTo>
                    <a:pt x="1388" y="1"/>
                    <a:pt x="1109" y="54"/>
                    <a:pt x="1109" y="54"/>
                  </a:cubicBezTo>
                  <a:cubicBezTo>
                    <a:pt x="905" y="619"/>
                    <a:pt x="170" y="1139"/>
                    <a:pt x="170" y="1139"/>
                  </a:cubicBezTo>
                  <a:cubicBezTo>
                    <a:pt x="295" y="1851"/>
                    <a:pt x="1" y="2869"/>
                    <a:pt x="1" y="2869"/>
                  </a:cubicBezTo>
                  <a:cubicBezTo>
                    <a:pt x="147" y="3417"/>
                    <a:pt x="825" y="3922"/>
                    <a:pt x="1826" y="3922"/>
                  </a:cubicBezTo>
                  <a:cubicBezTo>
                    <a:pt x="2064" y="3922"/>
                    <a:pt x="2319" y="3893"/>
                    <a:pt x="2590" y="3831"/>
                  </a:cubicBezTo>
                  <a:cubicBezTo>
                    <a:pt x="4060" y="3502"/>
                    <a:pt x="3981" y="2258"/>
                    <a:pt x="3675" y="1840"/>
                  </a:cubicBezTo>
                  <a:cubicBezTo>
                    <a:pt x="3280" y="1297"/>
                    <a:pt x="3348" y="868"/>
                    <a:pt x="2850" y="348"/>
                  </a:cubicBezTo>
                  <a:cubicBezTo>
                    <a:pt x="2593" y="67"/>
                    <a:pt x="2122" y="1"/>
                    <a:pt x="1735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70"/>
            <p:cNvSpPr/>
            <p:nvPr/>
          </p:nvSpPr>
          <p:spPr>
            <a:xfrm>
              <a:off x="6631104" y="2439877"/>
              <a:ext cx="153917" cy="142687"/>
            </a:xfrm>
            <a:custGeom>
              <a:avLst/>
              <a:gdLst/>
              <a:ahLst/>
              <a:cxnLst/>
              <a:rect l="l" t="t" r="r" b="b"/>
              <a:pathLst>
                <a:path w="850" h="788" extrusionOk="0">
                  <a:moveTo>
                    <a:pt x="460" y="0"/>
                  </a:moveTo>
                  <a:cubicBezTo>
                    <a:pt x="396" y="0"/>
                    <a:pt x="332" y="14"/>
                    <a:pt x="272" y="42"/>
                  </a:cubicBezTo>
                  <a:cubicBezTo>
                    <a:pt x="91" y="98"/>
                    <a:pt x="1" y="290"/>
                    <a:pt x="46" y="482"/>
                  </a:cubicBezTo>
                  <a:cubicBezTo>
                    <a:pt x="68" y="584"/>
                    <a:pt x="136" y="686"/>
                    <a:pt x="227" y="731"/>
                  </a:cubicBezTo>
                  <a:cubicBezTo>
                    <a:pt x="295" y="765"/>
                    <a:pt x="374" y="788"/>
                    <a:pt x="453" y="788"/>
                  </a:cubicBezTo>
                  <a:lnTo>
                    <a:pt x="465" y="788"/>
                  </a:lnTo>
                  <a:cubicBezTo>
                    <a:pt x="543" y="788"/>
                    <a:pt x="566" y="776"/>
                    <a:pt x="634" y="743"/>
                  </a:cubicBezTo>
                  <a:cubicBezTo>
                    <a:pt x="759" y="686"/>
                    <a:pt x="849" y="539"/>
                    <a:pt x="849" y="404"/>
                  </a:cubicBezTo>
                  <a:cubicBezTo>
                    <a:pt x="837" y="268"/>
                    <a:pt x="781" y="120"/>
                    <a:pt x="656" y="53"/>
                  </a:cubicBezTo>
                  <a:cubicBezTo>
                    <a:pt x="597" y="17"/>
                    <a:pt x="529" y="0"/>
                    <a:pt x="460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70"/>
            <p:cNvSpPr/>
            <p:nvPr/>
          </p:nvSpPr>
          <p:spPr>
            <a:xfrm>
              <a:off x="7118392" y="2408008"/>
              <a:ext cx="110820" cy="110274"/>
            </a:xfrm>
            <a:custGeom>
              <a:avLst/>
              <a:gdLst/>
              <a:ahLst/>
              <a:cxnLst/>
              <a:rect l="l" t="t" r="r" b="b"/>
              <a:pathLst>
                <a:path w="612" h="609" extrusionOk="0">
                  <a:moveTo>
                    <a:pt x="295" y="1"/>
                  </a:moveTo>
                  <a:cubicBezTo>
                    <a:pt x="270" y="1"/>
                    <a:pt x="246" y="4"/>
                    <a:pt x="227" y="14"/>
                  </a:cubicBezTo>
                  <a:cubicBezTo>
                    <a:pt x="148" y="37"/>
                    <a:pt x="91" y="82"/>
                    <a:pt x="46" y="150"/>
                  </a:cubicBezTo>
                  <a:cubicBezTo>
                    <a:pt x="13" y="229"/>
                    <a:pt x="1" y="296"/>
                    <a:pt x="13" y="376"/>
                  </a:cubicBezTo>
                  <a:cubicBezTo>
                    <a:pt x="35" y="455"/>
                    <a:pt x="81" y="523"/>
                    <a:pt x="148" y="568"/>
                  </a:cubicBezTo>
                  <a:cubicBezTo>
                    <a:pt x="194" y="598"/>
                    <a:pt x="244" y="608"/>
                    <a:pt x="297" y="608"/>
                  </a:cubicBezTo>
                  <a:cubicBezTo>
                    <a:pt x="322" y="608"/>
                    <a:pt x="348" y="606"/>
                    <a:pt x="375" y="602"/>
                  </a:cubicBezTo>
                  <a:cubicBezTo>
                    <a:pt x="476" y="590"/>
                    <a:pt x="555" y="500"/>
                    <a:pt x="589" y="399"/>
                  </a:cubicBezTo>
                  <a:lnTo>
                    <a:pt x="589" y="376"/>
                  </a:lnTo>
                  <a:cubicBezTo>
                    <a:pt x="612" y="308"/>
                    <a:pt x="612" y="229"/>
                    <a:pt x="566" y="161"/>
                  </a:cubicBezTo>
                  <a:cubicBezTo>
                    <a:pt x="521" y="93"/>
                    <a:pt x="465" y="37"/>
                    <a:pt x="397" y="14"/>
                  </a:cubicBezTo>
                  <a:cubicBezTo>
                    <a:pt x="364" y="7"/>
                    <a:pt x="328" y="1"/>
                    <a:pt x="29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70"/>
            <p:cNvSpPr/>
            <p:nvPr/>
          </p:nvSpPr>
          <p:spPr>
            <a:xfrm>
              <a:off x="6719290" y="2266225"/>
              <a:ext cx="45270" cy="28610"/>
            </a:xfrm>
            <a:custGeom>
              <a:avLst/>
              <a:gdLst/>
              <a:ahLst/>
              <a:cxnLst/>
              <a:rect l="l" t="t" r="r" b="b"/>
              <a:pathLst>
                <a:path w="250" h="158" extrusionOk="0">
                  <a:moveTo>
                    <a:pt x="131" y="1"/>
                  </a:moveTo>
                  <a:cubicBezTo>
                    <a:pt x="117" y="1"/>
                    <a:pt x="104" y="2"/>
                    <a:pt x="91" y="6"/>
                  </a:cubicBezTo>
                  <a:cubicBezTo>
                    <a:pt x="46" y="28"/>
                    <a:pt x="0" y="73"/>
                    <a:pt x="23" y="119"/>
                  </a:cubicBezTo>
                  <a:cubicBezTo>
                    <a:pt x="28" y="147"/>
                    <a:pt x="45" y="158"/>
                    <a:pt x="65" y="158"/>
                  </a:cubicBezTo>
                  <a:cubicBezTo>
                    <a:pt x="85" y="158"/>
                    <a:pt x="107" y="147"/>
                    <a:pt x="124" y="129"/>
                  </a:cubicBezTo>
                  <a:cubicBezTo>
                    <a:pt x="147" y="107"/>
                    <a:pt x="169" y="96"/>
                    <a:pt x="204" y="96"/>
                  </a:cubicBezTo>
                  <a:cubicBezTo>
                    <a:pt x="249" y="96"/>
                    <a:pt x="249" y="39"/>
                    <a:pt x="215" y="16"/>
                  </a:cubicBezTo>
                  <a:cubicBezTo>
                    <a:pt x="191" y="9"/>
                    <a:pt x="162" y="1"/>
                    <a:pt x="13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70"/>
            <p:cNvSpPr/>
            <p:nvPr/>
          </p:nvSpPr>
          <p:spPr>
            <a:xfrm>
              <a:off x="7038716" y="2233631"/>
              <a:ext cx="38932" cy="22272"/>
            </a:xfrm>
            <a:custGeom>
              <a:avLst/>
              <a:gdLst/>
              <a:ahLst/>
              <a:cxnLst/>
              <a:rect l="l" t="t" r="r" b="b"/>
              <a:pathLst>
                <a:path w="215" h="123" extrusionOk="0">
                  <a:moveTo>
                    <a:pt x="97" y="0"/>
                  </a:moveTo>
                  <a:cubicBezTo>
                    <a:pt x="84" y="0"/>
                    <a:pt x="70" y="2"/>
                    <a:pt x="56" y="5"/>
                  </a:cubicBezTo>
                  <a:cubicBezTo>
                    <a:pt x="23" y="15"/>
                    <a:pt x="0" y="50"/>
                    <a:pt x="11" y="95"/>
                  </a:cubicBezTo>
                  <a:cubicBezTo>
                    <a:pt x="19" y="103"/>
                    <a:pt x="27" y="111"/>
                    <a:pt x="35" y="111"/>
                  </a:cubicBezTo>
                  <a:cubicBezTo>
                    <a:pt x="39" y="111"/>
                    <a:pt x="42" y="109"/>
                    <a:pt x="46" y="106"/>
                  </a:cubicBezTo>
                  <a:lnTo>
                    <a:pt x="91" y="106"/>
                  </a:lnTo>
                  <a:cubicBezTo>
                    <a:pt x="107" y="114"/>
                    <a:pt x="117" y="122"/>
                    <a:pt x="130" y="122"/>
                  </a:cubicBezTo>
                  <a:cubicBezTo>
                    <a:pt x="135" y="122"/>
                    <a:pt x="140" y="121"/>
                    <a:pt x="147" y="118"/>
                  </a:cubicBezTo>
                  <a:cubicBezTo>
                    <a:pt x="181" y="118"/>
                    <a:pt x="215" y="83"/>
                    <a:pt x="192" y="50"/>
                  </a:cubicBezTo>
                  <a:cubicBezTo>
                    <a:pt x="175" y="15"/>
                    <a:pt x="138" y="0"/>
                    <a:pt x="9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70"/>
            <p:cNvSpPr/>
            <p:nvPr/>
          </p:nvSpPr>
          <p:spPr>
            <a:xfrm>
              <a:off x="6743736" y="2344269"/>
              <a:ext cx="121866" cy="80759"/>
            </a:xfrm>
            <a:custGeom>
              <a:avLst/>
              <a:gdLst/>
              <a:ahLst/>
              <a:cxnLst/>
              <a:rect l="l" t="t" r="r" b="b"/>
              <a:pathLst>
                <a:path w="673" h="446" extrusionOk="0">
                  <a:moveTo>
                    <a:pt x="265" y="0"/>
                  </a:moveTo>
                  <a:cubicBezTo>
                    <a:pt x="245" y="0"/>
                    <a:pt x="225" y="2"/>
                    <a:pt x="205" y="4"/>
                  </a:cubicBezTo>
                  <a:cubicBezTo>
                    <a:pt x="24" y="38"/>
                    <a:pt x="1" y="264"/>
                    <a:pt x="12" y="411"/>
                  </a:cubicBezTo>
                  <a:cubicBezTo>
                    <a:pt x="12" y="434"/>
                    <a:pt x="32" y="445"/>
                    <a:pt x="52" y="445"/>
                  </a:cubicBezTo>
                  <a:cubicBezTo>
                    <a:pt x="72" y="445"/>
                    <a:pt x="91" y="434"/>
                    <a:pt x="91" y="411"/>
                  </a:cubicBezTo>
                  <a:cubicBezTo>
                    <a:pt x="80" y="298"/>
                    <a:pt x="80" y="140"/>
                    <a:pt x="205" y="95"/>
                  </a:cubicBezTo>
                  <a:cubicBezTo>
                    <a:pt x="235" y="81"/>
                    <a:pt x="266" y="74"/>
                    <a:pt x="298" y="74"/>
                  </a:cubicBezTo>
                  <a:cubicBezTo>
                    <a:pt x="417" y="74"/>
                    <a:pt x="535" y="166"/>
                    <a:pt x="589" y="264"/>
                  </a:cubicBezTo>
                  <a:cubicBezTo>
                    <a:pt x="596" y="278"/>
                    <a:pt x="607" y="283"/>
                    <a:pt x="618" y="283"/>
                  </a:cubicBezTo>
                  <a:cubicBezTo>
                    <a:pt x="644" y="283"/>
                    <a:pt x="673" y="254"/>
                    <a:pt x="657" y="230"/>
                  </a:cubicBezTo>
                  <a:cubicBezTo>
                    <a:pt x="577" y="79"/>
                    <a:pt x="425" y="0"/>
                    <a:pt x="26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70"/>
            <p:cNvSpPr/>
            <p:nvPr/>
          </p:nvSpPr>
          <p:spPr>
            <a:xfrm>
              <a:off x="7028395" y="2300086"/>
              <a:ext cx="93075" cy="65368"/>
            </a:xfrm>
            <a:custGeom>
              <a:avLst/>
              <a:gdLst/>
              <a:ahLst/>
              <a:cxnLst/>
              <a:rect l="l" t="t" r="r" b="b"/>
              <a:pathLst>
                <a:path w="514" h="361" extrusionOk="0">
                  <a:moveTo>
                    <a:pt x="218" y="0"/>
                  </a:moveTo>
                  <a:cubicBezTo>
                    <a:pt x="195" y="0"/>
                    <a:pt x="172" y="3"/>
                    <a:pt x="148" y="10"/>
                  </a:cubicBezTo>
                  <a:cubicBezTo>
                    <a:pt x="23" y="56"/>
                    <a:pt x="12" y="214"/>
                    <a:pt x="0" y="327"/>
                  </a:cubicBezTo>
                  <a:cubicBezTo>
                    <a:pt x="0" y="350"/>
                    <a:pt x="20" y="361"/>
                    <a:pt x="40" y="361"/>
                  </a:cubicBezTo>
                  <a:cubicBezTo>
                    <a:pt x="60" y="361"/>
                    <a:pt x="80" y="350"/>
                    <a:pt x="80" y="327"/>
                  </a:cubicBezTo>
                  <a:cubicBezTo>
                    <a:pt x="80" y="248"/>
                    <a:pt x="91" y="146"/>
                    <a:pt x="159" y="90"/>
                  </a:cubicBezTo>
                  <a:cubicBezTo>
                    <a:pt x="181" y="78"/>
                    <a:pt x="203" y="72"/>
                    <a:pt x="223" y="72"/>
                  </a:cubicBezTo>
                  <a:cubicBezTo>
                    <a:pt x="318" y="72"/>
                    <a:pt x="393" y="183"/>
                    <a:pt x="430" y="248"/>
                  </a:cubicBezTo>
                  <a:cubicBezTo>
                    <a:pt x="438" y="263"/>
                    <a:pt x="450" y="269"/>
                    <a:pt x="463" y="269"/>
                  </a:cubicBezTo>
                  <a:cubicBezTo>
                    <a:pt x="488" y="269"/>
                    <a:pt x="513" y="244"/>
                    <a:pt x="498" y="214"/>
                  </a:cubicBezTo>
                  <a:cubicBezTo>
                    <a:pt x="440" y="99"/>
                    <a:pt x="343" y="0"/>
                    <a:pt x="21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70"/>
            <p:cNvSpPr/>
            <p:nvPr/>
          </p:nvSpPr>
          <p:spPr>
            <a:xfrm>
              <a:off x="6809287" y="2539469"/>
              <a:ext cx="160798" cy="108464"/>
            </a:xfrm>
            <a:custGeom>
              <a:avLst/>
              <a:gdLst/>
              <a:ahLst/>
              <a:cxnLst/>
              <a:rect l="l" t="t" r="r" b="b"/>
              <a:pathLst>
                <a:path w="888" h="599" extrusionOk="0">
                  <a:moveTo>
                    <a:pt x="51" y="1"/>
                  </a:moveTo>
                  <a:cubicBezTo>
                    <a:pt x="32" y="1"/>
                    <a:pt x="12" y="12"/>
                    <a:pt x="12" y="34"/>
                  </a:cubicBezTo>
                  <a:cubicBezTo>
                    <a:pt x="1" y="226"/>
                    <a:pt x="57" y="396"/>
                    <a:pt x="215" y="520"/>
                  </a:cubicBezTo>
                  <a:cubicBezTo>
                    <a:pt x="288" y="577"/>
                    <a:pt x="366" y="599"/>
                    <a:pt x="444" y="599"/>
                  </a:cubicBezTo>
                  <a:cubicBezTo>
                    <a:pt x="584" y="599"/>
                    <a:pt x="726" y="529"/>
                    <a:pt x="848" y="464"/>
                  </a:cubicBezTo>
                  <a:cubicBezTo>
                    <a:pt x="887" y="445"/>
                    <a:pt x="859" y="392"/>
                    <a:pt x="822" y="392"/>
                  </a:cubicBezTo>
                  <a:cubicBezTo>
                    <a:pt x="816" y="392"/>
                    <a:pt x="810" y="393"/>
                    <a:pt x="803" y="396"/>
                  </a:cubicBezTo>
                  <a:cubicBezTo>
                    <a:pt x="688" y="461"/>
                    <a:pt x="573" y="516"/>
                    <a:pt x="456" y="516"/>
                  </a:cubicBezTo>
                  <a:cubicBezTo>
                    <a:pt x="388" y="516"/>
                    <a:pt x="320" y="498"/>
                    <a:pt x="250" y="452"/>
                  </a:cubicBezTo>
                  <a:cubicBezTo>
                    <a:pt x="114" y="362"/>
                    <a:pt x="80" y="181"/>
                    <a:pt x="91" y="34"/>
                  </a:cubicBezTo>
                  <a:cubicBezTo>
                    <a:pt x="91" y="12"/>
                    <a:pt x="71" y="1"/>
                    <a:pt x="51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70"/>
            <p:cNvSpPr/>
            <p:nvPr/>
          </p:nvSpPr>
          <p:spPr>
            <a:xfrm>
              <a:off x="6955782" y="2426478"/>
              <a:ext cx="97420" cy="75508"/>
            </a:xfrm>
            <a:custGeom>
              <a:avLst/>
              <a:gdLst/>
              <a:ahLst/>
              <a:cxnLst/>
              <a:rect l="l" t="t" r="r" b="b"/>
              <a:pathLst>
                <a:path w="538" h="417" extrusionOk="0">
                  <a:moveTo>
                    <a:pt x="285" y="0"/>
                  </a:moveTo>
                  <a:cubicBezTo>
                    <a:pt x="201" y="0"/>
                    <a:pt x="110" y="35"/>
                    <a:pt x="39" y="70"/>
                  </a:cubicBezTo>
                  <a:cubicBezTo>
                    <a:pt x="1" y="90"/>
                    <a:pt x="29" y="143"/>
                    <a:pt x="66" y="143"/>
                  </a:cubicBezTo>
                  <a:cubicBezTo>
                    <a:pt x="72" y="143"/>
                    <a:pt x="78" y="141"/>
                    <a:pt x="85" y="138"/>
                  </a:cubicBezTo>
                  <a:cubicBezTo>
                    <a:pt x="138" y="108"/>
                    <a:pt x="206" y="83"/>
                    <a:pt x="272" y="83"/>
                  </a:cubicBezTo>
                  <a:cubicBezTo>
                    <a:pt x="305" y="83"/>
                    <a:pt x="338" y="89"/>
                    <a:pt x="368" y="104"/>
                  </a:cubicBezTo>
                  <a:cubicBezTo>
                    <a:pt x="469" y="149"/>
                    <a:pt x="401" y="285"/>
                    <a:pt x="368" y="353"/>
                  </a:cubicBezTo>
                  <a:cubicBezTo>
                    <a:pt x="352" y="385"/>
                    <a:pt x="375" y="417"/>
                    <a:pt x="402" y="417"/>
                  </a:cubicBezTo>
                  <a:cubicBezTo>
                    <a:pt x="414" y="417"/>
                    <a:pt x="426" y="411"/>
                    <a:pt x="436" y="398"/>
                  </a:cubicBezTo>
                  <a:cubicBezTo>
                    <a:pt x="492" y="285"/>
                    <a:pt x="537" y="138"/>
                    <a:pt x="424" y="48"/>
                  </a:cubicBezTo>
                  <a:cubicBezTo>
                    <a:pt x="385" y="13"/>
                    <a:pt x="337" y="0"/>
                    <a:pt x="28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70"/>
            <p:cNvSpPr/>
            <p:nvPr/>
          </p:nvSpPr>
          <p:spPr>
            <a:xfrm>
              <a:off x="6368175" y="2494924"/>
              <a:ext cx="220192" cy="223627"/>
            </a:xfrm>
            <a:custGeom>
              <a:avLst/>
              <a:gdLst/>
              <a:ahLst/>
              <a:cxnLst/>
              <a:rect l="l" t="t" r="r" b="b"/>
              <a:pathLst>
                <a:path w="1216" h="1235" extrusionOk="0">
                  <a:moveTo>
                    <a:pt x="646" y="1"/>
                  </a:moveTo>
                  <a:cubicBezTo>
                    <a:pt x="566" y="1"/>
                    <a:pt x="480" y="19"/>
                    <a:pt x="390" y="65"/>
                  </a:cubicBezTo>
                  <a:cubicBezTo>
                    <a:pt x="0" y="260"/>
                    <a:pt x="80" y="1234"/>
                    <a:pt x="810" y="1234"/>
                  </a:cubicBezTo>
                  <a:cubicBezTo>
                    <a:pt x="928" y="1234"/>
                    <a:pt x="1063" y="1209"/>
                    <a:pt x="1216" y="1151"/>
                  </a:cubicBezTo>
                  <a:lnTo>
                    <a:pt x="1181" y="280"/>
                  </a:lnTo>
                  <a:cubicBezTo>
                    <a:pt x="1181" y="280"/>
                    <a:pt x="959" y="1"/>
                    <a:pt x="646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70"/>
            <p:cNvSpPr/>
            <p:nvPr/>
          </p:nvSpPr>
          <p:spPr>
            <a:xfrm>
              <a:off x="6442780" y="2540374"/>
              <a:ext cx="127117" cy="138341"/>
            </a:xfrm>
            <a:custGeom>
              <a:avLst/>
              <a:gdLst/>
              <a:ahLst/>
              <a:cxnLst/>
              <a:rect l="l" t="t" r="r" b="b"/>
              <a:pathLst>
                <a:path w="702" h="764" extrusionOk="0">
                  <a:moveTo>
                    <a:pt x="422" y="420"/>
                  </a:moveTo>
                  <a:cubicBezTo>
                    <a:pt x="431" y="420"/>
                    <a:pt x="442" y="421"/>
                    <a:pt x="453" y="425"/>
                  </a:cubicBezTo>
                  <a:cubicBezTo>
                    <a:pt x="498" y="447"/>
                    <a:pt x="532" y="470"/>
                    <a:pt x="566" y="493"/>
                  </a:cubicBezTo>
                  <a:cubicBezTo>
                    <a:pt x="577" y="538"/>
                    <a:pt x="588" y="595"/>
                    <a:pt x="600" y="640"/>
                  </a:cubicBezTo>
                  <a:lnTo>
                    <a:pt x="588" y="640"/>
                  </a:lnTo>
                  <a:cubicBezTo>
                    <a:pt x="554" y="650"/>
                    <a:pt x="518" y="657"/>
                    <a:pt x="483" y="657"/>
                  </a:cubicBezTo>
                  <a:cubicBezTo>
                    <a:pt x="438" y="657"/>
                    <a:pt x="394" y="644"/>
                    <a:pt x="362" y="606"/>
                  </a:cubicBezTo>
                  <a:cubicBezTo>
                    <a:pt x="301" y="535"/>
                    <a:pt x="340" y="420"/>
                    <a:pt x="422" y="420"/>
                  </a:cubicBezTo>
                  <a:close/>
                  <a:moveTo>
                    <a:pt x="181" y="1"/>
                  </a:moveTo>
                  <a:cubicBezTo>
                    <a:pt x="122" y="1"/>
                    <a:pt x="64" y="19"/>
                    <a:pt x="12" y="63"/>
                  </a:cubicBezTo>
                  <a:cubicBezTo>
                    <a:pt x="0" y="63"/>
                    <a:pt x="0" y="75"/>
                    <a:pt x="12" y="75"/>
                  </a:cubicBezTo>
                  <a:cubicBezTo>
                    <a:pt x="34" y="73"/>
                    <a:pt x="55" y="73"/>
                    <a:pt x="76" y="73"/>
                  </a:cubicBezTo>
                  <a:cubicBezTo>
                    <a:pt x="237" y="73"/>
                    <a:pt x="364" y="117"/>
                    <a:pt x="464" y="266"/>
                  </a:cubicBezTo>
                  <a:lnTo>
                    <a:pt x="532" y="402"/>
                  </a:lnTo>
                  <a:cubicBezTo>
                    <a:pt x="486" y="383"/>
                    <a:pt x="429" y="363"/>
                    <a:pt x="376" y="363"/>
                  </a:cubicBezTo>
                  <a:cubicBezTo>
                    <a:pt x="337" y="363"/>
                    <a:pt x="300" y="374"/>
                    <a:pt x="272" y="402"/>
                  </a:cubicBezTo>
                  <a:cubicBezTo>
                    <a:pt x="193" y="482"/>
                    <a:pt x="226" y="606"/>
                    <a:pt x="294" y="674"/>
                  </a:cubicBezTo>
                  <a:cubicBezTo>
                    <a:pt x="359" y="739"/>
                    <a:pt x="431" y="763"/>
                    <a:pt x="512" y="763"/>
                  </a:cubicBezTo>
                  <a:cubicBezTo>
                    <a:pt x="543" y="763"/>
                    <a:pt x="576" y="759"/>
                    <a:pt x="611" y="753"/>
                  </a:cubicBezTo>
                  <a:cubicBezTo>
                    <a:pt x="623" y="753"/>
                    <a:pt x="633" y="753"/>
                    <a:pt x="645" y="741"/>
                  </a:cubicBezTo>
                  <a:cubicBezTo>
                    <a:pt x="656" y="741"/>
                    <a:pt x="679" y="731"/>
                    <a:pt x="679" y="708"/>
                  </a:cubicBezTo>
                  <a:cubicBezTo>
                    <a:pt x="701" y="504"/>
                    <a:pt x="633" y="278"/>
                    <a:pt x="487" y="143"/>
                  </a:cubicBezTo>
                  <a:cubicBezTo>
                    <a:pt x="399" y="62"/>
                    <a:pt x="288" y="1"/>
                    <a:pt x="181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70"/>
            <p:cNvSpPr/>
            <p:nvPr/>
          </p:nvSpPr>
          <p:spPr>
            <a:xfrm>
              <a:off x="5982654" y="2422675"/>
              <a:ext cx="656773" cy="616558"/>
            </a:xfrm>
            <a:custGeom>
              <a:avLst/>
              <a:gdLst/>
              <a:ahLst/>
              <a:cxnLst/>
              <a:rect l="l" t="t" r="r" b="b"/>
              <a:pathLst>
                <a:path w="3627" h="3405" extrusionOk="0">
                  <a:moveTo>
                    <a:pt x="318" y="0"/>
                  </a:moveTo>
                  <a:cubicBezTo>
                    <a:pt x="301" y="0"/>
                    <a:pt x="291" y="11"/>
                    <a:pt x="291" y="34"/>
                  </a:cubicBezTo>
                  <a:cubicBezTo>
                    <a:pt x="291" y="159"/>
                    <a:pt x="608" y="544"/>
                    <a:pt x="608" y="544"/>
                  </a:cubicBezTo>
                  <a:cubicBezTo>
                    <a:pt x="495" y="521"/>
                    <a:pt x="404" y="453"/>
                    <a:pt x="234" y="261"/>
                  </a:cubicBezTo>
                  <a:cubicBezTo>
                    <a:pt x="162" y="173"/>
                    <a:pt x="100" y="136"/>
                    <a:pt x="61" y="136"/>
                  </a:cubicBezTo>
                  <a:cubicBezTo>
                    <a:pt x="10" y="136"/>
                    <a:pt x="1" y="202"/>
                    <a:pt x="65" y="306"/>
                  </a:cubicBezTo>
                  <a:cubicBezTo>
                    <a:pt x="166" y="487"/>
                    <a:pt x="472" y="793"/>
                    <a:pt x="472" y="793"/>
                  </a:cubicBezTo>
                  <a:cubicBezTo>
                    <a:pt x="342" y="784"/>
                    <a:pt x="132" y="595"/>
                    <a:pt x="72" y="595"/>
                  </a:cubicBezTo>
                  <a:cubicBezTo>
                    <a:pt x="54" y="595"/>
                    <a:pt x="49" y="612"/>
                    <a:pt x="65" y="657"/>
                  </a:cubicBezTo>
                  <a:cubicBezTo>
                    <a:pt x="189" y="1041"/>
                    <a:pt x="879" y="1256"/>
                    <a:pt x="879" y="1256"/>
                  </a:cubicBezTo>
                  <a:cubicBezTo>
                    <a:pt x="879" y="1256"/>
                    <a:pt x="1467" y="3326"/>
                    <a:pt x="3412" y="3404"/>
                  </a:cubicBezTo>
                  <a:lnTo>
                    <a:pt x="3627" y="2567"/>
                  </a:lnTo>
                  <a:cubicBezTo>
                    <a:pt x="1772" y="2285"/>
                    <a:pt x="1229" y="1109"/>
                    <a:pt x="1229" y="1109"/>
                  </a:cubicBezTo>
                  <a:cubicBezTo>
                    <a:pt x="1274" y="734"/>
                    <a:pt x="962" y="56"/>
                    <a:pt x="874" y="56"/>
                  </a:cubicBezTo>
                  <a:cubicBezTo>
                    <a:pt x="871" y="56"/>
                    <a:pt x="869" y="56"/>
                    <a:pt x="868" y="57"/>
                  </a:cubicBezTo>
                  <a:cubicBezTo>
                    <a:pt x="778" y="91"/>
                    <a:pt x="943" y="555"/>
                    <a:pt x="904" y="555"/>
                  </a:cubicBezTo>
                  <a:cubicBezTo>
                    <a:pt x="903" y="555"/>
                    <a:pt x="903" y="555"/>
                    <a:pt x="902" y="555"/>
                  </a:cubicBezTo>
                  <a:cubicBezTo>
                    <a:pt x="857" y="532"/>
                    <a:pt x="585" y="250"/>
                    <a:pt x="495" y="137"/>
                  </a:cubicBezTo>
                  <a:cubicBezTo>
                    <a:pt x="432" y="57"/>
                    <a:pt x="357" y="0"/>
                    <a:pt x="318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70"/>
            <p:cNvSpPr/>
            <p:nvPr/>
          </p:nvSpPr>
          <p:spPr>
            <a:xfrm>
              <a:off x="6401856" y="2869209"/>
              <a:ext cx="237576" cy="170029"/>
            </a:xfrm>
            <a:custGeom>
              <a:avLst/>
              <a:gdLst/>
              <a:ahLst/>
              <a:cxnLst/>
              <a:rect l="l" t="t" r="r" b="b"/>
              <a:pathLst>
                <a:path w="1312" h="939" extrusionOk="0">
                  <a:moveTo>
                    <a:pt x="792" y="0"/>
                  </a:moveTo>
                  <a:cubicBezTo>
                    <a:pt x="555" y="272"/>
                    <a:pt x="317" y="486"/>
                    <a:pt x="0" y="644"/>
                  </a:cubicBezTo>
                  <a:cubicBezTo>
                    <a:pt x="306" y="803"/>
                    <a:pt x="668" y="916"/>
                    <a:pt x="1097" y="938"/>
                  </a:cubicBezTo>
                  <a:lnTo>
                    <a:pt x="1312" y="101"/>
                  </a:lnTo>
                  <a:cubicBezTo>
                    <a:pt x="1131" y="79"/>
                    <a:pt x="962" y="45"/>
                    <a:pt x="79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70"/>
            <p:cNvSpPr/>
            <p:nvPr/>
          </p:nvSpPr>
          <p:spPr>
            <a:xfrm>
              <a:off x="6549255" y="2850558"/>
              <a:ext cx="280672" cy="219824"/>
            </a:xfrm>
            <a:custGeom>
              <a:avLst/>
              <a:gdLst/>
              <a:ahLst/>
              <a:cxnLst/>
              <a:rect l="l" t="t" r="r" b="b"/>
              <a:pathLst>
                <a:path w="1550" h="1214" extrusionOk="0">
                  <a:moveTo>
                    <a:pt x="148" y="1"/>
                  </a:moveTo>
                  <a:lnTo>
                    <a:pt x="0" y="1109"/>
                  </a:lnTo>
                  <a:cubicBezTo>
                    <a:pt x="158" y="1172"/>
                    <a:pt x="564" y="1213"/>
                    <a:pt x="845" y="1213"/>
                  </a:cubicBezTo>
                  <a:cubicBezTo>
                    <a:pt x="966" y="1213"/>
                    <a:pt x="1064" y="1206"/>
                    <a:pt x="1108" y="1189"/>
                  </a:cubicBezTo>
                  <a:cubicBezTo>
                    <a:pt x="1550" y="1053"/>
                    <a:pt x="1222" y="408"/>
                    <a:pt x="1041" y="307"/>
                  </a:cubicBezTo>
                  <a:cubicBezTo>
                    <a:pt x="668" y="114"/>
                    <a:pt x="148" y="1"/>
                    <a:pt x="148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70"/>
            <p:cNvSpPr/>
            <p:nvPr/>
          </p:nvSpPr>
          <p:spPr>
            <a:xfrm>
              <a:off x="6549255" y="2850558"/>
              <a:ext cx="49253" cy="209141"/>
            </a:xfrm>
            <a:custGeom>
              <a:avLst/>
              <a:gdLst/>
              <a:ahLst/>
              <a:cxnLst/>
              <a:rect l="l" t="t" r="r" b="b"/>
              <a:pathLst>
                <a:path w="272" h="1155" extrusionOk="0">
                  <a:moveTo>
                    <a:pt x="148" y="1"/>
                  </a:moveTo>
                  <a:lnTo>
                    <a:pt x="0" y="1109"/>
                  </a:lnTo>
                  <a:cubicBezTo>
                    <a:pt x="35" y="1121"/>
                    <a:pt x="91" y="1143"/>
                    <a:pt x="148" y="1154"/>
                  </a:cubicBezTo>
                  <a:cubicBezTo>
                    <a:pt x="170" y="951"/>
                    <a:pt x="193" y="747"/>
                    <a:pt x="226" y="544"/>
                  </a:cubicBezTo>
                  <a:cubicBezTo>
                    <a:pt x="249" y="363"/>
                    <a:pt x="272" y="171"/>
                    <a:pt x="204" y="13"/>
                  </a:cubicBezTo>
                  <a:cubicBezTo>
                    <a:pt x="170" y="1"/>
                    <a:pt x="148" y="1"/>
                    <a:pt x="148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3" name="Google Shape;2013;p70"/>
          <p:cNvGrpSpPr/>
          <p:nvPr/>
        </p:nvGrpSpPr>
        <p:grpSpPr>
          <a:xfrm>
            <a:off x="6662043" y="88332"/>
            <a:ext cx="842792" cy="842769"/>
            <a:chOff x="6447070" y="852359"/>
            <a:chExt cx="589778" cy="589761"/>
          </a:xfrm>
        </p:grpSpPr>
        <p:sp>
          <p:nvSpPr>
            <p:cNvPr id="2014" name="Google Shape;2014;p70"/>
            <p:cNvSpPr/>
            <p:nvPr/>
          </p:nvSpPr>
          <p:spPr>
            <a:xfrm>
              <a:off x="6447070" y="852359"/>
              <a:ext cx="589778" cy="589761"/>
            </a:xfrm>
            <a:custGeom>
              <a:avLst/>
              <a:gdLst/>
              <a:ahLst/>
              <a:cxnLst/>
              <a:rect l="l" t="t" r="r" b="b"/>
              <a:pathLst>
                <a:path w="3257" h="3257" extrusionOk="0">
                  <a:moveTo>
                    <a:pt x="1628" y="0"/>
                  </a:moveTo>
                  <a:cubicBezTo>
                    <a:pt x="736" y="0"/>
                    <a:pt x="0" y="724"/>
                    <a:pt x="0" y="1628"/>
                  </a:cubicBezTo>
                  <a:cubicBezTo>
                    <a:pt x="0" y="2522"/>
                    <a:pt x="736" y="3257"/>
                    <a:pt x="1628" y="3257"/>
                  </a:cubicBezTo>
                  <a:cubicBezTo>
                    <a:pt x="2533" y="3257"/>
                    <a:pt x="3257" y="2522"/>
                    <a:pt x="3257" y="1628"/>
                  </a:cubicBezTo>
                  <a:cubicBezTo>
                    <a:pt x="3257" y="724"/>
                    <a:pt x="2533" y="0"/>
                    <a:pt x="16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70"/>
            <p:cNvSpPr/>
            <p:nvPr/>
          </p:nvSpPr>
          <p:spPr>
            <a:xfrm>
              <a:off x="6483829" y="852359"/>
              <a:ext cx="553018" cy="581613"/>
            </a:xfrm>
            <a:custGeom>
              <a:avLst/>
              <a:gdLst/>
              <a:ahLst/>
              <a:cxnLst/>
              <a:rect l="l" t="t" r="r" b="b"/>
              <a:pathLst>
                <a:path w="3054" h="3212" extrusionOk="0">
                  <a:moveTo>
                    <a:pt x="1324" y="0"/>
                  </a:moveTo>
                  <a:cubicBezTo>
                    <a:pt x="1267" y="12"/>
                    <a:pt x="1211" y="12"/>
                    <a:pt x="1143" y="23"/>
                  </a:cubicBezTo>
                  <a:cubicBezTo>
                    <a:pt x="1810" y="329"/>
                    <a:pt x="2251" y="973"/>
                    <a:pt x="2421" y="1685"/>
                  </a:cubicBezTo>
                  <a:cubicBezTo>
                    <a:pt x="2284" y="1848"/>
                    <a:pt x="2095" y="1978"/>
                    <a:pt x="1884" y="1978"/>
                  </a:cubicBezTo>
                  <a:cubicBezTo>
                    <a:pt x="1816" y="1978"/>
                    <a:pt x="1746" y="1964"/>
                    <a:pt x="1674" y="1934"/>
                  </a:cubicBezTo>
                  <a:cubicBezTo>
                    <a:pt x="1437" y="1821"/>
                    <a:pt x="1347" y="1515"/>
                    <a:pt x="1222" y="1301"/>
                  </a:cubicBezTo>
                  <a:cubicBezTo>
                    <a:pt x="1018" y="917"/>
                    <a:pt x="668" y="668"/>
                    <a:pt x="295" y="452"/>
                  </a:cubicBezTo>
                  <a:cubicBezTo>
                    <a:pt x="272" y="487"/>
                    <a:pt x="249" y="509"/>
                    <a:pt x="227" y="532"/>
                  </a:cubicBezTo>
                  <a:cubicBezTo>
                    <a:pt x="408" y="645"/>
                    <a:pt x="589" y="758"/>
                    <a:pt x="759" y="894"/>
                  </a:cubicBezTo>
                  <a:cubicBezTo>
                    <a:pt x="216" y="1154"/>
                    <a:pt x="1" y="1832"/>
                    <a:pt x="23" y="2443"/>
                  </a:cubicBezTo>
                  <a:cubicBezTo>
                    <a:pt x="58" y="2500"/>
                    <a:pt x="91" y="2556"/>
                    <a:pt x="136" y="2613"/>
                  </a:cubicBezTo>
                  <a:cubicBezTo>
                    <a:pt x="68" y="1990"/>
                    <a:pt x="249" y="1211"/>
                    <a:pt x="849" y="973"/>
                  </a:cubicBezTo>
                  <a:cubicBezTo>
                    <a:pt x="860" y="984"/>
                    <a:pt x="883" y="995"/>
                    <a:pt x="894" y="1018"/>
                  </a:cubicBezTo>
                  <a:cubicBezTo>
                    <a:pt x="1098" y="1211"/>
                    <a:pt x="1177" y="1482"/>
                    <a:pt x="1324" y="1719"/>
                  </a:cubicBezTo>
                  <a:cubicBezTo>
                    <a:pt x="973" y="1855"/>
                    <a:pt x="860" y="2239"/>
                    <a:pt x="1053" y="2522"/>
                  </a:cubicBezTo>
                  <a:cubicBezTo>
                    <a:pt x="849" y="2703"/>
                    <a:pt x="827" y="2963"/>
                    <a:pt x="917" y="3178"/>
                  </a:cubicBezTo>
                  <a:lnTo>
                    <a:pt x="1053" y="3212"/>
                  </a:lnTo>
                  <a:cubicBezTo>
                    <a:pt x="928" y="3020"/>
                    <a:pt x="917" y="2771"/>
                    <a:pt x="1109" y="2601"/>
                  </a:cubicBezTo>
                  <a:cubicBezTo>
                    <a:pt x="1131" y="2624"/>
                    <a:pt x="1166" y="2646"/>
                    <a:pt x="1188" y="2669"/>
                  </a:cubicBezTo>
                  <a:cubicBezTo>
                    <a:pt x="1401" y="2825"/>
                    <a:pt x="1654" y="2881"/>
                    <a:pt x="1917" y="2881"/>
                  </a:cubicBezTo>
                  <a:cubicBezTo>
                    <a:pt x="2130" y="2881"/>
                    <a:pt x="2349" y="2844"/>
                    <a:pt x="2556" y="2794"/>
                  </a:cubicBezTo>
                  <a:cubicBezTo>
                    <a:pt x="2602" y="2748"/>
                    <a:pt x="2647" y="2703"/>
                    <a:pt x="2692" y="2646"/>
                  </a:cubicBezTo>
                  <a:lnTo>
                    <a:pt x="2692" y="2646"/>
                  </a:lnTo>
                  <a:cubicBezTo>
                    <a:pt x="2448" y="2721"/>
                    <a:pt x="2213" y="2765"/>
                    <a:pt x="1959" y="2765"/>
                  </a:cubicBezTo>
                  <a:cubicBezTo>
                    <a:pt x="1907" y="2765"/>
                    <a:pt x="1853" y="2763"/>
                    <a:pt x="1799" y="2759"/>
                  </a:cubicBezTo>
                  <a:cubicBezTo>
                    <a:pt x="1561" y="2748"/>
                    <a:pt x="1324" y="2669"/>
                    <a:pt x="1154" y="2511"/>
                  </a:cubicBezTo>
                  <a:cubicBezTo>
                    <a:pt x="894" y="2284"/>
                    <a:pt x="1121" y="1889"/>
                    <a:pt x="1380" y="1799"/>
                  </a:cubicBezTo>
                  <a:cubicBezTo>
                    <a:pt x="1392" y="1821"/>
                    <a:pt x="1415" y="1832"/>
                    <a:pt x="1425" y="1844"/>
                  </a:cubicBezTo>
                  <a:cubicBezTo>
                    <a:pt x="1566" y="2003"/>
                    <a:pt x="1730" y="2071"/>
                    <a:pt x="1895" y="2071"/>
                  </a:cubicBezTo>
                  <a:cubicBezTo>
                    <a:pt x="2116" y="2071"/>
                    <a:pt x="2338" y="1948"/>
                    <a:pt x="2500" y="1753"/>
                  </a:cubicBezTo>
                  <a:cubicBezTo>
                    <a:pt x="2571" y="1788"/>
                    <a:pt x="2659" y="1806"/>
                    <a:pt x="2743" y="1806"/>
                  </a:cubicBezTo>
                  <a:cubicBezTo>
                    <a:pt x="2793" y="1806"/>
                    <a:pt x="2842" y="1800"/>
                    <a:pt x="2885" y="1787"/>
                  </a:cubicBezTo>
                  <a:cubicBezTo>
                    <a:pt x="2941" y="1776"/>
                    <a:pt x="2998" y="1742"/>
                    <a:pt x="3054" y="1696"/>
                  </a:cubicBezTo>
                  <a:lnTo>
                    <a:pt x="3054" y="1628"/>
                  </a:lnTo>
                  <a:lnTo>
                    <a:pt x="3054" y="1550"/>
                  </a:lnTo>
                  <a:cubicBezTo>
                    <a:pt x="2986" y="1628"/>
                    <a:pt x="2907" y="1696"/>
                    <a:pt x="2805" y="1708"/>
                  </a:cubicBezTo>
                  <a:cubicBezTo>
                    <a:pt x="2792" y="1710"/>
                    <a:pt x="2778" y="1711"/>
                    <a:pt x="2762" y="1711"/>
                  </a:cubicBezTo>
                  <a:cubicBezTo>
                    <a:pt x="2681" y="1711"/>
                    <a:pt x="2568" y="1687"/>
                    <a:pt x="2511" y="1640"/>
                  </a:cubicBezTo>
                  <a:cubicBezTo>
                    <a:pt x="2342" y="950"/>
                    <a:pt x="1935" y="339"/>
                    <a:pt x="1324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673730" y="4113071"/>
            <a:ext cx="4015300" cy="414355"/>
          </a:xfrm>
          <a:prstGeom prst="rect">
            <a:avLst/>
          </a:prstGeom>
          <a:solidFill>
            <a:srgbClr val="CD6857"/>
          </a:solidFill>
          <a:ln>
            <a:solidFill>
              <a:srgbClr val="CD68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8601405" y="126124"/>
            <a:ext cx="416471" cy="210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2:00</a:t>
            </a:r>
          </a:p>
          <a:p>
            <a:pPr algn="ctr"/>
            <a:r>
              <a:rPr lang="en-US" sz="700" b="1" dirty="0" err="1" smtClean="0"/>
              <a:t>mins</a:t>
            </a:r>
            <a:endParaRPr lang="en-US" sz="700" b="1" dirty="0"/>
          </a:p>
        </p:txBody>
      </p:sp>
      <p:pic>
        <p:nvPicPr>
          <p:cNvPr id="1026" name="Picture 2" descr="Kagan Structure: RallyRobin – Fountain Middle School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257" y="4365310"/>
            <a:ext cx="773485" cy="68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05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4330" y="1431378"/>
            <a:ext cx="5575697" cy="2655527"/>
          </a:xfrm>
        </p:spPr>
        <p:txBody>
          <a:bodyPr/>
          <a:lstStyle/>
          <a:p>
            <a:r>
              <a:rPr lang="en-US" sz="1800" dirty="0" smtClean="0">
                <a:solidFill>
                  <a:srgbClr val="CD6857"/>
                </a:solidFill>
                <a:latin typeface="Comic Sans MS" panose="030F0702030302020204" pitchFamily="66" charset="0"/>
              </a:rPr>
              <a:t>*Take off </a:t>
            </a:r>
            <a:r>
              <a:rPr lang="en-US" sz="1800" dirty="0" smtClean="0">
                <a:latin typeface="Comic Sans MS" panose="030F0702030302020204" pitchFamily="66" charset="0"/>
              </a:rPr>
              <a:t>if </a:t>
            </a:r>
            <a:r>
              <a:rPr lang="en-US" sz="1800" dirty="0" smtClean="0">
                <a:solidFill>
                  <a:srgbClr val="CD6857"/>
                </a:solidFill>
                <a:latin typeface="Comic Sans MS" panose="030F0702030302020204" pitchFamily="66" charset="0"/>
              </a:rPr>
              <a:t>you can </a:t>
            </a:r>
            <a:r>
              <a:rPr lang="en-US" sz="1800" dirty="0" smtClean="0">
                <a:latin typeface="Comic Sans MS" panose="030F0702030302020204" pitchFamily="66" charset="0"/>
              </a:rPr>
              <a:t>do one of these activities.</a:t>
            </a:r>
            <a:br>
              <a:rPr lang="en-US" sz="1800" dirty="0" smtClean="0">
                <a:latin typeface="Comic Sans MS" panose="030F0702030302020204" pitchFamily="66" charset="0"/>
              </a:rPr>
            </a:br>
            <a:r>
              <a:rPr lang="en-US" sz="1800" dirty="0" smtClean="0">
                <a:solidFill>
                  <a:srgbClr val="CD6857"/>
                </a:solidFill>
                <a:latin typeface="Comic Sans MS" panose="030F0702030302020204" pitchFamily="66" charset="0"/>
              </a:rPr>
              <a:t>*Touch down </a:t>
            </a:r>
            <a:r>
              <a:rPr lang="en-US" sz="1800" dirty="0" smtClean="0">
                <a:latin typeface="Comic Sans MS" panose="030F0702030302020204" pitchFamily="66" charset="0"/>
              </a:rPr>
              <a:t>if </a:t>
            </a:r>
            <a:r>
              <a:rPr lang="en-US" sz="1800" dirty="0" smtClean="0">
                <a:solidFill>
                  <a:srgbClr val="CD6857"/>
                </a:solidFill>
                <a:latin typeface="Comic Sans MS" panose="030F0702030302020204" pitchFamily="66" charset="0"/>
              </a:rPr>
              <a:t>you can’t</a:t>
            </a:r>
            <a:r>
              <a:rPr lang="en-US" sz="1800" dirty="0" smtClean="0">
                <a:latin typeface="Comic Sans MS" panose="030F0702030302020204" pitchFamily="66" charset="0"/>
              </a:rPr>
              <a:t>.</a:t>
            </a:r>
            <a:br>
              <a:rPr lang="en-US" sz="1800" dirty="0" smtClean="0">
                <a:latin typeface="Comic Sans MS" panose="030F0702030302020204" pitchFamily="66" charset="0"/>
              </a:rPr>
            </a:br>
            <a:r>
              <a:rPr lang="en-US" sz="1800" dirty="0" smtClean="0">
                <a:latin typeface="Comic Sans MS" panose="030F0702030302020204" pitchFamily="66" charset="0"/>
              </a:rPr>
              <a:t/>
            </a:r>
            <a:br>
              <a:rPr lang="en-US" sz="1800" dirty="0" smtClean="0">
                <a:latin typeface="Comic Sans MS" panose="030F0702030302020204" pitchFamily="66" charset="0"/>
              </a:rPr>
            </a:br>
            <a:r>
              <a:rPr lang="en-US" sz="1800" dirty="0" smtClean="0">
                <a:latin typeface="Comic Sans MS" panose="030F0702030302020204" pitchFamily="66" charset="0"/>
              </a:rPr>
              <a:t>1. walk </a:t>
            </a:r>
            <a:r>
              <a:rPr lang="en-US" sz="1800" dirty="0">
                <a:latin typeface="Comic Sans MS" panose="030F0702030302020204" pitchFamily="66" charset="0"/>
              </a:rPr>
              <a:t>to </a:t>
            </a:r>
            <a:r>
              <a:rPr lang="en-US" sz="1800" dirty="0" smtClean="0">
                <a:latin typeface="Comic Sans MS" panose="030F0702030302020204" pitchFamily="66" charset="0"/>
              </a:rPr>
              <a:t>school</a:t>
            </a:r>
            <a:br>
              <a:rPr lang="en-US" sz="1800" dirty="0" smtClean="0">
                <a:latin typeface="Comic Sans MS" panose="030F0702030302020204" pitchFamily="66" charset="0"/>
              </a:rPr>
            </a:br>
            <a:r>
              <a:rPr lang="en-US" sz="1800" dirty="0" smtClean="0">
                <a:latin typeface="Comic Sans MS" panose="030F0702030302020204" pitchFamily="66" charset="0"/>
              </a:rPr>
              <a:t>2. write your name</a:t>
            </a:r>
            <a:br>
              <a:rPr lang="en-US" sz="1800" dirty="0" smtClean="0">
                <a:latin typeface="Comic Sans MS" panose="030F0702030302020204" pitchFamily="66" charset="0"/>
              </a:rPr>
            </a:br>
            <a:r>
              <a:rPr lang="en-US" sz="1800" dirty="0" smtClean="0">
                <a:latin typeface="Comic Sans MS" panose="030F0702030302020204" pitchFamily="66" charset="0"/>
              </a:rPr>
              <a:t>3. open </a:t>
            </a:r>
            <a:r>
              <a:rPr lang="en-US" sz="1800" dirty="0">
                <a:latin typeface="Comic Sans MS" panose="030F0702030302020204" pitchFamily="66" charset="0"/>
              </a:rPr>
              <a:t>a </a:t>
            </a:r>
            <a:r>
              <a:rPr lang="en-US" sz="1800" dirty="0" smtClean="0">
                <a:latin typeface="Comic Sans MS" panose="030F0702030302020204" pitchFamily="66" charset="0"/>
              </a:rPr>
              <a:t>door</a:t>
            </a:r>
            <a:br>
              <a:rPr lang="en-US" sz="1800" dirty="0" smtClean="0">
                <a:latin typeface="Comic Sans MS" panose="030F0702030302020204" pitchFamily="66" charset="0"/>
              </a:rPr>
            </a:br>
            <a:r>
              <a:rPr lang="en-US" sz="1800" dirty="0" smtClean="0">
                <a:latin typeface="Comic Sans MS" panose="030F0702030302020204" pitchFamily="66" charset="0"/>
              </a:rPr>
              <a:t>4. turn </a:t>
            </a:r>
            <a:r>
              <a:rPr lang="en-US" sz="1800" dirty="0">
                <a:latin typeface="Comic Sans MS" panose="030F0702030302020204" pitchFamily="66" charset="0"/>
              </a:rPr>
              <a:t>on the </a:t>
            </a:r>
            <a:r>
              <a:rPr lang="en-US" sz="1800" dirty="0" smtClean="0">
                <a:latin typeface="Comic Sans MS" panose="030F0702030302020204" pitchFamily="66" charset="0"/>
              </a:rPr>
              <a:t>computer </a:t>
            </a:r>
            <a:br>
              <a:rPr lang="en-US" sz="1800" dirty="0" smtClean="0">
                <a:latin typeface="Comic Sans MS" panose="030F0702030302020204" pitchFamily="66" charset="0"/>
              </a:rPr>
            </a:br>
            <a:r>
              <a:rPr lang="en-US" sz="1800" dirty="0" smtClean="0">
                <a:latin typeface="Comic Sans MS" panose="030F0702030302020204" pitchFamily="66" charset="0"/>
              </a:rPr>
              <a:t>5. </a:t>
            </a:r>
            <a:r>
              <a:rPr lang="en-US" sz="1800" dirty="0">
                <a:latin typeface="Comic Sans MS" panose="030F0702030302020204" pitchFamily="66" charset="0"/>
              </a:rPr>
              <a:t>use a </a:t>
            </a:r>
            <a:r>
              <a:rPr lang="en-US" sz="1800" dirty="0" smtClean="0">
                <a:latin typeface="Comic Sans MS" panose="030F0702030302020204" pitchFamily="66" charset="0"/>
              </a:rPr>
              <a:t>stapler </a:t>
            </a:r>
            <a:r>
              <a:rPr lang="en-US" sz="1800" dirty="0">
                <a:latin typeface="Comic Sans MS" panose="030F0702030302020204" pitchFamily="66" charset="0"/>
              </a:rPr>
              <a:t>and scissors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75498"/>
            <a:ext cx="8960028" cy="376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1400" dirty="0" smtClean="0">
                <a:solidFill>
                  <a:srgbClr val="CD6857"/>
                </a:solidFill>
              </a:rPr>
              <a:t>Story Preview p. 70  </a:t>
            </a:r>
            <a:endParaRPr lang="en-US" sz="1400" dirty="0">
              <a:solidFill>
                <a:srgbClr val="CD6857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01405" y="126124"/>
            <a:ext cx="416471" cy="210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2:00</a:t>
            </a:r>
          </a:p>
          <a:p>
            <a:pPr algn="ctr"/>
            <a:r>
              <a:rPr lang="en-US" sz="700" b="1" dirty="0" err="1" smtClean="0"/>
              <a:t>mins</a:t>
            </a:r>
            <a:endParaRPr lang="en-US" sz="700" b="1" dirty="0"/>
          </a:p>
        </p:txBody>
      </p:sp>
      <p:pic>
        <p:nvPicPr>
          <p:cNvPr id="2052" name="Picture 4" descr="https://blogger.googleusercontent.com/img/b/R29vZ2xl/AVvXsEgyu716E_488DPX9Y33OacTfK2oGW8BGjDB2bsPmZRv2wUQsbQm1JT6U8pBKBx-rfPNcppNJ_QP8yTunXZQ-0BPYTrQk7mr6UD8TGo0yV5BIMsoURTY40bNopXnH7mbRyiz8h9TUOQ6sbM/s1600/Reasonable+Solutions+Takeoff+Touchdown+Title+Pic.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0" t="38493" r="8450" b="5800"/>
          <a:stretch/>
        </p:blipFill>
        <p:spPr bwMode="auto">
          <a:xfrm>
            <a:off x="194355" y="2327692"/>
            <a:ext cx="2764559" cy="247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blogger.googleusercontent.com/img/b/R29vZ2xl/AVvXsEgyu716E_488DPX9Y33OacTfK2oGW8BGjDB2bsPmZRv2wUQsbQm1JT6U8pBKBx-rfPNcppNJ_QP8yTunXZQ-0BPYTrQk7mr6UD8TGo0yV5BIMsoURTY40bNopXnH7mbRyiz8h9TUOQ6sbM/s1600/Reasonable+Solutions+Takeoff+Touchdown+Title+Pic.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t="38493" r="58277" b="5800"/>
          <a:stretch/>
        </p:blipFill>
        <p:spPr bwMode="auto">
          <a:xfrm>
            <a:off x="751572" y="493504"/>
            <a:ext cx="1650124" cy="179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44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1407"/>
          </a:xfrm>
          <a:prstGeom prst="rect">
            <a:avLst/>
          </a:prstGeom>
        </p:spPr>
      </p:pic>
      <p:pic>
        <p:nvPicPr>
          <p:cNvPr id="3" name="Picture 6" descr="Clipart - Clip Art Hand Point Png, Transparent Png - kind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196" y="856988"/>
            <a:ext cx="680233" cy="36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55429" y="825470"/>
            <a:ext cx="772885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 panose="030F0702030302020204" pitchFamily="66" charset="0"/>
              </a:rPr>
              <a:t>Title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8687" y="0"/>
            <a:ext cx="144779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Comic Sans MS" panose="030F0702030302020204" pitchFamily="66" charset="0"/>
              </a:rPr>
              <a:t>Characters </a:t>
            </a:r>
            <a:endParaRPr lang="en-US" sz="1800" b="1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3135085"/>
            <a:ext cx="133894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Comic Sans MS" panose="030F0702030302020204" pitchFamily="66" charset="0"/>
              </a:rPr>
              <a:t>Main Idea</a:t>
            </a:r>
            <a:endParaRPr lang="en-US" sz="1800" b="1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3957" y="1393371"/>
            <a:ext cx="941615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mic Sans MS" panose="030F0702030302020204" pitchFamily="66" charset="0"/>
              </a:rPr>
              <a:t>The big </a:t>
            </a:r>
          </a:p>
          <a:p>
            <a:r>
              <a:rPr lang="en-US" sz="1600" b="1" dirty="0" smtClean="0">
                <a:latin typeface="Comic Sans MS" panose="030F0702030302020204" pitchFamily="66" charset="0"/>
              </a:rPr>
              <a:t>sister</a:t>
            </a:r>
            <a:endParaRPr lang="en-US" sz="1600" b="1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79229" y="3602389"/>
            <a:ext cx="1164771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mic Sans MS" panose="030F0702030302020204" pitchFamily="66" charset="0"/>
              </a:rPr>
              <a:t>The little</a:t>
            </a:r>
          </a:p>
          <a:p>
            <a:r>
              <a:rPr lang="en-US" sz="1600" b="1" dirty="0" smtClean="0">
                <a:latin typeface="Comic Sans MS" panose="030F0702030302020204" pitchFamily="66" charset="0"/>
              </a:rPr>
              <a:t> brother</a:t>
            </a:r>
            <a:endParaRPr lang="en-US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71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590" y="315686"/>
            <a:ext cx="9170590" cy="482781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8960028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1100" dirty="0" smtClean="0">
                <a:solidFill>
                  <a:srgbClr val="CD6857"/>
                </a:solidFill>
              </a:rPr>
              <a:t>Listen to the audio ! p. 72 - 73</a:t>
            </a:r>
            <a:endParaRPr lang="en-US" sz="1100" dirty="0">
              <a:solidFill>
                <a:srgbClr val="CD6857"/>
              </a:solidFill>
            </a:endParaRPr>
          </a:p>
        </p:txBody>
      </p:sp>
      <p:pic>
        <p:nvPicPr>
          <p:cNvPr id="5" name="CS_L2_AUD_U02_p071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0571" y="1"/>
            <a:ext cx="315686" cy="3156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53308" y="315685"/>
            <a:ext cx="3010793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1. How old is Sofia and Mateo?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3308" y="710547"/>
            <a:ext cx="3010793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2. What are they doing?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3308" y="1105409"/>
            <a:ext cx="3010793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3. Where are they?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265714"/>
            <a:ext cx="914400" cy="3077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Daytime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86" y="3582887"/>
            <a:ext cx="1992085" cy="3077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At home/ living room</a:t>
            </a:r>
            <a:endParaRPr lang="en-US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10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590" y="315686"/>
            <a:ext cx="9170590" cy="482781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8960028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1100" dirty="0" smtClean="0">
                <a:solidFill>
                  <a:srgbClr val="CD6857"/>
                </a:solidFill>
              </a:rPr>
              <a:t>Group work</a:t>
            </a:r>
            <a:endParaRPr lang="en-US" sz="1100" dirty="0">
              <a:solidFill>
                <a:srgbClr val="CD685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2824" y="315685"/>
            <a:ext cx="2086861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1. Find two nouns.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2826" y="662659"/>
            <a:ext cx="208686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2. Find two verbs.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2825" y="1028618"/>
            <a:ext cx="2086861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3. Find two pronouns.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88185" y="47297"/>
            <a:ext cx="416471" cy="210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3:00</a:t>
            </a:r>
          </a:p>
          <a:p>
            <a:pPr algn="ctr"/>
            <a:r>
              <a:rPr lang="en-US" sz="700" b="1" dirty="0" err="1" smtClean="0"/>
              <a:t>mins</a:t>
            </a:r>
            <a:endParaRPr lang="en-US" sz="7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562824" y="1394577"/>
            <a:ext cx="2086861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4. Find a word that means (not heavy).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2824" y="1975979"/>
            <a:ext cx="2086861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5. How is Mateo’s face ?</a:t>
            </a:r>
            <a:endParaRPr lang="en-US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Kagan South Africa – Free Clipart #3514130 | Clipart Librar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894" y="4376057"/>
            <a:ext cx="825223" cy="74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33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5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007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 smtClean="0"/>
              <a:t>Critical Thinking </a:t>
            </a:r>
            <a:br>
              <a:rPr lang="en" sz="1100" dirty="0" smtClean="0"/>
            </a:br>
            <a:r>
              <a:rPr lang="en" sz="1100" dirty="0" smtClean="0"/>
              <a:t>Use of Technology </a:t>
            </a:r>
            <a:endParaRPr sz="1100" dirty="0">
              <a:solidFill>
                <a:schemeClr val="accent6"/>
              </a:solidFill>
            </a:endParaRPr>
          </a:p>
        </p:txBody>
      </p:sp>
      <p:pic>
        <p:nvPicPr>
          <p:cNvPr id="11" name="Picture 2" descr="What is Fiction? | Twinkl Teaching Wiki - Twink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1" r="25935"/>
          <a:stretch/>
        </p:blipFill>
        <p:spPr bwMode="auto">
          <a:xfrm>
            <a:off x="270611" y="346237"/>
            <a:ext cx="3569711" cy="394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601405" y="126124"/>
            <a:ext cx="416471" cy="210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2:00</a:t>
            </a:r>
          </a:p>
          <a:p>
            <a:pPr algn="ctr"/>
            <a:r>
              <a:rPr lang="en-US" sz="700" b="1" dirty="0" err="1" smtClean="0"/>
              <a:t>mins</a:t>
            </a:r>
            <a:endParaRPr lang="en-US" sz="700" b="1" dirty="0"/>
          </a:p>
        </p:txBody>
      </p:sp>
      <p:sp>
        <p:nvSpPr>
          <p:cNvPr id="14" name="Google Shape;1953;p70"/>
          <p:cNvSpPr txBox="1">
            <a:spLocks/>
          </p:cNvSpPr>
          <p:nvPr/>
        </p:nvSpPr>
        <p:spPr>
          <a:xfrm>
            <a:off x="3254829" y="940655"/>
            <a:ext cx="5910942" cy="2914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5400" dirty="0" smtClean="0"/>
              <a:t>What does the word (</a:t>
            </a:r>
            <a:r>
              <a:rPr lang="en-US" sz="5400" dirty="0" smtClean="0">
                <a:solidFill>
                  <a:srgbClr val="CD6857"/>
                </a:solidFill>
              </a:rPr>
              <a:t>fiction</a:t>
            </a:r>
            <a:r>
              <a:rPr lang="en-US" sz="5400" dirty="0" smtClean="0"/>
              <a:t>) mean?</a:t>
            </a:r>
            <a:endParaRPr lang="en-US" sz="5400" dirty="0"/>
          </a:p>
        </p:txBody>
      </p:sp>
      <p:sp>
        <p:nvSpPr>
          <p:cNvPr id="15" name="Rectangle 14"/>
          <p:cNvSpPr/>
          <p:nvPr/>
        </p:nvSpPr>
        <p:spPr>
          <a:xfrm>
            <a:off x="4320925" y="3855462"/>
            <a:ext cx="502150" cy="167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/>
              <a:t>Buzz In</a:t>
            </a:r>
            <a:endParaRPr lang="en-US" sz="700" b="1" dirty="0"/>
          </a:p>
        </p:txBody>
      </p:sp>
    </p:spTree>
    <p:extLst>
      <p:ext uri="{BB962C8B-B14F-4D97-AF65-F5344CB8AC3E}">
        <p14:creationId xmlns:p14="http://schemas.microsoft.com/office/powerpoint/2010/main" val="165617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munity, Family &amp; Personal Services Major for College: Physical Education by Slidesgo">
  <a:themeElements>
    <a:clrScheme name="Simple Light">
      <a:dk1>
        <a:srgbClr val="17253A"/>
      </a:dk1>
      <a:lt1>
        <a:srgbClr val="FFFFFF"/>
      </a:lt1>
      <a:dk2>
        <a:srgbClr val="3B536E"/>
      </a:dk2>
      <a:lt2>
        <a:srgbClr val="A42C3D"/>
      </a:lt2>
      <a:accent1>
        <a:srgbClr val="D83F56"/>
      </a:accent1>
      <a:accent2>
        <a:srgbClr val="436D79"/>
      </a:accent2>
      <a:accent3>
        <a:srgbClr val="68A0A1"/>
      </a:accent3>
      <a:accent4>
        <a:srgbClr val="EDB95C"/>
      </a:accent4>
      <a:accent5>
        <a:srgbClr val="F3D26B"/>
      </a:accent5>
      <a:accent6>
        <a:srgbClr val="CD6857"/>
      </a:accent6>
      <a:hlink>
        <a:srgbClr val="17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723</Words>
  <Application>Microsoft Office PowerPoint</Application>
  <PresentationFormat>On-screen Show (16:9)</PresentationFormat>
  <Paragraphs>162</Paragraphs>
  <Slides>30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Encode Sans</vt:lpstr>
      <vt:lpstr>Comic Sans MS</vt:lpstr>
      <vt:lpstr>Arial</vt:lpstr>
      <vt:lpstr>Arvo</vt:lpstr>
      <vt:lpstr>Community, Family &amp; Personal Services Major for College: Physical Education by Slidesgo</vt:lpstr>
      <vt:lpstr>Unit  2  Reading  1 </vt:lpstr>
      <vt:lpstr>Outcomes</vt:lpstr>
      <vt:lpstr>Warm Up</vt:lpstr>
      <vt:lpstr>What do you want to be when you grow up?</vt:lpstr>
      <vt:lpstr>*Take off if you can do one of these activities. *Touch down if you can’t.  1. walk to school 2. write your name 3. open a door 4. turn on the computer  5. use a stapler and scissors</vt:lpstr>
      <vt:lpstr>PowerPoint Presentation</vt:lpstr>
      <vt:lpstr>PowerPoint Presentation</vt:lpstr>
      <vt:lpstr>PowerPoint Presentation</vt:lpstr>
      <vt:lpstr>Critical Thinking  Use of Technology </vt:lpstr>
      <vt:lpstr>Summative Assessment</vt:lpstr>
      <vt:lpstr>Summative Assessment</vt:lpstr>
      <vt:lpstr>Summative Assessment</vt:lpstr>
      <vt:lpstr>Unit  2  Reading  1 </vt:lpstr>
      <vt:lpstr>Outcomes</vt:lpstr>
      <vt:lpstr>Warm Up</vt:lpstr>
      <vt:lpstr>Pre assessment</vt:lpstr>
      <vt:lpstr>Pre assessment</vt:lpstr>
      <vt:lpstr>Pre assessment</vt:lpstr>
      <vt:lpstr>Let’s Read! pages 74, 75 &amp; 76 </vt:lpstr>
      <vt:lpstr>Group work</vt:lpstr>
      <vt:lpstr>Critical Thinking  Relate to Real Life</vt:lpstr>
      <vt:lpstr>What do you think  will happen next?</vt:lpstr>
      <vt:lpstr>PowerPoint Presentation</vt:lpstr>
      <vt:lpstr>Summative Assessment</vt:lpstr>
      <vt:lpstr>Summative Assessment</vt:lpstr>
      <vt:lpstr>Open your book page 77</vt:lpstr>
      <vt:lpstr>Open your English Booklet  page 37</vt:lpstr>
      <vt:lpstr>ABOUT THIS COURSE</vt:lpstr>
      <vt:lpstr>PowerPoint Presentation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 2  Reading  1</dc:title>
  <dc:creator>user</dc:creator>
  <cp:lastModifiedBy>user</cp:lastModifiedBy>
  <cp:revision>25</cp:revision>
  <dcterms:modified xsi:type="dcterms:W3CDTF">2025-11-02T21:04:58Z</dcterms:modified>
</cp:coreProperties>
</file>