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8"/>
  </p:notesMasterIdLst>
  <p:sldIdLst>
    <p:sldId id="256" r:id="rId2"/>
    <p:sldId id="257" r:id="rId3"/>
    <p:sldId id="322" r:id="rId4"/>
    <p:sldId id="327" r:id="rId5"/>
    <p:sldId id="323" r:id="rId6"/>
    <p:sldId id="258" r:id="rId7"/>
    <p:sldId id="259" r:id="rId8"/>
    <p:sldId id="262" r:id="rId9"/>
    <p:sldId id="311" r:id="rId10"/>
    <p:sldId id="312" r:id="rId11"/>
    <p:sldId id="313" r:id="rId12"/>
    <p:sldId id="274" r:id="rId13"/>
    <p:sldId id="326" r:id="rId14"/>
    <p:sldId id="324" r:id="rId15"/>
    <p:sldId id="325" r:id="rId16"/>
    <p:sldId id="315" r:id="rId17"/>
    <p:sldId id="261" r:id="rId18"/>
    <p:sldId id="316" r:id="rId19"/>
    <p:sldId id="317" r:id="rId20"/>
    <p:sldId id="318" r:id="rId21"/>
    <p:sldId id="319" r:id="rId22"/>
    <p:sldId id="320" r:id="rId23"/>
    <p:sldId id="265" r:id="rId24"/>
    <p:sldId id="321" r:id="rId25"/>
    <p:sldId id="328" r:id="rId26"/>
    <p:sldId id="263" r:id="rId27"/>
  </p:sldIdLst>
  <p:sldSz cx="9144000" cy="5143500" type="screen16x9"/>
  <p:notesSz cx="6858000" cy="9144000"/>
  <p:embeddedFontLst>
    <p:embeddedFont>
      <p:font typeface="Chelsea Market" panose="020B0604020202020204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FF6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E663C-FFB2-4F32-A6F1-6C873F796A91}">
  <a:tblStyle styleId="{9D7E663C-FFB2-4F32-A6F1-6C873F796A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2E8BE-B429-4FB3-A986-750F98B36E2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12D752-D631-40A6-B09F-3DB3DC7CE5F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200" b="1" dirty="0">
              <a:latin typeface="Comic Sans MS" panose="030F0702030302020204" pitchFamily="66" charset="0"/>
            </a:rPr>
            <a:t>Sight words</a:t>
          </a:r>
        </a:p>
      </dgm:t>
    </dgm:pt>
    <dgm:pt modelId="{2303B002-9A88-4CD8-B264-18A3C83F0070}" type="parTrans" cxnId="{B5938B9D-91BA-4277-A05B-A040427B3C66}">
      <dgm:prSet/>
      <dgm:spPr/>
      <dgm:t>
        <a:bodyPr/>
        <a:lstStyle/>
        <a:p>
          <a:endParaRPr lang="en-US"/>
        </a:p>
      </dgm:t>
    </dgm:pt>
    <dgm:pt modelId="{59384AD2-1370-4F79-9D59-AA93DC08F91C}" type="sibTrans" cxnId="{B5938B9D-91BA-4277-A05B-A040427B3C66}">
      <dgm:prSet/>
      <dgm:spPr/>
      <dgm:t>
        <a:bodyPr/>
        <a:lstStyle/>
        <a:p>
          <a:endParaRPr lang="en-US"/>
        </a:p>
      </dgm:t>
    </dgm:pt>
    <dgm:pt modelId="{00012EB6-97F8-4250-9F96-A991A76E31D7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him</a:t>
          </a:r>
        </a:p>
      </dgm:t>
    </dgm:pt>
    <dgm:pt modelId="{9348A349-69D9-4761-BE72-064B1301B064}" type="parTrans" cxnId="{22B1F27D-40FB-45D5-B998-458E01144703}">
      <dgm:prSet/>
      <dgm:spPr/>
      <dgm:t>
        <a:bodyPr/>
        <a:lstStyle/>
        <a:p>
          <a:endParaRPr lang="en-US"/>
        </a:p>
      </dgm:t>
    </dgm:pt>
    <dgm:pt modelId="{F2712A7D-0AC5-47FB-8444-13411B91EA52}" type="sibTrans" cxnId="{22B1F27D-40FB-45D5-B998-458E01144703}">
      <dgm:prSet/>
      <dgm:spPr/>
      <dgm:t>
        <a:bodyPr/>
        <a:lstStyle/>
        <a:p>
          <a:endParaRPr lang="en-US"/>
        </a:p>
      </dgm:t>
    </dgm:pt>
    <dgm:pt modelId="{E88F5332-F4F6-469A-8BA0-4FD7FBB7508F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funny</a:t>
          </a:r>
        </a:p>
      </dgm:t>
    </dgm:pt>
    <dgm:pt modelId="{C499B4C2-84B5-4C45-8026-8173D33CD49F}" type="parTrans" cxnId="{ACD26531-9076-4C41-9021-63BD50E1E2E5}">
      <dgm:prSet/>
      <dgm:spPr/>
      <dgm:t>
        <a:bodyPr/>
        <a:lstStyle/>
        <a:p>
          <a:endParaRPr lang="en-US"/>
        </a:p>
      </dgm:t>
    </dgm:pt>
    <dgm:pt modelId="{D759DF7E-9498-43D5-8227-9DFC19045A9E}" type="sibTrans" cxnId="{ACD26531-9076-4C41-9021-63BD50E1E2E5}">
      <dgm:prSet/>
      <dgm:spPr/>
      <dgm:t>
        <a:bodyPr/>
        <a:lstStyle/>
        <a:p>
          <a:endParaRPr lang="en-US"/>
        </a:p>
      </dgm:t>
    </dgm:pt>
    <dgm:pt modelId="{C60914B2-1D72-4437-B037-B45CEB64DBB8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200" b="1" dirty="0">
              <a:latin typeface="Comic Sans MS" panose="030F0702030302020204" pitchFamily="66" charset="0"/>
            </a:rPr>
            <a:t>Story words</a:t>
          </a:r>
        </a:p>
      </dgm:t>
    </dgm:pt>
    <dgm:pt modelId="{E973FB99-0ACD-4CC8-871B-85EF45B44072}" type="parTrans" cxnId="{86B7FEF6-3B52-4A78-B04E-52E9DB5CAB17}">
      <dgm:prSet/>
      <dgm:spPr/>
      <dgm:t>
        <a:bodyPr/>
        <a:lstStyle/>
        <a:p>
          <a:endParaRPr lang="en-US"/>
        </a:p>
      </dgm:t>
    </dgm:pt>
    <dgm:pt modelId="{97B28703-A452-4F94-B61F-1725F6310746}" type="sibTrans" cxnId="{86B7FEF6-3B52-4A78-B04E-52E9DB5CAB17}">
      <dgm:prSet/>
      <dgm:spPr/>
      <dgm:t>
        <a:bodyPr/>
        <a:lstStyle/>
        <a:p>
          <a:endParaRPr lang="en-US"/>
        </a:p>
      </dgm:t>
    </dgm:pt>
    <dgm:pt modelId="{FB925A56-AA12-4C46-96BE-45E019C0A211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year</a:t>
          </a:r>
        </a:p>
      </dgm:t>
    </dgm:pt>
    <dgm:pt modelId="{B419F47E-43A0-4545-9BF5-1F0B718927B5}" type="parTrans" cxnId="{C44E8CF4-30E9-41AB-A89A-BE268493B11B}">
      <dgm:prSet/>
      <dgm:spPr/>
      <dgm:t>
        <a:bodyPr/>
        <a:lstStyle/>
        <a:p>
          <a:endParaRPr lang="en-US"/>
        </a:p>
      </dgm:t>
    </dgm:pt>
    <dgm:pt modelId="{FA900A25-376A-44C9-A369-C7DD63DF7C53}" type="sibTrans" cxnId="{C44E8CF4-30E9-41AB-A89A-BE268493B11B}">
      <dgm:prSet/>
      <dgm:spPr/>
      <dgm:t>
        <a:bodyPr/>
        <a:lstStyle/>
        <a:p>
          <a:endParaRPr lang="en-US"/>
        </a:p>
      </dgm:t>
    </dgm:pt>
    <dgm:pt modelId="{C74FC15D-B5FE-471E-B5B6-4E8C34B24165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grown-up</a:t>
          </a:r>
        </a:p>
      </dgm:t>
    </dgm:pt>
    <dgm:pt modelId="{622B4C75-5244-4ED1-9E62-0FFE5C2E47C2}" type="parTrans" cxnId="{2648F705-B2C5-4D16-9833-0F0B2047509E}">
      <dgm:prSet/>
      <dgm:spPr/>
      <dgm:t>
        <a:bodyPr/>
        <a:lstStyle/>
        <a:p>
          <a:endParaRPr lang="en-US"/>
        </a:p>
      </dgm:t>
    </dgm:pt>
    <dgm:pt modelId="{26F2A842-1367-4019-B35E-500455654414}" type="sibTrans" cxnId="{2648F705-B2C5-4D16-9833-0F0B2047509E}">
      <dgm:prSet/>
      <dgm:spPr/>
      <dgm:t>
        <a:bodyPr/>
        <a:lstStyle/>
        <a:p>
          <a:endParaRPr lang="en-US"/>
        </a:p>
      </dgm:t>
    </dgm:pt>
    <dgm:pt modelId="{868DE974-5297-4F27-851E-763806B3A35E}">
      <dgm:prSet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light</a:t>
          </a:r>
        </a:p>
      </dgm:t>
    </dgm:pt>
    <dgm:pt modelId="{69668274-A0DE-4660-AE92-DDD03DDAC957}" type="parTrans" cxnId="{8FB56D4F-F71A-42E6-A709-99C13C7087FA}">
      <dgm:prSet/>
      <dgm:spPr/>
      <dgm:t>
        <a:bodyPr/>
        <a:lstStyle/>
        <a:p>
          <a:endParaRPr lang="en-US"/>
        </a:p>
      </dgm:t>
    </dgm:pt>
    <dgm:pt modelId="{EA9D9CBE-F3D2-4D52-BBAD-5B55E47A4DD5}" type="sibTrans" cxnId="{8FB56D4F-F71A-42E6-A709-99C13C7087FA}">
      <dgm:prSet/>
      <dgm:spPr/>
      <dgm:t>
        <a:bodyPr/>
        <a:lstStyle/>
        <a:p>
          <a:endParaRPr lang="en-US"/>
        </a:p>
      </dgm:t>
    </dgm:pt>
    <dgm:pt modelId="{83953A67-4EE5-49B6-93DA-F06EF938426D}">
      <dgm:prSet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hold</a:t>
          </a:r>
        </a:p>
      </dgm:t>
    </dgm:pt>
    <dgm:pt modelId="{DE61BC33-DE1C-4F8C-8E21-831F6ADA4CF7}" type="parTrans" cxnId="{B28408C4-FA52-4706-8715-794A329CAE66}">
      <dgm:prSet/>
      <dgm:spPr/>
      <dgm:t>
        <a:bodyPr/>
        <a:lstStyle/>
        <a:p>
          <a:endParaRPr lang="en-US"/>
        </a:p>
      </dgm:t>
    </dgm:pt>
    <dgm:pt modelId="{F8E1AAD4-815B-477D-A232-0AC034460BDE}" type="sibTrans" cxnId="{B28408C4-FA52-4706-8715-794A329CAE66}">
      <dgm:prSet/>
      <dgm:spPr/>
      <dgm:t>
        <a:bodyPr/>
        <a:lstStyle/>
        <a:p>
          <a:endParaRPr lang="en-US"/>
        </a:p>
      </dgm:t>
    </dgm:pt>
    <dgm:pt modelId="{7A721694-FA87-4B22-9B12-7DEF4E496E38}">
      <dgm:prSet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baby</a:t>
          </a:r>
        </a:p>
      </dgm:t>
    </dgm:pt>
    <dgm:pt modelId="{FDC17E41-E755-4311-BEEA-E1E8E58AED20}" type="parTrans" cxnId="{7FE15F98-84A2-4A2E-A12A-2049EB6060BE}">
      <dgm:prSet/>
      <dgm:spPr/>
      <dgm:t>
        <a:bodyPr/>
        <a:lstStyle/>
        <a:p>
          <a:endParaRPr lang="en-US"/>
        </a:p>
      </dgm:t>
    </dgm:pt>
    <dgm:pt modelId="{F34F4AD0-810C-4DC4-9E8A-1464CD25DD75}" type="sibTrans" cxnId="{7FE15F98-84A2-4A2E-A12A-2049EB6060BE}">
      <dgm:prSet/>
      <dgm:spPr/>
      <dgm:t>
        <a:bodyPr/>
        <a:lstStyle/>
        <a:p>
          <a:endParaRPr lang="en-US"/>
        </a:p>
      </dgm:t>
    </dgm:pt>
    <dgm:pt modelId="{7ABFC871-4737-4C33-8956-85E2E37C6A6C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tricycle</a:t>
          </a:r>
        </a:p>
      </dgm:t>
    </dgm:pt>
    <dgm:pt modelId="{924A35BF-50A3-4A7C-B4B9-809DA10FAE85}" type="parTrans" cxnId="{67FBDBF1-3568-41FD-B67D-0B23617F4B87}">
      <dgm:prSet/>
      <dgm:spPr/>
      <dgm:t>
        <a:bodyPr/>
        <a:lstStyle/>
        <a:p>
          <a:endParaRPr lang="en-US"/>
        </a:p>
      </dgm:t>
    </dgm:pt>
    <dgm:pt modelId="{217765ED-105C-4218-8D8C-1D80419FCD89}" type="sibTrans" cxnId="{67FBDBF1-3568-41FD-B67D-0B23617F4B87}">
      <dgm:prSet/>
      <dgm:spPr/>
      <dgm:t>
        <a:bodyPr/>
        <a:lstStyle/>
        <a:p>
          <a:endParaRPr lang="en-US"/>
        </a:p>
      </dgm:t>
    </dgm:pt>
    <dgm:pt modelId="{C64D5469-BD67-4117-9CD2-3050BE23D65D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wheels</a:t>
          </a:r>
        </a:p>
      </dgm:t>
    </dgm:pt>
    <dgm:pt modelId="{900C0808-879D-41D0-94DC-4609FAA3F56B}" type="parTrans" cxnId="{B268EA3E-2401-4D52-97AE-C3F78AFD4F4B}">
      <dgm:prSet/>
      <dgm:spPr/>
      <dgm:t>
        <a:bodyPr/>
        <a:lstStyle/>
        <a:p>
          <a:endParaRPr lang="en-US"/>
        </a:p>
      </dgm:t>
    </dgm:pt>
    <dgm:pt modelId="{F0BD4F6A-4A3E-456F-AB59-067C5E13B632}" type="sibTrans" cxnId="{B268EA3E-2401-4D52-97AE-C3F78AFD4F4B}">
      <dgm:prSet/>
      <dgm:spPr/>
      <dgm:t>
        <a:bodyPr/>
        <a:lstStyle/>
        <a:p>
          <a:endParaRPr lang="en-US"/>
        </a:p>
      </dgm:t>
    </dgm:pt>
    <dgm:pt modelId="{904D0B5F-9F02-4DC4-89EE-9DF0F5BF051F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bicycle</a:t>
          </a:r>
        </a:p>
      </dgm:t>
    </dgm:pt>
    <dgm:pt modelId="{7914443F-5741-4A7E-A9BE-EF8B9A6297E2}" type="parTrans" cxnId="{7633D649-E122-4926-8908-D26CFFB74321}">
      <dgm:prSet/>
      <dgm:spPr/>
      <dgm:t>
        <a:bodyPr/>
        <a:lstStyle/>
        <a:p>
          <a:endParaRPr lang="en-US"/>
        </a:p>
      </dgm:t>
    </dgm:pt>
    <dgm:pt modelId="{740E64A7-6881-4842-B342-8C9A51DB1D4E}" type="sibTrans" cxnId="{7633D649-E122-4926-8908-D26CFFB74321}">
      <dgm:prSet/>
      <dgm:spPr/>
      <dgm:t>
        <a:bodyPr/>
        <a:lstStyle/>
        <a:p>
          <a:endParaRPr lang="en-US"/>
        </a:p>
      </dgm:t>
    </dgm:pt>
    <dgm:pt modelId="{CE9FBF86-6526-4095-9F93-76B223D4CB54}" type="pres">
      <dgm:prSet presAssocID="{5E32E8BE-B429-4FB3-A986-750F98B36E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5C8737F-5886-4371-8693-9374197B1592}" type="pres">
      <dgm:prSet presAssocID="{4012D752-D631-40A6-B09F-3DB3DC7CE5F7}" presName="root" presStyleCnt="0"/>
      <dgm:spPr/>
    </dgm:pt>
    <dgm:pt modelId="{E64158CC-24B7-4C02-BBAD-E6B3F500E5F2}" type="pres">
      <dgm:prSet presAssocID="{4012D752-D631-40A6-B09F-3DB3DC7CE5F7}" presName="rootComposite" presStyleCnt="0"/>
      <dgm:spPr/>
    </dgm:pt>
    <dgm:pt modelId="{BC7F0EB5-A869-475D-8846-F59F2107C9B4}" type="pres">
      <dgm:prSet presAssocID="{4012D752-D631-40A6-B09F-3DB3DC7CE5F7}" presName="rootText" presStyleLbl="node1" presStyleIdx="0" presStyleCnt="2" custScaleX="141992"/>
      <dgm:spPr/>
      <dgm:t>
        <a:bodyPr/>
        <a:lstStyle/>
        <a:p>
          <a:endParaRPr lang="en-US"/>
        </a:p>
      </dgm:t>
    </dgm:pt>
    <dgm:pt modelId="{DADED3B5-150B-432C-862F-80E5B13297C4}" type="pres">
      <dgm:prSet presAssocID="{4012D752-D631-40A6-B09F-3DB3DC7CE5F7}" presName="rootConnector" presStyleLbl="node1" presStyleIdx="0" presStyleCnt="2"/>
      <dgm:spPr/>
      <dgm:t>
        <a:bodyPr/>
        <a:lstStyle/>
        <a:p>
          <a:endParaRPr lang="en-US"/>
        </a:p>
      </dgm:t>
    </dgm:pt>
    <dgm:pt modelId="{3B6744C6-9627-4F4A-A7E8-54BECB46D522}" type="pres">
      <dgm:prSet presAssocID="{4012D752-D631-40A6-B09F-3DB3DC7CE5F7}" presName="childShape" presStyleCnt="0"/>
      <dgm:spPr/>
    </dgm:pt>
    <dgm:pt modelId="{6FF0B46E-4EF6-4051-A8F3-A691F19CE7BE}" type="pres">
      <dgm:prSet presAssocID="{9348A349-69D9-4761-BE72-064B1301B064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D4725C88-D851-4554-BE57-EC24BF6C0343}" type="pres">
      <dgm:prSet presAssocID="{00012EB6-97F8-4250-9F96-A991A76E31D7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FF676-647A-4BDF-AE31-C5726230BED0}" type="pres">
      <dgm:prSet presAssocID="{DE61BC33-DE1C-4F8C-8E21-831F6ADA4CF7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62AE4D36-0D75-498D-BB89-79E91300055E}" type="pres">
      <dgm:prSet presAssocID="{83953A67-4EE5-49B6-93DA-F06EF938426D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3C84C-8B4E-4BEC-A367-0526D5ED0C0B}" type="pres">
      <dgm:prSet presAssocID="{69668274-A0DE-4660-AE92-DDD03DDAC957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85981A5C-03F2-40BD-B8BC-1294159ED686}" type="pres">
      <dgm:prSet presAssocID="{868DE974-5297-4F27-851E-763806B3A35E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B017C-EDD8-4E69-A3A4-C27D44A649D5}" type="pres">
      <dgm:prSet presAssocID="{C499B4C2-84B5-4C45-8026-8173D33CD49F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88104F5B-E33D-44F6-8A19-D130C7C0C6BE}" type="pres">
      <dgm:prSet presAssocID="{E88F5332-F4F6-469A-8BA0-4FD7FBB7508F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90AE0-CD62-4B05-8EC4-77552B4CA0C9}" type="pres">
      <dgm:prSet presAssocID="{C60914B2-1D72-4437-B037-B45CEB64DBB8}" presName="root" presStyleCnt="0"/>
      <dgm:spPr/>
    </dgm:pt>
    <dgm:pt modelId="{BE0AC81A-60B8-4ACC-8739-4CC7679A4654}" type="pres">
      <dgm:prSet presAssocID="{C60914B2-1D72-4437-B037-B45CEB64DBB8}" presName="rootComposite" presStyleCnt="0"/>
      <dgm:spPr/>
    </dgm:pt>
    <dgm:pt modelId="{30DE0D8E-F940-421B-B15D-51F1D22D7ACE}" type="pres">
      <dgm:prSet presAssocID="{C60914B2-1D72-4437-B037-B45CEB64DBB8}" presName="rootText" presStyleLbl="node1" presStyleIdx="1" presStyleCnt="2" custScaleX="148279"/>
      <dgm:spPr/>
      <dgm:t>
        <a:bodyPr/>
        <a:lstStyle/>
        <a:p>
          <a:endParaRPr lang="en-US"/>
        </a:p>
      </dgm:t>
    </dgm:pt>
    <dgm:pt modelId="{E401602C-AEDC-4155-9026-C5835B248A59}" type="pres">
      <dgm:prSet presAssocID="{C60914B2-1D72-4437-B037-B45CEB64DBB8}" presName="rootConnector" presStyleLbl="node1" presStyleIdx="1" presStyleCnt="2"/>
      <dgm:spPr/>
      <dgm:t>
        <a:bodyPr/>
        <a:lstStyle/>
        <a:p>
          <a:endParaRPr lang="en-US"/>
        </a:p>
      </dgm:t>
    </dgm:pt>
    <dgm:pt modelId="{31206D1B-1101-4D3B-BDDD-82DCD0E566D8}" type="pres">
      <dgm:prSet presAssocID="{C60914B2-1D72-4437-B037-B45CEB64DBB8}" presName="childShape" presStyleCnt="0"/>
      <dgm:spPr/>
    </dgm:pt>
    <dgm:pt modelId="{A039BB6E-6FA7-40D8-802D-C1001F48AA5C}" type="pres">
      <dgm:prSet presAssocID="{B419F47E-43A0-4545-9BF5-1F0B718927B5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EFF0465F-27FD-48E1-94F5-AE39A7BBFD67}" type="pres">
      <dgm:prSet presAssocID="{FB925A56-AA12-4C46-96BE-45E019C0A211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639B7-3A47-4D48-B980-A9AC38DABB26}" type="pres">
      <dgm:prSet presAssocID="{FDC17E41-E755-4311-BEEA-E1E8E58AED20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F282FF42-CB2C-4409-B252-2BE8BC1AD16B}" type="pres">
      <dgm:prSet presAssocID="{7A721694-FA87-4B22-9B12-7DEF4E496E38}" presName="childText" presStyleLbl="bgAcc1" presStyleIdx="5" presStyleCnt="10" custScaleX="103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4E99D-68C8-4D8E-ABC3-581398F24C27}" type="pres">
      <dgm:prSet presAssocID="{622B4C75-5244-4ED1-9E62-0FFE5C2E47C2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1EDD6D89-C2EC-4892-979A-8CB61485D819}" type="pres">
      <dgm:prSet presAssocID="{C74FC15D-B5FE-471E-B5B6-4E8C34B24165}" presName="childText" presStyleLbl="bgAcc1" presStyleIdx="6" presStyleCnt="10" custScaleX="130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C0087-95BC-4E21-9E4C-E73ECBED365F}" type="pres">
      <dgm:prSet presAssocID="{924A35BF-50A3-4A7C-B4B9-809DA10FAE85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46EEEA42-2087-4275-94D1-07FB553409FF}" type="pres">
      <dgm:prSet presAssocID="{7ABFC871-4737-4C33-8956-85E2E37C6A6C}" presName="childText" presStyleLbl="bgAcc1" presStyleIdx="7" presStyleCnt="10" custScaleX="102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E08E7-8235-4BE0-9F62-E9DEEFE15B35}" type="pres">
      <dgm:prSet presAssocID="{900C0808-879D-41D0-94DC-4609FAA3F56B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094FCD23-4AFA-4FF6-B9F7-D5C529BDBCAB}" type="pres">
      <dgm:prSet presAssocID="{C64D5469-BD67-4117-9CD2-3050BE23D65D}" presName="childText" presStyleLbl="bgAcc1" presStyleIdx="8" presStyleCnt="10" custScaleX="102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BA85D-1ACA-4056-A2A5-562C25925A67}" type="pres">
      <dgm:prSet presAssocID="{7914443F-5741-4A7E-A9BE-EF8B9A6297E2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8DE9921A-E82F-4880-81FC-C1AD3448C73D}" type="pres">
      <dgm:prSet presAssocID="{904D0B5F-9F02-4DC4-89EE-9DF0F5BF051F}" presName="childText" presStyleLbl="bgAcc1" presStyleIdx="9" presStyleCnt="10" custScaleX="102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B7FEF6-3B52-4A78-B04E-52E9DB5CAB17}" srcId="{5E32E8BE-B429-4FB3-A986-750F98B36E2D}" destId="{C60914B2-1D72-4437-B037-B45CEB64DBB8}" srcOrd="1" destOrd="0" parTransId="{E973FB99-0ACD-4CC8-871B-85EF45B44072}" sibTransId="{97B28703-A452-4F94-B61F-1725F6310746}"/>
    <dgm:cxn modelId="{0F136640-36A9-4D9A-9DF0-ADE9B5E98E04}" type="presOf" srcId="{924A35BF-50A3-4A7C-B4B9-809DA10FAE85}" destId="{D52C0087-95BC-4E21-9E4C-E73ECBED365F}" srcOrd="0" destOrd="0" presId="urn:microsoft.com/office/officeart/2005/8/layout/hierarchy3"/>
    <dgm:cxn modelId="{1D13D80D-0780-4AD9-B67F-F715C0E7B9E8}" type="presOf" srcId="{7ABFC871-4737-4C33-8956-85E2E37C6A6C}" destId="{46EEEA42-2087-4275-94D1-07FB553409FF}" srcOrd="0" destOrd="0" presId="urn:microsoft.com/office/officeart/2005/8/layout/hierarchy3"/>
    <dgm:cxn modelId="{71C4A183-73FB-4C8C-9F88-7332A4CB3950}" type="presOf" srcId="{4012D752-D631-40A6-B09F-3DB3DC7CE5F7}" destId="{DADED3B5-150B-432C-862F-80E5B13297C4}" srcOrd="1" destOrd="0" presId="urn:microsoft.com/office/officeart/2005/8/layout/hierarchy3"/>
    <dgm:cxn modelId="{901AE094-89C8-43FF-8829-4935C76BF92C}" type="presOf" srcId="{7A721694-FA87-4B22-9B12-7DEF4E496E38}" destId="{F282FF42-CB2C-4409-B252-2BE8BC1AD16B}" srcOrd="0" destOrd="0" presId="urn:microsoft.com/office/officeart/2005/8/layout/hierarchy3"/>
    <dgm:cxn modelId="{22B1F27D-40FB-45D5-B998-458E01144703}" srcId="{4012D752-D631-40A6-B09F-3DB3DC7CE5F7}" destId="{00012EB6-97F8-4250-9F96-A991A76E31D7}" srcOrd="0" destOrd="0" parTransId="{9348A349-69D9-4761-BE72-064B1301B064}" sibTransId="{F2712A7D-0AC5-47FB-8444-13411B91EA52}"/>
    <dgm:cxn modelId="{B268EA3E-2401-4D52-97AE-C3F78AFD4F4B}" srcId="{C60914B2-1D72-4437-B037-B45CEB64DBB8}" destId="{C64D5469-BD67-4117-9CD2-3050BE23D65D}" srcOrd="4" destOrd="0" parTransId="{900C0808-879D-41D0-94DC-4609FAA3F56B}" sibTransId="{F0BD4F6A-4A3E-456F-AB59-067C5E13B632}"/>
    <dgm:cxn modelId="{C6006652-E2B1-4277-B9AE-C5115E25F751}" type="presOf" srcId="{904D0B5F-9F02-4DC4-89EE-9DF0F5BF051F}" destId="{8DE9921A-E82F-4880-81FC-C1AD3448C73D}" srcOrd="0" destOrd="0" presId="urn:microsoft.com/office/officeart/2005/8/layout/hierarchy3"/>
    <dgm:cxn modelId="{7FE15F98-84A2-4A2E-A12A-2049EB6060BE}" srcId="{C60914B2-1D72-4437-B037-B45CEB64DBB8}" destId="{7A721694-FA87-4B22-9B12-7DEF4E496E38}" srcOrd="1" destOrd="0" parTransId="{FDC17E41-E755-4311-BEEA-E1E8E58AED20}" sibTransId="{F34F4AD0-810C-4DC4-9E8A-1464CD25DD75}"/>
    <dgm:cxn modelId="{8FB56D4F-F71A-42E6-A709-99C13C7087FA}" srcId="{4012D752-D631-40A6-B09F-3DB3DC7CE5F7}" destId="{868DE974-5297-4F27-851E-763806B3A35E}" srcOrd="2" destOrd="0" parTransId="{69668274-A0DE-4660-AE92-DDD03DDAC957}" sibTransId="{EA9D9CBE-F3D2-4D52-BBAD-5B55E47A4DD5}"/>
    <dgm:cxn modelId="{B99740B7-DBE7-4744-B52C-166C0C9B1C34}" type="presOf" srcId="{C64D5469-BD67-4117-9CD2-3050BE23D65D}" destId="{094FCD23-4AFA-4FF6-B9F7-D5C529BDBCAB}" srcOrd="0" destOrd="0" presId="urn:microsoft.com/office/officeart/2005/8/layout/hierarchy3"/>
    <dgm:cxn modelId="{B28408C4-FA52-4706-8715-794A329CAE66}" srcId="{4012D752-D631-40A6-B09F-3DB3DC7CE5F7}" destId="{83953A67-4EE5-49B6-93DA-F06EF938426D}" srcOrd="1" destOrd="0" parTransId="{DE61BC33-DE1C-4F8C-8E21-831F6ADA4CF7}" sibTransId="{F8E1AAD4-815B-477D-A232-0AC034460BDE}"/>
    <dgm:cxn modelId="{BD57A254-92EE-455F-99C5-760600E26C95}" type="presOf" srcId="{7914443F-5741-4A7E-A9BE-EF8B9A6297E2}" destId="{99ABA85D-1ACA-4056-A2A5-562C25925A67}" srcOrd="0" destOrd="0" presId="urn:microsoft.com/office/officeart/2005/8/layout/hierarchy3"/>
    <dgm:cxn modelId="{AABD25E3-76EA-4638-9AAD-B41E40728172}" type="presOf" srcId="{83953A67-4EE5-49B6-93DA-F06EF938426D}" destId="{62AE4D36-0D75-498D-BB89-79E91300055E}" srcOrd="0" destOrd="0" presId="urn:microsoft.com/office/officeart/2005/8/layout/hierarchy3"/>
    <dgm:cxn modelId="{A5DC9079-B259-4EDE-9987-819FC23815B8}" type="presOf" srcId="{622B4C75-5244-4ED1-9E62-0FFE5C2E47C2}" destId="{A444E99D-68C8-4D8E-ABC3-581398F24C27}" srcOrd="0" destOrd="0" presId="urn:microsoft.com/office/officeart/2005/8/layout/hierarchy3"/>
    <dgm:cxn modelId="{B97FB251-C19B-4669-90AA-F3B06EF4227C}" type="presOf" srcId="{DE61BC33-DE1C-4F8C-8E21-831F6ADA4CF7}" destId="{BBAFF676-647A-4BDF-AE31-C5726230BED0}" srcOrd="0" destOrd="0" presId="urn:microsoft.com/office/officeart/2005/8/layout/hierarchy3"/>
    <dgm:cxn modelId="{E938D5C4-EC5D-4435-BD99-F00172B7F858}" type="presOf" srcId="{C499B4C2-84B5-4C45-8026-8173D33CD49F}" destId="{BE6B017C-EDD8-4E69-A3A4-C27D44A649D5}" srcOrd="0" destOrd="0" presId="urn:microsoft.com/office/officeart/2005/8/layout/hierarchy3"/>
    <dgm:cxn modelId="{86BA89EE-F839-442B-9EC7-C1CF05DC9852}" type="presOf" srcId="{C60914B2-1D72-4437-B037-B45CEB64DBB8}" destId="{30DE0D8E-F940-421B-B15D-51F1D22D7ACE}" srcOrd="0" destOrd="0" presId="urn:microsoft.com/office/officeart/2005/8/layout/hierarchy3"/>
    <dgm:cxn modelId="{B3B24E57-6C53-4FC4-B1D0-22282235A3DB}" type="presOf" srcId="{868DE974-5297-4F27-851E-763806B3A35E}" destId="{85981A5C-03F2-40BD-B8BC-1294159ED686}" srcOrd="0" destOrd="0" presId="urn:microsoft.com/office/officeart/2005/8/layout/hierarchy3"/>
    <dgm:cxn modelId="{478643CF-91FC-46DE-882F-75720913CF88}" type="presOf" srcId="{E88F5332-F4F6-469A-8BA0-4FD7FBB7508F}" destId="{88104F5B-E33D-44F6-8A19-D130C7C0C6BE}" srcOrd="0" destOrd="0" presId="urn:microsoft.com/office/officeart/2005/8/layout/hierarchy3"/>
    <dgm:cxn modelId="{67FBDBF1-3568-41FD-B67D-0B23617F4B87}" srcId="{C60914B2-1D72-4437-B037-B45CEB64DBB8}" destId="{7ABFC871-4737-4C33-8956-85E2E37C6A6C}" srcOrd="3" destOrd="0" parTransId="{924A35BF-50A3-4A7C-B4B9-809DA10FAE85}" sibTransId="{217765ED-105C-4218-8D8C-1D80419FCD89}"/>
    <dgm:cxn modelId="{6DBDC82B-BBBE-4F52-8B0A-30EEDFB9F809}" type="presOf" srcId="{5E32E8BE-B429-4FB3-A986-750F98B36E2D}" destId="{CE9FBF86-6526-4095-9F93-76B223D4CB54}" srcOrd="0" destOrd="0" presId="urn:microsoft.com/office/officeart/2005/8/layout/hierarchy3"/>
    <dgm:cxn modelId="{2648F705-B2C5-4D16-9833-0F0B2047509E}" srcId="{C60914B2-1D72-4437-B037-B45CEB64DBB8}" destId="{C74FC15D-B5FE-471E-B5B6-4E8C34B24165}" srcOrd="2" destOrd="0" parTransId="{622B4C75-5244-4ED1-9E62-0FFE5C2E47C2}" sibTransId="{26F2A842-1367-4019-B35E-500455654414}"/>
    <dgm:cxn modelId="{2CB5AA5D-D558-4833-B01E-2F98B19ECC9C}" type="presOf" srcId="{69668274-A0DE-4660-AE92-DDD03DDAC957}" destId="{E483C84C-8B4E-4BEC-A367-0526D5ED0C0B}" srcOrd="0" destOrd="0" presId="urn:microsoft.com/office/officeart/2005/8/layout/hierarchy3"/>
    <dgm:cxn modelId="{EFBCF69D-7307-4D10-9CC8-16ADC27121E4}" type="presOf" srcId="{900C0808-879D-41D0-94DC-4609FAA3F56B}" destId="{3D9E08E7-8235-4BE0-9F62-E9DEEFE15B35}" srcOrd="0" destOrd="0" presId="urn:microsoft.com/office/officeart/2005/8/layout/hierarchy3"/>
    <dgm:cxn modelId="{E26C9DB2-E545-44D7-AE72-0ACFBCB7FDEA}" type="presOf" srcId="{00012EB6-97F8-4250-9F96-A991A76E31D7}" destId="{D4725C88-D851-4554-BE57-EC24BF6C0343}" srcOrd="0" destOrd="0" presId="urn:microsoft.com/office/officeart/2005/8/layout/hierarchy3"/>
    <dgm:cxn modelId="{C44E8CF4-30E9-41AB-A89A-BE268493B11B}" srcId="{C60914B2-1D72-4437-B037-B45CEB64DBB8}" destId="{FB925A56-AA12-4C46-96BE-45E019C0A211}" srcOrd="0" destOrd="0" parTransId="{B419F47E-43A0-4545-9BF5-1F0B718927B5}" sibTransId="{FA900A25-376A-44C9-A369-C7DD63DF7C53}"/>
    <dgm:cxn modelId="{93931DA2-2D8B-4984-BA7F-3D48E8F1033B}" type="presOf" srcId="{C74FC15D-B5FE-471E-B5B6-4E8C34B24165}" destId="{1EDD6D89-C2EC-4892-979A-8CB61485D819}" srcOrd="0" destOrd="0" presId="urn:microsoft.com/office/officeart/2005/8/layout/hierarchy3"/>
    <dgm:cxn modelId="{80F91FD5-A821-4524-ABE3-26AC6FCDDAC5}" type="presOf" srcId="{9348A349-69D9-4761-BE72-064B1301B064}" destId="{6FF0B46E-4EF6-4051-A8F3-A691F19CE7BE}" srcOrd="0" destOrd="0" presId="urn:microsoft.com/office/officeart/2005/8/layout/hierarchy3"/>
    <dgm:cxn modelId="{B3BB7884-1271-4F47-8884-3187E95C96B2}" type="presOf" srcId="{C60914B2-1D72-4437-B037-B45CEB64DBB8}" destId="{E401602C-AEDC-4155-9026-C5835B248A59}" srcOrd="1" destOrd="0" presId="urn:microsoft.com/office/officeart/2005/8/layout/hierarchy3"/>
    <dgm:cxn modelId="{C0C4C5F5-9708-461A-90F7-E3501A8E5014}" type="presOf" srcId="{4012D752-D631-40A6-B09F-3DB3DC7CE5F7}" destId="{BC7F0EB5-A869-475D-8846-F59F2107C9B4}" srcOrd="0" destOrd="0" presId="urn:microsoft.com/office/officeart/2005/8/layout/hierarchy3"/>
    <dgm:cxn modelId="{EE937400-D7C2-422C-BF11-DD60FAE8ECA6}" type="presOf" srcId="{FDC17E41-E755-4311-BEEA-E1E8E58AED20}" destId="{7D9639B7-3A47-4D48-B980-A9AC38DABB26}" srcOrd="0" destOrd="0" presId="urn:microsoft.com/office/officeart/2005/8/layout/hierarchy3"/>
    <dgm:cxn modelId="{ACD26531-9076-4C41-9021-63BD50E1E2E5}" srcId="{4012D752-D631-40A6-B09F-3DB3DC7CE5F7}" destId="{E88F5332-F4F6-469A-8BA0-4FD7FBB7508F}" srcOrd="3" destOrd="0" parTransId="{C499B4C2-84B5-4C45-8026-8173D33CD49F}" sibTransId="{D759DF7E-9498-43D5-8227-9DFC19045A9E}"/>
    <dgm:cxn modelId="{DB800F4F-DEF6-48A5-85FE-A7C6D14D82DA}" type="presOf" srcId="{B419F47E-43A0-4545-9BF5-1F0B718927B5}" destId="{A039BB6E-6FA7-40D8-802D-C1001F48AA5C}" srcOrd="0" destOrd="0" presId="urn:microsoft.com/office/officeart/2005/8/layout/hierarchy3"/>
    <dgm:cxn modelId="{B5938B9D-91BA-4277-A05B-A040427B3C66}" srcId="{5E32E8BE-B429-4FB3-A986-750F98B36E2D}" destId="{4012D752-D631-40A6-B09F-3DB3DC7CE5F7}" srcOrd="0" destOrd="0" parTransId="{2303B002-9A88-4CD8-B264-18A3C83F0070}" sibTransId="{59384AD2-1370-4F79-9D59-AA93DC08F91C}"/>
    <dgm:cxn modelId="{70E8F427-9ACA-443B-86CA-C03659B4CBDC}" type="presOf" srcId="{FB925A56-AA12-4C46-96BE-45E019C0A211}" destId="{EFF0465F-27FD-48E1-94F5-AE39A7BBFD67}" srcOrd="0" destOrd="0" presId="urn:microsoft.com/office/officeart/2005/8/layout/hierarchy3"/>
    <dgm:cxn modelId="{7633D649-E122-4926-8908-D26CFFB74321}" srcId="{C60914B2-1D72-4437-B037-B45CEB64DBB8}" destId="{904D0B5F-9F02-4DC4-89EE-9DF0F5BF051F}" srcOrd="5" destOrd="0" parTransId="{7914443F-5741-4A7E-A9BE-EF8B9A6297E2}" sibTransId="{740E64A7-6881-4842-B342-8C9A51DB1D4E}"/>
    <dgm:cxn modelId="{C70CEE27-5724-4F85-9F2D-88FC0EC771F1}" type="presParOf" srcId="{CE9FBF86-6526-4095-9F93-76B223D4CB54}" destId="{C5C8737F-5886-4371-8693-9374197B1592}" srcOrd="0" destOrd="0" presId="urn:microsoft.com/office/officeart/2005/8/layout/hierarchy3"/>
    <dgm:cxn modelId="{9ED39498-FC6A-4B59-8FA4-2895C109FAB9}" type="presParOf" srcId="{C5C8737F-5886-4371-8693-9374197B1592}" destId="{E64158CC-24B7-4C02-BBAD-E6B3F500E5F2}" srcOrd="0" destOrd="0" presId="urn:microsoft.com/office/officeart/2005/8/layout/hierarchy3"/>
    <dgm:cxn modelId="{CE2434CE-D929-44D5-AFFA-580904A398FB}" type="presParOf" srcId="{E64158CC-24B7-4C02-BBAD-E6B3F500E5F2}" destId="{BC7F0EB5-A869-475D-8846-F59F2107C9B4}" srcOrd="0" destOrd="0" presId="urn:microsoft.com/office/officeart/2005/8/layout/hierarchy3"/>
    <dgm:cxn modelId="{2AC245D2-98F6-494D-BC0E-3F04E7A01758}" type="presParOf" srcId="{E64158CC-24B7-4C02-BBAD-E6B3F500E5F2}" destId="{DADED3B5-150B-432C-862F-80E5B13297C4}" srcOrd="1" destOrd="0" presId="urn:microsoft.com/office/officeart/2005/8/layout/hierarchy3"/>
    <dgm:cxn modelId="{5233A897-6001-47A5-8231-9166928A15DB}" type="presParOf" srcId="{C5C8737F-5886-4371-8693-9374197B1592}" destId="{3B6744C6-9627-4F4A-A7E8-54BECB46D522}" srcOrd="1" destOrd="0" presId="urn:microsoft.com/office/officeart/2005/8/layout/hierarchy3"/>
    <dgm:cxn modelId="{66223FE1-BE80-4232-9284-876BDE2BA177}" type="presParOf" srcId="{3B6744C6-9627-4F4A-A7E8-54BECB46D522}" destId="{6FF0B46E-4EF6-4051-A8F3-A691F19CE7BE}" srcOrd="0" destOrd="0" presId="urn:microsoft.com/office/officeart/2005/8/layout/hierarchy3"/>
    <dgm:cxn modelId="{2E149379-CCD9-42CF-8F0B-3B5204D789EC}" type="presParOf" srcId="{3B6744C6-9627-4F4A-A7E8-54BECB46D522}" destId="{D4725C88-D851-4554-BE57-EC24BF6C0343}" srcOrd="1" destOrd="0" presId="urn:microsoft.com/office/officeart/2005/8/layout/hierarchy3"/>
    <dgm:cxn modelId="{92E56F83-D350-431C-8C3A-D7A9E710C4DC}" type="presParOf" srcId="{3B6744C6-9627-4F4A-A7E8-54BECB46D522}" destId="{BBAFF676-647A-4BDF-AE31-C5726230BED0}" srcOrd="2" destOrd="0" presId="urn:microsoft.com/office/officeart/2005/8/layout/hierarchy3"/>
    <dgm:cxn modelId="{C2680921-0BDE-46F2-8119-172D061CC3C6}" type="presParOf" srcId="{3B6744C6-9627-4F4A-A7E8-54BECB46D522}" destId="{62AE4D36-0D75-498D-BB89-79E91300055E}" srcOrd="3" destOrd="0" presId="urn:microsoft.com/office/officeart/2005/8/layout/hierarchy3"/>
    <dgm:cxn modelId="{E5937ED2-27F5-408D-ABAC-B189C8194E92}" type="presParOf" srcId="{3B6744C6-9627-4F4A-A7E8-54BECB46D522}" destId="{E483C84C-8B4E-4BEC-A367-0526D5ED0C0B}" srcOrd="4" destOrd="0" presId="urn:microsoft.com/office/officeart/2005/8/layout/hierarchy3"/>
    <dgm:cxn modelId="{C8BCDED2-A468-4288-8201-FB896AC08014}" type="presParOf" srcId="{3B6744C6-9627-4F4A-A7E8-54BECB46D522}" destId="{85981A5C-03F2-40BD-B8BC-1294159ED686}" srcOrd="5" destOrd="0" presId="urn:microsoft.com/office/officeart/2005/8/layout/hierarchy3"/>
    <dgm:cxn modelId="{7A1779C4-6790-44CF-876A-189E87104C90}" type="presParOf" srcId="{3B6744C6-9627-4F4A-A7E8-54BECB46D522}" destId="{BE6B017C-EDD8-4E69-A3A4-C27D44A649D5}" srcOrd="6" destOrd="0" presId="urn:microsoft.com/office/officeart/2005/8/layout/hierarchy3"/>
    <dgm:cxn modelId="{A5EDBD48-00F6-4B19-AA2B-8C59E0A4B00E}" type="presParOf" srcId="{3B6744C6-9627-4F4A-A7E8-54BECB46D522}" destId="{88104F5B-E33D-44F6-8A19-D130C7C0C6BE}" srcOrd="7" destOrd="0" presId="urn:microsoft.com/office/officeart/2005/8/layout/hierarchy3"/>
    <dgm:cxn modelId="{4BA55D4D-8504-48C5-9EB5-D9FED474BF03}" type="presParOf" srcId="{CE9FBF86-6526-4095-9F93-76B223D4CB54}" destId="{89090AE0-CD62-4B05-8EC4-77552B4CA0C9}" srcOrd="1" destOrd="0" presId="urn:microsoft.com/office/officeart/2005/8/layout/hierarchy3"/>
    <dgm:cxn modelId="{FC532DF6-828D-4375-88C1-69EFC8D225C7}" type="presParOf" srcId="{89090AE0-CD62-4B05-8EC4-77552B4CA0C9}" destId="{BE0AC81A-60B8-4ACC-8739-4CC7679A4654}" srcOrd="0" destOrd="0" presId="urn:microsoft.com/office/officeart/2005/8/layout/hierarchy3"/>
    <dgm:cxn modelId="{573B2D4C-229F-43BF-8988-8C858B82C6C0}" type="presParOf" srcId="{BE0AC81A-60B8-4ACC-8739-4CC7679A4654}" destId="{30DE0D8E-F940-421B-B15D-51F1D22D7ACE}" srcOrd="0" destOrd="0" presId="urn:microsoft.com/office/officeart/2005/8/layout/hierarchy3"/>
    <dgm:cxn modelId="{0A968951-6F1B-41F7-B0D2-AF010F7A4DDF}" type="presParOf" srcId="{BE0AC81A-60B8-4ACC-8739-4CC7679A4654}" destId="{E401602C-AEDC-4155-9026-C5835B248A59}" srcOrd="1" destOrd="0" presId="urn:microsoft.com/office/officeart/2005/8/layout/hierarchy3"/>
    <dgm:cxn modelId="{10CC8B57-0B2E-4364-977C-A5FC8B260D39}" type="presParOf" srcId="{89090AE0-CD62-4B05-8EC4-77552B4CA0C9}" destId="{31206D1B-1101-4D3B-BDDD-82DCD0E566D8}" srcOrd="1" destOrd="0" presId="urn:microsoft.com/office/officeart/2005/8/layout/hierarchy3"/>
    <dgm:cxn modelId="{DA67D21C-BD01-4995-8DFF-D5A8784C79CE}" type="presParOf" srcId="{31206D1B-1101-4D3B-BDDD-82DCD0E566D8}" destId="{A039BB6E-6FA7-40D8-802D-C1001F48AA5C}" srcOrd="0" destOrd="0" presId="urn:microsoft.com/office/officeart/2005/8/layout/hierarchy3"/>
    <dgm:cxn modelId="{48D6A91F-C5C7-4AB2-B1E8-A2ED07354E26}" type="presParOf" srcId="{31206D1B-1101-4D3B-BDDD-82DCD0E566D8}" destId="{EFF0465F-27FD-48E1-94F5-AE39A7BBFD67}" srcOrd="1" destOrd="0" presId="urn:microsoft.com/office/officeart/2005/8/layout/hierarchy3"/>
    <dgm:cxn modelId="{E8535F55-43FF-432E-9728-D67F54F7D527}" type="presParOf" srcId="{31206D1B-1101-4D3B-BDDD-82DCD0E566D8}" destId="{7D9639B7-3A47-4D48-B980-A9AC38DABB26}" srcOrd="2" destOrd="0" presId="urn:microsoft.com/office/officeart/2005/8/layout/hierarchy3"/>
    <dgm:cxn modelId="{BE8D5A9C-0E60-411F-B0A2-1E8A21A294AA}" type="presParOf" srcId="{31206D1B-1101-4D3B-BDDD-82DCD0E566D8}" destId="{F282FF42-CB2C-4409-B252-2BE8BC1AD16B}" srcOrd="3" destOrd="0" presId="urn:microsoft.com/office/officeart/2005/8/layout/hierarchy3"/>
    <dgm:cxn modelId="{AC834F78-F5C9-4C1A-A829-CE319C60CDF3}" type="presParOf" srcId="{31206D1B-1101-4D3B-BDDD-82DCD0E566D8}" destId="{A444E99D-68C8-4D8E-ABC3-581398F24C27}" srcOrd="4" destOrd="0" presId="urn:microsoft.com/office/officeart/2005/8/layout/hierarchy3"/>
    <dgm:cxn modelId="{03D6374D-9BB9-4AAD-A40A-97E8527A720B}" type="presParOf" srcId="{31206D1B-1101-4D3B-BDDD-82DCD0E566D8}" destId="{1EDD6D89-C2EC-4892-979A-8CB61485D819}" srcOrd="5" destOrd="0" presId="urn:microsoft.com/office/officeart/2005/8/layout/hierarchy3"/>
    <dgm:cxn modelId="{54DAAF73-7338-4D48-99B1-104EEE894368}" type="presParOf" srcId="{31206D1B-1101-4D3B-BDDD-82DCD0E566D8}" destId="{D52C0087-95BC-4E21-9E4C-E73ECBED365F}" srcOrd="6" destOrd="0" presId="urn:microsoft.com/office/officeart/2005/8/layout/hierarchy3"/>
    <dgm:cxn modelId="{71FF6184-DB9A-48C4-885C-37E12A353B68}" type="presParOf" srcId="{31206D1B-1101-4D3B-BDDD-82DCD0E566D8}" destId="{46EEEA42-2087-4275-94D1-07FB553409FF}" srcOrd="7" destOrd="0" presId="urn:microsoft.com/office/officeart/2005/8/layout/hierarchy3"/>
    <dgm:cxn modelId="{D1095EED-6F19-4350-897F-168B35978B04}" type="presParOf" srcId="{31206D1B-1101-4D3B-BDDD-82DCD0E566D8}" destId="{3D9E08E7-8235-4BE0-9F62-E9DEEFE15B35}" srcOrd="8" destOrd="0" presId="urn:microsoft.com/office/officeart/2005/8/layout/hierarchy3"/>
    <dgm:cxn modelId="{13BD961B-3B9A-4282-A6BE-B0F99ACFAC70}" type="presParOf" srcId="{31206D1B-1101-4D3B-BDDD-82DCD0E566D8}" destId="{094FCD23-4AFA-4FF6-B9F7-D5C529BDBCAB}" srcOrd="9" destOrd="0" presId="urn:microsoft.com/office/officeart/2005/8/layout/hierarchy3"/>
    <dgm:cxn modelId="{CFB221AE-09F9-484C-896D-4E7FB6C43432}" type="presParOf" srcId="{31206D1B-1101-4D3B-BDDD-82DCD0E566D8}" destId="{99ABA85D-1ACA-4056-A2A5-562C25925A67}" srcOrd="10" destOrd="0" presId="urn:microsoft.com/office/officeart/2005/8/layout/hierarchy3"/>
    <dgm:cxn modelId="{EE184DE4-21A0-48BB-9B8F-54ED427C37D0}" type="presParOf" srcId="{31206D1B-1101-4D3B-BDDD-82DCD0E566D8}" destId="{8DE9921A-E82F-4880-81FC-C1AD3448C73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FEF0B-CA10-4C15-A7EE-455FDAA409B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683F9-089C-4FED-BC64-769BF1B9FF78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helsea Market" panose="020B0604020202020204" charset="0"/>
            </a:rPr>
            <a:t>year</a:t>
          </a:r>
        </a:p>
      </dgm:t>
    </dgm:pt>
    <dgm:pt modelId="{BBD6A412-AEF1-4EAF-9785-1D3225129F7A}" type="parTrans" cxnId="{064BC570-A4C1-4A1B-8322-802BED1D2648}">
      <dgm:prSet/>
      <dgm:spPr/>
      <dgm:t>
        <a:bodyPr/>
        <a:lstStyle/>
        <a:p>
          <a:endParaRPr lang="en-US"/>
        </a:p>
      </dgm:t>
    </dgm:pt>
    <dgm:pt modelId="{4C200C7B-A274-431D-8689-1706040AF196}" type="sibTrans" cxnId="{064BC570-A4C1-4A1B-8322-802BED1D2648}">
      <dgm:prSet/>
      <dgm:spPr/>
      <dgm:t>
        <a:bodyPr/>
        <a:lstStyle/>
        <a:p>
          <a:endParaRPr lang="en-US"/>
        </a:p>
      </dgm:t>
    </dgm:pt>
    <dgm:pt modelId="{C2583323-F88B-46C2-8D0D-ECCB033AAB04}">
      <dgm:prSet phldrT="[Text]" custT="1"/>
      <dgm:spPr/>
      <dgm:t>
        <a:bodyPr/>
        <a:lstStyle/>
        <a:p>
          <a:r>
            <a:rPr lang="en-US" sz="4000" b="0" dirty="0">
              <a:latin typeface="Chelsea Market" panose="020B0604020202020204" charset="0"/>
            </a:rPr>
            <a:t>I’m 7 </a:t>
          </a:r>
          <a:r>
            <a:rPr lang="en-US" sz="4000" b="0" u="sng" dirty="0">
              <a:solidFill>
                <a:srgbClr val="FF658A"/>
              </a:solidFill>
              <a:latin typeface="Chelsea Market" panose="020B0604020202020204" charset="0"/>
            </a:rPr>
            <a:t>years</a:t>
          </a:r>
          <a:r>
            <a:rPr lang="en-US" sz="4000" b="0" u="none" dirty="0">
              <a:solidFill>
                <a:srgbClr val="FF658A"/>
              </a:solidFill>
              <a:latin typeface="Chelsea Market" panose="020B0604020202020204" charset="0"/>
            </a:rPr>
            <a:t> </a:t>
          </a:r>
          <a:r>
            <a:rPr lang="en-US" sz="4000" b="0" u="none" dirty="0">
              <a:solidFill>
                <a:schemeClr val="tx1"/>
              </a:solidFill>
              <a:latin typeface="Chelsea Market" panose="020B0604020202020204" charset="0"/>
            </a:rPr>
            <a:t>old.</a:t>
          </a:r>
        </a:p>
      </dgm:t>
    </dgm:pt>
    <dgm:pt modelId="{E61EE01F-4D58-404C-A2C8-3AA67482B68F}" type="parTrans" cxnId="{253306D1-599D-4C97-8BD8-F14292B8854C}">
      <dgm:prSet/>
      <dgm:spPr/>
      <dgm:t>
        <a:bodyPr/>
        <a:lstStyle/>
        <a:p>
          <a:endParaRPr lang="en-US"/>
        </a:p>
      </dgm:t>
    </dgm:pt>
    <dgm:pt modelId="{86D27256-7DA1-4D45-A11A-41D1F81A0B04}" type="sibTrans" cxnId="{253306D1-599D-4C97-8BD8-F14292B8854C}">
      <dgm:prSet/>
      <dgm:spPr/>
      <dgm:t>
        <a:bodyPr/>
        <a:lstStyle/>
        <a:p>
          <a:endParaRPr lang="en-US"/>
        </a:p>
      </dgm:t>
    </dgm:pt>
    <dgm:pt modelId="{36F7CB19-B3F4-4866-A352-A5C5EAFDD7B8}" type="pres">
      <dgm:prSet presAssocID="{2D6FEF0B-CA10-4C15-A7EE-455FDAA409B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6204E8-B096-46BA-9E23-C099DF8A0958}" type="pres">
      <dgm:prSet presAssocID="{4B4683F9-089C-4FED-BC64-769BF1B9FF78}" presName="posSpace" presStyleCnt="0"/>
      <dgm:spPr/>
    </dgm:pt>
    <dgm:pt modelId="{EFCF7FF8-453E-4388-A80B-510A86FE7185}" type="pres">
      <dgm:prSet presAssocID="{4B4683F9-089C-4FED-BC64-769BF1B9FF78}" presName="vertFlow" presStyleCnt="0"/>
      <dgm:spPr/>
    </dgm:pt>
    <dgm:pt modelId="{446E698A-0437-4D18-B812-C23E3ACD401C}" type="pres">
      <dgm:prSet presAssocID="{4B4683F9-089C-4FED-BC64-769BF1B9FF78}" presName="topSpace" presStyleCnt="0"/>
      <dgm:spPr/>
    </dgm:pt>
    <dgm:pt modelId="{6CC20A83-15B8-4C2C-AFB4-8E7BCE3B24C5}" type="pres">
      <dgm:prSet presAssocID="{4B4683F9-089C-4FED-BC64-769BF1B9FF78}" presName="firstComp" presStyleCnt="0"/>
      <dgm:spPr/>
    </dgm:pt>
    <dgm:pt modelId="{4D43194F-F93A-4C98-81CA-84740ACE1942}" type="pres">
      <dgm:prSet presAssocID="{4B4683F9-089C-4FED-BC64-769BF1B9FF78}" presName="firstChild" presStyleLbl="bgAccFollowNode1" presStyleIdx="0" presStyleCnt="1"/>
      <dgm:spPr/>
      <dgm:t>
        <a:bodyPr/>
        <a:lstStyle/>
        <a:p>
          <a:endParaRPr lang="en-US"/>
        </a:p>
      </dgm:t>
    </dgm:pt>
    <dgm:pt modelId="{0AF7A52E-3F0E-4F62-8B05-B41DC7CD092C}" type="pres">
      <dgm:prSet presAssocID="{4B4683F9-089C-4FED-BC64-769BF1B9FF78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51903-82B0-4E8C-9B1E-63FB055FD56F}" type="pres">
      <dgm:prSet presAssocID="{4B4683F9-089C-4FED-BC64-769BF1B9FF78}" presName="negSpace" presStyleCnt="0"/>
      <dgm:spPr/>
    </dgm:pt>
    <dgm:pt modelId="{F5277D63-4260-43F8-A098-471092D0CA3B}" type="pres">
      <dgm:prSet presAssocID="{4B4683F9-089C-4FED-BC64-769BF1B9FF78}" presName="circle" presStyleLbl="node1" presStyleIdx="0" presStyleCnt="1" custLinFactNeighborX="761" custLinFactNeighborY="1141"/>
      <dgm:spPr/>
      <dgm:t>
        <a:bodyPr/>
        <a:lstStyle/>
        <a:p>
          <a:endParaRPr lang="en-US"/>
        </a:p>
      </dgm:t>
    </dgm:pt>
  </dgm:ptLst>
  <dgm:cxnLst>
    <dgm:cxn modelId="{BC27C7EF-54C5-4492-AC71-A6D2C5844C67}" type="presOf" srcId="{4B4683F9-089C-4FED-BC64-769BF1B9FF78}" destId="{F5277D63-4260-43F8-A098-471092D0CA3B}" srcOrd="0" destOrd="0" presId="urn:microsoft.com/office/officeart/2005/8/layout/hList9"/>
    <dgm:cxn modelId="{43CB051A-E77A-45AE-85F2-291DB0B68865}" type="presOf" srcId="{C2583323-F88B-46C2-8D0D-ECCB033AAB04}" destId="{4D43194F-F93A-4C98-81CA-84740ACE1942}" srcOrd="0" destOrd="0" presId="urn:microsoft.com/office/officeart/2005/8/layout/hList9"/>
    <dgm:cxn modelId="{EC7F12F1-638C-4A6A-B19F-AECB36CE443F}" type="presOf" srcId="{2D6FEF0B-CA10-4C15-A7EE-455FDAA409B4}" destId="{36F7CB19-B3F4-4866-A352-A5C5EAFDD7B8}" srcOrd="0" destOrd="0" presId="urn:microsoft.com/office/officeart/2005/8/layout/hList9"/>
    <dgm:cxn modelId="{253306D1-599D-4C97-8BD8-F14292B8854C}" srcId="{4B4683F9-089C-4FED-BC64-769BF1B9FF78}" destId="{C2583323-F88B-46C2-8D0D-ECCB033AAB04}" srcOrd="0" destOrd="0" parTransId="{E61EE01F-4D58-404C-A2C8-3AA67482B68F}" sibTransId="{86D27256-7DA1-4D45-A11A-41D1F81A0B04}"/>
    <dgm:cxn modelId="{064BC570-A4C1-4A1B-8322-802BED1D2648}" srcId="{2D6FEF0B-CA10-4C15-A7EE-455FDAA409B4}" destId="{4B4683F9-089C-4FED-BC64-769BF1B9FF78}" srcOrd="0" destOrd="0" parTransId="{BBD6A412-AEF1-4EAF-9785-1D3225129F7A}" sibTransId="{4C200C7B-A274-431D-8689-1706040AF196}"/>
    <dgm:cxn modelId="{DA7EF626-716B-473C-A039-B212CD5BF386}" type="presOf" srcId="{C2583323-F88B-46C2-8D0D-ECCB033AAB04}" destId="{0AF7A52E-3F0E-4F62-8B05-B41DC7CD092C}" srcOrd="1" destOrd="0" presId="urn:microsoft.com/office/officeart/2005/8/layout/hList9"/>
    <dgm:cxn modelId="{06B349FA-1409-4DFC-8969-35C6F2B8D08C}" type="presParOf" srcId="{36F7CB19-B3F4-4866-A352-A5C5EAFDD7B8}" destId="{706204E8-B096-46BA-9E23-C099DF8A0958}" srcOrd="0" destOrd="0" presId="urn:microsoft.com/office/officeart/2005/8/layout/hList9"/>
    <dgm:cxn modelId="{B1CF67A1-A2B9-4BF1-B1C7-F7CF8DD9F107}" type="presParOf" srcId="{36F7CB19-B3F4-4866-A352-A5C5EAFDD7B8}" destId="{EFCF7FF8-453E-4388-A80B-510A86FE7185}" srcOrd="1" destOrd="0" presId="urn:microsoft.com/office/officeart/2005/8/layout/hList9"/>
    <dgm:cxn modelId="{911BE873-50A7-44F5-8F75-ED17F7DEDA3A}" type="presParOf" srcId="{EFCF7FF8-453E-4388-A80B-510A86FE7185}" destId="{446E698A-0437-4D18-B812-C23E3ACD401C}" srcOrd="0" destOrd="0" presId="urn:microsoft.com/office/officeart/2005/8/layout/hList9"/>
    <dgm:cxn modelId="{7C81AF67-468E-45EE-A245-48D4736E2546}" type="presParOf" srcId="{EFCF7FF8-453E-4388-A80B-510A86FE7185}" destId="{6CC20A83-15B8-4C2C-AFB4-8E7BCE3B24C5}" srcOrd="1" destOrd="0" presId="urn:microsoft.com/office/officeart/2005/8/layout/hList9"/>
    <dgm:cxn modelId="{C586E866-FE4B-438D-8FCF-B38B66137806}" type="presParOf" srcId="{6CC20A83-15B8-4C2C-AFB4-8E7BCE3B24C5}" destId="{4D43194F-F93A-4C98-81CA-84740ACE1942}" srcOrd="0" destOrd="0" presId="urn:microsoft.com/office/officeart/2005/8/layout/hList9"/>
    <dgm:cxn modelId="{9A6DBC75-EAEF-42DA-980C-83D697DA8247}" type="presParOf" srcId="{6CC20A83-15B8-4C2C-AFB4-8E7BCE3B24C5}" destId="{0AF7A52E-3F0E-4F62-8B05-B41DC7CD092C}" srcOrd="1" destOrd="0" presId="urn:microsoft.com/office/officeart/2005/8/layout/hList9"/>
    <dgm:cxn modelId="{DCF1BC58-D44A-4F30-B289-5770EED9360C}" type="presParOf" srcId="{36F7CB19-B3F4-4866-A352-A5C5EAFDD7B8}" destId="{40A51903-82B0-4E8C-9B1E-63FB055FD56F}" srcOrd="2" destOrd="0" presId="urn:microsoft.com/office/officeart/2005/8/layout/hList9"/>
    <dgm:cxn modelId="{71B99E97-B98B-4F36-97C9-E52ECD35D6AC}" type="presParOf" srcId="{36F7CB19-B3F4-4866-A352-A5C5EAFDD7B8}" destId="{F5277D63-4260-43F8-A098-471092D0CA3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FEF0B-CA10-4C15-A7EE-455FDAA409B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683F9-089C-4FED-BC64-769BF1B9FF78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helsea Market" panose="020B0604020202020204" charset="0"/>
            </a:rPr>
            <a:t>baby</a:t>
          </a:r>
        </a:p>
      </dgm:t>
    </dgm:pt>
    <dgm:pt modelId="{BBD6A412-AEF1-4EAF-9785-1D3225129F7A}" type="parTrans" cxnId="{064BC570-A4C1-4A1B-8322-802BED1D2648}">
      <dgm:prSet/>
      <dgm:spPr/>
      <dgm:t>
        <a:bodyPr/>
        <a:lstStyle/>
        <a:p>
          <a:endParaRPr lang="en-US"/>
        </a:p>
      </dgm:t>
    </dgm:pt>
    <dgm:pt modelId="{4C200C7B-A274-431D-8689-1706040AF196}" type="sibTrans" cxnId="{064BC570-A4C1-4A1B-8322-802BED1D2648}">
      <dgm:prSet/>
      <dgm:spPr/>
      <dgm:t>
        <a:bodyPr/>
        <a:lstStyle/>
        <a:p>
          <a:endParaRPr lang="en-US"/>
        </a:p>
      </dgm:t>
    </dgm:pt>
    <dgm:pt modelId="{C2583323-F88B-46C2-8D0D-ECCB033AAB04}">
      <dgm:prSet phldrT="[Text]" custT="1"/>
      <dgm:spPr/>
      <dgm:t>
        <a:bodyPr/>
        <a:lstStyle/>
        <a:p>
          <a:r>
            <a:rPr lang="en-US" sz="2800" b="0" dirty="0">
              <a:latin typeface="Chelsea Market" panose="020B0604020202020204" charset="0"/>
            </a:rPr>
            <a:t>The </a:t>
          </a:r>
          <a:r>
            <a:rPr lang="en-US" sz="2800" b="0" u="sng" dirty="0">
              <a:solidFill>
                <a:srgbClr val="FF658A"/>
              </a:solidFill>
              <a:latin typeface="Chelsea Market" panose="020B0604020202020204" charset="0"/>
            </a:rPr>
            <a:t>baby </a:t>
          </a:r>
          <a:r>
            <a:rPr lang="en-US" sz="2800" b="0" u="none" dirty="0">
              <a:solidFill>
                <a:schemeClr val="tx1"/>
              </a:solidFill>
              <a:latin typeface="Chelsea Market" panose="020B0604020202020204" charset="0"/>
            </a:rPr>
            <a:t>is crawling quickly.</a:t>
          </a:r>
        </a:p>
      </dgm:t>
    </dgm:pt>
    <dgm:pt modelId="{E61EE01F-4D58-404C-A2C8-3AA67482B68F}" type="parTrans" cxnId="{253306D1-599D-4C97-8BD8-F14292B8854C}">
      <dgm:prSet/>
      <dgm:spPr/>
      <dgm:t>
        <a:bodyPr/>
        <a:lstStyle/>
        <a:p>
          <a:endParaRPr lang="en-US"/>
        </a:p>
      </dgm:t>
    </dgm:pt>
    <dgm:pt modelId="{86D27256-7DA1-4D45-A11A-41D1F81A0B04}" type="sibTrans" cxnId="{253306D1-599D-4C97-8BD8-F14292B8854C}">
      <dgm:prSet/>
      <dgm:spPr/>
      <dgm:t>
        <a:bodyPr/>
        <a:lstStyle/>
        <a:p>
          <a:endParaRPr lang="en-US"/>
        </a:p>
      </dgm:t>
    </dgm:pt>
    <dgm:pt modelId="{36F7CB19-B3F4-4866-A352-A5C5EAFDD7B8}" type="pres">
      <dgm:prSet presAssocID="{2D6FEF0B-CA10-4C15-A7EE-455FDAA409B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6204E8-B096-46BA-9E23-C099DF8A0958}" type="pres">
      <dgm:prSet presAssocID="{4B4683F9-089C-4FED-BC64-769BF1B9FF78}" presName="posSpace" presStyleCnt="0"/>
      <dgm:spPr/>
    </dgm:pt>
    <dgm:pt modelId="{EFCF7FF8-453E-4388-A80B-510A86FE7185}" type="pres">
      <dgm:prSet presAssocID="{4B4683F9-089C-4FED-BC64-769BF1B9FF78}" presName="vertFlow" presStyleCnt="0"/>
      <dgm:spPr/>
    </dgm:pt>
    <dgm:pt modelId="{446E698A-0437-4D18-B812-C23E3ACD401C}" type="pres">
      <dgm:prSet presAssocID="{4B4683F9-089C-4FED-BC64-769BF1B9FF78}" presName="topSpace" presStyleCnt="0"/>
      <dgm:spPr/>
    </dgm:pt>
    <dgm:pt modelId="{6CC20A83-15B8-4C2C-AFB4-8E7BCE3B24C5}" type="pres">
      <dgm:prSet presAssocID="{4B4683F9-089C-4FED-BC64-769BF1B9FF78}" presName="firstComp" presStyleCnt="0"/>
      <dgm:spPr/>
    </dgm:pt>
    <dgm:pt modelId="{4D43194F-F93A-4C98-81CA-84740ACE1942}" type="pres">
      <dgm:prSet presAssocID="{4B4683F9-089C-4FED-BC64-769BF1B9FF78}" presName="firstChild" presStyleLbl="bgAccFollowNode1" presStyleIdx="0" presStyleCnt="1"/>
      <dgm:spPr/>
      <dgm:t>
        <a:bodyPr/>
        <a:lstStyle/>
        <a:p>
          <a:endParaRPr lang="en-US"/>
        </a:p>
      </dgm:t>
    </dgm:pt>
    <dgm:pt modelId="{0AF7A52E-3F0E-4F62-8B05-B41DC7CD092C}" type="pres">
      <dgm:prSet presAssocID="{4B4683F9-089C-4FED-BC64-769BF1B9FF78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51903-82B0-4E8C-9B1E-63FB055FD56F}" type="pres">
      <dgm:prSet presAssocID="{4B4683F9-089C-4FED-BC64-769BF1B9FF78}" presName="negSpace" presStyleCnt="0"/>
      <dgm:spPr/>
    </dgm:pt>
    <dgm:pt modelId="{F5277D63-4260-43F8-A098-471092D0CA3B}" type="pres">
      <dgm:prSet presAssocID="{4B4683F9-089C-4FED-BC64-769BF1B9FF78}" presName="circle" presStyleLbl="node1" presStyleIdx="0" presStyleCnt="1" custLinFactNeighborX="761" custLinFactNeighborY="1141"/>
      <dgm:spPr/>
      <dgm:t>
        <a:bodyPr/>
        <a:lstStyle/>
        <a:p>
          <a:endParaRPr lang="en-US"/>
        </a:p>
      </dgm:t>
    </dgm:pt>
  </dgm:ptLst>
  <dgm:cxnLst>
    <dgm:cxn modelId="{09C842A7-EF78-42FC-AFAB-D0E3DF083451}" type="presOf" srcId="{C2583323-F88B-46C2-8D0D-ECCB033AAB04}" destId="{4D43194F-F93A-4C98-81CA-84740ACE1942}" srcOrd="0" destOrd="0" presId="urn:microsoft.com/office/officeart/2005/8/layout/hList9"/>
    <dgm:cxn modelId="{7DF5AD9E-669D-4A08-B9C0-1E74E58340D9}" type="presOf" srcId="{C2583323-F88B-46C2-8D0D-ECCB033AAB04}" destId="{0AF7A52E-3F0E-4F62-8B05-B41DC7CD092C}" srcOrd="1" destOrd="0" presId="urn:microsoft.com/office/officeart/2005/8/layout/hList9"/>
    <dgm:cxn modelId="{7422EF7C-1F12-4A3E-8F02-5A6DCA932204}" type="presOf" srcId="{2D6FEF0B-CA10-4C15-A7EE-455FDAA409B4}" destId="{36F7CB19-B3F4-4866-A352-A5C5EAFDD7B8}" srcOrd="0" destOrd="0" presId="urn:microsoft.com/office/officeart/2005/8/layout/hList9"/>
    <dgm:cxn modelId="{3EB40D51-636E-4472-B84D-1AAE8F462CDF}" type="presOf" srcId="{4B4683F9-089C-4FED-BC64-769BF1B9FF78}" destId="{F5277D63-4260-43F8-A098-471092D0CA3B}" srcOrd="0" destOrd="0" presId="urn:microsoft.com/office/officeart/2005/8/layout/hList9"/>
    <dgm:cxn modelId="{253306D1-599D-4C97-8BD8-F14292B8854C}" srcId="{4B4683F9-089C-4FED-BC64-769BF1B9FF78}" destId="{C2583323-F88B-46C2-8D0D-ECCB033AAB04}" srcOrd="0" destOrd="0" parTransId="{E61EE01F-4D58-404C-A2C8-3AA67482B68F}" sibTransId="{86D27256-7DA1-4D45-A11A-41D1F81A0B04}"/>
    <dgm:cxn modelId="{064BC570-A4C1-4A1B-8322-802BED1D2648}" srcId="{2D6FEF0B-CA10-4C15-A7EE-455FDAA409B4}" destId="{4B4683F9-089C-4FED-BC64-769BF1B9FF78}" srcOrd="0" destOrd="0" parTransId="{BBD6A412-AEF1-4EAF-9785-1D3225129F7A}" sibTransId="{4C200C7B-A274-431D-8689-1706040AF196}"/>
    <dgm:cxn modelId="{365D545D-60A9-424C-8F88-D8AAB957658C}" type="presParOf" srcId="{36F7CB19-B3F4-4866-A352-A5C5EAFDD7B8}" destId="{706204E8-B096-46BA-9E23-C099DF8A0958}" srcOrd="0" destOrd="0" presId="urn:microsoft.com/office/officeart/2005/8/layout/hList9"/>
    <dgm:cxn modelId="{47B95004-E781-4566-A14A-207348BE94EE}" type="presParOf" srcId="{36F7CB19-B3F4-4866-A352-A5C5EAFDD7B8}" destId="{EFCF7FF8-453E-4388-A80B-510A86FE7185}" srcOrd="1" destOrd="0" presId="urn:microsoft.com/office/officeart/2005/8/layout/hList9"/>
    <dgm:cxn modelId="{E7615475-47B7-43E0-BBA7-08DA9D7DD4FD}" type="presParOf" srcId="{EFCF7FF8-453E-4388-A80B-510A86FE7185}" destId="{446E698A-0437-4D18-B812-C23E3ACD401C}" srcOrd="0" destOrd="0" presId="urn:microsoft.com/office/officeart/2005/8/layout/hList9"/>
    <dgm:cxn modelId="{CE6F9BE1-CB34-4C2B-8233-6C93CF099621}" type="presParOf" srcId="{EFCF7FF8-453E-4388-A80B-510A86FE7185}" destId="{6CC20A83-15B8-4C2C-AFB4-8E7BCE3B24C5}" srcOrd="1" destOrd="0" presId="urn:microsoft.com/office/officeart/2005/8/layout/hList9"/>
    <dgm:cxn modelId="{54CF9BBE-CB65-4371-96BF-A7909808C53C}" type="presParOf" srcId="{6CC20A83-15B8-4C2C-AFB4-8E7BCE3B24C5}" destId="{4D43194F-F93A-4C98-81CA-84740ACE1942}" srcOrd="0" destOrd="0" presId="urn:microsoft.com/office/officeart/2005/8/layout/hList9"/>
    <dgm:cxn modelId="{09CB134A-3FEE-409E-89E4-5828D801A99A}" type="presParOf" srcId="{6CC20A83-15B8-4C2C-AFB4-8E7BCE3B24C5}" destId="{0AF7A52E-3F0E-4F62-8B05-B41DC7CD092C}" srcOrd="1" destOrd="0" presId="urn:microsoft.com/office/officeart/2005/8/layout/hList9"/>
    <dgm:cxn modelId="{5B03F0B9-8A7E-4CAF-A2D3-C6A182795C95}" type="presParOf" srcId="{36F7CB19-B3F4-4866-A352-A5C5EAFDD7B8}" destId="{40A51903-82B0-4E8C-9B1E-63FB055FD56F}" srcOrd="2" destOrd="0" presId="urn:microsoft.com/office/officeart/2005/8/layout/hList9"/>
    <dgm:cxn modelId="{101133D0-8B1D-466E-9840-1A3A62CD3614}" type="presParOf" srcId="{36F7CB19-B3F4-4866-A352-A5C5EAFDD7B8}" destId="{F5277D63-4260-43F8-A098-471092D0CA3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6FEF0B-CA10-4C15-A7EE-455FDAA409B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683F9-089C-4FED-BC64-769BF1B9FF78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helsea Market" panose="020B0604020202020204" charset="0"/>
            </a:rPr>
            <a:t>Grown-up</a:t>
          </a:r>
        </a:p>
      </dgm:t>
    </dgm:pt>
    <dgm:pt modelId="{BBD6A412-AEF1-4EAF-9785-1D3225129F7A}" type="parTrans" cxnId="{064BC570-A4C1-4A1B-8322-802BED1D2648}">
      <dgm:prSet/>
      <dgm:spPr/>
      <dgm:t>
        <a:bodyPr/>
        <a:lstStyle/>
        <a:p>
          <a:endParaRPr lang="en-US"/>
        </a:p>
      </dgm:t>
    </dgm:pt>
    <dgm:pt modelId="{4C200C7B-A274-431D-8689-1706040AF196}" type="sibTrans" cxnId="{064BC570-A4C1-4A1B-8322-802BED1D2648}">
      <dgm:prSet/>
      <dgm:spPr/>
      <dgm:t>
        <a:bodyPr/>
        <a:lstStyle/>
        <a:p>
          <a:endParaRPr lang="en-US"/>
        </a:p>
      </dgm:t>
    </dgm:pt>
    <dgm:pt modelId="{C2583323-F88B-46C2-8D0D-ECCB033AAB04}">
      <dgm:prSet phldrT="[Text]" custT="1"/>
      <dgm:spPr/>
      <dgm:t>
        <a:bodyPr/>
        <a:lstStyle/>
        <a:p>
          <a:r>
            <a:rPr lang="en-US" sz="2400" b="0" dirty="0">
              <a:latin typeface="Chelsea Market" panose="020B0604020202020204" charset="0"/>
            </a:rPr>
            <a:t>My brother isn’t young. He’s a </a:t>
          </a:r>
          <a:r>
            <a:rPr lang="en-US" sz="2400" b="0" u="sng" dirty="0">
              <a:solidFill>
                <a:srgbClr val="FF658A"/>
              </a:solidFill>
              <a:latin typeface="Chelsea Market" panose="020B0604020202020204" charset="0"/>
            </a:rPr>
            <a:t>grown-up.</a:t>
          </a:r>
          <a:endParaRPr lang="en-US" sz="2400" b="0" u="none" dirty="0">
            <a:solidFill>
              <a:schemeClr val="tx1"/>
            </a:solidFill>
            <a:latin typeface="Chelsea Market" panose="020B0604020202020204" charset="0"/>
          </a:endParaRPr>
        </a:p>
      </dgm:t>
    </dgm:pt>
    <dgm:pt modelId="{E61EE01F-4D58-404C-A2C8-3AA67482B68F}" type="parTrans" cxnId="{253306D1-599D-4C97-8BD8-F14292B8854C}">
      <dgm:prSet/>
      <dgm:spPr/>
      <dgm:t>
        <a:bodyPr/>
        <a:lstStyle/>
        <a:p>
          <a:endParaRPr lang="en-US"/>
        </a:p>
      </dgm:t>
    </dgm:pt>
    <dgm:pt modelId="{86D27256-7DA1-4D45-A11A-41D1F81A0B04}" type="sibTrans" cxnId="{253306D1-599D-4C97-8BD8-F14292B8854C}">
      <dgm:prSet/>
      <dgm:spPr/>
      <dgm:t>
        <a:bodyPr/>
        <a:lstStyle/>
        <a:p>
          <a:endParaRPr lang="en-US"/>
        </a:p>
      </dgm:t>
    </dgm:pt>
    <dgm:pt modelId="{36F7CB19-B3F4-4866-A352-A5C5EAFDD7B8}" type="pres">
      <dgm:prSet presAssocID="{2D6FEF0B-CA10-4C15-A7EE-455FDAA409B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6204E8-B096-46BA-9E23-C099DF8A0958}" type="pres">
      <dgm:prSet presAssocID="{4B4683F9-089C-4FED-BC64-769BF1B9FF78}" presName="posSpace" presStyleCnt="0"/>
      <dgm:spPr/>
    </dgm:pt>
    <dgm:pt modelId="{EFCF7FF8-453E-4388-A80B-510A86FE7185}" type="pres">
      <dgm:prSet presAssocID="{4B4683F9-089C-4FED-BC64-769BF1B9FF78}" presName="vertFlow" presStyleCnt="0"/>
      <dgm:spPr/>
    </dgm:pt>
    <dgm:pt modelId="{446E698A-0437-4D18-B812-C23E3ACD401C}" type="pres">
      <dgm:prSet presAssocID="{4B4683F9-089C-4FED-BC64-769BF1B9FF78}" presName="topSpace" presStyleCnt="0"/>
      <dgm:spPr/>
    </dgm:pt>
    <dgm:pt modelId="{6CC20A83-15B8-4C2C-AFB4-8E7BCE3B24C5}" type="pres">
      <dgm:prSet presAssocID="{4B4683F9-089C-4FED-BC64-769BF1B9FF78}" presName="firstComp" presStyleCnt="0"/>
      <dgm:spPr/>
    </dgm:pt>
    <dgm:pt modelId="{4D43194F-F93A-4C98-81CA-84740ACE1942}" type="pres">
      <dgm:prSet presAssocID="{4B4683F9-089C-4FED-BC64-769BF1B9FF78}" presName="firstChild" presStyleLbl="bgAccFollowNode1" presStyleIdx="0" presStyleCnt="1"/>
      <dgm:spPr/>
      <dgm:t>
        <a:bodyPr/>
        <a:lstStyle/>
        <a:p>
          <a:endParaRPr lang="en-US"/>
        </a:p>
      </dgm:t>
    </dgm:pt>
    <dgm:pt modelId="{0AF7A52E-3F0E-4F62-8B05-B41DC7CD092C}" type="pres">
      <dgm:prSet presAssocID="{4B4683F9-089C-4FED-BC64-769BF1B9FF78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51903-82B0-4E8C-9B1E-63FB055FD56F}" type="pres">
      <dgm:prSet presAssocID="{4B4683F9-089C-4FED-BC64-769BF1B9FF78}" presName="negSpace" presStyleCnt="0"/>
      <dgm:spPr/>
    </dgm:pt>
    <dgm:pt modelId="{F5277D63-4260-43F8-A098-471092D0CA3B}" type="pres">
      <dgm:prSet presAssocID="{4B4683F9-089C-4FED-BC64-769BF1B9FF78}" presName="circle" presStyleLbl="node1" presStyleIdx="0" presStyleCnt="1" custLinFactNeighborX="761" custLinFactNeighborY="1141"/>
      <dgm:spPr/>
      <dgm:t>
        <a:bodyPr/>
        <a:lstStyle/>
        <a:p>
          <a:endParaRPr lang="en-US"/>
        </a:p>
      </dgm:t>
    </dgm:pt>
  </dgm:ptLst>
  <dgm:cxnLst>
    <dgm:cxn modelId="{CD2B8D25-0153-4478-86A7-5CF7F86AFCCD}" type="presOf" srcId="{C2583323-F88B-46C2-8D0D-ECCB033AAB04}" destId="{4D43194F-F93A-4C98-81CA-84740ACE1942}" srcOrd="0" destOrd="0" presId="urn:microsoft.com/office/officeart/2005/8/layout/hList9"/>
    <dgm:cxn modelId="{99809C4D-FB64-4B07-91B3-B4160160130C}" type="presOf" srcId="{2D6FEF0B-CA10-4C15-A7EE-455FDAA409B4}" destId="{36F7CB19-B3F4-4866-A352-A5C5EAFDD7B8}" srcOrd="0" destOrd="0" presId="urn:microsoft.com/office/officeart/2005/8/layout/hList9"/>
    <dgm:cxn modelId="{253306D1-599D-4C97-8BD8-F14292B8854C}" srcId="{4B4683F9-089C-4FED-BC64-769BF1B9FF78}" destId="{C2583323-F88B-46C2-8D0D-ECCB033AAB04}" srcOrd="0" destOrd="0" parTransId="{E61EE01F-4D58-404C-A2C8-3AA67482B68F}" sibTransId="{86D27256-7DA1-4D45-A11A-41D1F81A0B04}"/>
    <dgm:cxn modelId="{57B2D22A-D4F3-43DD-9686-61848EBBBF42}" type="presOf" srcId="{C2583323-F88B-46C2-8D0D-ECCB033AAB04}" destId="{0AF7A52E-3F0E-4F62-8B05-B41DC7CD092C}" srcOrd="1" destOrd="0" presId="urn:microsoft.com/office/officeart/2005/8/layout/hList9"/>
    <dgm:cxn modelId="{064BC570-A4C1-4A1B-8322-802BED1D2648}" srcId="{2D6FEF0B-CA10-4C15-A7EE-455FDAA409B4}" destId="{4B4683F9-089C-4FED-BC64-769BF1B9FF78}" srcOrd="0" destOrd="0" parTransId="{BBD6A412-AEF1-4EAF-9785-1D3225129F7A}" sibTransId="{4C200C7B-A274-431D-8689-1706040AF196}"/>
    <dgm:cxn modelId="{FBD64B5B-E8C7-4B54-B01A-9F56139B9891}" type="presOf" srcId="{4B4683F9-089C-4FED-BC64-769BF1B9FF78}" destId="{F5277D63-4260-43F8-A098-471092D0CA3B}" srcOrd="0" destOrd="0" presId="urn:microsoft.com/office/officeart/2005/8/layout/hList9"/>
    <dgm:cxn modelId="{2B73ACC5-E9B9-46EB-9DD5-9042E66402A0}" type="presParOf" srcId="{36F7CB19-B3F4-4866-A352-A5C5EAFDD7B8}" destId="{706204E8-B096-46BA-9E23-C099DF8A0958}" srcOrd="0" destOrd="0" presId="urn:microsoft.com/office/officeart/2005/8/layout/hList9"/>
    <dgm:cxn modelId="{CA51CAC1-69FD-486C-B67B-5FCE74CCCA0C}" type="presParOf" srcId="{36F7CB19-B3F4-4866-A352-A5C5EAFDD7B8}" destId="{EFCF7FF8-453E-4388-A80B-510A86FE7185}" srcOrd="1" destOrd="0" presId="urn:microsoft.com/office/officeart/2005/8/layout/hList9"/>
    <dgm:cxn modelId="{CC64F906-CBD8-4DFD-B719-545B0604CB9A}" type="presParOf" srcId="{EFCF7FF8-453E-4388-A80B-510A86FE7185}" destId="{446E698A-0437-4D18-B812-C23E3ACD401C}" srcOrd="0" destOrd="0" presId="urn:microsoft.com/office/officeart/2005/8/layout/hList9"/>
    <dgm:cxn modelId="{D380840C-D746-40D0-97E7-2EBD6BCC340E}" type="presParOf" srcId="{EFCF7FF8-453E-4388-A80B-510A86FE7185}" destId="{6CC20A83-15B8-4C2C-AFB4-8E7BCE3B24C5}" srcOrd="1" destOrd="0" presId="urn:microsoft.com/office/officeart/2005/8/layout/hList9"/>
    <dgm:cxn modelId="{6911DF01-4F62-43D9-A488-ED9841B2752B}" type="presParOf" srcId="{6CC20A83-15B8-4C2C-AFB4-8E7BCE3B24C5}" destId="{4D43194F-F93A-4C98-81CA-84740ACE1942}" srcOrd="0" destOrd="0" presId="urn:microsoft.com/office/officeart/2005/8/layout/hList9"/>
    <dgm:cxn modelId="{122D6C04-FE77-454D-9B17-E07172D7D91C}" type="presParOf" srcId="{6CC20A83-15B8-4C2C-AFB4-8E7BCE3B24C5}" destId="{0AF7A52E-3F0E-4F62-8B05-B41DC7CD092C}" srcOrd="1" destOrd="0" presId="urn:microsoft.com/office/officeart/2005/8/layout/hList9"/>
    <dgm:cxn modelId="{6206B962-0DD4-4BC0-8130-F8E576EF44D2}" type="presParOf" srcId="{36F7CB19-B3F4-4866-A352-A5C5EAFDD7B8}" destId="{40A51903-82B0-4E8C-9B1E-63FB055FD56F}" srcOrd="2" destOrd="0" presId="urn:microsoft.com/office/officeart/2005/8/layout/hList9"/>
    <dgm:cxn modelId="{8D568EA8-4A18-4A5B-A473-3FAAD6924708}" type="presParOf" srcId="{36F7CB19-B3F4-4866-A352-A5C5EAFDD7B8}" destId="{F5277D63-4260-43F8-A098-471092D0CA3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6FEF0B-CA10-4C15-A7EE-455FDAA409B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683F9-089C-4FED-BC64-769BF1B9FF78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helsea Market" panose="020B0604020202020204" charset="0"/>
            </a:rPr>
            <a:t>tricycle</a:t>
          </a:r>
        </a:p>
      </dgm:t>
    </dgm:pt>
    <dgm:pt modelId="{BBD6A412-AEF1-4EAF-9785-1D3225129F7A}" type="parTrans" cxnId="{064BC570-A4C1-4A1B-8322-802BED1D2648}">
      <dgm:prSet/>
      <dgm:spPr/>
      <dgm:t>
        <a:bodyPr/>
        <a:lstStyle/>
        <a:p>
          <a:endParaRPr lang="en-US"/>
        </a:p>
      </dgm:t>
    </dgm:pt>
    <dgm:pt modelId="{4C200C7B-A274-431D-8689-1706040AF196}" type="sibTrans" cxnId="{064BC570-A4C1-4A1B-8322-802BED1D2648}">
      <dgm:prSet/>
      <dgm:spPr/>
      <dgm:t>
        <a:bodyPr/>
        <a:lstStyle/>
        <a:p>
          <a:endParaRPr lang="en-US"/>
        </a:p>
      </dgm:t>
    </dgm:pt>
    <dgm:pt modelId="{C2583323-F88B-46C2-8D0D-ECCB033AAB04}">
      <dgm:prSet phldrT="[Text]" custT="1"/>
      <dgm:spPr/>
      <dgm:t>
        <a:bodyPr/>
        <a:lstStyle/>
        <a:p>
          <a:r>
            <a:rPr lang="en-US" sz="2400" b="0" dirty="0">
              <a:latin typeface="Chelsea Market" panose="020B0604020202020204" charset="0"/>
            </a:rPr>
            <a:t>My 3 year old sister rides a </a:t>
          </a:r>
          <a:r>
            <a:rPr lang="en-US" sz="2400" b="0" u="sng" dirty="0">
              <a:solidFill>
                <a:srgbClr val="FF658A"/>
              </a:solidFill>
              <a:latin typeface="Chelsea Market" panose="020B0604020202020204" charset="0"/>
            </a:rPr>
            <a:t>tricycle.</a:t>
          </a:r>
          <a:endParaRPr lang="en-US" sz="2400" b="0" u="none" dirty="0">
            <a:solidFill>
              <a:schemeClr val="tx1"/>
            </a:solidFill>
            <a:latin typeface="Chelsea Market" panose="020B0604020202020204" charset="0"/>
          </a:endParaRPr>
        </a:p>
      </dgm:t>
    </dgm:pt>
    <dgm:pt modelId="{E61EE01F-4D58-404C-A2C8-3AA67482B68F}" type="parTrans" cxnId="{253306D1-599D-4C97-8BD8-F14292B8854C}">
      <dgm:prSet/>
      <dgm:spPr/>
      <dgm:t>
        <a:bodyPr/>
        <a:lstStyle/>
        <a:p>
          <a:endParaRPr lang="en-US"/>
        </a:p>
      </dgm:t>
    </dgm:pt>
    <dgm:pt modelId="{86D27256-7DA1-4D45-A11A-41D1F81A0B04}" type="sibTrans" cxnId="{253306D1-599D-4C97-8BD8-F14292B8854C}">
      <dgm:prSet/>
      <dgm:spPr/>
      <dgm:t>
        <a:bodyPr/>
        <a:lstStyle/>
        <a:p>
          <a:endParaRPr lang="en-US"/>
        </a:p>
      </dgm:t>
    </dgm:pt>
    <dgm:pt modelId="{36F7CB19-B3F4-4866-A352-A5C5EAFDD7B8}" type="pres">
      <dgm:prSet presAssocID="{2D6FEF0B-CA10-4C15-A7EE-455FDAA409B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6204E8-B096-46BA-9E23-C099DF8A0958}" type="pres">
      <dgm:prSet presAssocID="{4B4683F9-089C-4FED-BC64-769BF1B9FF78}" presName="posSpace" presStyleCnt="0"/>
      <dgm:spPr/>
    </dgm:pt>
    <dgm:pt modelId="{EFCF7FF8-453E-4388-A80B-510A86FE7185}" type="pres">
      <dgm:prSet presAssocID="{4B4683F9-089C-4FED-BC64-769BF1B9FF78}" presName="vertFlow" presStyleCnt="0"/>
      <dgm:spPr/>
    </dgm:pt>
    <dgm:pt modelId="{446E698A-0437-4D18-B812-C23E3ACD401C}" type="pres">
      <dgm:prSet presAssocID="{4B4683F9-089C-4FED-BC64-769BF1B9FF78}" presName="topSpace" presStyleCnt="0"/>
      <dgm:spPr/>
    </dgm:pt>
    <dgm:pt modelId="{6CC20A83-15B8-4C2C-AFB4-8E7BCE3B24C5}" type="pres">
      <dgm:prSet presAssocID="{4B4683F9-089C-4FED-BC64-769BF1B9FF78}" presName="firstComp" presStyleCnt="0"/>
      <dgm:spPr/>
    </dgm:pt>
    <dgm:pt modelId="{4D43194F-F93A-4C98-81CA-84740ACE1942}" type="pres">
      <dgm:prSet presAssocID="{4B4683F9-089C-4FED-BC64-769BF1B9FF78}" presName="firstChild" presStyleLbl="bgAccFollowNode1" presStyleIdx="0" presStyleCnt="1"/>
      <dgm:spPr/>
      <dgm:t>
        <a:bodyPr/>
        <a:lstStyle/>
        <a:p>
          <a:endParaRPr lang="en-US"/>
        </a:p>
      </dgm:t>
    </dgm:pt>
    <dgm:pt modelId="{0AF7A52E-3F0E-4F62-8B05-B41DC7CD092C}" type="pres">
      <dgm:prSet presAssocID="{4B4683F9-089C-4FED-BC64-769BF1B9FF78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51903-82B0-4E8C-9B1E-63FB055FD56F}" type="pres">
      <dgm:prSet presAssocID="{4B4683F9-089C-4FED-BC64-769BF1B9FF78}" presName="negSpace" presStyleCnt="0"/>
      <dgm:spPr/>
    </dgm:pt>
    <dgm:pt modelId="{F5277D63-4260-43F8-A098-471092D0CA3B}" type="pres">
      <dgm:prSet presAssocID="{4B4683F9-089C-4FED-BC64-769BF1B9FF78}" presName="circle" presStyleLbl="node1" presStyleIdx="0" presStyleCnt="1" custLinFactNeighborX="761" custLinFactNeighborY="1141"/>
      <dgm:spPr/>
      <dgm:t>
        <a:bodyPr/>
        <a:lstStyle/>
        <a:p>
          <a:endParaRPr lang="en-US"/>
        </a:p>
      </dgm:t>
    </dgm:pt>
  </dgm:ptLst>
  <dgm:cxnLst>
    <dgm:cxn modelId="{8967BE58-A5C6-46C7-B9CF-23CB032E0517}" type="presOf" srcId="{4B4683F9-089C-4FED-BC64-769BF1B9FF78}" destId="{F5277D63-4260-43F8-A098-471092D0CA3B}" srcOrd="0" destOrd="0" presId="urn:microsoft.com/office/officeart/2005/8/layout/hList9"/>
    <dgm:cxn modelId="{064BC570-A4C1-4A1B-8322-802BED1D2648}" srcId="{2D6FEF0B-CA10-4C15-A7EE-455FDAA409B4}" destId="{4B4683F9-089C-4FED-BC64-769BF1B9FF78}" srcOrd="0" destOrd="0" parTransId="{BBD6A412-AEF1-4EAF-9785-1D3225129F7A}" sibTransId="{4C200C7B-A274-431D-8689-1706040AF196}"/>
    <dgm:cxn modelId="{C4205B85-9D86-4A1C-9CD1-36C61667A838}" type="presOf" srcId="{C2583323-F88B-46C2-8D0D-ECCB033AAB04}" destId="{0AF7A52E-3F0E-4F62-8B05-B41DC7CD092C}" srcOrd="1" destOrd="0" presId="urn:microsoft.com/office/officeart/2005/8/layout/hList9"/>
    <dgm:cxn modelId="{E36B3487-2C7C-44CC-A29A-16CBAC3C1190}" type="presOf" srcId="{2D6FEF0B-CA10-4C15-A7EE-455FDAA409B4}" destId="{36F7CB19-B3F4-4866-A352-A5C5EAFDD7B8}" srcOrd="0" destOrd="0" presId="urn:microsoft.com/office/officeart/2005/8/layout/hList9"/>
    <dgm:cxn modelId="{253306D1-599D-4C97-8BD8-F14292B8854C}" srcId="{4B4683F9-089C-4FED-BC64-769BF1B9FF78}" destId="{C2583323-F88B-46C2-8D0D-ECCB033AAB04}" srcOrd="0" destOrd="0" parTransId="{E61EE01F-4D58-404C-A2C8-3AA67482B68F}" sibTransId="{86D27256-7DA1-4D45-A11A-41D1F81A0B04}"/>
    <dgm:cxn modelId="{436F8995-2B28-4671-B722-D72889812501}" type="presOf" srcId="{C2583323-F88B-46C2-8D0D-ECCB033AAB04}" destId="{4D43194F-F93A-4C98-81CA-84740ACE1942}" srcOrd="0" destOrd="0" presId="urn:microsoft.com/office/officeart/2005/8/layout/hList9"/>
    <dgm:cxn modelId="{2C1D38E5-6F7B-4BE4-93D4-E9FE9B8BD447}" type="presParOf" srcId="{36F7CB19-B3F4-4866-A352-A5C5EAFDD7B8}" destId="{706204E8-B096-46BA-9E23-C099DF8A0958}" srcOrd="0" destOrd="0" presId="urn:microsoft.com/office/officeart/2005/8/layout/hList9"/>
    <dgm:cxn modelId="{92DA955D-CEF2-4243-BACF-64A383FB31D5}" type="presParOf" srcId="{36F7CB19-B3F4-4866-A352-A5C5EAFDD7B8}" destId="{EFCF7FF8-453E-4388-A80B-510A86FE7185}" srcOrd="1" destOrd="0" presId="urn:microsoft.com/office/officeart/2005/8/layout/hList9"/>
    <dgm:cxn modelId="{8929A995-D18F-41E3-8AAD-742FCEB9E145}" type="presParOf" srcId="{EFCF7FF8-453E-4388-A80B-510A86FE7185}" destId="{446E698A-0437-4D18-B812-C23E3ACD401C}" srcOrd="0" destOrd="0" presId="urn:microsoft.com/office/officeart/2005/8/layout/hList9"/>
    <dgm:cxn modelId="{3E1D195B-9A01-47A3-87D4-64D88F8040A6}" type="presParOf" srcId="{EFCF7FF8-453E-4388-A80B-510A86FE7185}" destId="{6CC20A83-15B8-4C2C-AFB4-8E7BCE3B24C5}" srcOrd="1" destOrd="0" presId="urn:microsoft.com/office/officeart/2005/8/layout/hList9"/>
    <dgm:cxn modelId="{DADD7ECA-3CA5-46A9-81DB-8A69D3D751A1}" type="presParOf" srcId="{6CC20A83-15B8-4C2C-AFB4-8E7BCE3B24C5}" destId="{4D43194F-F93A-4C98-81CA-84740ACE1942}" srcOrd="0" destOrd="0" presId="urn:microsoft.com/office/officeart/2005/8/layout/hList9"/>
    <dgm:cxn modelId="{6E768CEC-C639-4502-8734-ACD30ADC0730}" type="presParOf" srcId="{6CC20A83-15B8-4C2C-AFB4-8E7BCE3B24C5}" destId="{0AF7A52E-3F0E-4F62-8B05-B41DC7CD092C}" srcOrd="1" destOrd="0" presId="urn:microsoft.com/office/officeart/2005/8/layout/hList9"/>
    <dgm:cxn modelId="{844A86AE-502E-4425-BCD8-FD1F5973C759}" type="presParOf" srcId="{36F7CB19-B3F4-4866-A352-A5C5EAFDD7B8}" destId="{40A51903-82B0-4E8C-9B1E-63FB055FD56F}" srcOrd="2" destOrd="0" presId="urn:microsoft.com/office/officeart/2005/8/layout/hList9"/>
    <dgm:cxn modelId="{9B8AAD3C-CAD1-42EF-A2BC-55363EEA4AC2}" type="presParOf" srcId="{36F7CB19-B3F4-4866-A352-A5C5EAFDD7B8}" destId="{F5277D63-4260-43F8-A098-471092D0CA3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6FEF0B-CA10-4C15-A7EE-455FDAA409B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683F9-089C-4FED-BC64-769BF1B9FF78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helsea Market" panose="020B0604020202020204" charset="0"/>
            </a:rPr>
            <a:t>bicycle</a:t>
          </a:r>
        </a:p>
      </dgm:t>
    </dgm:pt>
    <dgm:pt modelId="{BBD6A412-AEF1-4EAF-9785-1D3225129F7A}" type="parTrans" cxnId="{064BC570-A4C1-4A1B-8322-802BED1D2648}">
      <dgm:prSet/>
      <dgm:spPr/>
      <dgm:t>
        <a:bodyPr/>
        <a:lstStyle/>
        <a:p>
          <a:endParaRPr lang="en-US"/>
        </a:p>
      </dgm:t>
    </dgm:pt>
    <dgm:pt modelId="{4C200C7B-A274-431D-8689-1706040AF196}" type="sibTrans" cxnId="{064BC570-A4C1-4A1B-8322-802BED1D2648}">
      <dgm:prSet/>
      <dgm:spPr/>
      <dgm:t>
        <a:bodyPr/>
        <a:lstStyle/>
        <a:p>
          <a:endParaRPr lang="en-US"/>
        </a:p>
      </dgm:t>
    </dgm:pt>
    <dgm:pt modelId="{C2583323-F88B-46C2-8D0D-ECCB033AAB04}">
      <dgm:prSet phldrT="[Text]" custT="1"/>
      <dgm:spPr/>
      <dgm:t>
        <a:bodyPr/>
        <a:lstStyle/>
        <a:p>
          <a:r>
            <a:rPr lang="en-US" sz="2400" b="0" dirty="0">
              <a:latin typeface="Chelsea Market" panose="020B0604020202020204" charset="0"/>
            </a:rPr>
            <a:t>I’m parking my </a:t>
          </a:r>
          <a:r>
            <a:rPr lang="en-US" sz="2400" b="0" u="sng" dirty="0">
              <a:solidFill>
                <a:srgbClr val="FF658A"/>
              </a:solidFill>
              <a:latin typeface="Chelsea Market" panose="020B0604020202020204" charset="0"/>
            </a:rPr>
            <a:t>bicycle </a:t>
          </a:r>
          <a:r>
            <a:rPr lang="en-US" sz="2400" b="0" u="none" dirty="0">
              <a:solidFill>
                <a:schemeClr val="tx1"/>
              </a:solidFill>
              <a:latin typeface="Chelsea Market" panose="020B0604020202020204" charset="0"/>
            </a:rPr>
            <a:t>in the garage.</a:t>
          </a:r>
        </a:p>
      </dgm:t>
    </dgm:pt>
    <dgm:pt modelId="{E61EE01F-4D58-404C-A2C8-3AA67482B68F}" type="parTrans" cxnId="{253306D1-599D-4C97-8BD8-F14292B8854C}">
      <dgm:prSet/>
      <dgm:spPr/>
      <dgm:t>
        <a:bodyPr/>
        <a:lstStyle/>
        <a:p>
          <a:endParaRPr lang="en-US"/>
        </a:p>
      </dgm:t>
    </dgm:pt>
    <dgm:pt modelId="{86D27256-7DA1-4D45-A11A-41D1F81A0B04}" type="sibTrans" cxnId="{253306D1-599D-4C97-8BD8-F14292B8854C}">
      <dgm:prSet/>
      <dgm:spPr/>
      <dgm:t>
        <a:bodyPr/>
        <a:lstStyle/>
        <a:p>
          <a:endParaRPr lang="en-US"/>
        </a:p>
      </dgm:t>
    </dgm:pt>
    <dgm:pt modelId="{36F7CB19-B3F4-4866-A352-A5C5EAFDD7B8}" type="pres">
      <dgm:prSet presAssocID="{2D6FEF0B-CA10-4C15-A7EE-455FDAA409B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6204E8-B096-46BA-9E23-C099DF8A0958}" type="pres">
      <dgm:prSet presAssocID="{4B4683F9-089C-4FED-BC64-769BF1B9FF78}" presName="posSpace" presStyleCnt="0"/>
      <dgm:spPr/>
    </dgm:pt>
    <dgm:pt modelId="{EFCF7FF8-453E-4388-A80B-510A86FE7185}" type="pres">
      <dgm:prSet presAssocID="{4B4683F9-089C-4FED-BC64-769BF1B9FF78}" presName="vertFlow" presStyleCnt="0"/>
      <dgm:spPr/>
    </dgm:pt>
    <dgm:pt modelId="{446E698A-0437-4D18-B812-C23E3ACD401C}" type="pres">
      <dgm:prSet presAssocID="{4B4683F9-089C-4FED-BC64-769BF1B9FF78}" presName="topSpace" presStyleCnt="0"/>
      <dgm:spPr/>
    </dgm:pt>
    <dgm:pt modelId="{6CC20A83-15B8-4C2C-AFB4-8E7BCE3B24C5}" type="pres">
      <dgm:prSet presAssocID="{4B4683F9-089C-4FED-BC64-769BF1B9FF78}" presName="firstComp" presStyleCnt="0"/>
      <dgm:spPr/>
    </dgm:pt>
    <dgm:pt modelId="{4D43194F-F93A-4C98-81CA-84740ACE1942}" type="pres">
      <dgm:prSet presAssocID="{4B4683F9-089C-4FED-BC64-769BF1B9FF78}" presName="firstChild" presStyleLbl="bgAccFollowNode1" presStyleIdx="0" presStyleCnt="1"/>
      <dgm:spPr/>
      <dgm:t>
        <a:bodyPr/>
        <a:lstStyle/>
        <a:p>
          <a:endParaRPr lang="en-US"/>
        </a:p>
      </dgm:t>
    </dgm:pt>
    <dgm:pt modelId="{0AF7A52E-3F0E-4F62-8B05-B41DC7CD092C}" type="pres">
      <dgm:prSet presAssocID="{4B4683F9-089C-4FED-BC64-769BF1B9FF78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51903-82B0-4E8C-9B1E-63FB055FD56F}" type="pres">
      <dgm:prSet presAssocID="{4B4683F9-089C-4FED-BC64-769BF1B9FF78}" presName="negSpace" presStyleCnt="0"/>
      <dgm:spPr/>
    </dgm:pt>
    <dgm:pt modelId="{F5277D63-4260-43F8-A098-471092D0CA3B}" type="pres">
      <dgm:prSet presAssocID="{4B4683F9-089C-4FED-BC64-769BF1B9FF78}" presName="circle" presStyleLbl="node1" presStyleIdx="0" presStyleCnt="1" custLinFactNeighborX="761" custLinFactNeighborY="1141"/>
      <dgm:spPr/>
      <dgm:t>
        <a:bodyPr/>
        <a:lstStyle/>
        <a:p>
          <a:endParaRPr lang="en-US"/>
        </a:p>
      </dgm:t>
    </dgm:pt>
  </dgm:ptLst>
  <dgm:cxnLst>
    <dgm:cxn modelId="{9BC37F79-41C1-4D48-A104-96D3F4EF1E9C}" type="presOf" srcId="{C2583323-F88B-46C2-8D0D-ECCB033AAB04}" destId="{4D43194F-F93A-4C98-81CA-84740ACE1942}" srcOrd="0" destOrd="0" presId="urn:microsoft.com/office/officeart/2005/8/layout/hList9"/>
    <dgm:cxn modelId="{946E3896-256C-4CA7-9751-8319A06F768A}" type="presOf" srcId="{C2583323-F88B-46C2-8D0D-ECCB033AAB04}" destId="{0AF7A52E-3F0E-4F62-8B05-B41DC7CD092C}" srcOrd="1" destOrd="0" presId="urn:microsoft.com/office/officeart/2005/8/layout/hList9"/>
    <dgm:cxn modelId="{AB566C57-CE99-4089-959D-37C3173EC86C}" type="presOf" srcId="{2D6FEF0B-CA10-4C15-A7EE-455FDAA409B4}" destId="{36F7CB19-B3F4-4866-A352-A5C5EAFDD7B8}" srcOrd="0" destOrd="0" presId="urn:microsoft.com/office/officeart/2005/8/layout/hList9"/>
    <dgm:cxn modelId="{253306D1-599D-4C97-8BD8-F14292B8854C}" srcId="{4B4683F9-089C-4FED-BC64-769BF1B9FF78}" destId="{C2583323-F88B-46C2-8D0D-ECCB033AAB04}" srcOrd="0" destOrd="0" parTransId="{E61EE01F-4D58-404C-A2C8-3AA67482B68F}" sibTransId="{86D27256-7DA1-4D45-A11A-41D1F81A0B04}"/>
    <dgm:cxn modelId="{064BC570-A4C1-4A1B-8322-802BED1D2648}" srcId="{2D6FEF0B-CA10-4C15-A7EE-455FDAA409B4}" destId="{4B4683F9-089C-4FED-BC64-769BF1B9FF78}" srcOrd="0" destOrd="0" parTransId="{BBD6A412-AEF1-4EAF-9785-1D3225129F7A}" sibTransId="{4C200C7B-A274-431D-8689-1706040AF196}"/>
    <dgm:cxn modelId="{5AF877D8-7627-4B94-BDEA-EB262A18DDB7}" type="presOf" srcId="{4B4683F9-089C-4FED-BC64-769BF1B9FF78}" destId="{F5277D63-4260-43F8-A098-471092D0CA3B}" srcOrd="0" destOrd="0" presId="urn:microsoft.com/office/officeart/2005/8/layout/hList9"/>
    <dgm:cxn modelId="{7D8478CF-0662-4977-9AC7-05B538949856}" type="presParOf" srcId="{36F7CB19-B3F4-4866-A352-A5C5EAFDD7B8}" destId="{706204E8-B096-46BA-9E23-C099DF8A0958}" srcOrd="0" destOrd="0" presId="urn:microsoft.com/office/officeart/2005/8/layout/hList9"/>
    <dgm:cxn modelId="{BD8BCFE7-4EC1-4CBD-AAE4-8CD4EC74D4A3}" type="presParOf" srcId="{36F7CB19-B3F4-4866-A352-A5C5EAFDD7B8}" destId="{EFCF7FF8-453E-4388-A80B-510A86FE7185}" srcOrd="1" destOrd="0" presId="urn:microsoft.com/office/officeart/2005/8/layout/hList9"/>
    <dgm:cxn modelId="{D0EDBFBE-3D74-48F1-930A-15E4AFD5E46B}" type="presParOf" srcId="{EFCF7FF8-453E-4388-A80B-510A86FE7185}" destId="{446E698A-0437-4D18-B812-C23E3ACD401C}" srcOrd="0" destOrd="0" presId="urn:microsoft.com/office/officeart/2005/8/layout/hList9"/>
    <dgm:cxn modelId="{3A0EBBEA-226F-42B3-9CAB-4B9BFBC0D14A}" type="presParOf" srcId="{EFCF7FF8-453E-4388-A80B-510A86FE7185}" destId="{6CC20A83-15B8-4C2C-AFB4-8E7BCE3B24C5}" srcOrd="1" destOrd="0" presId="urn:microsoft.com/office/officeart/2005/8/layout/hList9"/>
    <dgm:cxn modelId="{507C8A4B-60B9-4616-BC4A-505E814102D0}" type="presParOf" srcId="{6CC20A83-15B8-4C2C-AFB4-8E7BCE3B24C5}" destId="{4D43194F-F93A-4C98-81CA-84740ACE1942}" srcOrd="0" destOrd="0" presId="urn:microsoft.com/office/officeart/2005/8/layout/hList9"/>
    <dgm:cxn modelId="{4BC4C9F7-D37B-4D0D-9EA8-994F03CFB1C6}" type="presParOf" srcId="{6CC20A83-15B8-4C2C-AFB4-8E7BCE3B24C5}" destId="{0AF7A52E-3F0E-4F62-8B05-B41DC7CD092C}" srcOrd="1" destOrd="0" presId="urn:microsoft.com/office/officeart/2005/8/layout/hList9"/>
    <dgm:cxn modelId="{8F0FC74A-2D7E-441C-8BFB-416F05240FF0}" type="presParOf" srcId="{36F7CB19-B3F4-4866-A352-A5C5EAFDD7B8}" destId="{40A51903-82B0-4E8C-9B1E-63FB055FD56F}" srcOrd="2" destOrd="0" presId="urn:microsoft.com/office/officeart/2005/8/layout/hList9"/>
    <dgm:cxn modelId="{8DE01CA5-2FC6-4F7A-A3D3-86589B826B95}" type="presParOf" srcId="{36F7CB19-B3F4-4866-A352-A5C5EAFDD7B8}" destId="{F5277D63-4260-43F8-A098-471092D0CA3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6FEF0B-CA10-4C15-A7EE-455FDAA409B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683F9-089C-4FED-BC64-769BF1B9FF78}">
      <dgm:prSet phldrT="[Text]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helsea Market" panose="020B0604020202020204" charset="0"/>
            </a:rPr>
            <a:t>wheel</a:t>
          </a:r>
        </a:p>
      </dgm:t>
    </dgm:pt>
    <dgm:pt modelId="{BBD6A412-AEF1-4EAF-9785-1D3225129F7A}" type="parTrans" cxnId="{064BC570-A4C1-4A1B-8322-802BED1D2648}">
      <dgm:prSet/>
      <dgm:spPr/>
      <dgm:t>
        <a:bodyPr/>
        <a:lstStyle/>
        <a:p>
          <a:endParaRPr lang="en-US"/>
        </a:p>
      </dgm:t>
    </dgm:pt>
    <dgm:pt modelId="{4C200C7B-A274-431D-8689-1706040AF196}" type="sibTrans" cxnId="{064BC570-A4C1-4A1B-8322-802BED1D2648}">
      <dgm:prSet/>
      <dgm:spPr/>
      <dgm:t>
        <a:bodyPr/>
        <a:lstStyle/>
        <a:p>
          <a:endParaRPr lang="en-US"/>
        </a:p>
      </dgm:t>
    </dgm:pt>
    <dgm:pt modelId="{C2583323-F88B-46C2-8D0D-ECCB033AAB04}">
      <dgm:prSet phldrT="[Text]" custT="1"/>
      <dgm:spPr/>
      <dgm:t>
        <a:bodyPr/>
        <a:lstStyle/>
        <a:p>
          <a:r>
            <a:rPr lang="en-US" sz="2400" b="0" dirty="0">
              <a:latin typeface="Chelsea Market" panose="020B0604020202020204" charset="0"/>
            </a:rPr>
            <a:t>The tricycle </a:t>
          </a:r>
          <a:r>
            <a:rPr lang="en-US" sz="2400" b="0" u="none" dirty="0">
              <a:solidFill>
                <a:schemeClr val="tx1"/>
              </a:solidFill>
              <a:latin typeface="Chelsea Market" panose="020B0604020202020204" charset="0"/>
            </a:rPr>
            <a:t>has 3 </a:t>
          </a:r>
          <a:r>
            <a:rPr lang="en-US" sz="2400" b="0" u="sng" dirty="0">
              <a:solidFill>
                <a:srgbClr val="FF658A"/>
              </a:solidFill>
              <a:latin typeface="Chelsea Market" panose="020B0604020202020204" charset="0"/>
            </a:rPr>
            <a:t>wheels</a:t>
          </a:r>
          <a:r>
            <a:rPr lang="en-US" sz="2400" b="0" u="none" dirty="0">
              <a:solidFill>
                <a:schemeClr val="tx1"/>
              </a:solidFill>
              <a:latin typeface="Chelsea Market" panose="020B0604020202020204" charset="0"/>
            </a:rPr>
            <a:t>.</a:t>
          </a:r>
        </a:p>
      </dgm:t>
    </dgm:pt>
    <dgm:pt modelId="{E61EE01F-4D58-404C-A2C8-3AA67482B68F}" type="parTrans" cxnId="{253306D1-599D-4C97-8BD8-F14292B8854C}">
      <dgm:prSet/>
      <dgm:spPr/>
      <dgm:t>
        <a:bodyPr/>
        <a:lstStyle/>
        <a:p>
          <a:endParaRPr lang="en-US"/>
        </a:p>
      </dgm:t>
    </dgm:pt>
    <dgm:pt modelId="{86D27256-7DA1-4D45-A11A-41D1F81A0B04}" type="sibTrans" cxnId="{253306D1-599D-4C97-8BD8-F14292B8854C}">
      <dgm:prSet/>
      <dgm:spPr/>
      <dgm:t>
        <a:bodyPr/>
        <a:lstStyle/>
        <a:p>
          <a:endParaRPr lang="en-US"/>
        </a:p>
      </dgm:t>
    </dgm:pt>
    <dgm:pt modelId="{36F7CB19-B3F4-4866-A352-A5C5EAFDD7B8}" type="pres">
      <dgm:prSet presAssocID="{2D6FEF0B-CA10-4C15-A7EE-455FDAA409B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6204E8-B096-46BA-9E23-C099DF8A0958}" type="pres">
      <dgm:prSet presAssocID="{4B4683F9-089C-4FED-BC64-769BF1B9FF78}" presName="posSpace" presStyleCnt="0"/>
      <dgm:spPr/>
    </dgm:pt>
    <dgm:pt modelId="{EFCF7FF8-453E-4388-A80B-510A86FE7185}" type="pres">
      <dgm:prSet presAssocID="{4B4683F9-089C-4FED-BC64-769BF1B9FF78}" presName="vertFlow" presStyleCnt="0"/>
      <dgm:spPr/>
    </dgm:pt>
    <dgm:pt modelId="{446E698A-0437-4D18-B812-C23E3ACD401C}" type="pres">
      <dgm:prSet presAssocID="{4B4683F9-089C-4FED-BC64-769BF1B9FF78}" presName="topSpace" presStyleCnt="0"/>
      <dgm:spPr/>
    </dgm:pt>
    <dgm:pt modelId="{6CC20A83-15B8-4C2C-AFB4-8E7BCE3B24C5}" type="pres">
      <dgm:prSet presAssocID="{4B4683F9-089C-4FED-BC64-769BF1B9FF78}" presName="firstComp" presStyleCnt="0"/>
      <dgm:spPr/>
    </dgm:pt>
    <dgm:pt modelId="{4D43194F-F93A-4C98-81CA-84740ACE1942}" type="pres">
      <dgm:prSet presAssocID="{4B4683F9-089C-4FED-BC64-769BF1B9FF78}" presName="firstChild" presStyleLbl="bgAccFollowNode1" presStyleIdx="0" presStyleCnt="1"/>
      <dgm:spPr/>
      <dgm:t>
        <a:bodyPr/>
        <a:lstStyle/>
        <a:p>
          <a:endParaRPr lang="en-US"/>
        </a:p>
      </dgm:t>
    </dgm:pt>
    <dgm:pt modelId="{0AF7A52E-3F0E-4F62-8B05-B41DC7CD092C}" type="pres">
      <dgm:prSet presAssocID="{4B4683F9-089C-4FED-BC64-769BF1B9FF78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51903-82B0-4E8C-9B1E-63FB055FD56F}" type="pres">
      <dgm:prSet presAssocID="{4B4683F9-089C-4FED-BC64-769BF1B9FF78}" presName="negSpace" presStyleCnt="0"/>
      <dgm:spPr/>
    </dgm:pt>
    <dgm:pt modelId="{F5277D63-4260-43F8-A098-471092D0CA3B}" type="pres">
      <dgm:prSet presAssocID="{4B4683F9-089C-4FED-BC64-769BF1B9FF78}" presName="circle" presStyleLbl="node1" presStyleIdx="0" presStyleCnt="1" custLinFactNeighborX="761" custLinFactNeighborY="1141"/>
      <dgm:spPr/>
      <dgm:t>
        <a:bodyPr/>
        <a:lstStyle/>
        <a:p>
          <a:endParaRPr lang="en-US"/>
        </a:p>
      </dgm:t>
    </dgm:pt>
  </dgm:ptLst>
  <dgm:cxnLst>
    <dgm:cxn modelId="{D3301146-E955-421E-B971-DDFC57109AAD}" type="presOf" srcId="{4B4683F9-089C-4FED-BC64-769BF1B9FF78}" destId="{F5277D63-4260-43F8-A098-471092D0CA3B}" srcOrd="0" destOrd="0" presId="urn:microsoft.com/office/officeart/2005/8/layout/hList9"/>
    <dgm:cxn modelId="{EA41E0C5-D758-4FDD-BDE7-E256E9DFA7F4}" type="presOf" srcId="{C2583323-F88B-46C2-8D0D-ECCB033AAB04}" destId="{4D43194F-F93A-4C98-81CA-84740ACE1942}" srcOrd="0" destOrd="0" presId="urn:microsoft.com/office/officeart/2005/8/layout/hList9"/>
    <dgm:cxn modelId="{03231EF8-A791-4EDB-A423-D905592DAE8F}" type="presOf" srcId="{2D6FEF0B-CA10-4C15-A7EE-455FDAA409B4}" destId="{36F7CB19-B3F4-4866-A352-A5C5EAFDD7B8}" srcOrd="0" destOrd="0" presId="urn:microsoft.com/office/officeart/2005/8/layout/hList9"/>
    <dgm:cxn modelId="{253306D1-599D-4C97-8BD8-F14292B8854C}" srcId="{4B4683F9-089C-4FED-BC64-769BF1B9FF78}" destId="{C2583323-F88B-46C2-8D0D-ECCB033AAB04}" srcOrd="0" destOrd="0" parTransId="{E61EE01F-4D58-404C-A2C8-3AA67482B68F}" sibTransId="{86D27256-7DA1-4D45-A11A-41D1F81A0B04}"/>
    <dgm:cxn modelId="{3B7EC391-1D85-4456-BD58-268863408FE1}" type="presOf" srcId="{C2583323-F88B-46C2-8D0D-ECCB033AAB04}" destId="{0AF7A52E-3F0E-4F62-8B05-B41DC7CD092C}" srcOrd="1" destOrd="0" presId="urn:microsoft.com/office/officeart/2005/8/layout/hList9"/>
    <dgm:cxn modelId="{064BC570-A4C1-4A1B-8322-802BED1D2648}" srcId="{2D6FEF0B-CA10-4C15-A7EE-455FDAA409B4}" destId="{4B4683F9-089C-4FED-BC64-769BF1B9FF78}" srcOrd="0" destOrd="0" parTransId="{BBD6A412-AEF1-4EAF-9785-1D3225129F7A}" sibTransId="{4C200C7B-A274-431D-8689-1706040AF196}"/>
    <dgm:cxn modelId="{93F87DC7-07C2-4C01-A758-1F3B8BCCA42D}" type="presParOf" srcId="{36F7CB19-B3F4-4866-A352-A5C5EAFDD7B8}" destId="{706204E8-B096-46BA-9E23-C099DF8A0958}" srcOrd="0" destOrd="0" presId="urn:microsoft.com/office/officeart/2005/8/layout/hList9"/>
    <dgm:cxn modelId="{D9AA04BC-6188-45A6-9823-A20ED3941213}" type="presParOf" srcId="{36F7CB19-B3F4-4866-A352-A5C5EAFDD7B8}" destId="{EFCF7FF8-453E-4388-A80B-510A86FE7185}" srcOrd="1" destOrd="0" presId="urn:microsoft.com/office/officeart/2005/8/layout/hList9"/>
    <dgm:cxn modelId="{F527481C-A377-4E3F-AE1E-83B04DED157B}" type="presParOf" srcId="{EFCF7FF8-453E-4388-A80B-510A86FE7185}" destId="{446E698A-0437-4D18-B812-C23E3ACD401C}" srcOrd="0" destOrd="0" presId="urn:microsoft.com/office/officeart/2005/8/layout/hList9"/>
    <dgm:cxn modelId="{E114BF7D-EFC7-49AC-A040-CBBC69DE34CE}" type="presParOf" srcId="{EFCF7FF8-453E-4388-A80B-510A86FE7185}" destId="{6CC20A83-15B8-4C2C-AFB4-8E7BCE3B24C5}" srcOrd="1" destOrd="0" presId="urn:microsoft.com/office/officeart/2005/8/layout/hList9"/>
    <dgm:cxn modelId="{4DC7B0DD-2FCB-4089-8A4D-CB8542270AAA}" type="presParOf" srcId="{6CC20A83-15B8-4C2C-AFB4-8E7BCE3B24C5}" destId="{4D43194F-F93A-4C98-81CA-84740ACE1942}" srcOrd="0" destOrd="0" presId="urn:microsoft.com/office/officeart/2005/8/layout/hList9"/>
    <dgm:cxn modelId="{D89CFA1D-6805-4EE7-87DA-C6F638128430}" type="presParOf" srcId="{6CC20A83-15B8-4C2C-AFB4-8E7BCE3B24C5}" destId="{0AF7A52E-3F0E-4F62-8B05-B41DC7CD092C}" srcOrd="1" destOrd="0" presId="urn:microsoft.com/office/officeart/2005/8/layout/hList9"/>
    <dgm:cxn modelId="{5EBDE9F4-7E2C-45F2-9FC6-2809088ECFD0}" type="presParOf" srcId="{36F7CB19-B3F4-4866-A352-A5C5EAFDD7B8}" destId="{40A51903-82B0-4E8C-9B1E-63FB055FD56F}" srcOrd="2" destOrd="0" presId="urn:microsoft.com/office/officeart/2005/8/layout/hList9"/>
    <dgm:cxn modelId="{DC37982A-F0C9-4AEC-A2A7-3561BD3F7816}" type="presParOf" srcId="{36F7CB19-B3F4-4866-A352-A5C5EAFDD7B8}" destId="{F5277D63-4260-43F8-A098-471092D0CA3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F0EB5-A869-475D-8846-F59F2107C9B4}">
      <dsp:nvSpPr>
        <dsp:cNvPr id="0" name=""/>
        <dsp:cNvSpPr/>
      </dsp:nvSpPr>
      <dsp:spPr>
        <a:xfrm>
          <a:off x="2859224" y="1354"/>
          <a:ext cx="1010100" cy="355689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omic Sans MS" panose="030F0702030302020204" pitchFamily="66" charset="0"/>
            </a:rPr>
            <a:t>Sight words</a:t>
          </a:r>
        </a:p>
      </dsp:txBody>
      <dsp:txXfrm>
        <a:off x="2869642" y="11772"/>
        <a:ext cx="989264" cy="334853"/>
      </dsp:txXfrm>
    </dsp:sp>
    <dsp:sp modelId="{6FF0B46E-4EF6-4051-A8F3-A691F19CE7BE}">
      <dsp:nvSpPr>
        <dsp:cNvPr id="0" name=""/>
        <dsp:cNvSpPr/>
      </dsp:nvSpPr>
      <dsp:spPr>
        <a:xfrm>
          <a:off x="2960234" y="357044"/>
          <a:ext cx="101010" cy="266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66"/>
              </a:lnTo>
              <a:lnTo>
                <a:pt x="101010" y="266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25C88-D851-4554-BE57-EC24BF6C0343}">
      <dsp:nvSpPr>
        <dsp:cNvPr id="0" name=""/>
        <dsp:cNvSpPr/>
      </dsp:nvSpPr>
      <dsp:spPr>
        <a:xfrm>
          <a:off x="3061244" y="445966"/>
          <a:ext cx="569102" cy="355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omic Sans MS" panose="030F0702030302020204" pitchFamily="66" charset="0"/>
            </a:rPr>
            <a:t>him</a:t>
          </a:r>
        </a:p>
      </dsp:txBody>
      <dsp:txXfrm>
        <a:off x="3071662" y="456384"/>
        <a:ext cx="548266" cy="334853"/>
      </dsp:txXfrm>
    </dsp:sp>
    <dsp:sp modelId="{BBAFF676-647A-4BDF-AE31-C5726230BED0}">
      <dsp:nvSpPr>
        <dsp:cNvPr id="0" name=""/>
        <dsp:cNvSpPr/>
      </dsp:nvSpPr>
      <dsp:spPr>
        <a:xfrm>
          <a:off x="2960234" y="357044"/>
          <a:ext cx="101010" cy="711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78"/>
              </a:lnTo>
              <a:lnTo>
                <a:pt x="101010" y="711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E4D36-0D75-498D-BB89-79E91300055E}">
      <dsp:nvSpPr>
        <dsp:cNvPr id="0" name=""/>
        <dsp:cNvSpPr/>
      </dsp:nvSpPr>
      <dsp:spPr>
        <a:xfrm>
          <a:off x="3061244" y="890577"/>
          <a:ext cx="569102" cy="355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omic Sans MS" panose="030F0702030302020204" pitchFamily="66" charset="0"/>
            </a:rPr>
            <a:t>hold</a:t>
          </a:r>
        </a:p>
      </dsp:txBody>
      <dsp:txXfrm>
        <a:off x="3071662" y="900995"/>
        <a:ext cx="548266" cy="334853"/>
      </dsp:txXfrm>
    </dsp:sp>
    <dsp:sp modelId="{E483C84C-8B4E-4BEC-A367-0526D5ED0C0B}">
      <dsp:nvSpPr>
        <dsp:cNvPr id="0" name=""/>
        <dsp:cNvSpPr/>
      </dsp:nvSpPr>
      <dsp:spPr>
        <a:xfrm>
          <a:off x="2960234" y="357044"/>
          <a:ext cx="101010" cy="115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989"/>
              </a:lnTo>
              <a:lnTo>
                <a:pt x="101010" y="1155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81A5C-03F2-40BD-B8BC-1294159ED686}">
      <dsp:nvSpPr>
        <dsp:cNvPr id="0" name=""/>
        <dsp:cNvSpPr/>
      </dsp:nvSpPr>
      <dsp:spPr>
        <a:xfrm>
          <a:off x="3061244" y="1335189"/>
          <a:ext cx="569102" cy="355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omic Sans MS" panose="030F0702030302020204" pitchFamily="66" charset="0"/>
            </a:rPr>
            <a:t>light</a:t>
          </a:r>
        </a:p>
      </dsp:txBody>
      <dsp:txXfrm>
        <a:off x="3071662" y="1345607"/>
        <a:ext cx="548266" cy="334853"/>
      </dsp:txXfrm>
    </dsp:sp>
    <dsp:sp modelId="{BE6B017C-EDD8-4E69-A3A4-C27D44A649D5}">
      <dsp:nvSpPr>
        <dsp:cNvPr id="0" name=""/>
        <dsp:cNvSpPr/>
      </dsp:nvSpPr>
      <dsp:spPr>
        <a:xfrm>
          <a:off x="2960234" y="357044"/>
          <a:ext cx="101010" cy="1600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601"/>
              </a:lnTo>
              <a:lnTo>
                <a:pt x="101010" y="1600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04F5B-E33D-44F6-8A19-D130C7C0C6BE}">
      <dsp:nvSpPr>
        <dsp:cNvPr id="0" name=""/>
        <dsp:cNvSpPr/>
      </dsp:nvSpPr>
      <dsp:spPr>
        <a:xfrm>
          <a:off x="3061244" y="1779800"/>
          <a:ext cx="569102" cy="355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omic Sans MS" panose="030F0702030302020204" pitchFamily="66" charset="0"/>
            </a:rPr>
            <a:t>funny</a:t>
          </a:r>
        </a:p>
      </dsp:txBody>
      <dsp:txXfrm>
        <a:off x="3071662" y="1790218"/>
        <a:ext cx="548266" cy="334853"/>
      </dsp:txXfrm>
    </dsp:sp>
    <dsp:sp modelId="{30DE0D8E-F940-421B-B15D-51F1D22D7ACE}">
      <dsp:nvSpPr>
        <dsp:cNvPr id="0" name=""/>
        <dsp:cNvSpPr/>
      </dsp:nvSpPr>
      <dsp:spPr>
        <a:xfrm>
          <a:off x="4047169" y="1354"/>
          <a:ext cx="1054824" cy="355689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Comic Sans MS" panose="030F0702030302020204" pitchFamily="66" charset="0"/>
            </a:rPr>
            <a:t>Story words</a:t>
          </a:r>
        </a:p>
      </dsp:txBody>
      <dsp:txXfrm>
        <a:off x="4057587" y="11772"/>
        <a:ext cx="1033988" cy="334853"/>
      </dsp:txXfrm>
    </dsp:sp>
    <dsp:sp modelId="{A039BB6E-6FA7-40D8-802D-C1001F48AA5C}">
      <dsp:nvSpPr>
        <dsp:cNvPr id="0" name=""/>
        <dsp:cNvSpPr/>
      </dsp:nvSpPr>
      <dsp:spPr>
        <a:xfrm>
          <a:off x="4152652" y="357044"/>
          <a:ext cx="105482" cy="266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66"/>
              </a:lnTo>
              <a:lnTo>
                <a:pt x="105482" y="266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465F-27FD-48E1-94F5-AE39A7BBFD67}">
      <dsp:nvSpPr>
        <dsp:cNvPr id="0" name=""/>
        <dsp:cNvSpPr/>
      </dsp:nvSpPr>
      <dsp:spPr>
        <a:xfrm>
          <a:off x="4258134" y="445966"/>
          <a:ext cx="569102" cy="355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omic Sans MS" panose="030F0702030302020204" pitchFamily="66" charset="0"/>
            </a:rPr>
            <a:t>year</a:t>
          </a:r>
        </a:p>
      </dsp:txBody>
      <dsp:txXfrm>
        <a:off x="4268552" y="456384"/>
        <a:ext cx="548266" cy="334853"/>
      </dsp:txXfrm>
    </dsp:sp>
    <dsp:sp modelId="{7D9639B7-3A47-4D48-B980-A9AC38DABB26}">
      <dsp:nvSpPr>
        <dsp:cNvPr id="0" name=""/>
        <dsp:cNvSpPr/>
      </dsp:nvSpPr>
      <dsp:spPr>
        <a:xfrm>
          <a:off x="4152652" y="357044"/>
          <a:ext cx="105482" cy="711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78"/>
              </a:lnTo>
              <a:lnTo>
                <a:pt x="105482" y="711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2FF42-CB2C-4409-B252-2BE8BC1AD16B}">
      <dsp:nvSpPr>
        <dsp:cNvPr id="0" name=""/>
        <dsp:cNvSpPr/>
      </dsp:nvSpPr>
      <dsp:spPr>
        <a:xfrm>
          <a:off x="4258134" y="890577"/>
          <a:ext cx="589681" cy="355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omic Sans MS" panose="030F0702030302020204" pitchFamily="66" charset="0"/>
            </a:rPr>
            <a:t>baby</a:t>
          </a:r>
        </a:p>
      </dsp:txBody>
      <dsp:txXfrm>
        <a:off x="4268552" y="900995"/>
        <a:ext cx="568845" cy="334853"/>
      </dsp:txXfrm>
    </dsp:sp>
    <dsp:sp modelId="{A444E99D-68C8-4D8E-ABC3-581398F24C27}">
      <dsp:nvSpPr>
        <dsp:cNvPr id="0" name=""/>
        <dsp:cNvSpPr/>
      </dsp:nvSpPr>
      <dsp:spPr>
        <a:xfrm>
          <a:off x="4152652" y="357044"/>
          <a:ext cx="105482" cy="115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989"/>
              </a:lnTo>
              <a:lnTo>
                <a:pt x="105482" y="1155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D6D89-C2EC-4892-979A-8CB61485D819}">
      <dsp:nvSpPr>
        <dsp:cNvPr id="0" name=""/>
        <dsp:cNvSpPr/>
      </dsp:nvSpPr>
      <dsp:spPr>
        <a:xfrm>
          <a:off x="4258134" y="1335189"/>
          <a:ext cx="742883" cy="355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omic Sans MS" panose="030F0702030302020204" pitchFamily="66" charset="0"/>
            </a:rPr>
            <a:t>grown-up</a:t>
          </a:r>
        </a:p>
      </dsp:txBody>
      <dsp:txXfrm>
        <a:off x="4268552" y="1345607"/>
        <a:ext cx="722047" cy="334853"/>
      </dsp:txXfrm>
    </dsp:sp>
    <dsp:sp modelId="{D52C0087-95BC-4E21-9E4C-E73ECBED365F}">
      <dsp:nvSpPr>
        <dsp:cNvPr id="0" name=""/>
        <dsp:cNvSpPr/>
      </dsp:nvSpPr>
      <dsp:spPr>
        <a:xfrm>
          <a:off x="4152652" y="357044"/>
          <a:ext cx="105482" cy="1600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601"/>
              </a:lnTo>
              <a:lnTo>
                <a:pt x="105482" y="1600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EEA42-2087-4275-94D1-07FB553409FF}">
      <dsp:nvSpPr>
        <dsp:cNvPr id="0" name=""/>
        <dsp:cNvSpPr/>
      </dsp:nvSpPr>
      <dsp:spPr>
        <a:xfrm>
          <a:off x="4258134" y="1779800"/>
          <a:ext cx="585145" cy="355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omic Sans MS" panose="030F0702030302020204" pitchFamily="66" charset="0"/>
            </a:rPr>
            <a:t>tricycle</a:t>
          </a:r>
        </a:p>
      </dsp:txBody>
      <dsp:txXfrm>
        <a:off x="4268552" y="1790218"/>
        <a:ext cx="564309" cy="334853"/>
      </dsp:txXfrm>
    </dsp:sp>
    <dsp:sp modelId="{3D9E08E7-8235-4BE0-9F62-E9DEEFE15B35}">
      <dsp:nvSpPr>
        <dsp:cNvPr id="0" name=""/>
        <dsp:cNvSpPr/>
      </dsp:nvSpPr>
      <dsp:spPr>
        <a:xfrm>
          <a:off x="4152652" y="357044"/>
          <a:ext cx="105482" cy="2045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213"/>
              </a:lnTo>
              <a:lnTo>
                <a:pt x="105482" y="2045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FCD23-4AFA-4FF6-B9F7-D5C529BDBCAB}">
      <dsp:nvSpPr>
        <dsp:cNvPr id="0" name=""/>
        <dsp:cNvSpPr/>
      </dsp:nvSpPr>
      <dsp:spPr>
        <a:xfrm>
          <a:off x="4258134" y="2224412"/>
          <a:ext cx="585145" cy="355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omic Sans MS" panose="030F0702030302020204" pitchFamily="66" charset="0"/>
            </a:rPr>
            <a:t>wheels</a:t>
          </a:r>
        </a:p>
      </dsp:txBody>
      <dsp:txXfrm>
        <a:off x="4268552" y="2234830"/>
        <a:ext cx="564309" cy="334853"/>
      </dsp:txXfrm>
    </dsp:sp>
    <dsp:sp modelId="{99ABA85D-1ACA-4056-A2A5-562C25925A67}">
      <dsp:nvSpPr>
        <dsp:cNvPr id="0" name=""/>
        <dsp:cNvSpPr/>
      </dsp:nvSpPr>
      <dsp:spPr>
        <a:xfrm>
          <a:off x="4152652" y="357044"/>
          <a:ext cx="105482" cy="248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824"/>
              </a:lnTo>
              <a:lnTo>
                <a:pt x="105482" y="2489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9921A-E82F-4880-81FC-C1AD3448C73D}">
      <dsp:nvSpPr>
        <dsp:cNvPr id="0" name=""/>
        <dsp:cNvSpPr/>
      </dsp:nvSpPr>
      <dsp:spPr>
        <a:xfrm>
          <a:off x="4258134" y="2669023"/>
          <a:ext cx="585145" cy="355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Comic Sans MS" panose="030F0702030302020204" pitchFamily="66" charset="0"/>
            </a:rPr>
            <a:t>bicycle</a:t>
          </a:r>
        </a:p>
      </dsp:txBody>
      <dsp:txXfrm>
        <a:off x="4268552" y="2679441"/>
        <a:ext cx="564309" cy="334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3194F-F93A-4C98-81CA-84740ACE1942}">
      <dsp:nvSpPr>
        <dsp:cNvPr id="0" name=""/>
        <dsp:cNvSpPr/>
      </dsp:nvSpPr>
      <dsp:spPr>
        <a:xfrm>
          <a:off x="1359056" y="857482"/>
          <a:ext cx="2546443" cy="1698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284480" bIns="28448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>
              <a:latin typeface="Chelsea Market" panose="020B0604020202020204" charset="0"/>
            </a:rPr>
            <a:t>I’m 7 </a:t>
          </a:r>
          <a:r>
            <a:rPr lang="en-US" sz="4000" b="0" u="sng" kern="1200" dirty="0">
              <a:solidFill>
                <a:srgbClr val="FF658A"/>
              </a:solidFill>
              <a:latin typeface="Chelsea Market" panose="020B0604020202020204" charset="0"/>
            </a:rPr>
            <a:t>years</a:t>
          </a:r>
          <a:r>
            <a:rPr lang="en-US" sz="4000" b="0" u="none" kern="1200" dirty="0">
              <a:solidFill>
                <a:srgbClr val="FF658A"/>
              </a:solidFill>
              <a:latin typeface="Chelsea Market" panose="020B0604020202020204" charset="0"/>
            </a:rPr>
            <a:t> </a:t>
          </a:r>
          <a:r>
            <a:rPr lang="en-US" sz="4000" b="0" u="none" kern="1200" dirty="0">
              <a:solidFill>
                <a:schemeClr val="tx1"/>
              </a:solidFill>
              <a:latin typeface="Chelsea Market" panose="020B0604020202020204" charset="0"/>
            </a:rPr>
            <a:t>old.</a:t>
          </a:r>
        </a:p>
      </dsp:txBody>
      <dsp:txXfrm>
        <a:off x="1766487" y="857482"/>
        <a:ext cx="2139012" cy="1698477"/>
      </dsp:txXfrm>
    </dsp:sp>
    <dsp:sp modelId="{F5277D63-4260-43F8-A098-471092D0CA3B}">
      <dsp:nvSpPr>
        <dsp:cNvPr id="0" name=""/>
        <dsp:cNvSpPr/>
      </dsp:nvSpPr>
      <dsp:spPr>
        <a:xfrm>
          <a:off x="30667" y="197801"/>
          <a:ext cx="1697628" cy="169762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>
              <a:solidFill>
                <a:schemeClr val="tx1"/>
              </a:solidFill>
              <a:latin typeface="Chelsea Market" panose="020B0604020202020204" charset="0"/>
            </a:rPr>
            <a:t>year</a:t>
          </a:r>
        </a:p>
      </dsp:txBody>
      <dsp:txXfrm>
        <a:off x="279279" y="446413"/>
        <a:ext cx="1200404" cy="1200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3194F-F93A-4C98-81CA-84740ACE1942}">
      <dsp:nvSpPr>
        <dsp:cNvPr id="0" name=""/>
        <dsp:cNvSpPr/>
      </dsp:nvSpPr>
      <dsp:spPr>
        <a:xfrm>
          <a:off x="1359056" y="857482"/>
          <a:ext cx="2546443" cy="1698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Chelsea Market" panose="020B0604020202020204" charset="0"/>
            </a:rPr>
            <a:t>The </a:t>
          </a:r>
          <a:r>
            <a:rPr lang="en-US" sz="2800" b="0" u="sng" kern="1200" dirty="0">
              <a:solidFill>
                <a:srgbClr val="FF658A"/>
              </a:solidFill>
              <a:latin typeface="Chelsea Market" panose="020B0604020202020204" charset="0"/>
            </a:rPr>
            <a:t>baby </a:t>
          </a:r>
          <a:r>
            <a:rPr lang="en-US" sz="2800" b="0" u="none" kern="1200" dirty="0">
              <a:solidFill>
                <a:schemeClr val="tx1"/>
              </a:solidFill>
              <a:latin typeface="Chelsea Market" panose="020B0604020202020204" charset="0"/>
            </a:rPr>
            <a:t>is crawling quickly.</a:t>
          </a:r>
        </a:p>
      </dsp:txBody>
      <dsp:txXfrm>
        <a:off x="1766487" y="857482"/>
        <a:ext cx="2139012" cy="1698477"/>
      </dsp:txXfrm>
    </dsp:sp>
    <dsp:sp modelId="{F5277D63-4260-43F8-A098-471092D0CA3B}">
      <dsp:nvSpPr>
        <dsp:cNvPr id="0" name=""/>
        <dsp:cNvSpPr/>
      </dsp:nvSpPr>
      <dsp:spPr>
        <a:xfrm>
          <a:off x="30667" y="197801"/>
          <a:ext cx="1697628" cy="169762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solidFill>
                <a:schemeClr val="tx1"/>
              </a:solidFill>
              <a:latin typeface="Chelsea Market" panose="020B0604020202020204" charset="0"/>
            </a:rPr>
            <a:t>baby</a:t>
          </a:r>
        </a:p>
      </dsp:txBody>
      <dsp:txXfrm>
        <a:off x="279279" y="446413"/>
        <a:ext cx="1200404" cy="1200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3194F-F93A-4C98-81CA-84740ACE1942}">
      <dsp:nvSpPr>
        <dsp:cNvPr id="0" name=""/>
        <dsp:cNvSpPr/>
      </dsp:nvSpPr>
      <dsp:spPr>
        <a:xfrm>
          <a:off x="1359056" y="857482"/>
          <a:ext cx="2546443" cy="1698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Chelsea Market" panose="020B0604020202020204" charset="0"/>
            </a:rPr>
            <a:t>My brother isn’t young. He’s a </a:t>
          </a:r>
          <a:r>
            <a:rPr lang="en-US" sz="2400" b="0" u="sng" kern="1200" dirty="0">
              <a:solidFill>
                <a:srgbClr val="FF658A"/>
              </a:solidFill>
              <a:latin typeface="Chelsea Market" panose="020B0604020202020204" charset="0"/>
            </a:rPr>
            <a:t>grown-up.</a:t>
          </a:r>
          <a:endParaRPr lang="en-US" sz="2400" b="0" u="none" kern="1200" dirty="0">
            <a:solidFill>
              <a:schemeClr val="tx1"/>
            </a:solidFill>
            <a:latin typeface="Chelsea Market" panose="020B0604020202020204" charset="0"/>
          </a:endParaRPr>
        </a:p>
      </dsp:txBody>
      <dsp:txXfrm>
        <a:off x="1766487" y="857482"/>
        <a:ext cx="2139012" cy="1698477"/>
      </dsp:txXfrm>
    </dsp:sp>
    <dsp:sp modelId="{F5277D63-4260-43F8-A098-471092D0CA3B}">
      <dsp:nvSpPr>
        <dsp:cNvPr id="0" name=""/>
        <dsp:cNvSpPr/>
      </dsp:nvSpPr>
      <dsp:spPr>
        <a:xfrm>
          <a:off x="30667" y="197801"/>
          <a:ext cx="1697628" cy="169762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  <a:latin typeface="Chelsea Market" panose="020B0604020202020204" charset="0"/>
            </a:rPr>
            <a:t>Grown-up</a:t>
          </a:r>
        </a:p>
      </dsp:txBody>
      <dsp:txXfrm>
        <a:off x="279279" y="446413"/>
        <a:ext cx="1200404" cy="1200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3194F-F93A-4C98-81CA-84740ACE1942}">
      <dsp:nvSpPr>
        <dsp:cNvPr id="0" name=""/>
        <dsp:cNvSpPr/>
      </dsp:nvSpPr>
      <dsp:spPr>
        <a:xfrm>
          <a:off x="1359056" y="857482"/>
          <a:ext cx="2546443" cy="1698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Chelsea Market" panose="020B0604020202020204" charset="0"/>
            </a:rPr>
            <a:t>My 3 year old sister rides a </a:t>
          </a:r>
          <a:r>
            <a:rPr lang="en-US" sz="2400" b="0" u="sng" kern="1200" dirty="0">
              <a:solidFill>
                <a:srgbClr val="FF658A"/>
              </a:solidFill>
              <a:latin typeface="Chelsea Market" panose="020B0604020202020204" charset="0"/>
            </a:rPr>
            <a:t>tricycle.</a:t>
          </a:r>
          <a:endParaRPr lang="en-US" sz="2400" b="0" u="none" kern="1200" dirty="0">
            <a:solidFill>
              <a:schemeClr val="tx1"/>
            </a:solidFill>
            <a:latin typeface="Chelsea Market" panose="020B0604020202020204" charset="0"/>
          </a:endParaRPr>
        </a:p>
      </dsp:txBody>
      <dsp:txXfrm>
        <a:off x="1766487" y="857482"/>
        <a:ext cx="2139012" cy="1698477"/>
      </dsp:txXfrm>
    </dsp:sp>
    <dsp:sp modelId="{F5277D63-4260-43F8-A098-471092D0CA3B}">
      <dsp:nvSpPr>
        <dsp:cNvPr id="0" name=""/>
        <dsp:cNvSpPr/>
      </dsp:nvSpPr>
      <dsp:spPr>
        <a:xfrm>
          <a:off x="30667" y="197801"/>
          <a:ext cx="1697628" cy="169762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tx1"/>
              </a:solidFill>
              <a:latin typeface="Chelsea Market" panose="020B0604020202020204" charset="0"/>
            </a:rPr>
            <a:t>tricycle</a:t>
          </a:r>
        </a:p>
      </dsp:txBody>
      <dsp:txXfrm>
        <a:off x="279279" y="446413"/>
        <a:ext cx="1200404" cy="1200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3194F-F93A-4C98-81CA-84740ACE1942}">
      <dsp:nvSpPr>
        <dsp:cNvPr id="0" name=""/>
        <dsp:cNvSpPr/>
      </dsp:nvSpPr>
      <dsp:spPr>
        <a:xfrm>
          <a:off x="1359056" y="857482"/>
          <a:ext cx="2546443" cy="1698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Chelsea Market" panose="020B0604020202020204" charset="0"/>
            </a:rPr>
            <a:t>I’m parking my </a:t>
          </a:r>
          <a:r>
            <a:rPr lang="en-US" sz="2400" b="0" u="sng" kern="1200" dirty="0">
              <a:solidFill>
                <a:srgbClr val="FF658A"/>
              </a:solidFill>
              <a:latin typeface="Chelsea Market" panose="020B0604020202020204" charset="0"/>
            </a:rPr>
            <a:t>bicycle </a:t>
          </a:r>
          <a:r>
            <a:rPr lang="en-US" sz="2400" b="0" u="none" kern="1200" dirty="0">
              <a:solidFill>
                <a:schemeClr val="tx1"/>
              </a:solidFill>
              <a:latin typeface="Chelsea Market" panose="020B0604020202020204" charset="0"/>
            </a:rPr>
            <a:t>in the garage.</a:t>
          </a:r>
        </a:p>
      </dsp:txBody>
      <dsp:txXfrm>
        <a:off x="1766487" y="857482"/>
        <a:ext cx="2139012" cy="1698477"/>
      </dsp:txXfrm>
    </dsp:sp>
    <dsp:sp modelId="{F5277D63-4260-43F8-A098-471092D0CA3B}">
      <dsp:nvSpPr>
        <dsp:cNvPr id="0" name=""/>
        <dsp:cNvSpPr/>
      </dsp:nvSpPr>
      <dsp:spPr>
        <a:xfrm>
          <a:off x="30667" y="197801"/>
          <a:ext cx="1697628" cy="169762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latin typeface="Chelsea Market" panose="020B0604020202020204" charset="0"/>
            </a:rPr>
            <a:t>bicycle</a:t>
          </a:r>
        </a:p>
      </dsp:txBody>
      <dsp:txXfrm>
        <a:off x="279279" y="446413"/>
        <a:ext cx="1200404" cy="12004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3194F-F93A-4C98-81CA-84740ACE1942}">
      <dsp:nvSpPr>
        <dsp:cNvPr id="0" name=""/>
        <dsp:cNvSpPr/>
      </dsp:nvSpPr>
      <dsp:spPr>
        <a:xfrm>
          <a:off x="1359056" y="857482"/>
          <a:ext cx="2546443" cy="16984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Chelsea Market" panose="020B0604020202020204" charset="0"/>
            </a:rPr>
            <a:t>The tricycle </a:t>
          </a:r>
          <a:r>
            <a:rPr lang="en-US" sz="2400" b="0" u="none" kern="1200" dirty="0">
              <a:solidFill>
                <a:schemeClr val="tx1"/>
              </a:solidFill>
              <a:latin typeface="Chelsea Market" panose="020B0604020202020204" charset="0"/>
            </a:rPr>
            <a:t>has 3 </a:t>
          </a:r>
          <a:r>
            <a:rPr lang="en-US" sz="2400" b="0" u="sng" kern="1200" dirty="0">
              <a:solidFill>
                <a:srgbClr val="FF658A"/>
              </a:solidFill>
              <a:latin typeface="Chelsea Market" panose="020B0604020202020204" charset="0"/>
            </a:rPr>
            <a:t>wheels</a:t>
          </a:r>
          <a:r>
            <a:rPr lang="en-US" sz="2400" b="0" u="none" kern="1200" dirty="0">
              <a:solidFill>
                <a:schemeClr val="tx1"/>
              </a:solidFill>
              <a:latin typeface="Chelsea Market" panose="020B0604020202020204" charset="0"/>
            </a:rPr>
            <a:t>.</a:t>
          </a:r>
        </a:p>
      </dsp:txBody>
      <dsp:txXfrm>
        <a:off x="1766487" y="857482"/>
        <a:ext cx="2139012" cy="1698477"/>
      </dsp:txXfrm>
    </dsp:sp>
    <dsp:sp modelId="{F5277D63-4260-43F8-A098-471092D0CA3B}">
      <dsp:nvSpPr>
        <dsp:cNvPr id="0" name=""/>
        <dsp:cNvSpPr/>
      </dsp:nvSpPr>
      <dsp:spPr>
        <a:xfrm>
          <a:off x="30667" y="197801"/>
          <a:ext cx="1697628" cy="169762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tx1"/>
              </a:solidFill>
              <a:latin typeface="Chelsea Market" panose="020B0604020202020204" charset="0"/>
            </a:rPr>
            <a:t>wheel</a:t>
          </a:r>
        </a:p>
      </dsp:txBody>
      <dsp:txXfrm>
        <a:off x="279279" y="446413"/>
        <a:ext cx="1200404" cy="1200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1605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693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4231f69b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4231f69b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362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555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8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059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882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792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005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303be3818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1303be3818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01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303be3818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303be3818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44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96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95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4231f69b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4231f69b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85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4231f69b35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4231f69b35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35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4231f69b35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4231f69b35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98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4231f69b35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4231f69b35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9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4231f69b35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4231f69b35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1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185c551a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1185c551ac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82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1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1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455">
            <a:off x="2307186" y="3453814"/>
            <a:ext cx="45294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04900" y="1261222"/>
            <a:ext cx="5134200" cy="22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3250" y="155652"/>
            <a:ext cx="9177250" cy="4987848"/>
            <a:chOff x="-33250" y="155652"/>
            <a:chExt cx="9177250" cy="4987848"/>
          </a:xfrm>
        </p:grpSpPr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8890"/>
            <a:stretch/>
          </p:blipFill>
          <p:spPr>
            <a:xfrm>
              <a:off x="0" y="2646050"/>
              <a:ext cx="774975" cy="163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3250" y="2918724"/>
              <a:ext cx="1242350" cy="2081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l="14148" b="13314"/>
            <a:stretch/>
          </p:blipFill>
          <p:spPr>
            <a:xfrm>
              <a:off x="0" y="4163775"/>
              <a:ext cx="1094500" cy="97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4">
              <a:alphaModFix/>
            </a:blip>
            <a:srcRect b="16492"/>
            <a:stretch/>
          </p:blipFill>
          <p:spPr>
            <a:xfrm rot="-5400004">
              <a:off x="8007200" y="122276"/>
              <a:ext cx="947675" cy="1325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"/>
            <p:cNvPicPr preferRelativeResize="0"/>
            <p:nvPr/>
          </p:nvPicPr>
          <p:blipFill rotWithShape="1">
            <a:blip r:embed="rId5">
              <a:alphaModFix/>
            </a:blip>
            <a:srcRect l="17925"/>
            <a:stretch/>
          </p:blipFill>
          <p:spPr>
            <a:xfrm rot="10800000">
              <a:off x="7725450" y="889350"/>
              <a:ext cx="1418550" cy="153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 rotWithShape="1">
            <a:blip r:embed="rId6">
              <a:alphaModFix/>
            </a:blip>
            <a:srcRect r="20255" b="23913"/>
            <a:stretch/>
          </p:blipFill>
          <p:spPr>
            <a:xfrm>
              <a:off x="6550025" y="3404246"/>
              <a:ext cx="2593975" cy="1739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401637" y="4441783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492176" y="4510147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404788" y="155652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685122" y="155661"/>
              <a:ext cx="258741" cy="258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94713" y="155652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049138" y="4426815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060677" y="4363353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 txBox="1">
            <a:spLocks noGrp="1"/>
          </p:cNvSpPr>
          <p:nvPr>
            <p:ph type="subTitle" idx="1"/>
          </p:nvPr>
        </p:nvSpPr>
        <p:spPr>
          <a:xfrm>
            <a:off x="720000" y="3142654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2"/>
          </p:nvPr>
        </p:nvSpPr>
        <p:spPr>
          <a:xfrm>
            <a:off x="3428853" y="3142667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5"/>
          <p:cNvSpPr txBox="1">
            <a:spLocks noGrp="1"/>
          </p:cNvSpPr>
          <p:nvPr>
            <p:ph type="subTitle" idx="3"/>
          </p:nvPr>
        </p:nvSpPr>
        <p:spPr>
          <a:xfrm>
            <a:off x="6137694" y="3142679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5"/>
          <p:cNvSpPr txBox="1">
            <a:spLocks noGrp="1"/>
          </p:cNvSpPr>
          <p:nvPr>
            <p:ph type="subTitle" idx="4"/>
          </p:nvPr>
        </p:nvSpPr>
        <p:spPr>
          <a:xfrm>
            <a:off x="720000" y="2827200"/>
            <a:ext cx="22863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5"/>
          <p:cNvSpPr txBox="1">
            <a:spLocks noGrp="1"/>
          </p:cNvSpPr>
          <p:nvPr>
            <p:ph type="subTitle" idx="5"/>
          </p:nvPr>
        </p:nvSpPr>
        <p:spPr>
          <a:xfrm>
            <a:off x="3428850" y="2827200"/>
            <a:ext cx="22863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25"/>
          <p:cNvSpPr txBox="1">
            <a:spLocks noGrp="1"/>
          </p:cNvSpPr>
          <p:nvPr>
            <p:ph type="subTitle" idx="6"/>
          </p:nvPr>
        </p:nvSpPr>
        <p:spPr>
          <a:xfrm>
            <a:off x="6137700" y="2827200"/>
            <a:ext cx="22863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63" name="Google Shape;363;p25"/>
          <p:cNvGrpSpPr/>
          <p:nvPr/>
        </p:nvGrpSpPr>
        <p:grpSpPr>
          <a:xfrm>
            <a:off x="5582582" y="0"/>
            <a:ext cx="1180193" cy="541300"/>
            <a:chOff x="5582582" y="0"/>
            <a:chExt cx="1180193" cy="541300"/>
          </a:xfrm>
        </p:grpSpPr>
        <p:pic>
          <p:nvPicPr>
            <p:cNvPr id="364" name="Google Shape;3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82582" y="7"/>
              <a:ext cx="375286" cy="375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1475" y="0"/>
              <a:ext cx="541300" cy="541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6" name="Google Shape;366;p25"/>
          <p:cNvGrpSpPr/>
          <p:nvPr/>
        </p:nvGrpSpPr>
        <p:grpSpPr>
          <a:xfrm>
            <a:off x="3569440" y="4522257"/>
            <a:ext cx="1712459" cy="592698"/>
            <a:chOff x="3569440" y="4522257"/>
            <a:chExt cx="1712459" cy="592698"/>
          </a:xfrm>
        </p:grpSpPr>
        <p:pic>
          <p:nvPicPr>
            <p:cNvPr id="367" name="Google Shape;367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14800" y="4603500"/>
              <a:ext cx="467100" cy="46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69440" y="4705040"/>
              <a:ext cx="409915" cy="40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019632" y="4522257"/>
              <a:ext cx="509885" cy="5098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0" name="Google Shape;370;p25"/>
          <p:cNvGrpSpPr/>
          <p:nvPr/>
        </p:nvGrpSpPr>
        <p:grpSpPr>
          <a:xfrm>
            <a:off x="44925" y="1066950"/>
            <a:ext cx="496431" cy="2910693"/>
            <a:chOff x="44925" y="1066950"/>
            <a:chExt cx="496431" cy="2910693"/>
          </a:xfrm>
        </p:grpSpPr>
        <p:pic>
          <p:nvPicPr>
            <p:cNvPr id="371" name="Google Shape;371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925" y="1066950"/>
              <a:ext cx="467099" cy="46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7782" y="3602357"/>
              <a:ext cx="375287" cy="37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1294" y="1504456"/>
              <a:ext cx="360061" cy="451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2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26425" y="2909646"/>
              <a:ext cx="378000" cy="5370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5" name="Google Shape;375;p25"/>
          <p:cNvGrpSpPr/>
          <p:nvPr/>
        </p:nvGrpSpPr>
        <p:grpSpPr>
          <a:xfrm>
            <a:off x="8566532" y="891550"/>
            <a:ext cx="509892" cy="1332668"/>
            <a:chOff x="8566532" y="891550"/>
            <a:chExt cx="509892" cy="1332668"/>
          </a:xfrm>
        </p:grpSpPr>
        <p:pic>
          <p:nvPicPr>
            <p:cNvPr id="376" name="Google Shape;376;p2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566532" y="1714332"/>
              <a:ext cx="509885" cy="509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2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8631975" y="891550"/>
              <a:ext cx="444450" cy="583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9" name="Google Shape;519;p33"/>
          <p:cNvGrpSpPr/>
          <p:nvPr/>
        </p:nvGrpSpPr>
        <p:grpSpPr>
          <a:xfrm>
            <a:off x="42639" y="61950"/>
            <a:ext cx="9101360" cy="4865124"/>
            <a:chOff x="42639" y="61950"/>
            <a:chExt cx="9101360" cy="4865124"/>
          </a:xfrm>
        </p:grpSpPr>
        <p:pic>
          <p:nvPicPr>
            <p:cNvPr id="520" name="Google Shape;520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1388" y="3363702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79197" y="4668336"/>
              <a:ext cx="258741" cy="258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639" y="1766178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91263" y="136853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594427" y="3156016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2650" y="2448153"/>
              <a:ext cx="491949" cy="491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3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56601" y="389440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3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680601" y="3751878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3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456396" y="104283"/>
              <a:ext cx="327234" cy="410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3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625450" y="61950"/>
              <a:ext cx="537225" cy="70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3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8120010" y="4140309"/>
              <a:ext cx="456904" cy="6491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3" name="Google Shape;533;p34"/>
          <p:cNvGrpSpPr/>
          <p:nvPr/>
        </p:nvGrpSpPr>
        <p:grpSpPr>
          <a:xfrm>
            <a:off x="-1" y="-22975"/>
            <a:ext cx="9020150" cy="5180300"/>
            <a:chOff x="-1" y="-22975"/>
            <a:chExt cx="9020150" cy="5180300"/>
          </a:xfrm>
        </p:grpSpPr>
        <p:pic>
          <p:nvPicPr>
            <p:cNvPr id="534" name="Google Shape;534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28200" y="3115778"/>
              <a:ext cx="491949" cy="491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6976" y="2139278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613" y="279565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89708" y="4398158"/>
              <a:ext cx="327234" cy="410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3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5275" y="-22975"/>
              <a:ext cx="537225" cy="70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3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327035" y="3954759"/>
              <a:ext cx="456904" cy="649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0" name="Google Shape;540;p34"/>
            <p:cNvPicPr preferRelativeResize="0"/>
            <p:nvPr/>
          </p:nvPicPr>
          <p:blipFill rotWithShape="1">
            <a:blip r:embed="rId9">
              <a:alphaModFix/>
            </a:blip>
            <a:srcRect l="35786"/>
            <a:stretch/>
          </p:blipFill>
          <p:spPr>
            <a:xfrm>
              <a:off x="-1" y="3551100"/>
              <a:ext cx="596625" cy="159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34"/>
            <p:cNvPicPr preferRelativeResize="0"/>
            <p:nvPr/>
          </p:nvPicPr>
          <p:blipFill rotWithShape="1">
            <a:blip r:embed="rId10">
              <a:alphaModFix/>
            </a:blip>
            <a:srcRect l="7484" b="6664"/>
            <a:stretch/>
          </p:blipFill>
          <p:spPr>
            <a:xfrm rot="5400000" flipH="1">
              <a:off x="303450" y="3974525"/>
              <a:ext cx="879350" cy="148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3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919638" y="143302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3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672422" y="4657886"/>
              <a:ext cx="258741" cy="258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3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335964" y="4575678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34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6613" y="1519003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34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5456252" y="-9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MAIN_POINT_2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EDA6">
              <a:alpha val="51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" name="Google Shape;550;p35"/>
          <p:cNvGrpSpPr/>
          <p:nvPr/>
        </p:nvGrpSpPr>
        <p:grpSpPr>
          <a:xfrm>
            <a:off x="435482" y="118800"/>
            <a:ext cx="8392335" cy="4267543"/>
            <a:chOff x="435482" y="118800"/>
            <a:chExt cx="8392335" cy="4267543"/>
          </a:xfrm>
        </p:grpSpPr>
        <p:pic>
          <p:nvPicPr>
            <p:cNvPr id="551" name="Google Shape;551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15925" y="118800"/>
              <a:ext cx="467100" cy="46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0307" y="4011057"/>
              <a:ext cx="375286" cy="375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08457" y="164707"/>
              <a:ext cx="375287" cy="37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7869" y="267656"/>
              <a:ext cx="360061" cy="451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3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92375" y="297275"/>
              <a:ext cx="541300" cy="54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3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5482" y="3280207"/>
              <a:ext cx="509885" cy="509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3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317932" y="3444732"/>
              <a:ext cx="509885" cy="5098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D262A41-E15F-4C8D-8E7A-7E880019155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8B35CE3-90A2-470D-9596-D6BEED85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3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title" hasCustomPrompt="1"/>
          </p:nvPr>
        </p:nvSpPr>
        <p:spPr>
          <a:xfrm>
            <a:off x="5048550" y="654400"/>
            <a:ext cx="23907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 rot="237">
            <a:off x="4063800" y="3908538"/>
            <a:ext cx="43602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4063500" y="306657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228488" y="224865"/>
            <a:ext cx="8777361" cy="2777560"/>
            <a:chOff x="228488" y="224865"/>
            <a:chExt cx="8777361" cy="2777560"/>
          </a:xfrm>
        </p:grpSpPr>
        <p:pic>
          <p:nvPicPr>
            <p:cNvPr id="32" name="Google Shape;32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488" y="502814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72089" y="224866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45851" y="224865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3027" y="1656429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13551" y="27435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542451" y="1296728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78825" y="2296675"/>
              <a:ext cx="537225" cy="70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6"/>
          <p:cNvGrpSpPr/>
          <p:nvPr/>
        </p:nvGrpSpPr>
        <p:grpSpPr>
          <a:xfrm>
            <a:off x="0" y="0"/>
            <a:ext cx="9182027" cy="5147132"/>
            <a:chOff x="0" y="0"/>
            <a:chExt cx="9182027" cy="5147132"/>
          </a:xfrm>
        </p:grpSpPr>
        <p:pic>
          <p:nvPicPr>
            <p:cNvPr id="79" name="Google Shape;79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27013" y="2571752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71297" y="181086"/>
              <a:ext cx="258741" cy="258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5314" y="950278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19413" y="4743978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727027" y="286766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1606" y="181072"/>
              <a:ext cx="628389" cy="628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589428" y="4209197"/>
              <a:ext cx="443744" cy="556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6"/>
            <p:cNvPicPr preferRelativeResize="0"/>
            <p:nvPr/>
          </p:nvPicPr>
          <p:blipFill rotWithShape="1">
            <a:blip r:embed="rId10">
              <a:alphaModFix/>
            </a:blip>
            <a:srcRect b="12480"/>
            <a:stretch/>
          </p:blipFill>
          <p:spPr>
            <a:xfrm rot="-5400000">
              <a:off x="7817637" y="88262"/>
              <a:ext cx="1414625" cy="1238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6"/>
            <p:cNvPicPr preferRelativeResize="0"/>
            <p:nvPr/>
          </p:nvPicPr>
          <p:blipFill rotWithShape="1">
            <a:blip r:embed="rId11">
              <a:alphaModFix/>
            </a:blip>
            <a:srcRect l="23518" b="9189"/>
            <a:stretch/>
          </p:blipFill>
          <p:spPr>
            <a:xfrm>
              <a:off x="0" y="3831800"/>
              <a:ext cx="1104700" cy="1311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6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514923" y="1636902"/>
              <a:ext cx="667104" cy="667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6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2606" y="3285835"/>
              <a:ext cx="628389" cy="6283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1"/>
          </p:nvPr>
        </p:nvSpPr>
        <p:spPr>
          <a:xfrm rot="-458">
            <a:off x="720000" y="1775375"/>
            <a:ext cx="4503600" cy="20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>
            <a:off x="-1" y="-22975"/>
            <a:ext cx="9020150" cy="5180300"/>
            <a:chOff x="-1" y="-22975"/>
            <a:chExt cx="9020150" cy="5180300"/>
          </a:xfrm>
        </p:grpSpPr>
        <p:pic>
          <p:nvPicPr>
            <p:cNvPr id="95" name="Google Shape;95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28200" y="3115778"/>
              <a:ext cx="491949" cy="491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6976" y="2139278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613" y="279565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89708" y="4398158"/>
              <a:ext cx="327234" cy="410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5275" y="-22975"/>
              <a:ext cx="537225" cy="70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327035" y="3954759"/>
              <a:ext cx="456904" cy="649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7"/>
            <p:cNvPicPr preferRelativeResize="0"/>
            <p:nvPr/>
          </p:nvPicPr>
          <p:blipFill rotWithShape="1">
            <a:blip r:embed="rId9">
              <a:alphaModFix/>
            </a:blip>
            <a:srcRect l="35786"/>
            <a:stretch/>
          </p:blipFill>
          <p:spPr>
            <a:xfrm>
              <a:off x="-1" y="3551100"/>
              <a:ext cx="596625" cy="159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7"/>
            <p:cNvPicPr preferRelativeResize="0"/>
            <p:nvPr/>
          </p:nvPicPr>
          <p:blipFill rotWithShape="1">
            <a:blip r:embed="rId10">
              <a:alphaModFix/>
            </a:blip>
            <a:srcRect l="7484" b="6664"/>
            <a:stretch/>
          </p:blipFill>
          <p:spPr>
            <a:xfrm rot="5400000" flipH="1">
              <a:off x="303450" y="3974525"/>
              <a:ext cx="879350" cy="148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919638" y="143302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7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672422" y="4657886"/>
              <a:ext cx="258741" cy="258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7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335964" y="4575678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7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6613" y="1519003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7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5456252" y="-9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/>
          <p:nvPr/>
        </p:nvSpPr>
        <p:spPr>
          <a:xfrm>
            <a:off x="13" y="0"/>
            <a:ext cx="9144000" cy="5143500"/>
          </a:xfrm>
          <a:prstGeom prst="rect">
            <a:avLst/>
          </a:prstGeom>
          <a:solidFill>
            <a:srgbClr val="99C9DD">
              <a:alpha val="619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subTitle" idx="1"/>
          </p:nvPr>
        </p:nvSpPr>
        <p:spPr>
          <a:xfrm>
            <a:off x="1856751" y="3079503"/>
            <a:ext cx="54312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hasCustomPrompt="1"/>
          </p:nvPr>
        </p:nvSpPr>
        <p:spPr>
          <a:xfrm rot="380">
            <a:off x="1856753" y="1623900"/>
            <a:ext cx="54312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 l="29893" b="24642"/>
          <a:stretch/>
        </p:blipFill>
        <p:spPr>
          <a:xfrm>
            <a:off x="0" y="3313700"/>
            <a:ext cx="1702300" cy="1829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11"/>
          <p:cNvGrpSpPr/>
          <p:nvPr/>
        </p:nvGrpSpPr>
        <p:grpSpPr>
          <a:xfrm>
            <a:off x="127775" y="164707"/>
            <a:ext cx="8800749" cy="4911711"/>
            <a:chOff x="127775" y="164707"/>
            <a:chExt cx="8800749" cy="4911711"/>
          </a:xfrm>
        </p:grpSpPr>
        <p:pic>
          <p:nvPicPr>
            <p:cNvPr id="150" name="Google Shape;150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61425" y="3678525"/>
              <a:ext cx="467099" cy="46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7775" y="2054050"/>
              <a:ext cx="467100" cy="46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06582" y="4701132"/>
              <a:ext cx="375286" cy="375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08182" y="164707"/>
              <a:ext cx="375287" cy="37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490015" y="2153790"/>
              <a:ext cx="409915" cy="40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81294" y="941806"/>
              <a:ext cx="360061" cy="451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09175" y="1605025"/>
              <a:ext cx="541300" cy="54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263675" y="271471"/>
              <a:ext cx="378000" cy="5370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3"/>
          <p:cNvSpPr txBox="1">
            <a:spLocks noGrp="1"/>
          </p:cNvSpPr>
          <p:nvPr>
            <p:ph type="title" hasCustomPrompt="1"/>
          </p:nvPr>
        </p:nvSpPr>
        <p:spPr>
          <a:xfrm rot="2960">
            <a:off x="1365600" y="1377784"/>
            <a:ext cx="10452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1"/>
          </p:nvPr>
        </p:nvSpPr>
        <p:spPr>
          <a:xfrm>
            <a:off x="720000" y="2275637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2" hasCustomPrompt="1"/>
          </p:nvPr>
        </p:nvSpPr>
        <p:spPr>
          <a:xfrm rot="2960">
            <a:off x="1365600" y="3102850"/>
            <a:ext cx="10452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3"/>
          </p:nvPr>
        </p:nvSpPr>
        <p:spPr>
          <a:xfrm>
            <a:off x="7200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 hasCustomPrompt="1"/>
          </p:nvPr>
        </p:nvSpPr>
        <p:spPr>
          <a:xfrm rot="2960">
            <a:off x="4049400" y="1377784"/>
            <a:ext cx="10452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3403800" y="2275637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 hasCustomPrompt="1"/>
          </p:nvPr>
        </p:nvSpPr>
        <p:spPr>
          <a:xfrm rot="2960">
            <a:off x="4049400" y="3102850"/>
            <a:ext cx="10452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7"/>
          </p:nvPr>
        </p:nvSpPr>
        <p:spPr>
          <a:xfrm>
            <a:off x="34038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8"/>
          </p:nvPr>
        </p:nvSpPr>
        <p:spPr>
          <a:xfrm>
            <a:off x="720000" y="1970434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9"/>
          </p:nvPr>
        </p:nvSpPr>
        <p:spPr>
          <a:xfrm>
            <a:off x="7200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3"/>
          </p:nvPr>
        </p:nvSpPr>
        <p:spPr>
          <a:xfrm>
            <a:off x="3403800" y="1970434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34038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13"/>
          <p:cNvGrpSpPr/>
          <p:nvPr/>
        </p:nvGrpSpPr>
        <p:grpSpPr>
          <a:xfrm>
            <a:off x="5154363" y="164327"/>
            <a:ext cx="3962072" cy="4842330"/>
            <a:chOff x="5154363" y="164327"/>
            <a:chExt cx="3962072" cy="4842330"/>
          </a:xfrm>
        </p:grpSpPr>
        <p:pic>
          <p:nvPicPr>
            <p:cNvPr id="175" name="Google Shape;17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54363" y="164327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34172" y="368986"/>
              <a:ext cx="258741" cy="258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64989" y="4634603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23988" y="4603503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699452" y="1087441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32050" y="294028"/>
              <a:ext cx="491949" cy="491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934126" y="22555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830051" y="164328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599933" y="4192808"/>
              <a:ext cx="327234" cy="410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380110" y="1799009"/>
              <a:ext cx="456904" cy="6491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5881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"/>
          <p:cNvSpPr txBox="1">
            <a:spLocks noGrp="1"/>
          </p:cNvSpPr>
          <p:nvPr>
            <p:ph type="subTitle" idx="1"/>
          </p:nvPr>
        </p:nvSpPr>
        <p:spPr>
          <a:xfrm rot="201">
            <a:off x="2001075" y="3372125"/>
            <a:ext cx="51420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7" name="Google Shape;267;p19"/>
          <p:cNvSpPr txBox="1">
            <a:spLocks noGrp="1"/>
          </p:cNvSpPr>
          <p:nvPr>
            <p:ph type="title"/>
          </p:nvPr>
        </p:nvSpPr>
        <p:spPr>
          <a:xfrm>
            <a:off x="1200150" y="1089000"/>
            <a:ext cx="6743700" cy="228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68" name="Google Shape;268;p19"/>
          <p:cNvGrpSpPr/>
          <p:nvPr/>
        </p:nvGrpSpPr>
        <p:grpSpPr>
          <a:xfrm>
            <a:off x="3486447" y="94670"/>
            <a:ext cx="5461027" cy="4030362"/>
            <a:chOff x="3486447" y="94670"/>
            <a:chExt cx="5461027" cy="4030362"/>
          </a:xfrm>
        </p:grpSpPr>
        <p:pic>
          <p:nvPicPr>
            <p:cNvPr id="269" name="Google Shape;26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86447" y="387561"/>
              <a:ext cx="258741" cy="258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87414" y="245678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14188" y="3721878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26975" y="94678"/>
              <a:ext cx="491949" cy="491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484076" y="2753178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587640">
              <a:off x="7829010" y="232572"/>
              <a:ext cx="809229" cy="809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_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4"/>
          <p:cNvSpPr txBox="1">
            <a:spLocks noGrp="1"/>
          </p:cNvSpPr>
          <p:nvPr>
            <p:ph type="subTitle" idx="1"/>
          </p:nvPr>
        </p:nvSpPr>
        <p:spPr>
          <a:xfrm>
            <a:off x="1129156" y="2389799"/>
            <a:ext cx="3063000" cy="14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4"/>
          <p:cNvSpPr txBox="1">
            <a:spLocks noGrp="1"/>
          </p:cNvSpPr>
          <p:nvPr>
            <p:ph type="subTitle" idx="2"/>
          </p:nvPr>
        </p:nvSpPr>
        <p:spPr>
          <a:xfrm>
            <a:off x="4951831" y="2389800"/>
            <a:ext cx="3063000" cy="14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subTitle" idx="3"/>
          </p:nvPr>
        </p:nvSpPr>
        <p:spPr>
          <a:xfrm>
            <a:off x="4951750" y="2034100"/>
            <a:ext cx="30630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4"/>
          <p:cNvSpPr txBox="1">
            <a:spLocks noGrp="1"/>
          </p:cNvSpPr>
          <p:nvPr>
            <p:ph type="subTitle" idx="4"/>
          </p:nvPr>
        </p:nvSpPr>
        <p:spPr>
          <a:xfrm>
            <a:off x="1129150" y="2034100"/>
            <a:ext cx="30630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41" name="Google Shape;341;p24"/>
          <p:cNvGrpSpPr/>
          <p:nvPr/>
        </p:nvGrpSpPr>
        <p:grpSpPr>
          <a:xfrm>
            <a:off x="3737289" y="4581753"/>
            <a:ext cx="1799934" cy="483529"/>
            <a:chOff x="3737289" y="4581753"/>
            <a:chExt cx="1799934" cy="483529"/>
          </a:xfrm>
        </p:grpSpPr>
        <p:pic>
          <p:nvPicPr>
            <p:cNvPr id="342" name="Google Shape;34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37289" y="4724328"/>
              <a:ext cx="340958" cy="340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34063" y="4581753"/>
              <a:ext cx="403160" cy="4031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24"/>
          <p:cNvGrpSpPr/>
          <p:nvPr/>
        </p:nvGrpSpPr>
        <p:grpSpPr>
          <a:xfrm>
            <a:off x="120252" y="1490841"/>
            <a:ext cx="599748" cy="3090908"/>
            <a:chOff x="120252" y="1490841"/>
            <a:chExt cx="599748" cy="3090908"/>
          </a:xfrm>
        </p:grpSpPr>
        <p:pic>
          <p:nvPicPr>
            <p:cNvPr id="345" name="Google Shape;345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0252" y="1490841"/>
              <a:ext cx="416982" cy="41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5125" y="2009253"/>
              <a:ext cx="491949" cy="491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5121" y="3310333"/>
              <a:ext cx="327234" cy="410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2775" y="3876000"/>
              <a:ext cx="537225" cy="70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" name="Google Shape;349;p24"/>
          <p:cNvGrpSpPr/>
          <p:nvPr/>
        </p:nvGrpSpPr>
        <p:grpSpPr>
          <a:xfrm>
            <a:off x="8509563" y="985603"/>
            <a:ext cx="613086" cy="2921129"/>
            <a:chOff x="8509563" y="985603"/>
            <a:chExt cx="613086" cy="2921129"/>
          </a:xfrm>
        </p:grpSpPr>
        <p:pic>
          <p:nvPicPr>
            <p:cNvPr id="350" name="Google Shape;350;p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624713" y="3533527"/>
              <a:ext cx="373211" cy="373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2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509563" y="98560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2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659251" y="2756703"/>
              <a:ext cx="463398" cy="463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512810" y="1794134"/>
              <a:ext cx="456904" cy="6491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7" r:id="rId5"/>
    <p:sldLayoutId id="2147483658" r:id="rId6"/>
    <p:sldLayoutId id="2147483659" r:id="rId7"/>
    <p:sldLayoutId id="2147483665" r:id="rId8"/>
    <p:sldLayoutId id="2147483670" r:id="rId9"/>
    <p:sldLayoutId id="2147483671" r:id="rId10"/>
    <p:sldLayoutId id="2147483678" r:id="rId11"/>
    <p:sldLayoutId id="2147483679" r:id="rId12"/>
    <p:sldLayoutId id="2147483680" r:id="rId13"/>
    <p:sldLayoutId id="2147483681" r:id="rId14"/>
    <p:sldLayoutId id="214748368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32.pn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wordwall.net/resource/2534877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NOnFsnjYh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resource/12636940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32.pn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2"/>
          <p:cNvSpPr txBox="1">
            <a:spLocks noGrp="1"/>
          </p:cNvSpPr>
          <p:nvPr>
            <p:ph type="ctrTitle"/>
          </p:nvPr>
        </p:nvSpPr>
        <p:spPr>
          <a:xfrm>
            <a:off x="2004899" y="1750088"/>
            <a:ext cx="5689539" cy="14655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658A"/>
                </a:solidFill>
              </a:rPr>
              <a:t>Vocabulary</a:t>
            </a:r>
            <a:br>
              <a:rPr lang="en" dirty="0">
                <a:solidFill>
                  <a:srgbClr val="FF658A"/>
                </a:solidFill>
              </a:rPr>
            </a:br>
            <a:r>
              <a:rPr lang="en" dirty="0" smtClean="0">
                <a:solidFill>
                  <a:srgbClr val="FF658A"/>
                </a:solidFill>
              </a:rPr>
              <a:t>Unit 2 / </a:t>
            </a:r>
            <a:r>
              <a:rPr lang="en" dirty="0">
                <a:solidFill>
                  <a:srgbClr val="FF658A"/>
                </a:solidFill>
              </a:rPr>
              <a:t>Reading 1</a:t>
            </a:r>
            <a:endParaRPr dirty="0">
              <a:solidFill>
                <a:srgbClr val="FF658A"/>
              </a:solidFill>
            </a:endParaRPr>
          </a:p>
        </p:txBody>
      </p:sp>
      <p:pic>
        <p:nvPicPr>
          <p:cNvPr id="576" name="Google Shape;57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3363">
            <a:off x="159424" y="340649"/>
            <a:ext cx="1843628" cy="163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738" y="2048034"/>
            <a:ext cx="340958" cy="34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4013" y="338421"/>
            <a:ext cx="403160" cy="40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8063" y="957865"/>
            <a:ext cx="403160" cy="40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7052" y="2536516"/>
            <a:ext cx="416982" cy="41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8972" y="2615648"/>
            <a:ext cx="258741" cy="25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777" y="4363353"/>
            <a:ext cx="340958" cy="34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5352" y="414391"/>
            <a:ext cx="416982" cy="41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3122" y="4163774"/>
            <a:ext cx="258741" cy="25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046712">
            <a:off x="4024750" y="43100"/>
            <a:ext cx="1094499" cy="1094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6" name="Google Shape;586;p42"/>
          <p:cNvGrpSpPr/>
          <p:nvPr/>
        </p:nvGrpSpPr>
        <p:grpSpPr>
          <a:xfrm>
            <a:off x="1259900" y="1775200"/>
            <a:ext cx="7884101" cy="3440115"/>
            <a:chOff x="1259900" y="1775200"/>
            <a:chExt cx="7884101" cy="3440115"/>
          </a:xfrm>
        </p:grpSpPr>
        <p:pic>
          <p:nvPicPr>
            <p:cNvPr id="587" name="Google Shape;587;p4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259900" y="3741609"/>
              <a:ext cx="1418550" cy="1473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42"/>
            <p:cNvPicPr preferRelativeResize="0"/>
            <p:nvPr/>
          </p:nvPicPr>
          <p:blipFill rotWithShape="1">
            <a:blip r:embed="rId10">
              <a:alphaModFix/>
            </a:blip>
            <a:srcRect r="10984"/>
            <a:stretch/>
          </p:blipFill>
          <p:spPr>
            <a:xfrm>
              <a:off x="7139101" y="1775200"/>
              <a:ext cx="2004900" cy="2252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8"/>
          <p:cNvSpPr txBox="1">
            <a:spLocks noGrp="1"/>
          </p:cNvSpPr>
          <p:nvPr>
            <p:ph type="title"/>
          </p:nvPr>
        </p:nvSpPr>
        <p:spPr>
          <a:xfrm>
            <a:off x="3595954" y="539999"/>
            <a:ext cx="4828045" cy="1103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lt1"/>
                </a:solidFill>
              </a:rPr>
              <a:t>light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20000" y="2258777"/>
            <a:ext cx="7487093" cy="128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l"/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- The elephant is heavy, but the mouse is very </a:t>
            </a:r>
            <a:r>
              <a:rPr lang="en-US" sz="2800" b="1" dirty="0">
                <a:solidFill>
                  <a:srgbClr val="FF658A"/>
                </a:solidFill>
                <a:latin typeface="Chelsea Market" panose="020B0604020202020204" charset="0"/>
              </a:rPr>
              <a:t>light</a:t>
            </a:r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18642" y="3390416"/>
            <a:ext cx="2254367" cy="1371329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helsea Market" panose="020B0604020202020204" charset="0"/>
              </a:rPr>
              <a:t>Is it a verb, a noun or an adjective?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73009" y="2989723"/>
            <a:ext cx="3524940" cy="1371329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Use the adjective “light” in a sentence.</a:t>
            </a:r>
          </a:p>
        </p:txBody>
      </p:sp>
      <p:pic>
        <p:nvPicPr>
          <p:cNvPr id="8" name="Picture 7" descr="Big Elephant Outweighed Small Mouse Stock Vector (Royalty Free) 764914621">
            <a:extLst>
              <a:ext uri="{FF2B5EF4-FFF2-40B4-BE49-F238E27FC236}">
                <a16:creationId xmlns:a16="http://schemas.microsoft.com/office/drawing/2014/main" xmlns="" id="{6F570B6C-8EF4-45DD-8854-CFD65FA5B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6"/>
          <a:stretch/>
        </p:blipFill>
        <p:spPr bwMode="auto">
          <a:xfrm>
            <a:off x="1045755" y="126604"/>
            <a:ext cx="2793734" cy="19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" grpId="0"/>
      <p:bldP spid="13" grpId="0" build="p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8"/>
          <p:cNvSpPr txBox="1">
            <a:spLocks noGrp="1"/>
          </p:cNvSpPr>
          <p:nvPr>
            <p:ph type="title"/>
          </p:nvPr>
        </p:nvSpPr>
        <p:spPr>
          <a:xfrm>
            <a:off x="3521456" y="360685"/>
            <a:ext cx="4828045" cy="1103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lt1"/>
                </a:solidFill>
              </a:rPr>
              <a:t>funny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20000" y="2044555"/>
            <a:ext cx="7487093" cy="151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l"/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1. A </a:t>
            </a:r>
            <a:r>
              <a:rPr lang="en-US" sz="2800" b="1" dirty="0">
                <a:solidFill>
                  <a:srgbClr val="FF658A"/>
                </a:solidFill>
                <a:latin typeface="Chelsea Market" panose="020B0604020202020204" charset="0"/>
              </a:rPr>
              <a:t>funny</a:t>
            </a:r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 clown came to my birthday party yesterday.</a:t>
            </a:r>
            <a:b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</a:br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/>
            </a:r>
            <a:b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</a:br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2. I love my friend Amy, she’s very </a:t>
            </a:r>
            <a:r>
              <a:rPr lang="en-US" sz="2800" b="1" dirty="0">
                <a:solidFill>
                  <a:srgbClr val="FF658A"/>
                </a:solidFill>
                <a:latin typeface="Chelsea Market" panose="020B0604020202020204" charset="0"/>
              </a:rPr>
              <a:t>funny</a:t>
            </a:r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. </a:t>
            </a:r>
          </a:p>
          <a:p>
            <a:pPr marL="0" indent="0" algn="l"/>
            <a:endParaRPr lang="en-US" sz="2800" b="1" dirty="0">
              <a:solidFill>
                <a:srgbClr val="00B0F0"/>
              </a:solidFill>
              <a:latin typeface="Chelsea Market" panose="020B06040202020202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21384" y="3772171"/>
            <a:ext cx="2254367" cy="1371329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helsea Market" panose="020B0604020202020204" charset="0"/>
              </a:rPr>
              <a:t>Is it a verb, a noun or an adjective?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75751" y="3772171"/>
            <a:ext cx="3524940" cy="1371329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Use the adjective “funny” in a sentence.</a:t>
            </a:r>
          </a:p>
        </p:txBody>
      </p:sp>
      <p:pic>
        <p:nvPicPr>
          <p:cNvPr id="1028" name="Picture 4" descr="Funny Boy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30" y="-7406"/>
            <a:ext cx="2156764" cy="19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" grpId="0"/>
      <p:bldP spid="13" grpId="0" build="p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0"/>
          <p:cNvSpPr txBox="1">
            <a:spLocks noGrp="1"/>
          </p:cNvSpPr>
          <p:nvPr>
            <p:ph type="title"/>
          </p:nvPr>
        </p:nvSpPr>
        <p:spPr>
          <a:xfrm rot="380">
            <a:off x="1995725" y="1795544"/>
            <a:ext cx="5431200" cy="9068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Round Table</a:t>
            </a:r>
            <a:endParaRPr sz="4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66476" y="2106380"/>
            <a:ext cx="5431200" cy="440400"/>
          </a:xfrm>
        </p:spPr>
        <p:txBody>
          <a:bodyPr/>
          <a:lstStyle/>
          <a:p>
            <a:r>
              <a:rPr lang="en-US" sz="2800" dirty="0"/>
              <a:t>What is the noun of funny?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380">
            <a:off x="497695" y="184375"/>
            <a:ext cx="7555734" cy="688638"/>
          </a:xfrm>
        </p:spPr>
        <p:txBody>
          <a:bodyPr/>
          <a:lstStyle/>
          <a:p>
            <a:r>
              <a:rPr lang="en-US" sz="4400" dirty="0"/>
              <a:t>Critical thinking. Buzz in </a:t>
            </a:r>
          </a:p>
        </p:txBody>
      </p:sp>
    </p:spTree>
    <p:extLst>
      <p:ext uri="{BB962C8B-B14F-4D97-AF65-F5344CB8AC3E}">
        <p14:creationId xmlns:p14="http://schemas.microsoft.com/office/powerpoint/2010/main" val="32215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380">
            <a:off x="1856794" y="626818"/>
            <a:ext cx="5265495" cy="772510"/>
          </a:xfrm>
        </p:spPr>
        <p:txBody>
          <a:bodyPr/>
          <a:lstStyle/>
          <a:p>
            <a:r>
              <a:rPr lang="en-US" sz="4400" dirty="0"/>
              <a:t>Differentiation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333" t="16571" r="29867" b="68325"/>
          <a:stretch/>
        </p:blipFill>
        <p:spPr>
          <a:xfrm>
            <a:off x="0" y="2147582"/>
            <a:ext cx="2739487" cy="57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884" t="15771" r="30349" b="72713"/>
          <a:stretch/>
        </p:blipFill>
        <p:spPr>
          <a:xfrm>
            <a:off x="2801192" y="2147582"/>
            <a:ext cx="2643263" cy="43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850" t="17847" r="29845" b="40391"/>
          <a:stretch/>
        </p:blipFill>
        <p:spPr>
          <a:xfrm>
            <a:off x="3274294" y="3410041"/>
            <a:ext cx="2596114" cy="1476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7777" t="19878" r="29440" b="66053"/>
          <a:stretch/>
        </p:blipFill>
        <p:spPr>
          <a:xfrm>
            <a:off x="5455826" y="2119343"/>
            <a:ext cx="3389153" cy="626927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 rot="380">
            <a:off x="336264" y="1616229"/>
            <a:ext cx="1814695" cy="69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8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 rot="380">
            <a:off x="3215476" y="1615103"/>
            <a:ext cx="1814695" cy="69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8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380">
            <a:off x="6243055" y="1508963"/>
            <a:ext cx="1814695" cy="69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8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US" sz="4400" dirty="0" smtClean="0"/>
              <a:t>4</a:t>
            </a:r>
            <a:endParaRPr lang="en-US" sz="44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 rot="380">
            <a:off x="3582194" y="2800209"/>
            <a:ext cx="1814695" cy="69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8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helsea Market"/>
              <a:buNone/>
              <a:defRPr sz="96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US" sz="4400" dirty="0" smtClean="0"/>
              <a:t>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349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21860" y="1779209"/>
            <a:ext cx="6624518" cy="440400"/>
          </a:xfrm>
        </p:spPr>
        <p:txBody>
          <a:bodyPr/>
          <a:lstStyle/>
          <a:p>
            <a:r>
              <a:rPr lang="en-US" sz="2800" dirty="0"/>
              <a:t>What was a funny situation that you had recently?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380">
            <a:off x="710264" y="168183"/>
            <a:ext cx="7317992" cy="662901"/>
          </a:xfrm>
        </p:spPr>
        <p:txBody>
          <a:bodyPr/>
          <a:lstStyle/>
          <a:p>
            <a:r>
              <a:rPr lang="en-US" sz="3600" dirty="0"/>
              <a:t>Real life application, Buzz in </a:t>
            </a:r>
          </a:p>
        </p:txBody>
      </p:sp>
    </p:spTree>
    <p:extLst>
      <p:ext uri="{BB962C8B-B14F-4D97-AF65-F5344CB8AC3E}">
        <p14:creationId xmlns:p14="http://schemas.microsoft.com/office/powerpoint/2010/main" val="4341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5"/>
          <p:cNvSpPr txBox="1">
            <a:spLocks noGrp="1"/>
          </p:cNvSpPr>
          <p:nvPr>
            <p:ph type="title"/>
          </p:nvPr>
        </p:nvSpPr>
        <p:spPr>
          <a:xfrm>
            <a:off x="1200225" y="1143715"/>
            <a:ext cx="6743700" cy="1342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Story Words</a:t>
            </a:r>
            <a:endParaRPr sz="8000" dirty="0"/>
          </a:p>
        </p:txBody>
      </p:sp>
      <p:pic>
        <p:nvPicPr>
          <p:cNvPr id="625" name="Google Shape;6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338" y="4161477"/>
            <a:ext cx="373211" cy="37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377" y="3504729"/>
            <a:ext cx="416982" cy="41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4676" y="540003"/>
            <a:ext cx="463398" cy="46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6908" y="3331583"/>
            <a:ext cx="327234" cy="41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600" y="2429350"/>
            <a:ext cx="537225" cy="7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57285" y="2104034"/>
            <a:ext cx="456904" cy="649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0098" y="2386191"/>
            <a:ext cx="1598155" cy="265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89309" y="654675"/>
            <a:ext cx="870950" cy="87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59251" y="3372000"/>
            <a:ext cx="1278899" cy="127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16570" y="3064423"/>
            <a:ext cx="75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helsea Market" panose="020B0604020202020204" charset="0"/>
              </a:rPr>
              <a:t>year</a:t>
            </a:r>
          </a:p>
        </p:txBody>
      </p:sp>
      <p:pic>
        <p:nvPicPr>
          <p:cNvPr id="15" name="Google Shape;63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4708" y="2386191"/>
            <a:ext cx="1598155" cy="26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591180" y="3064423"/>
            <a:ext cx="87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helsea Market" panose="020B0604020202020204" charset="0"/>
              </a:rPr>
              <a:t>baby</a:t>
            </a:r>
          </a:p>
        </p:txBody>
      </p:sp>
      <p:pic>
        <p:nvPicPr>
          <p:cNvPr id="17" name="Google Shape;63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9318" y="2386191"/>
            <a:ext cx="1598155" cy="26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4824694" y="3013053"/>
            <a:ext cx="75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helsea Market" panose="020B0604020202020204" charset="0"/>
              </a:rPr>
              <a:t>Grown-up</a:t>
            </a:r>
          </a:p>
        </p:txBody>
      </p:sp>
      <p:pic>
        <p:nvPicPr>
          <p:cNvPr id="19" name="Google Shape;63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3373" y="2386191"/>
            <a:ext cx="1598155" cy="26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6038016" y="3064423"/>
            <a:ext cx="10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helsea Market" panose="020B0604020202020204" charset="0"/>
              </a:rPr>
              <a:t>bicycle</a:t>
            </a:r>
          </a:p>
        </p:txBody>
      </p:sp>
      <p:pic>
        <p:nvPicPr>
          <p:cNvPr id="21" name="Google Shape;63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7753" y="3628667"/>
            <a:ext cx="1598155" cy="26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322702" y="4350016"/>
            <a:ext cx="108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helsea Market" panose="020B0604020202020204" charset="0"/>
              </a:rPr>
              <a:t>tricycle</a:t>
            </a:r>
          </a:p>
        </p:txBody>
      </p:sp>
      <p:pic>
        <p:nvPicPr>
          <p:cNvPr id="23" name="Google Shape;63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56973" y="3628667"/>
            <a:ext cx="1598155" cy="26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4974310" y="4334270"/>
            <a:ext cx="91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helsea Market" panose="020B0604020202020204" charset="0"/>
              </a:rPr>
              <a:t>wheel</a:t>
            </a:r>
          </a:p>
        </p:txBody>
      </p:sp>
    </p:spTree>
    <p:extLst>
      <p:ext uri="{BB962C8B-B14F-4D97-AF65-F5344CB8AC3E}">
        <p14:creationId xmlns:p14="http://schemas.microsoft.com/office/powerpoint/2010/main" val="19628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20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924599943"/>
              </p:ext>
            </p:extLst>
          </p:nvPr>
        </p:nvGraphicFramePr>
        <p:xfrm>
          <a:off x="768287" y="440083"/>
          <a:ext cx="3906454" cy="273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2022 Confetti - Royalty-Free GIF - Animated Sticker - Free PNG - Animated  Ic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48" y="883577"/>
            <a:ext cx="2629934" cy="26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325366" y="3955551"/>
            <a:ext cx="6328881" cy="775371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Use the noun “year” in a sentence.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892349518"/>
              </p:ext>
            </p:extLst>
          </p:nvPr>
        </p:nvGraphicFramePr>
        <p:xfrm>
          <a:off x="768287" y="440083"/>
          <a:ext cx="3906454" cy="273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325366" y="3955551"/>
            <a:ext cx="6328881" cy="775371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Use the noun “baby” in a sentence.</a:t>
            </a:r>
          </a:p>
        </p:txBody>
      </p:sp>
      <p:pic>
        <p:nvPicPr>
          <p:cNvPr id="5" name="Picture 2" descr="Baby boy clipart. Free download transparent .PNG | Creazi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25" y="376036"/>
            <a:ext cx="2388922" cy="32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263393908"/>
              </p:ext>
            </p:extLst>
          </p:nvPr>
        </p:nvGraphicFramePr>
        <p:xfrm>
          <a:off x="768287" y="440083"/>
          <a:ext cx="3906454" cy="273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945222" y="4048019"/>
            <a:ext cx="7274104" cy="775371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Use the adjective “grown-up” in a sentence.</a:t>
            </a:r>
          </a:p>
        </p:txBody>
      </p:sp>
      <p:pic>
        <p:nvPicPr>
          <p:cNvPr id="6" name="Picture 2" descr="Opposite Grown Up And Child Vector Illustration Royalty Free Cliparts,  Vectors, And Stock Illustration. Image 112163648.">
            <a:extLst>
              <a:ext uri="{FF2B5EF4-FFF2-40B4-BE49-F238E27FC236}">
                <a16:creationId xmlns:a16="http://schemas.microsoft.com/office/drawing/2014/main" xmlns="" id="{F5332CA6-6155-41D8-8B6A-9C6EA0A5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23" y="1848074"/>
            <a:ext cx="1862204" cy="18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oy Growing Age Images, Stock Photos &amp;amp; Vectors | Shutterstock">
            <a:extLst>
              <a:ext uri="{FF2B5EF4-FFF2-40B4-BE49-F238E27FC236}">
                <a16:creationId xmlns:a16="http://schemas.microsoft.com/office/drawing/2014/main" xmlns="" id="{42E00B27-97A0-49FA-A64E-D4B9E3CA1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0" b="18343"/>
          <a:stretch/>
        </p:blipFill>
        <p:spPr bwMode="auto">
          <a:xfrm>
            <a:off x="4939863" y="118040"/>
            <a:ext cx="2430324" cy="17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Outcomes:</a:t>
            </a:r>
          </a:p>
        </p:txBody>
      </p:sp>
      <p:sp>
        <p:nvSpPr>
          <p:cNvPr id="8" name="Google Shape;575;p42"/>
          <p:cNvSpPr txBox="1">
            <a:spLocks/>
          </p:cNvSpPr>
          <p:nvPr/>
        </p:nvSpPr>
        <p:spPr>
          <a:xfrm>
            <a:off x="720000" y="1174500"/>
            <a:ext cx="7776728" cy="75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</a:rPr>
              <a:t>By the end of this lesson, students are expected to:</a:t>
            </a:r>
          </a:p>
          <a:p>
            <a:pPr marL="457200" indent="-457200">
              <a:buSzPts val="11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58A"/>
                </a:solidFill>
              </a:rPr>
              <a:t>Recognize the following words: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20676874"/>
              </p:ext>
            </p:extLst>
          </p:nvPr>
        </p:nvGraphicFramePr>
        <p:xfrm>
          <a:off x="240932" y="1924512"/>
          <a:ext cx="7961219" cy="302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99016099"/>
              </p:ext>
            </p:extLst>
          </p:nvPr>
        </p:nvGraphicFramePr>
        <p:xfrm>
          <a:off x="768287" y="440083"/>
          <a:ext cx="3906454" cy="273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945222" y="4048019"/>
            <a:ext cx="7274104" cy="775371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Use the noun “tricycle” in a sentence.</a:t>
            </a:r>
          </a:p>
        </p:txBody>
      </p:sp>
      <p:pic>
        <p:nvPicPr>
          <p:cNvPr id="4098" name="Picture 2" descr="Tricycle clipart. Free download transparent .PNG | Creazil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59" y="915861"/>
            <a:ext cx="2902420" cy="24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76140590"/>
              </p:ext>
            </p:extLst>
          </p:nvPr>
        </p:nvGraphicFramePr>
        <p:xfrm>
          <a:off x="799110" y="339611"/>
          <a:ext cx="3906454" cy="273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945222" y="4048019"/>
            <a:ext cx="7274104" cy="775371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Use the noun “bicycle” in a sentence.</a:t>
            </a:r>
          </a:p>
        </p:txBody>
      </p:sp>
      <p:pic>
        <p:nvPicPr>
          <p:cNvPr id="5" name="Picture 2" descr="Bicycle Clipart Bycycle - Scott Spark Rc 900 Pro 2019 - Png Download - Full  Size Clipart (#3409004) - Pin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48" y="974120"/>
            <a:ext cx="3643217" cy="24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33349910"/>
              </p:ext>
            </p:extLst>
          </p:nvPr>
        </p:nvGraphicFramePr>
        <p:xfrm>
          <a:off x="799110" y="339611"/>
          <a:ext cx="3906454" cy="273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945222" y="4048019"/>
            <a:ext cx="7274104" cy="775371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Use the noun “wheel” in a sentence.</a:t>
            </a:r>
          </a:p>
        </p:txBody>
      </p:sp>
      <p:pic>
        <p:nvPicPr>
          <p:cNvPr id="6" name="Picture 2" descr="Motorcycle wheel clipart. Free download transparent .PNG | Creazi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76" y="468437"/>
            <a:ext cx="3220396" cy="32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Whiteboard Clipart Pictures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52" y="1479857"/>
            <a:ext cx="3569438" cy="27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" name="Google Shape;706;p5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write on the boards: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710" name="Google Shape;71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990" y="2252279"/>
            <a:ext cx="2743199" cy="219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43"/>
            <a:ext cx="3729251" cy="5147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079"/>
          <a:stretch/>
        </p:blipFill>
        <p:spPr>
          <a:xfrm>
            <a:off x="5447753" y="1491833"/>
            <a:ext cx="2166931" cy="3651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62" y="-3643"/>
            <a:ext cx="4363715" cy="15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992" b="3818"/>
          <a:stretch/>
        </p:blipFill>
        <p:spPr>
          <a:xfrm>
            <a:off x="743607" y="0"/>
            <a:ext cx="6348248" cy="4484634"/>
          </a:xfrm>
          <a:prstGeom prst="rect">
            <a:avLst/>
          </a:prstGeom>
        </p:spPr>
      </p:pic>
      <p:sp>
        <p:nvSpPr>
          <p:cNvPr id="4" name="Google Shape;706;p51"/>
          <p:cNvSpPr txBox="1">
            <a:spLocks noGrp="1"/>
          </p:cNvSpPr>
          <p:nvPr>
            <p:ph type="title"/>
          </p:nvPr>
        </p:nvSpPr>
        <p:spPr>
          <a:xfrm>
            <a:off x="6348248" y="757077"/>
            <a:ext cx="2795752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Open you English Booklet p. 34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5" name="Google Shape;706;p51"/>
          <p:cNvSpPr txBox="1">
            <a:spLocks/>
          </p:cNvSpPr>
          <p:nvPr/>
        </p:nvSpPr>
        <p:spPr>
          <a:xfrm>
            <a:off x="2236074" y="741729"/>
            <a:ext cx="1098332" cy="42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light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Google Shape;706;p51"/>
          <p:cNvSpPr txBox="1">
            <a:spLocks/>
          </p:cNvSpPr>
          <p:nvPr/>
        </p:nvSpPr>
        <p:spPr>
          <a:xfrm>
            <a:off x="2577661" y="1266078"/>
            <a:ext cx="1098332" cy="42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funny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Google Shape;706;p51"/>
          <p:cNvSpPr txBox="1">
            <a:spLocks/>
          </p:cNvSpPr>
          <p:nvPr/>
        </p:nvSpPr>
        <p:spPr>
          <a:xfrm>
            <a:off x="1994335" y="1802855"/>
            <a:ext cx="1098332" cy="45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hold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Google Shape;706;p51"/>
          <p:cNvSpPr txBox="1">
            <a:spLocks/>
          </p:cNvSpPr>
          <p:nvPr/>
        </p:nvSpPr>
        <p:spPr>
          <a:xfrm>
            <a:off x="4225158" y="2300477"/>
            <a:ext cx="1098332" cy="42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him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366" y="3470848"/>
            <a:ext cx="65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Chelsea Market" panose="020B0604020202020204" charset="0"/>
              </a:rPr>
              <a:t>I disagree. 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  <a:latin typeface="Chelsea Market" panose="020B0604020202020204" charset="0"/>
              </a:rPr>
              <a:t>Babies cannot 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Chelsea Market" panose="020B0604020202020204" charset="0"/>
              </a:rPr>
              <a:t>walk, read, or drive a car. </a:t>
            </a:r>
            <a:endParaRPr lang="en-US" sz="1800" b="1" dirty="0" smtClean="0">
              <a:solidFill>
                <a:schemeClr val="bg1">
                  <a:lumMod val="75000"/>
                </a:schemeClr>
              </a:solidFill>
              <a:latin typeface="Chelsea Market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366" y="3849469"/>
            <a:ext cx="639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rgbClr val="FF5881">
                    <a:lumMod val="75000"/>
                  </a:srgbClr>
                </a:solidFill>
                <a:latin typeface="Chelsea Market" panose="020B0604020202020204" charset="0"/>
              </a:rPr>
              <a:t>Grown-ups can do more things because they are bigger and older. </a:t>
            </a:r>
            <a:endParaRPr lang="en-US" sz="1800" b="1" dirty="0">
              <a:solidFill>
                <a:srgbClr val="FF5881">
                  <a:lumMod val="75000"/>
                </a:srgbClr>
              </a:solidFill>
              <a:latin typeface="Chelsea Marke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9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49"/>
          <p:cNvPicPr preferRelativeResize="0"/>
          <p:nvPr/>
        </p:nvPicPr>
        <p:blipFill rotWithShape="1">
          <a:blip r:embed="rId3">
            <a:alphaModFix/>
          </a:blip>
          <a:srcRect r="10968"/>
          <a:stretch/>
        </p:blipFill>
        <p:spPr>
          <a:xfrm>
            <a:off x="6343975" y="-185725"/>
            <a:ext cx="2800024" cy="31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Wrap-Up Game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683" name="Google Shape;683;p49"/>
          <p:cNvGrpSpPr/>
          <p:nvPr/>
        </p:nvGrpSpPr>
        <p:grpSpPr>
          <a:xfrm>
            <a:off x="4919650" y="1837500"/>
            <a:ext cx="3286900" cy="3306000"/>
            <a:chOff x="4919650" y="1837500"/>
            <a:chExt cx="3286900" cy="3306000"/>
          </a:xfrm>
        </p:grpSpPr>
        <p:pic>
          <p:nvPicPr>
            <p:cNvPr id="684" name="Google Shape;684;p49"/>
            <p:cNvPicPr preferRelativeResize="0"/>
            <p:nvPr/>
          </p:nvPicPr>
          <p:blipFill rotWithShape="1">
            <a:blip r:embed="rId4">
              <a:alphaModFix/>
            </a:blip>
            <a:srcRect b="15311"/>
            <a:stretch/>
          </p:blipFill>
          <p:spPr>
            <a:xfrm flipH="1">
              <a:off x="4919650" y="3954748"/>
              <a:ext cx="1583550" cy="118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49"/>
            <p:cNvPicPr preferRelativeResize="0"/>
            <p:nvPr/>
          </p:nvPicPr>
          <p:blipFill rotWithShape="1">
            <a:blip r:embed="rId5">
              <a:alphaModFix/>
            </a:blip>
            <a:srcRect b="9771"/>
            <a:stretch/>
          </p:blipFill>
          <p:spPr>
            <a:xfrm flipH="1">
              <a:off x="5692000" y="1837500"/>
              <a:ext cx="2514550" cy="330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49"/>
            <p:cNvPicPr preferRelativeResize="0"/>
            <p:nvPr/>
          </p:nvPicPr>
          <p:blipFill rotWithShape="1">
            <a:blip r:embed="rId6">
              <a:alphaModFix/>
            </a:blip>
            <a:srcRect b="6664"/>
            <a:stretch/>
          </p:blipFill>
          <p:spPr>
            <a:xfrm>
              <a:off x="7226725" y="3657250"/>
              <a:ext cx="950450" cy="1486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rot="-458">
            <a:off x="719902" y="1775304"/>
            <a:ext cx="5569279" cy="608308"/>
          </a:xfrm>
        </p:spPr>
        <p:txBody>
          <a:bodyPr/>
          <a:lstStyle/>
          <a:p>
            <a:r>
              <a:rPr lang="en-US" sz="1800" b="1" dirty="0">
                <a:latin typeface="Chelsea Market" panose="020B0604020202020204" charset="0"/>
                <a:hlinkClick r:id="rId7"/>
              </a:rPr>
              <a:t>https://wordwall.net/resource/25348771</a:t>
            </a:r>
            <a:r>
              <a:rPr lang="en-US" sz="1800" b="1" dirty="0">
                <a:latin typeface="Chelsea Market" panose="020B060402020202020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 rot="2960">
            <a:off x="470377" y="2349610"/>
            <a:ext cx="7953102" cy="1212564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https://www.youtube.com/watch?v=YNOnFsnjYhY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dirty="0">
                <a:solidFill>
                  <a:srgbClr val="DE1E5A"/>
                </a:solidFill>
              </a:rPr>
              <a:t>Warm up: </a:t>
            </a:r>
          </a:p>
        </p:txBody>
      </p:sp>
    </p:spTree>
    <p:extLst>
      <p:ext uri="{BB962C8B-B14F-4D97-AF65-F5344CB8AC3E}">
        <p14:creationId xmlns:p14="http://schemas.microsoft.com/office/powerpoint/2010/main" val="82730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3"/>
          </p:nvPr>
        </p:nvSpPr>
        <p:spPr>
          <a:xfrm>
            <a:off x="161059" y="3227734"/>
            <a:ext cx="8821882" cy="648076"/>
          </a:xfrm>
        </p:spPr>
        <p:txBody>
          <a:bodyPr/>
          <a:lstStyle/>
          <a:p>
            <a:pPr algn="l"/>
            <a:r>
              <a:rPr lang="en-US" dirty="0" smtClean="0"/>
              <a:t>Take off  </a:t>
            </a:r>
            <a:r>
              <a:rPr lang="en-US" b="0" dirty="0" smtClean="0"/>
              <a:t>if you know the meaning of the following words</a:t>
            </a:r>
          </a:p>
          <a:p>
            <a:r>
              <a:rPr lang="en-US" b="0" dirty="0" smtClean="0"/>
              <a:t> (him, hold, light ,funny)</a:t>
            </a:r>
          </a:p>
          <a:p>
            <a:pPr algn="l"/>
            <a:r>
              <a:rPr lang="en-US" dirty="0" smtClean="0"/>
              <a:t>Touch down </a:t>
            </a:r>
            <a:r>
              <a:rPr lang="en-US" b="0" dirty="0" smtClean="0"/>
              <a:t>if </a:t>
            </a:r>
            <a:r>
              <a:rPr lang="en-US" b="0" dirty="0"/>
              <a:t>you don’t </a:t>
            </a:r>
          </a:p>
          <a:p>
            <a:endParaRPr lang="en-US" b="0" dirty="0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dirty="0" smtClean="0"/>
              <a:t>Take off – </a:t>
            </a:r>
            <a:r>
              <a:rPr lang="en-US" dirty="0"/>
              <a:t>T</a:t>
            </a:r>
            <a:r>
              <a:rPr lang="en-US" dirty="0" smtClean="0"/>
              <a:t>ouch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960">
            <a:off x="1507537" y="2422144"/>
            <a:ext cx="1045200" cy="7674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>
          <a:xfrm rot="2960">
            <a:off x="6020814" y="2422143"/>
            <a:ext cx="1045200" cy="7674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9"/>
          </p:nvPr>
        </p:nvSpPr>
        <p:spPr>
          <a:xfrm>
            <a:off x="2230745" y="1671350"/>
            <a:ext cx="4925064" cy="467100"/>
          </a:xfrm>
        </p:spPr>
        <p:txBody>
          <a:bodyPr/>
          <a:lstStyle/>
          <a:p>
            <a:r>
              <a:rPr lang="en-US" sz="2400" dirty="0"/>
              <a:t>Which word is a verb?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4"/>
          </p:nvPr>
        </p:nvSpPr>
        <p:spPr>
          <a:xfrm>
            <a:off x="720000" y="3239688"/>
            <a:ext cx="2336400" cy="467100"/>
          </a:xfrm>
        </p:spPr>
        <p:txBody>
          <a:bodyPr/>
          <a:lstStyle/>
          <a:p>
            <a:r>
              <a:rPr lang="en-US" dirty="0"/>
              <a:t>Funny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dirty="0"/>
              <a:t>Pre assessment. IRS </a:t>
            </a:r>
          </a:p>
        </p:txBody>
      </p:sp>
      <p:sp>
        <p:nvSpPr>
          <p:cNvPr id="15" name="Subtitle 12"/>
          <p:cNvSpPr>
            <a:spLocks noGrp="1"/>
          </p:cNvSpPr>
          <p:nvPr>
            <p:ph type="subTitle" idx="14"/>
          </p:nvPr>
        </p:nvSpPr>
        <p:spPr>
          <a:xfrm>
            <a:off x="5728949" y="3189993"/>
            <a:ext cx="2336400" cy="467100"/>
          </a:xfrm>
        </p:spPr>
        <p:txBody>
          <a:bodyPr/>
          <a:lstStyle/>
          <a:p>
            <a:r>
              <a:rPr lang="en-US" dirty="0"/>
              <a:t>hold</a:t>
            </a:r>
          </a:p>
        </p:txBody>
      </p:sp>
      <p:pic>
        <p:nvPicPr>
          <p:cNvPr id="1026" name="Picture 2" descr="Funny Dog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46" y="3913939"/>
            <a:ext cx="772582" cy="10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d On A Thon GIFs - Find &amp; Share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00" y="3657093"/>
            <a:ext cx="1983618" cy="11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658A"/>
                </a:solidFill>
              </a:rPr>
              <a:t>Warm-Up Game</a:t>
            </a:r>
            <a:endParaRPr dirty="0">
              <a:solidFill>
                <a:srgbClr val="FF658A"/>
              </a:solidFill>
            </a:endParaRPr>
          </a:p>
        </p:txBody>
      </p:sp>
      <p:grpSp>
        <p:nvGrpSpPr>
          <p:cNvPr id="615" name="Google Shape;615;p44"/>
          <p:cNvGrpSpPr/>
          <p:nvPr/>
        </p:nvGrpSpPr>
        <p:grpSpPr>
          <a:xfrm>
            <a:off x="5961600" y="1027500"/>
            <a:ext cx="3068774" cy="4116001"/>
            <a:chOff x="5961600" y="1027500"/>
            <a:chExt cx="3068774" cy="4116001"/>
          </a:xfrm>
        </p:grpSpPr>
        <p:pic>
          <p:nvPicPr>
            <p:cNvPr id="616" name="Google Shape;616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34125" y="1027500"/>
              <a:ext cx="1586700" cy="2719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44"/>
            <p:cNvPicPr preferRelativeResize="0"/>
            <p:nvPr/>
          </p:nvPicPr>
          <p:blipFill rotWithShape="1">
            <a:blip r:embed="rId4">
              <a:alphaModFix/>
            </a:blip>
            <a:srcRect b="4534"/>
            <a:stretch/>
          </p:blipFill>
          <p:spPr>
            <a:xfrm>
              <a:off x="5961600" y="1645375"/>
              <a:ext cx="3068774" cy="34981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8" name="Google Shape;61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617701">
            <a:off x="6264500" y="831624"/>
            <a:ext cx="537225" cy="7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20000" y="1645375"/>
            <a:ext cx="5218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Chelsea Market" panose="020B0604020202020204" charset="0"/>
                <a:hlinkClick r:id="rId6"/>
              </a:rPr>
              <a:t>https://wordwall.net/resource/12636940</a:t>
            </a:r>
            <a:endParaRPr lang="en-US" sz="2000" dirty="0">
              <a:latin typeface="Chelsea Marke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5"/>
          <p:cNvSpPr txBox="1">
            <a:spLocks noGrp="1"/>
          </p:cNvSpPr>
          <p:nvPr>
            <p:ph type="title"/>
          </p:nvPr>
        </p:nvSpPr>
        <p:spPr>
          <a:xfrm>
            <a:off x="1200225" y="1143715"/>
            <a:ext cx="6743700" cy="1342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Sight Words</a:t>
            </a:r>
            <a:endParaRPr sz="8000" dirty="0"/>
          </a:p>
        </p:txBody>
      </p:sp>
      <p:pic>
        <p:nvPicPr>
          <p:cNvPr id="625" name="Google Shape;6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338" y="4161477"/>
            <a:ext cx="373211" cy="37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377" y="3504729"/>
            <a:ext cx="416982" cy="41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4676" y="540003"/>
            <a:ext cx="463398" cy="46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6908" y="3331583"/>
            <a:ext cx="327234" cy="41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600" y="2429350"/>
            <a:ext cx="537225" cy="7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57285" y="2104034"/>
            <a:ext cx="456904" cy="649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0098" y="2386191"/>
            <a:ext cx="1598155" cy="265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89309" y="654675"/>
            <a:ext cx="870950" cy="87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59251" y="3372000"/>
            <a:ext cx="1278899" cy="127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16570" y="3064423"/>
            <a:ext cx="75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helsea Market" panose="020B0604020202020204" charset="0"/>
              </a:rPr>
              <a:t>him</a:t>
            </a:r>
          </a:p>
        </p:txBody>
      </p:sp>
      <p:pic>
        <p:nvPicPr>
          <p:cNvPr id="15" name="Google Shape;63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4708" y="2386191"/>
            <a:ext cx="1598155" cy="26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591180" y="3064423"/>
            <a:ext cx="75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helsea Market" panose="020B0604020202020204" charset="0"/>
              </a:rPr>
              <a:t>hold</a:t>
            </a:r>
          </a:p>
        </p:txBody>
      </p:sp>
      <p:pic>
        <p:nvPicPr>
          <p:cNvPr id="17" name="Google Shape;63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19318" y="2386191"/>
            <a:ext cx="1598155" cy="26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4865790" y="3064423"/>
            <a:ext cx="75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helsea Market" panose="020B0604020202020204" charset="0"/>
              </a:rPr>
              <a:t>light</a:t>
            </a:r>
          </a:p>
        </p:txBody>
      </p:sp>
      <p:pic>
        <p:nvPicPr>
          <p:cNvPr id="19" name="Google Shape;63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3373" y="2386191"/>
            <a:ext cx="1598155" cy="26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6016283" y="3043875"/>
            <a:ext cx="90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helsea Market" panose="020B0604020202020204" charset="0"/>
              </a:rPr>
              <a:t>funny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8"/>
          <p:cNvSpPr txBox="1">
            <a:spLocks noGrp="1"/>
          </p:cNvSpPr>
          <p:nvPr>
            <p:ph type="title"/>
          </p:nvPr>
        </p:nvSpPr>
        <p:spPr>
          <a:xfrm>
            <a:off x="720000" y="539999"/>
            <a:ext cx="7704000" cy="1103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lt1"/>
                </a:solidFill>
              </a:rPr>
              <a:t>him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2" name="Picture 2" descr="Computer Icons Can Stock Photo We Can Do It Public - Can Do Clipart | Full  Size PNG Download | SeekPNG">
            <a:extLst>
              <a:ext uri="{FF2B5EF4-FFF2-40B4-BE49-F238E27FC236}">
                <a16:creationId xmlns:a16="http://schemas.microsoft.com/office/drawing/2014/main" xmlns="" id="{8663BE7B-EC87-430B-B315-6BF322A4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47" y="2671281"/>
            <a:ext cx="1835653" cy="22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20000" y="1643864"/>
            <a:ext cx="7487093" cy="128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l"/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- Did you see Sam?</a:t>
            </a:r>
            <a:b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</a:br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- Yes, I saw </a:t>
            </a:r>
            <a:r>
              <a:rPr lang="en-US" sz="2800" b="1" dirty="0">
                <a:solidFill>
                  <a:srgbClr val="FF658A"/>
                </a:solidFill>
                <a:latin typeface="Chelsea Market" panose="020B0604020202020204" charset="0"/>
              </a:rPr>
              <a:t>him</a:t>
            </a:r>
            <a:r>
              <a:rPr lang="en-US" sz="2800" b="1" dirty="0">
                <a:solidFill>
                  <a:schemeClr val="tx1"/>
                </a:solidFill>
                <a:latin typeface="Chelsea Market" panose="020B0604020202020204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shopping in the mall.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0000" y="100579"/>
            <a:ext cx="2254367" cy="1371329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Is it a verb, a noun or a pronoun?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701076" y="3094089"/>
            <a:ext cx="3524940" cy="1371329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Use the pronoun “him” in a sentence.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" grpId="0"/>
      <p:bldP spid="13" grpId="0" build="p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8"/>
          <p:cNvSpPr txBox="1">
            <a:spLocks noGrp="1"/>
          </p:cNvSpPr>
          <p:nvPr>
            <p:ph type="title"/>
          </p:nvPr>
        </p:nvSpPr>
        <p:spPr>
          <a:xfrm>
            <a:off x="720000" y="539999"/>
            <a:ext cx="7704000" cy="1103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lt1"/>
                </a:solidFill>
              </a:rPr>
              <a:t>hold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20000" y="1643864"/>
            <a:ext cx="7487093" cy="128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l"/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1. The man is </a:t>
            </a:r>
            <a:r>
              <a:rPr lang="en-US" sz="2800" b="1" dirty="0">
                <a:solidFill>
                  <a:srgbClr val="FF658A"/>
                </a:solidFill>
                <a:latin typeface="Chelsea Market" panose="020B0604020202020204" charset="0"/>
              </a:rPr>
              <a:t>holding</a:t>
            </a:r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 his baby.</a:t>
            </a:r>
            <a:b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</a:br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2. She’s </a:t>
            </a:r>
            <a:r>
              <a:rPr lang="en-US" sz="2800" b="1" dirty="0">
                <a:solidFill>
                  <a:srgbClr val="FF658A"/>
                </a:solidFill>
                <a:latin typeface="Chelsea Market" panose="020B0604020202020204" charset="0"/>
              </a:rPr>
              <a:t>holding</a:t>
            </a:r>
            <a:r>
              <a:rPr lang="en-US" sz="2800" b="1" dirty="0">
                <a:solidFill>
                  <a:srgbClr val="00B0F0"/>
                </a:solidFill>
                <a:latin typeface="Chelsea Market" panose="020B0604020202020204" charset="0"/>
              </a:rPr>
              <a:t> many books.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0000" y="100579"/>
            <a:ext cx="2254367" cy="1371329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Is it a verb or a noun?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90562" y="3032477"/>
            <a:ext cx="3524940" cy="1371329"/>
          </a:xfrm>
          <a:prstGeom prst="roundRect">
            <a:avLst/>
          </a:prstGeom>
          <a:solidFill>
            <a:srgbClr val="FF6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helsea Market" panose="020B0604020202020204" charset="0"/>
              </a:rPr>
              <a:t>Use the verb “hold” in a sentence.</a:t>
            </a:r>
          </a:p>
        </p:txBody>
      </p:sp>
      <p:pic>
        <p:nvPicPr>
          <p:cNvPr id="7" name="Picture 2" descr="Father Holding Happy 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50" y="2618003"/>
            <a:ext cx="23812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" grpId="0"/>
      <p:bldP spid="13" grpId="0" build="p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Let's Celebrate Children's Day at School! by Slidesgo">
  <a:themeElements>
    <a:clrScheme name="Simple Light">
      <a:dk1>
        <a:srgbClr val="302318"/>
      </a:dk1>
      <a:lt1>
        <a:srgbClr val="FF5881"/>
      </a:lt1>
      <a:dk2>
        <a:srgbClr val="FFFFFF"/>
      </a:dk2>
      <a:lt2>
        <a:srgbClr val="FBEDA6"/>
      </a:lt2>
      <a:accent1>
        <a:srgbClr val="DB9C42"/>
      </a:accent1>
      <a:accent2>
        <a:srgbClr val="AA2964"/>
      </a:accent2>
      <a:accent3>
        <a:srgbClr val="99C9DD"/>
      </a:accent3>
      <a:accent4>
        <a:srgbClr val="5894AD"/>
      </a:accent4>
      <a:accent5>
        <a:srgbClr val="FFFFFF"/>
      </a:accent5>
      <a:accent6>
        <a:srgbClr val="FFFFFF"/>
      </a:accent6>
      <a:hlink>
        <a:srgbClr val="3023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422</Words>
  <Application>Microsoft Office PowerPoint</Application>
  <PresentationFormat>On-screen Show (16:9)</PresentationFormat>
  <Paragraphs>96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Chelsea Market</vt:lpstr>
      <vt:lpstr>Poller One</vt:lpstr>
      <vt:lpstr>Comic Sans MS</vt:lpstr>
      <vt:lpstr>Arial</vt:lpstr>
      <vt:lpstr>Quicksand</vt:lpstr>
      <vt:lpstr>Let's Celebrate Children's Day at School! by Slidesgo</vt:lpstr>
      <vt:lpstr>Vocabulary Unit 2 / Reading 1</vt:lpstr>
      <vt:lpstr>Specific Outcomes:</vt:lpstr>
      <vt:lpstr>https://www.youtube.com/watch?v=YNOnFsnjYhY </vt:lpstr>
      <vt:lpstr>Take off – Touch down</vt:lpstr>
      <vt:lpstr>1</vt:lpstr>
      <vt:lpstr>Warm-Up Game</vt:lpstr>
      <vt:lpstr>Sight Words</vt:lpstr>
      <vt:lpstr>him</vt:lpstr>
      <vt:lpstr>hold</vt:lpstr>
      <vt:lpstr>light</vt:lpstr>
      <vt:lpstr>funny</vt:lpstr>
      <vt:lpstr>Round Table</vt:lpstr>
      <vt:lpstr>Critical thinking. Buzz in </vt:lpstr>
      <vt:lpstr>Differentiation</vt:lpstr>
      <vt:lpstr>Real life application, Buzz in </vt:lpstr>
      <vt:lpstr>Story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write on the boards:</vt:lpstr>
      <vt:lpstr>PowerPoint Presentation</vt:lpstr>
      <vt:lpstr>Open you English Booklet p. 34</vt:lpstr>
      <vt:lpstr>Wrap-Up Game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Unit/ Reading 1</dc:title>
  <cp:lastModifiedBy>user</cp:lastModifiedBy>
  <cp:revision>29</cp:revision>
  <dcterms:modified xsi:type="dcterms:W3CDTF">2025-11-02T21:04:02Z</dcterms:modified>
</cp:coreProperties>
</file>