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69"/>
  </p:notesMasterIdLst>
  <p:sldIdLst>
    <p:sldId id="256" r:id="rId3"/>
    <p:sldId id="257" r:id="rId4"/>
    <p:sldId id="278" r:id="rId5"/>
    <p:sldId id="321" r:id="rId6"/>
    <p:sldId id="270" r:id="rId7"/>
    <p:sldId id="258" r:id="rId8"/>
    <p:sldId id="272" r:id="rId9"/>
    <p:sldId id="273" r:id="rId10"/>
    <p:sldId id="260" r:id="rId11"/>
    <p:sldId id="276" r:id="rId12"/>
    <p:sldId id="261" r:id="rId13"/>
    <p:sldId id="274" r:id="rId14"/>
    <p:sldId id="263" r:id="rId15"/>
    <p:sldId id="275" r:id="rId16"/>
    <p:sldId id="279" r:id="rId17"/>
    <p:sldId id="262" r:id="rId18"/>
    <p:sldId id="301" r:id="rId19"/>
    <p:sldId id="299" r:id="rId20"/>
    <p:sldId id="300" r:id="rId21"/>
    <p:sldId id="264" r:id="rId22"/>
    <p:sldId id="280" r:id="rId23"/>
    <p:sldId id="281" r:id="rId24"/>
    <p:sldId id="282" r:id="rId25"/>
    <p:sldId id="293" r:id="rId26"/>
    <p:sldId id="283" r:id="rId27"/>
    <p:sldId id="284" r:id="rId28"/>
    <p:sldId id="290" r:id="rId29"/>
    <p:sldId id="287" r:id="rId30"/>
    <p:sldId id="288" r:id="rId31"/>
    <p:sldId id="289" r:id="rId32"/>
    <p:sldId id="294" r:id="rId33"/>
    <p:sldId id="302" r:id="rId34"/>
    <p:sldId id="303" r:id="rId35"/>
    <p:sldId id="304" r:id="rId36"/>
    <p:sldId id="305" r:id="rId37"/>
    <p:sldId id="271" r:id="rId38"/>
    <p:sldId id="291" r:id="rId39"/>
    <p:sldId id="292" r:id="rId40"/>
    <p:sldId id="297" r:id="rId41"/>
    <p:sldId id="309" r:id="rId42"/>
    <p:sldId id="308" r:id="rId43"/>
    <p:sldId id="306" r:id="rId44"/>
    <p:sldId id="307" r:id="rId45"/>
    <p:sldId id="295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3" r:id="rId57"/>
    <p:sldId id="320" r:id="rId58"/>
    <p:sldId id="322" r:id="rId59"/>
    <p:sldId id="324" r:id="rId60"/>
    <p:sldId id="325" r:id="rId61"/>
    <p:sldId id="259" r:id="rId62"/>
    <p:sldId id="266" r:id="rId63"/>
    <p:sldId id="286" r:id="rId64"/>
    <p:sldId id="265" r:id="rId65"/>
    <p:sldId id="267" r:id="rId66"/>
    <p:sldId id="268" r:id="rId67"/>
    <p:sldId id="269" r:id="rId68"/>
  </p:sldIdLst>
  <p:sldSz cx="18288000" cy="10287000"/>
  <p:notesSz cx="6858000" cy="9144000"/>
  <p:embeddedFontLst>
    <p:embeddedFont>
      <p:font typeface="Comic Sans MS" panose="030F0702030302020204" pitchFamily="66" charset="0"/>
      <p:regular r:id="rId70"/>
      <p:bold r:id="rId71"/>
      <p:italic r:id="rId72"/>
      <p:boldItalic r:id="rId73"/>
    </p:embeddedFont>
    <p:embeddedFont>
      <p:font typeface="Kristen ITC" panose="03050502040202030202" pitchFamily="66" charset="0"/>
      <p:regular r:id="rId74"/>
    </p:embeddedFon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Calibri Light" panose="020F0302020204030204" pitchFamily="34" charset="0"/>
      <p:regular r:id="rId79"/>
      <p:italic r:id="rId80"/>
    </p:embeddedFont>
    <p:embeddedFont>
      <p:font typeface="Cabin" panose="020B0604020202020204" charset="0"/>
      <p:regular r:id="rId81"/>
      <p:bold r:id="rId82"/>
      <p:italic r:id="rId83"/>
      <p:boldItalic r:id="rId84"/>
    </p:embeddedFont>
    <p:embeddedFont>
      <p:font typeface="Luckiest Guy" panose="020B0604020202020204" charset="0"/>
      <p:regular r:id="rId85"/>
    </p:embeddedFont>
    <p:embeddedFont>
      <p:font typeface="Twinkl" panose="020B0604020202020204" charset="0"/>
      <p:regular r:id="rId86"/>
      <p:bold r:id="rId87"/>
    </p:embeddedFont>
    <p:embeddedFont>
      <p:font typeface="DM Sans" panose="020B0604020202020204" charset="0"/>
      <p:regular r:id="rId88"/>
      <p:bold r:id="rId89"/>
      <p:italic r:id="rId90"/>
      <p:boldItalic r:id="rId91"/>
    </p:embeddedFont>
    <p:embeddedFont>
      <p:font typeface="Mali" panose="020B0604020202020204" charset="-34"/>
      <p:regular r:id="rId92"/>
      <p:bold r:id="rId93"/>
      <p:italic r:id="rId94"/>
      <p:boldItalic r:id="rId9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CD5"/>
    <a:srgbClr val="D6D0FC"/>
    <a:srgbClr val="FDD928"/>
    <a:srgbClr val="467EBD"/>
    <a:srgbClr val="C0DB7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7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15.fntdata"/><Relationship Id="rId89" Type="http://schemas.openxmlformats.org/officeDocument/2006/relationships/font" Target="fonts/font2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font" Target="fonts/font5.fntdata"/><Relationship Id="rId79" Type="http://schemas.openxmlformats.org/officeDocument/2006/relationships/font" Target="fonts/font10.fntdata"/><Relationship Id="rId5" Type="http://schemas.openxmlformats.org/officeDocument/2006/relationships/slide" Target="slides/slide3.xml"/><Relationship Id="rId90" Type="http://schemas.openxmlformats.org/officeDocument/2006/relationships/font" Target="fonts/font21.fntdata"/><Relationship Id="rId95" Type="http://schemas.openxmlformats.org/officeDocument/2006/relationships/font" Target="fonts/font26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0" Type="http://schemas.openxmlformats.org/officeDocument/2006/relationships/font" Target="fonts/font11.fntdata"/><Relationship Id="rId85" Type="http://schemas.openxmlformats.org/officeDocument/2006/relationships/font" Target="fonts/font16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font" Target="fonts/font14.fntdata"/><Relationship Id="rId88" Type="http://schemas.openxmlformats.org/officeDocument/2006/relationships/font" Target="fonts/font19.fntdata"/><Relationship Id="rId91" Type="http://schemas.openxmlformats.org/officeDocument/2006/relationships/font" Target="fonts/font2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font" Target="fonts/font12.fntdata"/><Relationship Id="rId86" Type="http://schemas.openxmlformats.org/officeDocument/2006/relationships/font" Target="fonts/font17.fntdata"/><Relationship Id="rId94" Type="http://schemas.openxmlformats.org/officeDocument/2006/relationships/font" Target="fonts/font25.fntdata"/><Relationship Id="rId9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7.fntdata"/><Relationship Id="rId97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2.fntdata"/><Relationship Id="rId92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8.fntdata"/><Relationship Id="rId61" Type="http://schemas.openxmlformats.org/officeDocument/2006/relationships/slide" Target="slides/slide59.xml"/><Relationship Id="rId82" Type="http://schemas.openxmlformats.org/officeDocument/2006/relationships/font" Target="fonts/font1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3.fntdata"/><Relationship Id="rId93" Type="http://schemas.openxmlformats.org/officeDocument/2006/relationships/font" Target="fonts/font24.fntdata"/><Relationship Id="rId98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85BD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64-439C-8E24-B6F00A14CCC6}"/>
              </c:ext>
            </c:extLst>
          </c:dPt>
          <c:dPt>
            <c:idx val="1"/>
            <c:bubble3D val="0"/>
            <c:spPr>
              <a:solidFill>
                <a:srgbClr val="FCB02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64-439C-8E24-B6F00A14CCC6}"/>
              </c:ext>
            </c:extLst>
          </c:dPt>
          <c:dPt>
            <c:idx val="2"/>
            <c:bubble3D val="0"/>
            <c:spPr>
              <a:solidFill>
                <a:srgbClr val="EE73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64-439C-8E24-B6F00A14CCC6}"/>
              </c:ext>
            </c:extLst>
          </c:dPt>
          <c:dPt>
            <c:idx val="3"/>
            <c:bubble3D val="0"/>
            <c:spPr>
              <a:solidFill>
                <a:srgbClr val="F4796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664-439C-8E24-B6F00A14CCC6}"/>
              </c:ext>
            </c:extLst>
          </c:dPt>
          <c:dPt>
            <c:idx val="4"/>
            <c:bubble3D val="0"/>
            <c:spPr>
              <a:solidFill>
                <a:srgbClr val="00AAE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64-439C-8E24-B6F00A14CCC6}"/>
              </c:ext>
            </c:extLst>
          </c:dPt>
          <c:cat>
            <c:strRef>
              <c:f>Sheet1!$A$2:$A$6</c:f>
              <c:strCache>
                <c:ptCount val="5"/>
                <c:pt idx="0">
                  <c:v>1. Stand up</c:v>
                </c:pt>
                <c:pt idx="1">
                  <c:v>2. Sit down</c:v>
                </c:pt>
                <c:pt idx="2">
                  <c:v>3. Look at the board</c:v>
                </c:pt>
                <c:pt idx="3">
                  <c:v>1</c:v>
                </c:pt>
                <c:pt idx="4">
                  <c:v>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64-439C-8E24-B6F00A14C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AE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664-439C-8E24-B6F00A14CCC6}"/>
              </c:ext>
            </c:extLst>
          </c:dPt>
          <c:dPt>
            <c:idx val="1"/>
            <c:bubble3D val="0"/>
            <c:spPr>
              <a:solidFill>
                <a:srgbClr val="EE73AA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664-439C-8E24-B6F00A14CCC6}"/>
              </c:ext>
            </c:extLst>
          </c:dPt>
          <c:dPt>
            <c:idx val="2"/>
            <c:bubble3D val="0"/>
            <c:spPr>
              <a:solidFill>
                <a:srgbClr val="85BD3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664-439C-8E24-B6F00A14CCC6}"/>
              </c:ext>
            </c:extLst>
          </c:dPt>
          <c:dPt>
            <c:idx val="3"/>
            <c:bubble3D val="0"/>
            <c:spPr>
              <a:solidFill>
                <a:srgbClr val="7868AC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4664-439C-8E24-B6F00A14CCC6}"/>
              </c:ext>
            </c:extLst>
          </c:dPt>
          <c:dPt>
            <c:idx val="4"/>
            <c:bubble3D val="0"/>
            <c:spPr>
              <a:solidFill>
                <a:srgbClr val="FCB028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664-439C-8E24-B6F00A14CCC6}"/>
              </c:ext>
            </c:extLst>
          </c:dPt>
          <c:cat>
            <c:strRef>
              <c:f>Sheet1!$A$2:$A$6</c:f>
              <c:strCache>
                <c:ptCount val="5"/>
                <c:pt idx="0">
                  <c:v>1. Stand up</c:v>
                </c:pt>
                <c:pt idx="1">
                  <c:v>2. Sit down</c:v>
                </c:pt>
                <c:pt idx="2">
                  <c:v>3. Look at the board</c:v>
                </c:pt>
                <c:pt idx="3">
                  <c:v>1</c:v>
                </c:pt>
                <c:pt idx="4">
                  <c:v>1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664-439C-8E24-B6F00A14C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0.49971</cdr:x>
      <cdr:y>0.18195</cdr:y>
    </cdr:from>
    <cdr:to>
      <cdr:x>0.72868</cdr:x>
      <cdr:y>0.37503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94665F96-9039-2736-9A2B-E2DCFD69C7D7}"/>
            </a:ext>
          </a:extLst>
        </cdr:cNvPr>
        <cdr:cNvSpPr txBox="1"/>
      </cdr:nvSpPr>
      <cdr:spPr>
        <a:xfrm xmlns:a="http://schemas.openxmlformats.org/drawingml/2006/main" rot="8376178">
          <a:off x="4583652" y="1112617"/>
          <a:ext cx="2100244" cy="1180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600" b="1" dirty="0"/>
            <a:t>Eat fish and chips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0.42249</cdr:x>
      <cdr:y>0.619</cdr:y>
    </cdr:from>
    <cdr:to>
      <cdr:x>0.56464</cdr:x>
      <cdr:y>0.94078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35DBE424-EDD6-347B-F9DD-0AC7DDD70068}"/>
            </a:ext>
          </a:extLst>
        </cdr:cNvPr>
        <cdr:cNvSpPr txBox="1"/>
      </cdr:nvSpPr>
      <cdr:spPr>
        <a:xfrm xmlns:a="http://schemas.openxmlformats.org/drawingml/2006/main" rot="16200000">
          <a:off x="3543413" y="4117138"/>
          <a:ext cx="1967701" cy="1303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b="1" dirty="0"/>
            <a:t>Talk to an alien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0.26185</cdr:x>
      <cdr:y>0.1492</cdr:y>
    </cdr:from>
    <cdr:to>
      <cdr:x>0.49672</cdr:x>
      <cdr:y>0.38255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729E28D-6B5F-A42C-5540-32C469FBC3F1}"/>
            </a:ext>
          </a:extLst>
        </cdr:cNvPr>
        <cdr:cNvSpPr txBox="1"/>
      </cdr:nvSpPr>
      <cdr:spPr>
        <a:xfrm xmlns:a="http://schemas.openxmlformats.org/drawingml/2006/main" rot="2569085">
          <a:off x="2401825" y="912384"/>
          <a:ext cx="2154363" cy="1426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400" b="1" dirty="0"/>
            <a:t>Fly a plane</a:t>
          </a:r>
          <a:endParaRPr lang="en-US" sz="2800" b="1" dirty="0"/>
        </a:p>
      </cdr:txBody>
    </cdr:sp>
  </cdr:relSizeAnchor>
  <cdr:relSizeAnchor xmlns:cdr="http://schemas.openxmlformats.org/drawingml/2006/chartDrawing">
    <cdr:from>
      <cdr:x>0.17114</cdr:x>
      <cdr:y>0.44124</cdr:y>
    </cdr:from>
    <cdr:to>
      <cdr:x>0.45483</cdr:x>
      <cdr:y>0.67458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1EFC58E3-E46C-CE75-45DC-0AABB7DF41E7}"/>
            </a:ext>
          </a:extLst>
        </cdr:cNvPr>
        <cdr:cNvSpPr txBox="1"/>
      </cdr:nvSpPr>
      <cdr:spPr>
        <a:xfrm xmlns:a="http://schemas.openxmlformats.org/drawingml/2006/main" rot="20429524">
          <a:off x="1569794" y="2698189"/>
          <a:ext cx="2602168" cy="14269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400" b="1" dirty="0"/>
            <a:t>Go to Australia</a:t>
          </a:r>
          <a:endParaRPr lang="en-US" sz="2800" b="1" dirty="0"/>
        </a:p>
      </cdr:txBody>
    </cdr:sp>
  </cdr:relSizeAnchor>
  <cdr:relSizeAnchor xmlns:cdr="http://schemas.openxmlformats.org/drawingml/2006/chartDrawing">
    <cdr:from>
      <cdr:x>0.55076</cdr:x>
      <cdr:y>0.48295</cdr:y>
    </cdr:from>
    <cdr:to>
      <cdr:x>0.7943</cdr:x>
      <cdr:y>0.69616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B37344BA-52D2-6E14-D830-4EE8F6527DFB}"/>
            </a:ext>
          </a:extLst>
        </cdr:cNvPr>
        <cdr:cNvSpPr txBox="1"/>
      </cdr:nvSpPr>
      <cdr:spPr>
        <a:xfrm xmlns:a="http://schemas.openxmlformats.org/drawingml/2006/main" rot="11971594">
          <a:off x="5051880" y="2953259"/>
          <a:ext cx="2233889" cy="13038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b="1" dirty="0"/>
            <a:t>Swim in the river</a:t>
          </a:r>
          <a:endParaRPr lang="en-US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0.50049</cdr:x>
      <cdr:y>0.2475</cdr:y>
    </cdr:from>
    <cdr:to>
      <cdr:x>0.72946</cdr:x>
      <cdr:y>0.36005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94665F96-9039-2736-9A2B-E2DCFD69C7D7}"/>
            </a:ext>
          </a:extLst>
        </cdr:cNvPr>
        <cdr:cNvSpPr txBox="1"/>
      </cdr:nvSpPr>
      <cdr:spPr>
        <a:xfrm xmlns:a="http://schemas.openxmlformats.org/drawingml/2006/main" rot="8638630">
          <a:off x="4590782" y="1513473"/>
          <a:ext cx="2100245" cy="6882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4000" b="1" dirty="0"/>
            <a:t>In 2035</a:t>
          </a:r>
          <a:endParaRPr lang="en-US" sz="2400" b="1" dirty="0"/>
        </a:p>
      </cdr:txBody>
    </cdr:sp>
  </cdr:relSizeAnchor>
  <cdr:relSizeAnchor xmlns:cdr="http://schemas.openxmlformats.org/drawingml/2006/chartDrawing">
    <cdr:from>
      <cdr:x>0.44014</cdr:x>
      <cdr:y>0.59574</cdr:y>
    </cdr:from>
    <cdr:to>
      <cdr:x>0.56886</cdr:x>
      <cdr:y>0.91752</cdr:y>
    </cdr:to>
    <cdr:sp macro="" textlink="">
      <cdr:nvSpPr>
        <cdr:cNvPr id="8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35DBE424-EDD6-347B-F9DD-0AC7DDD70068}"/>
            </a:ext>
          </a:extLst>
        </cdr:cNvPr>
        <cdr:cNvSpPr txBox="1"/>
      </cdr:nvSpPr>
      <cdr:spPr>
        <a:xfrm xmlns:a="http://schemas.openxmlformats.org/drawingml/2006/main" rot="16200000">
          <a:off x="3643713" y="4036482"/>
          <a:ext cx="1967701" cy="1180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600" b="1" dirty="0"/>
            <a:t>Next week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0.27064</cdr:x>
      <cdr:y>0.16492</cdr:y>
    </cdr:from>
    <cdr:to>
      <cdr:x>0.50551</cdr:x>
      <cdr:y>0.358</cdr:y>
    </cdr:to>
    <cdr:sp macro="" textlink="">
      <cdr:nvSpPr>
        <cdr:cNvPr id="11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6729E28D-6B5F-A42C-5540-32C469FBC3F1}"/>
            </a:ext>
          </a:extLst>
        </cdr:cNvPr>
        <cdr:cNvSpPr txBox="1"/>
      </cdr:nvSpPr>
      <cdr:spPr>
        <a:xfrm xmlns:a="http://schemas.openxmlformats.org/drawingml/2006/main" rot="2569085">
          <a:off x="2482466" y="1008492"/>
          <a:ext cx="2154362" cy="11806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600" b="1" dirty="0"/>
            <a:t>Next month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0.19139</cdr:x>
      <cdr:y>0.52864</cdr:y>
    </cdr:from>
    <cdr:to>
      <cdr:x>0.47508</cdr:x>
      <cdr:y>0.63113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1EFC58E3-E46C-CE75-45DC-0AABB7DF41E7}"/>
            </a:ext>
          </a:extLst>
        </cdr:cNvPr>
        <cdr:cNvSpPr txBox="1"/>
      </cdr:nvSpPr>
      <cdr:spPr>
        <a:xfrm xmlns:a="http://schemas.openxmlformats.org/drawingml/2006/main" rot="20429524">
          <a:off x="1755539" y="3232676"/>
          <a:ext cx="2602168" cy="626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600" b="1" dirty="0"/>
            <a:t>In 50 years</a:t>
          </a:r>
          <a:endParaRPr lang="en-US" sz="2000" b="1" dirty="0"/>
        </a:p>
      </cdr:txBody>
    </cdr:sp>
  </cdr:relSizeAnchor>
  <cdr:relSizeAnchor xmlns:cdr="http://schemas.openxmlformats.org/drawingml/2006/chartDrawing">
    <cdr:from>
      <cdr:x>0.55201</cdr:x>
      <cdr:y>0.5445</cdr:y>
    </cdr:from>
    <cdr:to>
      <cdr:x>0.79556</cdr:x>
      <cdr:y>0.64699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B37344BA-52D2-6E14-D830-4EE8F6527DFB}"/>
            </a:ext>
          </a:extLst>
        </cdr:cNvPr>
        <cdr:cNvSpPr txBox="1"/>
      </cdr:nvSpPr>
      <cdr:spPr>
        <a:xfrm xmlns:a="http://schemas.openxmlformats.org/drawingml/2006/main" rot="11971594">
          <a:off x="5063353" y="3329661"/>
          <a:ext cx="2233981" cy="626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lIns="36000" tIns="36000" rIns="36000" bIns="36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GB" sz="3600" b="1" dirty="0"/>
            <a:t>Tomorrow</a:t>
          </a:r>
          <a:endParaRPr lang="en-US" sz="12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1545543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005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9764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3502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9819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8838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9514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11724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8948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40112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67831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70005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206806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72997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0207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48292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688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8765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258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3947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5693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51535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672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24560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7402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0998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3948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744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1084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023772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9217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960051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98323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2271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87222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5446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5463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45195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18158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51778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7005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8955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26025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850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7813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612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01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589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93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641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300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467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099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3949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618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EBEFD6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1028700" y="884042"/>
            <a:ext cx="16230608" cy="8374256"/>
            <a:chOff x="0" y="-38100"/>
            <a:chExt cx="4274700" cy="2205609"/>
          </a:xfrm>
        </p:grpSpPr>
        <p:sp>
          <p:nvSpPr>
            <p:cNvPr id="17" name="Google Shape;17;p3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 rot="1019221">
            <a:off x="14059874" y="1477031"/>
            <a:ext cx="5413726" cy="6403332"/>
          </a:xfrm>
          <a:custGeom>
            <a:avLst/>
            <a:gdLst/>
            <a:ahLst/>
            <a:cxnLst/>
            <a:rect l="l" t="t" r="r" b="b"/>
            <a:pathLst>
              <a:path w="5407342" h="6395781" extrusionOk="0">
                <a:moveTo>
                  <a:pt x="0" y="0"/>
                </a:moveTo>
                <a:lnTo>
                  <a:pt x="5407343" y="0"/>
                </a:lnTo>
                <a:lnTo>
                  <a:pt x="5407343" y="6395782"/>
                </a:lnTo>
                <a:lnTo>
                  <a:pt x="0" y="63957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" name="Google Shape;20;p3"/>
          <p:cNvSpPr/>
          <p:nvPr/>
        </p:nvSpPr>
        <p:spPr>
          <a:xfrm rot="215116">
            <a:off x="-744111" y="1106375"/>
            <a:ext cx="4242061" cy="7134965"/>
          </a:xfrm>
          <a:custGeom>
            <a:avLst/>
            <a:gdLst/>
            <a:ahLst/>
            <a:cxnLst/>
            <a:rect l="l" t="t" r="r" b="b"/>
            <a:pathLst>
              <a:path w="4244370" h="7138848" extrusionOk="0">
                <a:moveTo>
                  <a:pt x="0" y="0"/>
                </a:moveTo>
                <a:lnTo>
                  <a:pt x="4244370" y="0"/>
                </a:lnTo>
                <a:lnTo>
                  <a:pt x="4244370" y="7138848"/>
                </a:lnTo>
                <a:lnTo>
                  <a:pt x="0" y="71388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 rot="-744277">
            <a:off x="11112981" y="7252667"/>
            <a:ext cx="4137419" cy="3257424"/>
          </a:xfrm>
          <a:custGeom>
            <a:avLst/>
            <a:gdLst/>
            <a:ahLst/>
            <a:cxnLst/>
            <a:rect l="l" t="t" r="r" b="b"/>
            <a:pathLst>
              <a:path w="4133842" h="3254608" extrusionOk="0">
                <a:moveTo>
                  <a:pt x="0" y="0"/>
                </a:moveTo>
                <a:lnTo>
                  <a:pt x="4133842" y="0"/>
                </a:lnTo>
                <a:lnTo>
                  <a:pt x="4133842" y="3254608"/>
                </a:lnTo>
                <a:lnTo>
                  <a:pt x="0" y="3254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 rot="-815090">
            <a:off x="5182683" y="-86032"/>
            <a:ext cx="2848469" cy="2480327"/>
          </a:xfrm>
          <a:custGeom>
            <a:avLst/>
            <a:gdLst/>
            <a:ahLst/>
            <a:cxnLst/>
            <a:rect l="l" t="t" r="r" b="b"/>
            <a:pathLst>
              <a:path w="2847072" h="2479111" extrusionOk="0">
                <a:moveTo>
                  <a:pt x="0" y="0"/>
                </a:moveTo>
                <a:lnTo>
                  <a:pt x="2847072" y="0"/>
                </a:lnTo>
                <a:lnTo>
                  <a:pt x="2847072" y="2479111"/>
                </a:lnTo>
                <a:lnTo>
                  <a:pt x="0" y="2479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rot="-1165925">
            <a:off x="10050897" y="-750180"/>
            <a:ext cx="3400857" cy="3153522"/>
          </a:xfrm>
          <a:custGeom>
            <a:avLst/>
            <a:gdLst/>
            <a:ahLst/>
            <a:cxnLst/>
            <a:rect l="l" t="t" r="r" b="b"/>
            <a:pathLst>
              <a:path w="3402793" h="3155317" extrusionOk="0">
                <a:moveTo>
                  <a:pt x="0" y="0"/>
                </a:moveTo>
                <a:lnTo>
                  <a:pt x="3402793" y="0"/>
                </a:lnTo>
                <a:lnTo>
                  <a:pt x="3402793" y="3155317"/>
                </a:lnTo>
                <a:lnTo>
                  <a:pt x="0" y="315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1038166">
            <a:off x="3660373" y="7289544"/>
            <a:ext cx="3448962" cy="3141690"/>
          </a:xfrm>
          <a:custGeom>
            <a:avLst/>
            <a:gdLst/>
            <a:ahLst/>
            <a:cxnLst/>
            <a:rect l="l" t="t" r="r" b="b"/>
            <a:pathLst>
              <a:path w="3448046" h="3140856" extrusionOk="0">
                <a:moveTo>
                  <a:pt x="0" y="0"/>
                </a:moveTo>
                <a:lnTo>
                  <a:pt x="3448046" y="0"/>
                </a:lnTo>
                <a:lnTo>
                  <a:pt x="3448046" y="3140856"/>
                </a:lnTo>
                <a:lnTo>
                  <a:pt x="0" y="314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3"/>
          <p:cNvSpPr/>
          <p:nvPr/>
        </p:nvSpPr>
        <p:spPr>
          <a:xfrm rot="-3083092">
            <a:off x="2580108" y="-158430"/>
            <a:ext cx="1420687" cy="2622073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6" name="Google Shape;26;p3"/>
          <p:cNvSpPr/>
          <p:nvPr/>
        </p:nvSpPr>
        <p:spPr>
          <a:xfrm rot="-4699508">
            <a:off x="8471484" y="7023287"/>
            <a:ext cx="1347157" cy="219212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2" y="0"/>
                </a:lnTo>
                <a:lnTo>
                  <a:pt x="1346212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" name="Google Shape;27;p3"/>
          <p:cNvSpPr/>
          <p:nvPr/>
        </p:nvSpPr>
        <p:spPr>
          <a:xfrm rot="4152556">
            <a:off x="14272280" y="-76739"/>
            <a:ext cx="2000836" cy="1702530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5" y="0"/>
                </a:lnTo>
                <a:lnTo>
                  <a:pt x="2000585" y="1702316"/>
                </a:lnTo>
                <a:lnTo>
                  <a:pt x="0" y="1702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6515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512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0338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7454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66242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68658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744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093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2714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559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rgbClr val="C0DB79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1028700" y="884042"/>
            <a:ext cx="16230608" cy="8374256"/>
            <a:chOff x="0" y="-38100"/>
            <a:chExt cx="4274700" cy="2205609"/>
          </a:xfrm>
        </p:grpSpPr>
        <p:sp>
          <p:nvSpPr>
            <p:cNvPr id="30" name="Google Shape;30;p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 txBox="1"/>
            <p:nvPr/>
          </p:nvSpPr>
          <p:spPr>
            <a:xfrm>
              <a:off x="0" y="-38100"/>
              <a:ext cx="42747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4"/>
          <p:cNvSpPr/>
          <p:nvPr/>
        </p:nvSpPr>
        <p:spPr>
          <a:xfrm rot="-3083092">
            <a:off x="16180007" y="7416279"/>
            <a:ext cx="2165252" cy="3996272"/>
          </a:xfrm>
          <a:custGeom>
            <a:avLst/>
            <a:gdLst/>
            <a:ahLst/>
            <a:cxnLst/>
            <a:rect l="l" t="t" r="r" b="b"/>
            <a:pathLst>
              <a:path w="2162086" h="3990428" extrusionOk="0">
                <a:moveTo>
                  <a:pt x="0" y="0"/>
                </a:moveTo>
                <a:lnTo>
                  <a:pt x="2162086" y="0"/>
                </a:lnTo>
                <a:lnTo>
                  <a:pt x="2162086" y="3990428"/>
                </a:lnTo>
                <a:lnTo>
                  <a:pt x="0" y="399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" name="Google Shape;33;p4"/>
          <p:cNvSpPr/>
          <p:nvPr/>
        </p:nvSpPr>
        <p:spPr>
          <a:xfrm rot="10020323">
            <a:off x="-715399" y="-470675"/>
            <a:ext cx="3074302" cy="2615951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5404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9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inkl" pitchFamily="50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657227"/>
            <a:ext cx="16440150" cy="1491459"/>
          </a:xfrm>
          <a:prstGeom prst="roundRect">
            <a:avLst>
              <a:gd name="adj" fmla="val 9641"/>
            </a:avLst>
          </a:prstGeom>
        </p:spPr>
        <p:txBody>
          <a:bodyPr>
            <a:noAutofit/>
          </a:bodyPr>
          <a:lstStyle>
            <a:lvl1pPr>
              <a:defRPr sz="54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181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bg>
      <p:bgPr>
        <a:solidFill>
          <a:srgbClr val="C0DB79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7326737" y="884042"/>
            <a:ext cx="9932690" cy="8374256"/>
            <a:chOff x="0" y="-38100"/>
            <a:chExt cx="2616000" cy="2205609"/>
          </a:xfrm>
        </p:grpSpPr>
        <p:sp>
          <p:nvSpPr>
            <p:cNvPr id="45" name="Google Shape;45;p6"/>
            <p:cNvSpPr/>
            <p:nvPr/>
          </p:nvSpPr>
          <p:spPr>
            <a:xfrm>
              <a:off x="0" y="0"/>
              <a:ext cx="2615964" cy="2167509"/>
            </a:xfrm>
            <a:custGeom>
              <a:avLst/>
              <a:gdLst/>
              <a:ahLst/>
              <a:cxnLst/>
              <a:rect l="l" t="t" r="r" b="b"/>
              <a:pathLst>
                <a:path w="2615964" h="2167509" extrusionOk="0">
                  <a:moveTo>
                    <a:pt x="2615964" y="38972"/>
                  </a:moveTo>
                  <a:lnTo>
                    <a:pt x="2615964" y="2128537"/>
                  </a:lnTo>
                  <a:cubicBezTo>
                    <a:pt x="2615964" y="2150060"/>
                    <a:pt x="2598515" y="2167509"/>
                    <a:pt x="2576991" y="2167509"/>
                  </a:cubicBezTo>
                  <a:lnTo>
                    <a:pt x="38972" y="2167509"/>
                  </a:lnTo>
                  <a:cubicBezTo>
                    <a:pt x="17449" y="2167509"/>
                    <a:pt x="0" y="2150060"/>
                    <a:pt x="0" y="2128537"/>
                  </a:cubicBezTo>
                  <a:lnTo>
                    <a:pt x="0" y="38972"/>
                  </a:lnTo>
                  <a:cubicBezTo>
                    <a:pt x="0" y="17449"/>
                    <a:pt x="17449" y="0"/>
                    <a:pt x="38972" y="0"/>
                  </a:cubicBezTo>
                  <a:lnTo>
                    <a:pt x="2576991" y="0"/>
                  </a:lnTo>
                  <a:cubicBezTo>
                    <a:pt x="2587327" y="0"/>
                    <a:pt x="2597240" y="4106"/>
                    <a:pt x="2604549" y="11415"/>
                  </a:cubicBezTo>
                  <a:cubicBezTo>
                    <a:pt x="2611858" y="18724"/>
                    <a:pt x="2615964" y="28636"/>
                    <a:pt x="2615964" y="3897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 txBox="1"/>
            <p:nvPr/>
          </p:nvSpPr>
          <p:spPr>
            <a:xfrm>
              <a:off x="0" y="-38100"/>
              <a:ext cx="2616000" cy="220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" name="Google Shape;47;p6"/>
          <p:cNvSpPr/>
          <p:nvPr/>
        </p:nvSpPr>
        <p:spPr>
          <a:xfrm>
            <a:off x="15877814" y="76200"/>
            <a:ext cx="2398971" cy="2368439"/>
          </a:xfrm>
          <a:custGeom>
            <a:avLst/>
            <a:gdLst/>
            <a:ahLst/>
            <a:cxnLst/>
            <a:rect l="l" t="t" r="r" b="b"/>
            <a:pathLst>
              <a:path w="2398971" h="2368439" extrusionOk="0">
                <a:moveTo>
                  <a:pt x="0" y="0"/>
                </a:moveTo>
                <a:lnTo>
                  <a:pt x="2398971" y="0"/>
                </a:lnTo>
                <a:lnTo>
                  <a:pt x="2398971" y="2368439"/>
                </a:lnTo>
                <a:lnTo>
                  <a:pt x="0" y="2368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" name="Google Shape;48;p6"/>
          <p:cNvSpPr/>
          <p:nvPr/>
        </p:nvSpPr>
        <p:spPr>
          <a:xfrm rot="-3175768">
            <a:off x="5721498" y="8528638"/>
            <a:ext cx="2834431" cy="1901645"/>
          </a:xfrm>
          <a:custGeom>
            <a:avLst/>
            <a:gdLst/>
            <a:ahLst/>
            <a:cxnLst/>
            <a:rect l="l" t="t" r="r" b="b"/>
            <a:pathLst>
              <a:path w="2835832" h="1902585" extrusionOk="0">
                <a:moveTo>
                  <a:pt x="0" y="0"/>
                </a:moveTo>
                <a:lnTo>
                  <a:pt x="2835832" y="0"/>
                </a:lnTo>
                <a:lnTo>
                  <a:pt x="2835832" y="1902585"/>
                </a:lnTo>
                <a:lnTo>
                  <a:pt x="0" y="1902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9" name="Google Shape;49;p6"/>
          <p:cNvSpPr>
            <a:spLocks noGrp="1"/>
          </p:cNvSpPr>
          <p:nvPr>
            <p:ph type="pic" idx="2"/>
          </p:nvPr>
        </p:nvSpPr>
        <p:spPr>
          <a:xfrm>
            <a:off x="1036300" y="1049000"/>
            <a:ext cx="5831700" cy="8209200"/>
          </a:xfrm>
          <a:prstGeom prst="roundRect">
            <a:avLst>
              <a:gd name="adj" fmla="val 8455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rgbClr val="C0DB79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8"/>
          <p:cNvGrpSpPr/>
          <p:nvPr/>
        </p:nvGrpSpPr>
        <p:grpSpPr>
          <a:xfrm>
            <a:off x="1797210" y="1017392"/>
            <a:ext cx="10009008" cy="2451214"/>
            <a:chOff x="0" y="-38100"/>
            <a:chExt cx="2636100" cy="645600"/>
          </a:xfrm>
        </p:grpSpPr>
        <p:sp>
          <p:nvSpPr>
            <p:cNvPr id="60" name="Google Shape;60;p8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 txBox="1"/>
            <p:nvPr/>
          </p:nvSpPr>
          <p:spPr>
            <a:xfrm>
              <a:off x="0" y="-38100"/>
              <a:ext cx="2636100" cy="64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8"/>
          <p:cNvSpPr/>
          <p:nvPr/>
        </p:nvSpPr>
        <p:spPr>
          <a:xfrm flipH="1">
            <a:off x="12354591" y="1028700"/>
            <a:ext cx="5942934" cy="8381061"/>
          </a:xfrm>
          <a:custGeom>
            <a:avLst/>
            <a:gdLst/>
            <a:ahLst/>
            <a:cxnLst/>
            <a:rect l="l" t="t" r="r" b="b"/>
            <a:pathLst>
              <a:path w="5942934" h="8381061" extrusionOk="0">
                <a:moveTo>
                  <a:pt x="5942934" y="0"/>
                </a:moveTo>
                <a:lnTo>
                  <a:pt x="0" y="0"/>
                </a:lnTo>
                <a:lnTo>
                  <a:pt x="0" y="8381061"/>
                </a:lnTo>
                <a:lnTo>
                  <a:pt x="5942934" y="8381061"/>
                </a:lnTo>
                <a:lnTo>
                  <a:pt x="5942934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3" name="Google Shape;63;p8"/>
          <p:cNvSpPr/>
          <p:nvPr/>
        </p:nvSpPr>
        <p:spPr>
          <a:xfrm>
            <a:off x="868168" y="2315273"/>
            <a:ext cx="1645028" cy="1624092"/>
          </a:xfrm>
          <a:custGeom>
            <a:avLst/>
            <a:gdLst/>
            <a:ahLst/>
            <a:cxnLst/>
            <a:rect l="l" t="t" r="r" b="b"/>
            <a:pathLst>
              <a:path w="1645028" h="1624092" extrusionOk="0">
                <a:moveTo>
                  <a:pt x="0" y="0"/>
                </a:moveTo>
                <a:lnTo>
                  <a:pt x="1645029" y="0"/>
                </a:lnTo>
                <a:lnTo>
                  <a:pt x="1645029" y="1624092"/>
                </a:lnTo>
                <a:lnTo>
                  <a:pt x="0" y="1624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4" name="Google Shape;64;p8"/>
          <p:cNvSpPr/>
          <p:nvPr/>
        </p:nvSpPr>
        <p:spPr>
          <a:xfrm rot="-2274005">
            <a:off x="11019487" y="887299"/>
            <a:ext cx="1574476" cy="1056331"/>
          </a:xfrm>
          <a:custGeom>
            <a:avLst/>
            <a:gdLst/>
            <a:ahLst/>
            <a:cxnLst/>
            <a:rect l="l" t="t" r="r" b="b"/>
            <a:pathLst>
              <a:path w="1572649" h="1055105" extrusionOk="0">
                <a:moveTo>
                  <a:pt x="0" y="0"/>
                </a:moveTo>
                <a:lnTo>
                  <a:pt x="1572649" y="0"/>
                </a:lnTo>
                <a:lnTo>
                  <a:pt x="1572649" y="1055104"/>
                </a:lnTo>
                <a:lnTo>
                  <a:pt x="0" y="105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" name="Google Shape;65;p8"/>
          <p:cNvSpPr>
            <a:spLocks noGrp="1"/>
          </p:cNvSpPr>
          <p:nvPr>
            <p:ph type="pic" idx="2"/>
          </p:nvPr>
        </p:nvSpPr>
        <p:spPr>
          <a:xfrm>
            <a:off x="14289600" y="1999725"/>
            <a:ext cx="1369200" cy="13692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914397" y="657227"/>
            <a:ext cx="16440150" cy="8936831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914397" y="718343"/>
            <a:ext cx="16440150" cy="1491459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192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80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199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855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90650" y="68346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Luckiest Guy"/>
              <a:buNone/>
              <a:defRPr sz="4400" i="0" u="none" strike="noStrike" cap="none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4250" y="206605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56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55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–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55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–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»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M Sans"/>
              <a:buChar char="•"/>
              <a:defRPr sz="200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4" r:id="rId5"/>
    <p:sldLayoutId id="214748368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fld id="{FA3407A4-FC8B-4DC6-978D-11D080334EB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11/25/2025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buClrTx/>
            </a:pPr>
            <a:fld id="{04117D93-72EC-483A-99B9-59598F1AD104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13716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096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76" r:id="rId19"/>
    <p:sldLayoutId id="2147483677" r:id="rId20"/>
    <p:sldLayoutId id="2147483678" r:id="rId21"/>
    <p:sldLayoutId id="2147483679" r:id="rId22"/>
    <p:sldLayoutId id="2147483680" r:id="rId23"/>
    <p:sldLayoutId id="2147483681" r:id="rId24"/>
    <p:sldLayoutId id="2147483682" r:id="rId25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image" Target="../media/image13.png"/><Relationship Id="rId10" Type="http://schemas.openxmlformats.org/officeDocument/2006/relationships/image" Target="../media/image47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62.png"/><Relationship Id="rId4" Type="http://schemas.openxmlformats.org/officeDocument/2006/relationships/image" Target="../media/image70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6.png"/><Relationship Id="rId3" Type="http://schemas.openxmlformats.org/officeDocument/2006/relationships/image" Target="../media/image13.png"/><Relationship Id="rId7" Type="http://schemas.openxmlformats.org/officeDocument/2006/relationships/image" Target="../media/image64.png"/><Relationship Id="rId12" Type="http://schemas.openxmlformats.org/officeDocument/2006/relationships/image" Target="../media/image5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11" Type="http://schemas.openxmlformats.org/officeDocument/2006/relationships/image" Target="../media/image4.png"/><Relationship Id="rId5" Type="http://schemas.openxmlformats.org/officeDocument/2006/relationships/image" Target="../media/image62.png"/><Relationship Id="rId15" Type="http://schemas.openxmlformats.org/officeDocument/2006/relationships/image" Target="../media/image8.png"/><Relationship Id="rId10" Type="http://schemas.openxmlformats.org/officeDocument/2006/relationships/image" Target="../media/image3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0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78" name="Google Shape;78;p10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0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10"/>
          <p:cNvSpPr txBox="1"/>
          <p:nvPr/>
        </p:nvSpPr>
        <p:spPr>
          <a:xfrm>
            <a:off x="1" y="2711649"/>
            <a:ext cx="18287999" cy="407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Will + Verb</a:t>
            </a:r>
            <a:endParaRPr sz="1600" dirty="0"/>
          </a:p>
        </p:txBody>
      </p:sp>
      <p:grpSp>
        <p:nvGrpSpPr>
          <p:cNvPr id="83" name="Google Shape;83;p10"/>
          <p:cNvGrpSpPr/>
          <p:nvPr/>
        </p:nvGrpSpPr>
        <p:grpSpPr>
          <a:xfrm>
            <a:off x="7257659" y="6105824"/>
            <a:ext cx="3793311" cy="994095"/>
            <a:chOff x="0" y="-172044"/>
            <a:chExt cx="5057748" cy="1325460"/>
          </a:xfrm>
        </p:grpSpPr>
        <p:grpSp>
          <p:nvGrpSpPr>
            <p:cNvPr id="84" name="Google Shape;84;p10"/>
            <p:cNvGrpSpPr/>
            <p:nvPr/>
          </p:nvGrpSpPr>
          <p:grpSpPr>
            <a:xfrm>
              <a:off x="0" y="-172044"/>
              <a:ext cx="5057748" cy="1325460"/>
              <a:chOff x="0" y="-38100"/>
              <a:chExt cx="1119801" cy="293529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0" y="0"/>
                <a:ext cx="1119801" cy="255429"/>
              </a:xfrm>
              <a:custGeom>
                <a:avLst/>
                <a:gdLst/>
                <a:ahLst/>
                <a:cxnLst/>
                <a:rect l="l" t="t" r="r" b="b"/>
                <a:pathLst>
                  <a:path w="1119801" h="255429" extrusionOk="0">
                    <a:moveTo>
                      <a:pt x="1119801" y="54626"/>
                    </a:moveTo>
                    <a:lnTo>
                      <a:pt x="1119801" y="200804"/>
                    </a:lnTo>
                    <a:cubicBezTo>
                      <a:pt x="1119801" y="230972"/>
                      <a:pt x="1095344" y="255429"/>
                      <a:pt x="1065175" y="255429"/>
                    </a:cubicBezTo>
                    <a:lnTo>
                      <a:pt x="54626" y="255429"/>
                    </a:lnTo>
                    <a:cubicBezTo>
                      <a:pt x="40138" y="255429"/>
                      <a:pt x="26244" y="249674"/>
                      <a:pt x="15999" y="239430"/>
                    </a:cubicBezTo>
                    <a:cubicBezTo>
                      <a:pt x="5755" y="229185"/>
                      <a:pt x="0" y="215291"/>
                      <a:pt x="0" y="200804"/>
                    </a:cubicBezTo>
                    <a:lnTo>
                      <a:pt x="0" y="54626"/>
                    </a:lnTo>
                    <a:cubicBezTo>
                      <a:pt x="0" y="40138"/>
                      <a:pt x="5755" y="26244"/>
                      <a:pt x="15999" y="15999"/>
                    </a:cubicBezTo>
                    <a:cubicBezTo>
                      <a:pt x="26244" y="5755"/>
                      <a:pt x="40138" y="0"/>
                      <a:pt x="54626" y="0"/>
                    </a:cubicBezTo>
                    <a:lnTo>
                      <a:pt x="1065175" y="0"/>
                    </a:lnTo>
                    <a:cubicBezTo>
                      <a:pt x="1079663" y="0"/>
                      <a:pt x="1093557" y="5755"/>
                      <a:pt x="1103801" y="15999"/>
                    </a:cubicBezTo>
                    <a:cubicBezTo>
                      <a:pt x="1114045" y="26244"/>
                      <a:pt x="1119801" y="40138"/>
                      <a:pt x="1119801" y="54626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0"/>
              <p:cNvSpPr txBox="1"/>
              <p:nvPr/>
            </p:nvSpPr>
            <p:spPr>
              <a:xfrm>
                <a:off x="0" y="-38100"/>
                <a:ext cx="1119801" cy="293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10"/>
            <p:cNvSpPr txBox="1"/>
            <p:nvPr/>
          </p:nvSpPr>
          <p:spPr>
            <a:xfrm>
              <a:off x="246676" y="376737"/>
              <a:ext cx="4564500" cy="486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499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8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Part 1</a:t>
              </a:r>
              <a:endParaRPr dirty="0"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8" name="Google Shape;88;p10"/>
          <p:cNvSpPr/>
          <p:nvPr/>
        </p:nvSpPr>
        <p:spPr>
          <a:xfrm rot="-743712">
            <a:off x="11112532" y="7253474"/>
            <a:ext cx="4133842" cy="3254608"/>
          </a:xfrm>
          <a:custGeom>
            <a:avLst/>
            <a:gdLst/>
            <a:ahLst/>
            <a:cxnLst/>
            <a:rect l="l" t="t" r="r" b="b"/>
            <a:pathLst>
              <a:path w="4133842" h="3254608" extrusionOk="0">
                <a:moveTo>
                  <a:pt x="0" y="0"/>
                </a:moveTo>
                <a:lnTo>
                  <a:pt x="4133842" y="0"/>
                </a:lnTo>
                <a:lnTo>
                  <a:pt x="4133842" y="3254608"/>
                </a:lnTo>
                <a:lnTo>
                  <a:pt x="0" y="3254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 rot="-817670">
            <a:off x="5183213" y="-87108"/>
            <a:ext cx="2847072" cy="2479111"/>
          </a:xfrm>
          <a:custGeom>
            <a:avLst/>
            <a:gdLst/>
            <a:ahLst/>
            <a:cxnLst/>
            <a:rect l="l" t="t" r="r" b="b"/>
            <a:pathLst>
              <a:path w="2847072" h="2479111" extrusionOk="0">
                <a:moveTo>
                  <a:pt x="0" y="0"/>
                </a:moveTo>
                <a:lnTo>
                  <a:pt x="2847072" y="0"/>
                </a:lnTo>
                <a:lnTo>
                  <a:pt x="2847072" y="2479111"/>
                </a:lnTo>
                <a:lnTo>
                  <a:pt x="0" y="2479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 rot="-1167883">
            <a:off x="10051665" y="-751766"/>
            <a:ext cx="3402793" cy="3155317"/>
          </a:xfrm>
          <a:custGeom>
            <a:avLst/>
            <a:gdLst/>
            <a:ahLst/>
            <a:cxnLst/>
            <a:rect l="l" t="t" r="r" b="b"/>
            <a:pathLst>
              <a:path w="3402793" h="3155317" extrusionOk="0">
                <a:moveTo>
                  <a:pt x="0" y="0"/>
                </a:moveTo>
                <a:lnTo>
                  <a:pt x="3402793" y="0"/>
                </a:lnTo>
                <a:lnTo>
                  <a:pt x="3402793" y="3155317"/>
                </a:lnTo>
                <a:lnTo>
                  <a:pt x="0" y="315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0"/>
          <p:cNvSpPr/>
          <p:nvPr/>
        </p:nvSpPr>
        <p:spPr>
          <a:xfrm rot="1039503">
            <a:off x="3659735" y="7289885"/>
            <a:ext cx="3448046" cy="3140856"/>
          </a:xfrm>
          <a:custGeom>
            <a:avLst/>
            <a:gdLst/>
            <a:ahLst/>
            <a:cxnLst/>
            <a:rect l="l" t="t" r="r" b="b"/>
            <a:pathLst>
              <a:path w="3448046" h="3140856" extrusionOk="0">
                <a:moveTo>
                  <a:pt x="0" y="0"/>
                </a:moveTo>
                <a:lnTo>
                  <a:pt x="3448046" y="0"/>
                </a:lnTo>
                <a:lnTo>
                  <a:pt x="3448046" y="3140856"/>
                </a:lnTo>
                <a:lnTo>
                  <a:pt x="0" y="314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0"/>
          <p:cNvSpPr/>
          <p:nvPr/>
        </p:nvSpPr>
        <p:spPr>
          <a:xfrm rot="-3082562">
            <a:off x="2578960" y="-156672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0"/>
          <p:cNvSpPr/>
          <p:nvPr/>
        </p:nvSpPr>
        <p:spPr>
          <a:xfrm rot="-4701183">
            <a:off x="8470894" y="7023775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2" y="0"/>
                </a:lnTo>
                <a:lnTo>
                  <a:pt x="1346212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0"/>
          <p:cNvSpPr/>
          <p:nvPr/>
        </p:nvSpPr>
        <p:spPr>
          <a:xfrm rot="4152895">
            <a:off x="14272338" y="-76831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5" y="0"/>
                </a:lnTo>
                <a:lnTo>
                  <a:pt x="2000585" y="1702316"/>
                </a:lnTo>
                <a:lnTo>
                  <a:pt x="0" y="1702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0"/>
          <p:cNvSpPr txBox="1"/>
          <p:nvPr/>
        </p:nvSpPr>
        <p:spPr>
          <a:xfrm>
            <a:off x="1028699" y="2764868"/>
            <a:ext cx="1623060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4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smtClean="0">
                <a:solidFill>
                  <a:srgbClr val="426BB2"/>
                </a:solidFill>
                <a:latin typeface="Mali"/>
                <a:ea typeface="Mali"/>
                <a:cs typeface="Mali"/>
                <a:sym typeface="Mali"/>
              </a:rPr>
              <a:t>Unit 2 Reading 3 Grammar 1 SB pages 106-107</a:t>
            </a:r>
            <a:endParaRPr sz="1000" b="1" dirty="0">
              <a:latin typeface="Mali"/>
              <a:ea typeface="Mali"/>
              <a:cs typeface="Mali"/>
              <a:sym typeface="Mal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540327" y="1787237"/>
            <a:ext cx="8339891" cy="6567056"/>
            <a:chOff x="0" y="-38100"/>
            <a:chExt cx="1717728" cy="2205609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717728" cy="2167509"/>
            </a:xfrm>
            <a:custGeom>
              <a:avLst/>
              <a:gdLst/>
              <a:ahLst/>
              <a:cxnLst/>
              <a:rect l="l" t="t" r="r" b="b"/>
              <a:pathLst>
                <a:path w="1717728" h="2167509" extrusionOk="0">
                  <a:moveTo>
                    <a:pt x="1717728" y="59352"/>
                  </a:moveTo>
                  <a:lnTo>
                    <a:pt x="1717728" y="2108157"/>
                  </a:lnTo>
                  <a:cubicBezTo>
                    <a:pt x="1717728" y="2123898"/>
                    <a:pt x="1711474" y="2138995"/>
                    <a:pt x="1700344" y="2150125"/>
                  </a:cubicBezTo>
                  <a:cubicBezTo>
                    <a:pt x="1689213" y="2161256"/>
                    <a:pt x="1674117" y="2167509"/>
                    <a:pt x="1658376" y="2167509"/>
                  </a:cubicBezTo>
                  <a:lnTo>
                    <a:pt x="59352" y="2167509"/>
                  </a:lnTo>
                  <a:cubicBezTo>
                    <a:pt x="26573" y="2167509"/>
                    <a:pt x="0" y="2140936"/>
                    <a:pt x="0" y="2108157"/>
                  </a:cubicBezTo>
                  <a:lnTo>
                    <a:pt x="0" y="59352"/>
                  </a:lnTo>
                  <a:cubicBezTo>
                    <a:pt x="0" y="26573"/>
                    <a:pt x="26573" y="0"/>
                    <a:pt x="59352" y="0"/>
                  </a:cubicBezTo>
                  <a:lnTo>
                    <a:pt x="1658376" y="0"/>
                  </a:lnTo>
                  <a:cubicBezTo>
                    <a:pt x="1691155" y="0"/>
                    <a:pt x="1717728" y="26573"/>
                    <a:pt x="1717728" y="5935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1717727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2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Contractions!</a:t>
            </a:r>
            <a:endParaRPr sz="500" dirty="0"/>
          </a:p>
        </p:txBody>
      </p:sp>
      <p:sp>
        <p:nvSpPr>
          <p:cNvPr id="212" name="Google Shape;212;p17"/>
          <p:cNvSpPr/>
          <p:nvPr/>
        </p:nvSpPr>
        <p:spPr>
          <a:xfrm rot="-4701183">
            <a:off x="667962" y="841621"/>
            <a:ext cx="1679150" cy="2732345"/>
          </a:xfrm>
          <a:custGeom>
            <a:avLst/>
            <a:gdLst/>
            <a:ahLst/>
            <a:cxnLst/>
            <a:rect l="l" t="t" r="r" b="b"/>
            <a:pathLst>
              <a:path w="1679150" h="2732345" extrusionOk="0">
                <a:moveTo>
                  <a:pt x="0" y="0"/>
                </a:moveTo>
                <a:lnTo>
                  <a:pt x="1679150" y="0"/>
                </a:lnTo>
                <a:lnTo>
                  <a:pt x="1679150" y="2732345"/>
                </a:lnTo>
                <a:lnTo>
                  <a:pt x="0" y="273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558387" y="3362605"/>
            <a:ext cx="83037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You can also use contractions of </a:t>
            </a:r>
          </a:p>
          <a:p>
            <a:pPr algn="ctr"/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</a:t>
            </a:r>
          </a:p>
          <a:p>
            <a:pPr algn="ctr"/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Change the subject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add 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 to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subject. Then, add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apostrophe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and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 </a:t>
            </a:r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393382" y="1939680"/>
          <a:ext cx="8444346" cy="640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22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2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831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5"/>
          <p:cNvGrpSpPr/>
          <p:nvPr/>
        </p:nvGrpSpPr>
        <p:grpSpPr>
          <a:xfrm>
            <a:off x="826089" y="851797"/>
            <a:ext cx="16677409" cy="8374258"/>
            <a:chOff x="0" y="-38100"/>
            <a:chExt cx="2615964" cy="2205609"/>
          </a:xfrm>
        </p:grpSpPr>
        <p:sp>
          <p:nvSpPr>
            <p:cNvPr id="173" name="Google Shape;173;p15"/>
            <p:cNvSpPr/>
            <p:nvPr/>
          </p:nvSpPr>
          <p:spPr>
            <a:xfrm>
              <a:off x="0" y="0"/>
              <a:ext cx="2615964" cy="2167509"/>
            </a:xfrm>
            <a:custGeom>
              <a:avLst/>
              <a:gdLst/>
              <a:ahLst/>
              <a:cxnLst/>
              <a:rect l="l" t="t" r="r" b="b"/>
              <a:pathLst>
                <a:path w="2615964" h="2167509" extrusionOk="0">
                  <a:moveTo>
                    <a:pt x="2615964" y="38972"/>
                  </a:moveTo>
                  <a:lnTo>
                    <a:pt x="2615964" y="2128537"/>
                  </a:lnTo>
                  <a:cubicBezTo>
                    <a:pt x="2615964" y="2150060"/>
                    <a:pt x="2598515" y="2167509"/>
                    <a:pt x="2576991" y="2167509"/>
                  </a:cubicBezTo>
                  <a:lnTo>
                    <a:pt x="38972" y="2167509"/>
                  </a:lnTo>
                  <a:cubicBezTo>
                    <a:pt x="17449" y="2167509"/>
                    <a:pt x="0" y="2150060"/>
                    <a:pt x="0" y="2128537"/>
                  </a:cubicBezTo>
                  <a:lnTo>
                    <a:pt x="0" y="38972"/>
                  </a:lnTo>
                  <a:cubicBezTo>
                    <a:pt x="0" y="17449"/>
                    <a:pt x="17449" y="0"/>
                    <a:pt x="38972" y="0"/>
                  </a:cubicBezTo>
                  <a:lnTo>
                    <a:pt x="2576991" y="0"/>
                  </a:lnTo>
                  <a:cubicBezTo>
                    <a:pt x="2587327" y="0"/>
                    <a:pt x="2597240" y="4106"/>
                    <a:pt x="2604549" y="11415"/>
                  </a:cubicBezTo>
                  <a:cubicBezTo>
                    <a:pt x="2611858" y="18724"/>
                    <a:pt x="2615964" y="28636"/>
                    <a:pt x="2615964" y="3897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 txBox="1"/>
            <p:nvPr/>
          </p:nvSpPr>
          <p:spPr>
            <a:xfrm>
              <a:off x="0" y="-38100"/>
              <a:ext cx="2615964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5"/>
          <p:cNvSpPr txBox="1"/>
          <p:nvPr/>
        </p:nvSpPr>
        <p:spPr>
          <a:xfrm>
            <a:off x="20794" y="76200"/>
            <a:ext cx="1828800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Examples</a:t>
            </a:r>
            <a:endParaRPr dirty="0"/>
          </a:p>
        </p:txBody>
      </p:sp>
      <p:sp>
        <p:nvSpPr>
          <p:cNvPr id="177" name="Google Shape;177;p15"/>
          <p:cNvSpPr/>
          <p:nvPr/>
        </p:nvSpPr>
        <p:spPr>
          <a:xfrm>
            <a:off x="15877814" y="76200"/>
            <a:ext cx="2398971" cy="2368439"/>
          </a:xfrm>
          <a:custGeom>
            <a:avLst/>
            <a:gdLst/>
            <a:ahLst/>
            <a:cxnLst/>
            <a:rect l="l" t="t" r="r" b="b"/>
            <a:pathLst>
              <a:path w="2398971" h="2368439" extrusionOk="0">
                <a:moveTo>
                  <a:pt x="0" y="0"/>
                </a:moveTo>
                <a:lnTo>
                  <a:pt x="2398971" y="0"/>
                </a:lnTo>
                <a:lnTo>
                  <a:pt x="2398971" y="2368439"/>
                </a:lnTo>
                <a:lnTo>
                  <a:pt x="0" y="2368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15"/>
          <p:cNvSpPr/>
          <p:nvPr/>
        </p:nvSpPr>
        <p:spPr>
          <a:xfrm rot="-3178563">
            <a:off x="15313963" y="7630846"/>
            <a:ext cx="2835832" cy="1902585"/>
          </a:xfrm>
          <a:custGeom>
            <a:avLst/>
            <a:gdLst/>
            <a:ahLst/>
            <a:cxnLst/>
            <a:rect l="l" t="t" r="r" b="b"/>
            <a:pathLst>
              <a:path w="2835832" h="1902585" extrusionOk="0">
                <a:moveTo>
                  <a:pt x="0" y="0"/>
                </a:moveTo>
                <a:lnTo>
                  <a:pt x="2835832" y="0"/>
                </a:lnTo>
                <a:lnTo>
                  <a:pt x="2835832" y="1902585"/>
                </a:lnTo>
                <a:lnTo>
                  <a:pt x="0" y="1902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Google Shape;125;p12"/>
          <p:cNvSpPr txBox="1"/>
          <p:nvPr/>
        </p:nvSpPr>
        <p:spPr>
          <a:xfrm>
            <a:off x="1033906" y="1589521"/>
            <a:ext cx="16261772" cy="704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1. He 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start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a new job next week.</a:t>
            </a:r>
          </a:p>
          <a:p>
            <a:pPr lvl="0">
              <a:lnSpc>
                <a:spcPct val="115000"/>
              </a:lnSpc>
            </a:pPr>
            <a:endParaRPr lang="en-US" sz="5400" b="1" dirty="0" smtClean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lvl="0">
              <a:lnSpc>
                <a:spcPct val="115000"/>
              </a:lnSpc>
            </a:pP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2. They </a:t>
            </a:r>
            <a:r>
              <a:rPr lang="en-US" sz="5400" b="1" i="0" u="none" strike="noStrike" cap="none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i="0" u="none" strike="noStrike" cap="none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travel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to Dubai next year.</a:t>
            </a:r>
          </a:p>
          <a:p>
            <a:pPr lvl="0">
              <a:lnSpc>
                <a:spcPct val="115000"/>
              </a:lnSpc>
            </a:pPr>
            <a:endParaRPr lang="en-US" sz="5400" b="1" dirty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lvl="0">
              <a:lnSpc>
                <a:spcPct val="115000"/>
              </a:lnSpc>
            </a:pP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3. I’</a:t>
            </a:r>
            <a:r>
              <a:rPr lang="en-US" sz="5400" b="1" i="0" u="none" strike="noStrike" cap="none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ll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i="0" u="none" strike="noStrike" cap="none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visit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my grandparents tomorrow.</a:t>
            </a:r>
          </a:p>
          <a:p>
            <a:pPr lvl="0">
              <a:lnSpc>
                <a:spcPct val="115000"/>
              </a:lnSpc>
            </a:pPr>
            <a:endParaRPr lang="en-US" sz="5400" b="1" dirty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lvl="0">
              <a:lnSpc>
                <a:spcPct val="115000"/>
              </a:lnSpc>
            </a:pP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4. She </a:t>
            </a:r>
            <a:r>
              <a:rPr lang="en-US" sz="5400" b="1" i="0" u="none" strike="noStrike" cap="none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i="0" u="none" strike="noStrike" cap="none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buy</a:t>
            </a:r>
            <a:r>
              <a:rPr lang="en-US" sz="5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a new car soon.</a:t>
            </a: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Google Shape;186;p16"/>
          <p:cNvSpPr txBox="1"/>
          <p:nvPr/>
        </p:nvSpPr>
        <p:spPr>
          <a:xfrm>
            <a:off x="8561717" y="9473373"/>
            <a:ext cx="1206151" cy="56630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chemeClr val="bg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  <a:latin typeface="Luckiest Guy"/>
                <a:ea typeface="Luckiest Guy"/>
                <a:cs typeface="Luckiest Guy"/>
                <a:sym typeface="Luckiest Guy"/>
              </a:rPr>
              <a:t>Random Pick</a:t>
            </a:r>
            <a:endParaRPr sz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sym typeface="Luckiest Guy"/>
              </a:rPr>
              <a:t>Negative Form</a:t>
            </a:r>
            <a:endParaRPr sz="400" dirty="0"/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430511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8075658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61;p14"/>
          <p:cNvSpPr/>
          <p:nvPr/>
        </p:nvSpPr>
        <p:spPr>
          <a:xfrm>
            <a:off x="12320902" y="1701630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61;p14"/>
          <p:cNvSpPr/>
          <p:nvPr/>
        </p:nvSpPr>
        <p:spPr>
          <a:xfrm>
            <a:off x="1208624" y="5687989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61;p14"/>
          <p:cNvSpPr/>
          <p:nvPr/>
        </p:nvSpPr>
        <p:spPr>
          <a:xfrm>
            <a:off x="4751193" y="1719687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161;p14"/>
          <p:cNvSpPr/>
          <p:nvPr/>
        </p:nvSpPr>
        <p:spPr>
          <a:xfrm>
            <a:off x="3454398" y="5712393"/>
            <a:ext cx="2118480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61;p14"/>
          <p:cNvSpPr/>
          <p:nvPr/>
        </p:nvSpPr>
        <p:spPr>
          <a:xfrm>
            <a:off x="5731739" y="5712393"/>
            <a:ext cx="203398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5;p12"/>
          <p:cNvSpPr txBox="1"/>
          <p:nvPr/>
        </p:nvSpPr>
        <p:spPr>
          <a:xfrm>
            <a:off x="1322328" y="5582547"/>
            <a:ext cx="16050676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won’t visit her friend </a:t>
            </a:r>
            <a:r>
              <a:rPr lang="en-US" sz="66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22" name="Google Shape;161;p14"/>
          <p:cNvSpPr/>
          <p:nvPr/>
        </p:nvSpPr>
        <p:spPr>
          <a:xfrm>
            <a:off x="10244069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1701630"/>
            <a:ext cx="16261772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not + verb ) to talk about things that </a:t>
            </a:r>
            <a:r>
              <a:rPr lang="en-US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happen in the </a:t>
            </a:r>
            <a:r>
              <a:rPr lang="en-US" sz="54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future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ct val="115000"/>
              </a:lnSpc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2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4405745" y="891576"/>
            <a:ext cx="9497291" cy="1232686"/>
            <a:chOff x="0" y="-38100"/>
            <a:chExt cx="1717728" cy="2205609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717728" cy="2167509"/>
            </a:xfrm>
            <a:custGeom>
              <a:avLst/>
              <a:gdLst/>
              <a:ahLst/>
              <a:cxnLst/>
              <a:rect l="l" t="t" r="r" b="b"/>
              <a:pathLst>
                <a:path w="1717728" h="2167509" extrusionOk="0">
                  <a:moveTo>
                    <a:pt x="1717728" y="59352"/>
                  </a:moveTo>
                  <a:lnTo>
                    <a:pt x="1717728" y="2108157"/>
                  </a:lnTo>
                  <a:cubicBezTo>
                    <a:pt x="1717728" y="2123898"/>
                    <a:pt x="1711474" y="2138995"/>
                    <a:pt x="1700344" y="2150125"/>
                  </a:cubicBezTo>
                  <a:cubicBezTo>
                    <a:pt x="1689213" y="2161256"/>
                    <a:pt x="1674117" y="2167509"/>
                    <a:pt x="1658376" y="2167509"/>
                  </a:cubicBezTo>
                  <a:lnTo>
                    <a:pt x="59352" y="2167509"/>
                  </a:lnTo>
                  <a:cubicBezTo>
                    <a:pt x="26573" y="2167509"/>
                    <a:pt x="0" y="2140936"/>
                    <a:pt x="0" y="2108157"/>
                  </a:cubicBezTo>
                  <a:lnTo>
                    <a:pt x="0" y="59352"/>
                  </a:lnTo>
                  <a:cubicBezTo>
                    <a:pt x="0" y="26573"/>
                    <a:pt x="26573" y="0"/>
                    <a:pt x="59352" y="0"/>
                  </a:cubicBezTo>
                  <a:lnTo>
                    <a:pt x="1658376" y="0"/>
                  </a:lnTo>
                  <a:cubicBezTo>
                    <a:pt x="1691155" y="0"/>
                    <a:pt x="1717728" y="26573"/>
                    <a:pt x="1717728" y="5935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1717727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Contractions!</a:t>
            </a:r>
            <a:endParaRPr sz="500" dirty="0"/>
          </a:p>
        </p:txBody>
      </p:sp>
      <p:sp>
        <p:nvSpPr>
          <p:cNvPr id="212" name="Google Shape;212;p17"/>
          <p:cNvSpPr/>
          <p:nvPr/>
        </p:nvSpPr>
        <p:spPr>
          <a:xfrm rot="-4701183">
            <a:off x="667956" y="-457642"/>
            <a:ext cx="1679150" cy="2732345"/>
          </a:xfrm>
          <a:custGeom>
            <a:avLst/>
            <a:gdLst/>
            <a:ahLst/>
            <a:cxnLst/>
            <a:rect l="l" t="t" r="r" b="b"/>
            <a:pathLst>
              <a:path w="1679150" h="2732345" extrusionOk="0">
                <a:moveTo>
                  <a:pt x="0" y="0"/>
                </a:moveTo>
                <a:lnTo>
                  <a:pt x="1679150" y="0"/>
                </a:lnTo>
                <a:lnTo>
                  <a:pt x="1679150" y="2732345"/>
                </a:lnTo>
                <a:lnTo>
                  <a:pt x="0" y="273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4405739" y="907755"/>
            <a:ext cx="9497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You can also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change ( 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 +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 ) into (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won’t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</a:t>
            </a:r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779383"/>
              </p:ext>
            </p:extLst>
          </p:nvPr>
        </p:nvGraphicFramePr>
        <p:xfrm>
          <a:off x="4435181" y="2376755"/>
          <a:ext cx="9417631" cy="640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85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31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US" sz="5400" b="1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5"/>
          <p:cNvGrpSpPr/>
          <p:nvPr/>
        </p:nvGrpSpPr>
        <p:grpSpPr>
          <a:xfrm>
            <a:off x="826089" y="851797"/>
            <a:ext cx="16677409" cy="8374258"/>
            <a:chOff x="0" y="-38100"/>
            <a:chExt cx="2615964" cy="2205609"/>
          </a:xfrm>
        </p:grpSpPr>
        <p:sp>
          <p:nvSpPr>
            <p:cNvPr id="173" name="Google Shape;173;p15"/>
            <p:cNvSpPr/>
            <p:nvPr/>
          </p:nvSpPr>
          <p:spPr>
            <a:xfrm>
              <a:off x="0" y="0"/>
              <a:ext cx="2615964" cy="2167509"/>
            </a:xfrm>
            <a:custGeom>
              <a:avLst/>
              <a:gdLst/>
              <a:ahLst/>
              <a:cxnLst/>
              <a:rect l="l" t="t" r="r" b="b"/>
              <a:pathLst>
                <a:path w="2615964" h="2167509" extrusionOk="0">
                  <a:moveTo>
                    <a:pt x="2615964" y="38972"/>
                  </a:moveTo>
                  <a:lnTo>
                    <a:pt x="2615964" y="2128537"/>
                  </a:lnTo>
                  <a:cubicBezTo>
                    <a:pt x="2615964" y="2150060"/>
                    <a:pt x="2598515" y="2167509"/>
                    <a:pt x="2576991" y="2167509"/>
                  </a:cubicBezTo>
                  <a:lnTo>
                    <a:pt x="38972" y="2167509"/>
                  </a:lnTo>
                  <a:cubicBezTo>
                    <a:pt x="17449" y="2167509"/>
                    <a:pt x="0" y="2150060"/>
                    <a:pt x="0" y="2128537"/>
                  </a:cubicBezTo>
                  <a:lnTo>
                    <a:pt x="0" y="38972"/>
                  </a:lnTo>
                  <a:cubicBezTo>
                    <a:pt x="0" y="17449"/>
                    <a:pt x="17449" y="0"/>
                    <a:pt x="38972" y="0"/>
                  </a:cubicBezTo>
                  <a:lnTo>
                    <a:pt x="2576991" y="0"/>
                  </a:lnTo>
                  <a:cubicBezTo>
                    <a:pt x="2587327" y="0"/>
                    <a:pt x="2597240" y="4106"/>
                    <a:pt x="2604549" y="11415"/>
                  </a:cubicBezTo>
                  <a:cubicBezTo>
                    <a:pt x="2611858" y="18724"/>
                    <a:pt x="2615964" y="28636"/>
                    <a:pt x="2615964" y="3897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74;p15"/>
            <p:cNvSpPr txBox="1"/>
            <p:nvPr/>
          </p:nvSpPr>
          <p:spPr>
            <a:xfrm>
              <a:off x="0" y="-38100"/>
              <a:ext cx="2615964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5"/>
          <p:cNvSpPr txBox="1"/>
          <p:nvPr/>
        </p:nvSpPr>
        <p:spPr>
          <a:xfrm>
            <a:off x="20794" y="76200"/>
            <a:ext cx="1828800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4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Examples</a:t>
            </a:r>
            <a:endParaRPr dirty="0"/>
          </a:p>
        </p:txBody>
      </p:sp>
      <p:sp>
        <p:nvSpPr>
          <p:cNvPr id="177" name="Google Shape;177;p15"/>
          <p:cNvSpPr/>
          <p:nvPr/>
        </p:nvSpPr>
        <p:spPr>
          <a:xfrm>
            <a:off x="15877814" y="76200"/>
            <a:ext cx="2398971" cy="2368439"/>
          </a:xfrm>
          <a:custGeom>
            <a:avLst/>
            <a:gdLst/>
            <a:ahLst/>
            <a:cxnLst/>
            <a:rect l="l" t="t" r="r" b="b"/>
            <a:pathLst>
              <a:path w="2398971" h="2368439" extrusionOk="0">
                <a:moveTo>
                  <a:pt x="0" y="0"/>
                </a:moveTo>
                <a:lnTo>
                  <a:pt x="2398971" y="0"/>
                </a:lnTo>
                <a:lnTo>
                  <a:pt x="2398971" y="2368439"/>
                </a:lnTo>
                <a:lnTo>
                  <a:pt x="0" y="2368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8" name="Google Shape;178;p15"/>
          <p:cNvSpPr/>
          <p:nvPr/>
        </p:nvSpPr>
        <p:spPr>
          <a:xfrm rot="-3178563">
            <a:off x="15313963" y="7630846"/>
            <a:ext cx="2835832" cy="1902585"/>
          </a:xfrm>
          <a:custGeom>
            <a:avLst/>
            <a:gdLst/>
            <a:ahLst/>
            <a:cxnLst/>
            <a:rect l="l" t="t" r="r" b="b"/>
            <a:pathLst>
              <a:path w="2835832" h="1902585" extrusionOk="0">
                <a:moveTo>
                  <a:pt x="0" y="0"/>
                </a:moveTo>
                <a:lnTo>
                  <a:pt x="2835832" y="0"/>
                </a:lnTo>
                <a:lnTo>
                  <a:pt x="2835832" y="1902585"/>
                </a:lnTo>
                <a:lnTo>
                  <a:pt x="0" y="1902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" name="Google Shape;125;p12"/>
          <p:cNvSpPr txBox="1"/>
          <p:nvPr/>
        </p:nvSpPr>
        <p:spPr>
          <a:xfrm>
            <a:off x="1033906" y="1589521"/>
            <a:ext cx="16261772" cy="7043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1. I 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forget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my homework.</a:t>
            </a:r>
          </a:p>
          <a:p>
            <a:pPr>
              <a:lnSpc>
                <a:spcPct val="115000"/>
              </a:lnSpc>
            </a:pPr>
            <a:endParaRPr lang="en-US" sz="5400" b="1" dirty="0" smtClean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2. They 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not</a:t>
            </a:r>
            <a:r>
              <a:rPr lang="en-US" sz="5400" b="1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run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in the house.</a:t>
            </a:r>
          </a:p>
          <a:p>
            <a:pPr>
              <a:lnSpc>
                <a:spcPct val="115000"/>
              </a:lnSpc>
            </a:pPr>
            <a:endParaRPr lang="en-US" sz="5400" b="1" dirty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3. We 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go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 bed early tonight.</a:t>
            </a:r>
          </a:p>
          <a:p>
            <a:pPr>
              <a:lnSpc>
                <a:spcPct val="115000"/>
              </a:lnSpc>
            </a:pPr>
            <a:endParaRPr lang="en-US" sz="5400" b="1" dirty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4. She </a:t>
            </a:r>
            <a:r>
              <a:rPr lang="en-US" sz="5400" b="1" dirty="0" smtClean="0">
                <a:solidFill>
                  <a:srgbClr val="FDD928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not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r>
              <a:rPr lang="en-US" sz="5400" b="1" dirty="0" smtClean="0">
                <a:solidFill>
                  <a:srgbClr val="EFBCD5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wear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her rain coat today.</a:t>
            </a:r>
          </a:p>
          <a:p>
            <a:pPr algn="ctr">
              <a:lnSpc>
                <a:spcPct val="115000"/>
              </a:lnSpc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1" name="Google Shape;186;p16"/>
          <p:cNvSpPr txBox="1"/>
          <p:nvPr/>
        </p:nvSpPr>
        <p:spPr>
          <a:xfrm>
            <a:off x="8561717" y="9473373"/>
            <a:ext cx="1206151" cy="56630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Random Pick</a:t>
            </a:r>
            <a:endParaRPr sz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Future Simple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61;p14"/>
          <p:cNvSpPr/>
          <p:nvPr/>
        </p:nvSpPr>
        <p:spPr>
          <a:xfrm>
            <a:off x="11694693" y="1037874"/>
            <a:ext cx="2225491" cy="852325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987302"/>
            <a:ext cx="16261772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What will happen in the future?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2" name="Google Shape;186;p16"/>
          <p:cNvSpPr txBox="1"/>
          <p:nvPr/>
        </p:nvSpPr>
        <p:spPr>
          <a:xfrm>
            <a:off x="8556510" y="9543768"/>
            <a:ext cx="1206151" cy="566309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Random Pick</a:t>
            </a:r>
            <a:endParaRPr sz="300" dirty="0">
              <a:solidFill>
                <a:srgbClr val="FFFFFF"/>
              </a:solidFill>
            </a:endParaRPr>
          </a:p>
        </p:txBody>
      </p:sp>
      <p:pic>
        <p:nvPicPr>
          <p:cNvPr id="2" name="YTDown.com_YouTube_Future-predictions-will-won-t_Media_NilnHXSa39k_001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1794" y="1975096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3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10370127" y="209950"/>
            <a:ext cx="79178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Group work</a:t>
            </a:r>
            <a:endParaRPr sz="200" dirty="0"/>
          </a:p>
        </p:txBody>
      </p:sp>
      <p:sp>
        <p:nvSpPr>
          <p:cNvPr id="16" name="Google Shape;186;p16"/>
          <p:cNvSpPr txBox="1"/>
          <p:nvPr/>
        </p:nvSpPr>
        <p:spPr>
          <a:xfrm>
            <a:off x="17289657" y="99150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chemeClr val="bg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chemeClr val="bg1"/>
                </a:solidFill>
                <a:latin typeface="Luckiest Guy"/>
                <a:ea typeface="Luckiest Guy"/>
                <a:cs typeface="Luckiest Guy"/>
                <a:sym typeface="Luckiest Guy"/>
              </a:rPr>
              <a:t>4:00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chemeClr val="bg1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chemeClr val="bg1"/>
              </a:solidFill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497" y="566970"/>
            <a:ext cx="1515132" cy="13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70127" cy="6444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509" y="4490632"/>
            <a:ext cx="9954491" cy="5827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10370127" y="209950"/>
            <a:ext cx="7917872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Feedback</a:t>
            </a:r>
            <a:endParaRPr sz="200" dirty="0"/>
          </a:p>
        </p:txBody>
      </p:sp>
      <p:sp>
        <p:nvSpPr>
          <p:cNvPr id="16" name="Google Shape;186;p16"/>
          <p:cNvSpPr txBox="1"/>
          <p:nvPr/>
        </p:nvSpPr>
        <p:spPr>
          <a:xfrm>
            <a:off x="17289657" y="99150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4:00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1497" y="566970"/>
            <a:ext cx="1515132" cy="13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70127" cy="64448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3509" y="4490632"/>
            <a:ext cx="9954491" cy="5827484"/>
          </a:xfrm>
          <a:prstGeom prst="rect">
            <a:avLst/>
          </a:prstGeom>
        </p:spPr>
      </p:pic>
      <p:sp>
        <p:nvSpPr>
          <p:cNvPr id="7" name="Google Shape;125;p12"/>
          <p:cNvSpPr txBox="1"/>
          <p:nvPr/>
        </p:nvSpPr>
        <p:spPr>
          <a:xfrm>
            <a:off x="3425087" y="935727"/>
            <a:ext cx="8508704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They will eat pizza.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Google Shape;125;p12"/>
          <p:cNvSpPr txBox="1"/>
          <p:nvPr/>
        </p:nvSpPr>
        <p:spPr>
          <a:xfrm>
            <a:off x="3369668" y="3903742"/>
            <a:ext cx="4963841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The dog will bite the boy.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Google Shape;125;p12"/>
          <p:cNvSpPr txBox="1"/>
          <p:nvPr/>
        </p:nvSpPr>
        <p:spPr>
          <a:xfrm>
            <a:off x="12679923" y="6131384"/>
            <a:ext cx="8508704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 finish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Google Shape;125;p12"/>
          <p:cNvSpPr txBox="1"/>
          <p:nvPr/>
        </p:nvSpPr>
        <p:spPr>
          <a:xfrm>
            <a:off x="13035305" y="8224750"/>
            <a:ext cx="8508704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 eat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0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-20783" y="272295"/>
            <a:ext cx="18308782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Differentiation</a:t>
            </a:r>
            <a:endParaRPr sz="300" dirty="0"/>
          </a:p>
        </p:txBody>
      </p:sp>
      <p:sp>
        <p:nvSpPr>
          <p:cNvPr id="196" name="Google Shape;196;p16"/>
          <p:cNvSpPr/>
          <p:nvPr/>
        </p:nvSpPr>
        <p:spPr>
          <a:xfrm rot="10445881">
            <a:off x="80581" y="8416574"/>
            <a:ext cx="1786195" cy="1659360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86;p16"/>
          <p:cNvSpPr txBox="1"/>
          <p:nvPr/>
        </p:nvSpPr>
        <p:spPr>
          <a:xfrm>
            <a:off x="17185748" y="161495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3:00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9315"/>
            <a:ext cx="9164782" cy="6450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217" y="3189824"/>
            <a:ext cx="9164782" cy="5139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455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-20783" y="272295"/>
            <a:ext cx="18308782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Feedback </a:t>
            </a:r>
            <a:endParaRPr sz="300" dirty="0"/>
          </a:p>
        </p:txBody>
      </p:sp>
      <p:sp>
        <p:nvSpPr>
          <p:cNvPr id="196" name="Google Shape;196;p16"/>
          <p:cNvSpPr/>
          <p:nvPr/>
        </p:nvSpPr>
        <p:spPr>
          <a:xfrm rot="10445881">
            <a:off x="80581" y="8416574"/>
            <a:ext cx="1786195" cy="1659360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86;p16"/>
          <p:cNvSpPr txBox="1"/>
          <p:nvPr/>
        </p:nvSpPr>
        <p:spPr>
          <a:xfrm>
            <a:off x="17185748" y="161495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3:00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9315"/>
            <a:ext cx="9164782" cy="64507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3217" y="3189824"/>
            <a:ext cx="9164782" cy="5139313"/>
          </a:xfrm>
          <a:prstGeom prst="rect">
            <a:avLst/>
          </a:prstGeom>
        </p:spPr>
      </p:pic>
      <p:sp>
        <p:nvSpPr>
          <p:cNvPr id="7" name="Google Shape;125;p12"/>
          <p:cNvSpPr txBox="1"/>
          <p:nvPr/>
        </p:nvSpPr>
        <p:spPr>
          <a:xfrm>
            <a:off x="614514" y="4728833"/>
            <a:ext cx="850870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Dad will wash his car next week.</a:t>
            </a:r>
            <a:endParaRPr lang="en-US" sz="40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Google Shape;125;p12"/>
          <p:cNvSpPr txBox="1"/>
          <p:nvPr/>
        </p:nvSpPr>
        <p:spPr>
          <a:xfrm>
            <a:off x="614512" y="5977908"/>
            <a:ext cx="850870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She won’t cook dinner.</a:t>
            </a:r>
            <a:endParaRPr lang="en-US" sz="40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Google Shape;125;p12"/>
          <p:cNvSpPr txBox="1"/>
          <p:nvPr/>
        </p:nvSpPr>
        <p:spPr>
          <a:xfrm>
            <a:off x="11053913" y="3885731"/>
            <a:ext cx="850870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swim</a:t>
            </a:r>
            <a:endParaRPr lang="en-US" sz="40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Google Shape;125;p12"/>
          <p:cNvSpPr txBox="1"/>
          <p:nvPr/>
        </p:nvSpPr>
        <p:spPr>
          <a:xfrm>
            <a:off x="10789670" y="4581638"/>
            <a:ext cx="2635384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40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 play</a:t>
            </a:r>
            <a:endParaRPr lang="en-US" sz="40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1012348" y="6774873"/>
            <a:ext cx="1643779" cy="733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012347" y="7455039"/>
            <a:ext cx="1643779" cy="7331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33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1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03" name="Google Shape;103;p11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1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1"/>
          <p:cNvSpPr/>
          <p:nvPr/>
        </p:nvSpPr>
        <p:spPr>
          <a:xfrm>
            <a:off x="1284871" y="1726712"/>
            <a:ext cx="2187501" cy="2167615"/>
          </a:xfrm>
          <a:custGeom>
            <a:avLst/>
            <a:gdLst/>
            <a:ahLst/>
            <a:cxnLst/>
            <a:rect l="l" t="t" r="r" b="b"/>
            <a:pathLst>
              <a:path w="2187501" h="2167615" extrusionOk="0">
                <a:moveTo>
                  <a:pt x="0" y="0"/>
                </a:moveTo>
                <a:lnTo>
                  <a:pt x="2187502" y="0"/>
                </a:lnTo>
                <a:lnTo>
                  <a:pt x="2187502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11"/>
          <p:cNvSpPr/>
          <p:nvPr/>
        </p:nvSpPr>
        <p:spPr>
          <a:xfrm>
            <a:off x="1284871" y="4174304"/>
            <a:ext cx="2080910" cy="2167615"/>
          </a:xfrm>
          <a:custGeom>
            <a:avLst/>
            <a:gdLst/>
            <a:ahLst/>
            <a:cxnLst/>
            <a:rect l="l" t="t" r="r" b="b"/>
            <a:pathLst>
              <a:path w="2080910" h="2167615" extrusionOk="0">
                <a:moveTo>
                  <a:pt x="0" y="0"/>
                </a:moveTo>
                <a:lnTo>
                  <a:pt x="2080910" y="0"/>
                </a:lnTo>
                <a:lnTo>
                  <a:pt x="2080910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11"/>
          <p:cNvSpPr/>
          <p:nvPr/>
        </p:nvSpPr>
        <p:spPr>
          <a:xfrm>
            <a:off x="1259253" y="6627168"/>
            <a:ext cx="2132145" cy="2167615"/>
          </a:xfrm>
          <a:custGeom>
            <a:avLst/>
            <a:gdLst/>
            <a:ahLst/>
            <a:cxnLst/>
            <a:rect l="l" t="t" r="r" b="b"/>
            <a:pathLst>
              <a:path w="2132145" h="2167615" extrusionOk="0">
                <a:moveTo>
                  <a:pt x="0" y="0"/>
                </a:moveTo>
                <a:lnTo>
                  <a:pt x="2132144" y="0"/>
                </a:lnTo>
                <a:lnTo>
                  <a:pt x="2132144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11"/>
          <p:cNvSpPr txBox="1"/>
          <p:nvPr/>
        </p:nvSpPr>
        <p:spPr>
          <a:xfrm>
            <a:off x="0" y="1028700"/>
            <a:ext cx="18288000" cy="69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Outcomes</a:t>
            </a:r>
            <a:endParaRPr sz="600" dirty="0"/>
          </a:p>
        </p:txBody>
      </p:sp>
      <p:sp>
        <p:nvSpPr>
          <p:cNvPr id="109" name="Google Shape;109;p11"/>
          <p:cNvSpPr txBox="1"/>
          <p:nvPr/>
        </p:nvSpPr>
        <p:spPr>
          <a:xfrm>
            <a:off x="3642350" y="2457424"/>
            <a:ext cx="1361695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 dirty="0" smtClean="0">
                <a:solidFill>
                  <a:srgbClr val="93B242"/>
                </a:solidFill>
                <a:latin typeface="Luckiest Guy"/>
                <a:ea typeface="Luckiest Guy"/>
                <a:cs typeface="Luckiest Guy"/>
                <a:sym typeface="Luckiest Guy"/>
              </a:rPr>
              <a:t>Identify Future Simple with (will + verb).</a:t>
            </a:r>
            <a:endParaRPr dirty="0"/>
          </a:p>
        </p:txBody>
      </p:sp>
      <p:sp>
        <p:nvSpPr>
          <p:cNvPr id="110" name="Google Shape;110;p11"/>
          <p:cNvSpPr txBox="1"/>
          <p:nvPr/>
        </p:nvSpPr>
        <p:spPr>
          <a:xfrm>
            <a:off x="3472372" y="4800008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 dirty="0" smtClean="0">
                <a:solidFill>
                  <a:srgbClr val="FF6EA6"/>
                </a:solidFill>
                <a:latin typeface="Luckiest Guy"/>
                <a:ea typeface="Luckiest Guy"/>
                <a:cs typeface="Luckiest Guy"/>
                <a:sym typeface="Luckiest Guy"/>
              </a:rPr>
              <a:t>Use Future Simple using (Will + verb) in sentences. </a:t>
            </a:r>
            <a:endParaRPr dirty="0"/>
          </a:p>
        </p:txBody>
      </p:sp>
      <p:sp>
        <p:nvSpPr>
          <p:cNvPr id="111" name="Google Shape;111;p11"/>
          <p:cNvSpPr/>
          <p:nvPr/>
        </p:nvSpPr>
        <p:spPr>
          <a:xfrm rot="-3082562">
            <a:off x="16178257" y="7418959"/>
            <a:ext cx="2162086" cy="3990428"/>
          </a:xfrm>
          <a:custGeom>
            <a:avLst/>
            <a:gdLst/>
            <a:ahLst/>
            <a:cxnLst/>
            <a:rect l="l" t="t" r="r" b="b"/>
            <a:pathLst>
              <a:path w="2162086" h="3990428" extrusionOk="0">
                <a:moveTo>
                  <a:pt x="0" y="0"/>
                </a:moveTo>
                <a:lnTo>
                  <a:pt x="2162086" y="0"/>
                </a:lnTo>
                <a:lnTo>
                  <a:pt x="2162086" y="3990428"/>
                </a:lnTo>
                <a:lnTo>
                  <a:pt x="0" y="399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11"/>
          <p:cNvSpPr/>
          <p:nvPr/>
        </p:nvSpPr>
        <p:spPr>
          <a:xfrm rot="10020323">
            <a:off x="-715399" y="-470675"/>
            <a:ext cx="3074302" cy="2615951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11"/>
          <p:cNvSpPr txBox="1"/>
          <p:nvPr/>
        </p:nvSpPr>
        <p:spPr>
          <a:xfrm>
            <a:off x="3512859" y="7159370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i="0" u="none" strike="noStrike" cap="none" dirty="0" smtClean="0">
                <a:solidFill>
                  <a:srgbClr val="7263CF"/>
                </a:solidFill>
                <a:latin typeface="Luckiest Guy"/>
                <a:ea typeface="Luckiest Guy"/>
                <a:cs typeface="Luckiest Guy"/>
                <a:sym typeface="Luckiest Guy"/>
              </a:rPr>
              <a:t>Perceive the importance of positive attitude by sharing experiences.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18"/>
          <p:cNvGrpSpPr/>
          <p:nvPr/>
        </p:nvGrpSpPr>
        <p:grpSpPr>
          <a:xfrm>
            <a:off x="3962796" y="5940495"/>
            <a:ext cx="10500262" cy="1101564"/>
            <a:chOff x="0" y="-38100"/>
            <a:chExt cx="2765483" cy="290183"/>
          </a:xfrm>
        </p:grpSpPr>
        <p:sp>
          <p:nvSpPr>
            <p:cNvPr id="221" name="Google Shape;221;p18"/>
            <p:cNvSpPr/>
            <p:nvPr/>
          </p:nvSpPr>
          <p:spPr>
            <a:xfrm>
              <a:off x="0" y="0"/>
              <a:ext cx="2765483" cy="252083"/>
            </a:xfrm>
            <a:custGeom>
              <a:avLst/>
              <a:gdLst/>
              <a:ahLst/>
              <a:cxnLst/>
              <a:rect l="l" t="t" r="r" b="b"/>
              <a:pathLst>
                <a:path w="2765483" h="252083" extrusionOk="0">
                  <a:moveTo>
                    <a:pt x="2765483" y="22119"/>
                  </a:moveTo>
                  <a:lnTo>
                    <a:pt x="2765483" y="229965"/>
                  </a:lnTo>
                  <a:cubicBezTo>
                    <a:pt x="2765483" y="242180"/>
                    <a:pt x="2755579" y="252083"/>
                    <a:pt x="2743364" y="252083"/>
                  </a:cubicBezTo>
                  <a:lnTo>
                    <a:pt x="22119" y="252083"/>
                  </a:lnTo>
                  <a:cubicBezTo>
                    <a:pt x="9903" y="252083"/>
                    <a:pt x="0" y="242180"/>
                    <a:pt x="0" y="229965"/>
                  </a:cubicBezTo>
                  <a:lnTo>
                    <a:pt x="0" y="22119"/>
                  </a:lnTo>
                  <a:cubicBezTo>
                    <a:pt x="0" y="9903"/>
                    <a:pt x="9903" y="0"/>
                    <a:pt x="22119" y="0"/>
                  </a:cubicBezTo>
                  <a:lnTo>
                    <a:pt x="2743364" y="0"/>
                  </a:lnTo>
                  <a:cubicBezTo>
                    <a:pt x="2755579" y="0"/>
                    <a:pt x="2765483" y="9903"/>
                    <a:pt x="2765483" y="22119"/>
                  </a:cubicBezTo>
                  <a:close/>
                </a:path>
              </a:pathLst>
            </a:custGeom>
            <a:solidFill>
              <a:srgbClr val="C0D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8"/>
            <p:cNvSpPr txBox="1"/>
            <p:nvPr/>
          </p:nvSpPr>
          <p:spPr>
            <a:xfrm>
              <a:off x="0" y="-38100"/>
              <a:ext cx="2765482" cy="290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" name="Google Shape;223;p18"/>
          <p:cNvSpPr txBox="1"/>
          <p:nvPr/>
        </p:nvSpPr>
        <p:spPr>
          <a:xfrm>
            <a:off x="3437700" y="6271204"/>
            <a:ext cx="114126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smtClean="0">
                <a:solidFill>
                  <a:srgbClr val="206040"/>
                </a:solidFill>
                <a:latin typeface="DM Sans"/>
                <a:ea typeface="DM Sans"/>
                <a:cs typeface="DM Sans"/>
                <a:sym typeface="DM Sans"/>
              </a:rPr>
              <a:t>I will ………</a:t>
            </a:r>
            <a:endParaRPr sz="2000" b="1" dirty="0"/>
          </a:p>
        </p:txBody>
      </p:sp>
      <p:sp>
        <p:nvSpPr>
          <p:cNvPr id="224" name="Google Shape;224;p18"/>
          <p:cNvSpPr/>
          <p:nvPr/>
        </p:nvSpPr>
        <p:spPr>
          <a:xfrm rot="7381935">
            <a:off x="1603771" y="6813557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8"/>
          <p:cNvSpPr/>
          <p:nvPr/>
        </p:nvSpPr>
        <p:spPr>
          <a:xfrm rot="-6240215">
            <a:off x="15539587" y="848518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18"/>
          <p:cNvSpPr txBox="1"/>
          <p:nvPr/>
        </p:nvSpPr>
        <p:spPr>
          <a:xfrm>
            <a:off x="2175374" y="2861900"/>
            <a:ext cx="13937400" cy="3077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What </a:t>
            </a:r>
            <a:r>
              <a:rPr lang="en-US" sz="12500" b="0" i="0" u="none" strike="noStrike" cap="none" dirty="0" smtClean="0">
                <a:solidFill>
                  <a:srgbClr val="FDD928"/>
                </a:solidFill>
                <a:latin typeface="Luckiest Guy"/>
                <a:ea typeface="Luckiest Guy"/>
                <a:cs typeface="Luckiest Guy"/>
                <a:sym typeface="Luckiest Guy"/>
              </a:rPr>
              <a:t>will</a:t>
            </a:r>
            <a:r>
              <a:rPr lang="en-US" sz="125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 you do after school?</a:t>
            </a:r>
            <a:endParaRPr dirty="0"/>
          </a:p>
        </p:txBody>
      </p:sp>
      <p:sp>
        <p:nvSpPr>
          <p:cNvPr id="12" name="Google Shape;186;p16"/>
          <p:cNvSpPr txBox="1"/>
          <p:nvPr/>
        </p:nvSpPr>
        <p:spPr>
          <a:xfrm>
            <a:off x="0" y="505586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Relate to Real Life</a:t>
            </a:r>
            <a:endParaRPr sz="200" dirty="0"/>
          </a:p>
        </p:txBody>
      </p:sp>
      <p:sp>
        <p:nvSpPr>
          <p:cNvPr id="13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agan Structure: RallyRobin – Fountain Middle School Teacher's Programs and  Strategies Web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738" y="8102070"/>
            <a:ext cx="1194523" cy="105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/>
          <p:nvPr/>
        </p:nvSpPr>
        <p:spPr>
          <a:xfrm rot="7381935">
            <a:off x="659576" y="7851878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8"/>
          <p:cNvSpPr/>
          <p:nvPr/>
        </p:nvSpPr>
        <p:spPr>
          <a:xfrm rot="-6240215">
            <a:off x="16665213" y="4048209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6" name="Google Shape;226;p18"/>
          <p:cNvSpPr txBox="1"/>
          <p:nvPr/>
        </p:nvSpPr>
        <p:spPr>
          <a:xfrm>
            <a:off x="2175299" y="1689238"/>
            <a:ext cx="13937400" cy="709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80000"/>
              </a:lnSpc>
            </a:pPr>
            <a:r>
              <a:rPr lang="en-US" sz="9600" b="1" dirty="0">
                <a:solidFill>
                  <a:schemeClr val="tx1"/>
                </a:solidFill>
                <a:latin typeface="Kristen ITC" panose="03050502040202030202" pitchFamily="66" charset="0"/>
              </a:rPr>
              <a:t>What is the difference </a:t>
            </a: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between</a:t>
            </a:r>
          </a:p>
          <a:p>
            <a:pPr lvl="0" algn="ctr">
              <a:lnSpc>
                <a:spcPct val="80000"/>
              </a:lnSpc>
            </a:pP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 </a:t>
            </a:r>
          </a:p>
          <a:p>
            <a:pPr lvl="0" algn="ctr">
              <a:lnSpc>
                <a:spcPct val="80000"/>
              </a:lnSpc>
            </a:pP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"</a:t>
            </a:r>
            <a:r>
              <a:rPr lang="en-US" sz="9600" b="1" dirty="0">
                <a:solidFill>
                  <a:schemeClr val="tx1"/>
                </a:solidFill>
                <a:latin typeface="Kristen ITC" panose="03050502040202030202" pitchFamily="66" charset="0"/>
              </a:rPr>
              <a:t>I </a:t>
            </a:r>
            <a:r>
              <a:rPr lang="en-US" sz="9600" b="1" dirty="0">
                <a:solidFill>
                  <a:srgbClr val="FFC000"/>
                </a:solidFill>
                <a:latin typeface="Kristen ITC" panose="03050502040202030202" pitchFamily="66" charset="0"/>
              </a:rPr>
              <a:t>will</a:t>
            </a:r>
            <a:r>
              <a:rPr lang="en-US" sz="9600" b="1" dirty="0">
                <a:solidFill>
                  <a:schemeClr val="tx1"/>
                </a:solidFill>
                <a:latin typeface="Kristen ITC" panose="03050502040202030202" pitchFamily="66" charset="0"/>
              </a:rPr>
              <a:t> eat" </a:t>
            </a:r>
            <a:endParaRPr lang="en-US" sz="9600" b="1" dirty="0" smtClean="0">
              <a:solidFill>
                <a:schemeClr val="tx1"/>
              </a:solidFill>
              <a:latin typeface="Kristen ITC" panose="03050502040202030202" pitchFamily="66" charset="0"/>
            </a:endParaRPr>
          </a:p>
          <a:p>
            <a:pPr lvl="0" algn="ctr">
              <a:lnSpc>
                <a:spcPct val="80000"/>
              </a:lnSpc>
            </a:pP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and </a:t>
            </a:r>
          </a:p>
          <a:p>
            <a:pPr lvl="0" algn="ctr">
              <a:lnSpc>
                <a:spcPct val="80000"/>
              </a:lnSpc>
            </a:pP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"</a:t>
            </a:r>
            <a:r>
              <a:rPr lang="en-US" sz="9600" b="1" dirty="0">
                <a:solidFill>
                  <a:schemeClr val="tx1"/>
                </a:solidFill>
                <a:latin typeface="Kristen ITC" panose="03050502040202030202" pitchFamily="66" charset="0"/>
              </a:rPr>
              <a:t>I </a:t>
            </a:r>
            <a:r>
              <a:rPr lang="en-US" sz="9600" b="1" dirty="0">
                <a:solidFill>
                  <a:srgbClr val="FF0000"/>
                </a:solidFill>
                <a:latin typeface="Kristen ITC" panose="03050502040202030202" pitchFamily="66" charset="0"/>
              </a:rPr>
              <a:t>am</a:t>
            </a:r>
            <a:r>
              <a:rPr lang="en-US" sz="9600" b="1" dirty="0">
                <a:solidFill>
                  <a:schemeClr val="tx1"/>
                </a:solidFill>
                <a:latin typeface="Kristen ITC" panose="03050502040202030202" pitchFamily="66" charset="0"/>
              </a:rPr>
              <a:t> eat</a:t>
            </a:r>
            <a:r>
              <a:rPr lang="en-US" sz="9600" b="1" dirty="0">
                <a:solidFill>
                  <a:srgbClr val="FF0000"/>
                </a:solidFill>
                <a:latin typeface="Kristen ITC" panose="03050502040202030202" pitchFamily="66" charset="0"/>
              </a:rPr>
              <a:t>ing</a:t>
            </a:r>
            <a:r>
              <a:rPr lang="en-US" sz="9600" b="1" dirty="0" smtClean="0">
                <a:solidFill>
                  <a:schemeClr val="tx1"/>
                </a:solidFill>
                <a:latin typeface="Kristen ITC" panose="03050502040202030202" pitchFamily="66" charset="0"/>
              </a:rPr>
              <a:t>"?</a:t>
            </a:r>
            <a:endParaRPr kumimoji="0" sz="8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Kristen ITC" panose="03050502040202030202" pitchFamily="66" charset="0"/>
              <a:sym typeface="Arial"/>
            </a:endParaRPr>
          </a:p>
        </p:txBody>
      </p:sp>
      <p:sp>
        <p:nvSpPr>
          <p:cNvPr id="12" name="Google Shape;186;p16"/>
          <p:cNvSpPr txBox="1"/>
          <p:nvPr/>
        </p:nvSpPr>
        <p:spPr>
          <a:xfrm>
            <a:off x="0" y="505586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Critical Thinking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+mn-ea"/>
                <a:cs typeface="+mn-cs"/>
                <a:sym typeface="Luckiest Guy"/>
              </a:rPr>
              <a:t>mins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Google Shape;186;p16"/>
          <p:cNvSpPr txBox="1"/>
          <p:nvPr/>
        </p:nvSpPr>
        <p:spPr>
          <a:xfrm>
            <a:off x="8540924" y="9612896"/>
            <a:ext cx="1206151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sym typeface="Luckiest Guy"/>
              </a:rPr>
              <a:t>Buzz In</a:t>
            </a:r>
            <a:endParaRPr sz="3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082" y="2023888"/>
            <a:ext cx="16250640" cy="6588097"/>
          </a:xfrm>
          <a:prstGeom prst="rect">
            <a:avLst/>
          </a:prstGeom>
        </p:spPr>
      </p:pic>
      <p:sp>
        <p:nvSpPr>
          <p:cNvPr id="3" name="Google Shape;186;p16"/>
          <p:cNvSpPr txBox="1"/>
          <p:nvPr/>
        </p:nvSpPr>
        <p:spPr>
          <a:xfrm>
            <a:off x="0" y="505586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Summative Assessment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+mn-ea"/>
                <a:cs typeface="+mn-cs"/>
                <a:sym typeface="Luckiest Guy"/>
              </a:rPr>
              <a:t>mins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38" y="9383429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86;p16"/>
          <p:cNvSpPr txBox="1"/>
          <p:nvPr/>
        </p:nvSpPr>
        <p:spPr>
          <a:xfrm>
            <a:off x="0" y="1400140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Open our book p. 106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74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1082" y="2023888"/>
            <a:ext cx="16250640" cy="6588097"/>
          </a:xfrm>
          <a:prstGeom prst="rect">
            <a:avLst/>
          </a:prstGeom>
        </p:spPr>
      </p:pic>
      <p:sp>
        <p:nvSpPr>
          <p:cNvPr id="3" name="Google Shape;186;p16"/>
          <p:cNvSpPr txBox="1"/>
          <p:nvPr/>
        </p:nvSpPr>
        <p:spPr>
          <a:xfrm>
            <a:off x="0" y="505586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Feedback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+mn-ea"/>
                <a:cs typeface="+mn-cs"/>
                <a:sym typeface="Luckiest Guy"/>
              </a:rPr>
              <a:t>mins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38" y="9383429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25;p12"/>
          <p:cNvSpPr txBox="1"/>
          <p:nvPr/>
        </p:nvSpPr>
        <p:spPr>
          <a:xfrm>
            <a:off x="4687750" y="4521014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study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Google Shape;125;p12"/>
          <p:cNvSpPr txBox="1"/>
          <p:nvPr/>
        </p:nvSpPr>
        <p:spPr>
          <a:xfrm>
            <a:off x="4341387" y="5561531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pass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Google Shape;125;p12"/>
          <p:cNvSpPr txBox="1"/>
          <p:nvPr/>
        </p:nvSpPr>
        <p:spPr>
          <a:xfrm>
            <a:off x="4341387" y="6431963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see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Google Shape;125;p12"/>
          <p:cNvSpPr txBox="1"/>
          <p:nvPr/>
        </p:nvSpPr>
        <p:spPr>
          <a:xfrm>
            <a:off x="4341387" y="7338367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play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Google Shape;186;p16"/>
          <p:cNvSpPr txBox="1"/>
          <p:nvPr/>
        </p:nvSpPr>
        <p:spPr>
          <a:xfrm>
            <a:off x="0" y="1400140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Open your book p. 106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7758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>
            <a:extLst>
              <a:ext uri="{FF2B5EF4-FFF2-40B4-BE49-F238E27FC236}">
                <a16:creationId xmlns:a16="http://schemas.microsoft.com/office/drawing/2014/main" xmlns="" id="{39765248-610B-C246-7587-6C1DD3B27A4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8287999" cy="606283"/>
          </a:xfrm>
          <a:prstGeom prst="roundRect">
            <a:avLst>
              <a:gd name="adj" fmla="val 9641"/>
            </a:avLst>
          </a:prstGeom>
          <a:noFill/>
          <a:ln w="38100">
            <a:noFill/>
          </a:ln>
        </p:spPr>
        <p:txBody>
          <a:bodyPr vert="horz" wrap="square" lIns="378000" tIns="378000" rIns="378000" bIns="2160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 defTabSz="1371600">
              <a:buClrTx/>
            </a:pPr>
            <a:r>
              <a:rPr lang="en-US" sz="2400" dirty="0" smtClean="0">
                <a:solidFill>
                  <a:prstClr val="white"/>
                </a:solidFill>
                <a:latin typeface="Calibri" panose="020F0502020204030204"/>
              </a:rPr>
              <a:t>Wrap Up</a:t>
            </a:r>
            <a:endParaRPr lang="en-US" sz="2400" dirty="0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8F2566CA-454A-80E3-C116-9E7D34C72C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0607520"/>
              </p:ext>
            </p:extLst>
          </p:nvPr>
        </p:nvGraphicFramePr>
        <p:xfrm>
          <a:off x="635320" y="1673978"/>
          <a:ext cx="9352338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Spin Trigger">
            <a:extLst>
              <a:ext uri="{FF2B5EF4-FFF2-40B4-BE49-F238E27FC236}">
                <a16:creationId xmlns:a16="http://schemas.microsoft.com/office/drawing/2014/main" xmlns="" id="{D9FE57B6-CD10-4217-B7AF-2AA4245C5943}"/>
              </a:ext>
            </a:extLst>
          </p:cNvPr>
          <p:cNvSpPr/>
          <p:nvPr/>
        </p:nvSpPr>
        <p:spPr>
          <a:xfrm>
            <a:off x="5134709" y="7789028"/>
            <a:ext cx="985328" cy="123908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  <a:effectLst>
            <a:glow>
              <a:schemeClr val="accent1">
                <a:alpha val="40000"/>
              </a:schemeClr>
            </a:glow>
            <a:outerShdw dist="38100" dir="2460000" algn="t" rotWithShape="0">
              <a:srgbClr val="C00000">
                <a:alpha val="29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162000" rIns="162000" bIns="162000" anchor="ctr">
            <a:spAutoFit/>
          </a:bodyPr>
          <a:lstStyle/>
          <a:p>
            <a:pPr algn="ctr" defTabSz="1371600">
              <a:buClrTx/>
              <a:defRPr/>
            </a:pPr>
            <a:endParaRPr lang="en-GB" sz="3600" b="1" kern="1200" cap="all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xmlns="" id="{7564C86F-9A25-1060-F8B0-DF4EE1237619}"/>
              </a:ext>
            </a:extLst>
          </p:cNvPr>
          <p:cNvSpPr/>
          <p:nvPr/>
        </p:nvSpPr>
        <p:spPr>
          <a:xfrm>
            <a:off x="1620908" y="5052465"/>
            <a:ext cx="1178523" cy="812933"/>
          </a:xfrm>
          <a:prstGeom prst="homePlate">
            <a:avLst/>
          </a:prstGeom>
          <a:solidFill>
            <a:srgbClr val="FCB02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GB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5CFFA38-03F9-5E29-7D95-B49DB2E26071}"/>
              </a:ext>
            </a:extLst>
          </p:cNvPr>
          <p:cNvSpPr txBox="1"/>
          <p:nvPr/>
        </p:nvSpPr>
        <p:spPr>
          <a:xfrm>
            <a:off x="3586161" y="671261"/>
            <a:ext cx="11115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buClrTx/>
            </a:pPr>
            <a:r>
              <a:rPr lang="en-GB" sz="27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Spin the wheels and make a funny sentence!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xmlns="" id="{666650B9-7BF6-54D2-6B4D-ED140A603A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0424099"/>
              </p:ext>
            </p:extLst>
          </p:nvPr>
        </p:nvGraphicFramePr>
        <p:xfrm>
          <a:off x="8129587" y="1673978"/>
          <a:ext cx="9172575" cy="6115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Arrow: Pentagon 11">
            <a:extLst>
              <a:ext uri="{FF2B5EF4-FFF2-40B4-BE49-F238E27FC236}">
                <a16:creationId xmlns:a16="http://schemas.microsoft.com/office/drawing/2014/main" xmlns="" id="{B0A7F8D4-B421-9AD7-CA92-6DDE2D30F831}"/>
              </a:ext>
            </a:extLst>
          </p:cNvPr>
          <p:cNvSpPr/>
          <p:nvPr/>
        </p:nvSpPr>
        <p:spPr>
          <a:xfrm>
            <a:off x="8942783" y="5052465"/>
            <a:ext cx="1178523" cy="812933"/>
          </a:xfrm>
          <a:prstGeom prst="homePlate">
            <a:avLst/>
          </a:prstGeom>
          <a:solidFill>
            <a:srgbClr val="FCB02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GB" sz="270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Spin Trigger">
            <a:extLst>
              <a:ext uri="{FF2B5EF4-FFF2-40B4-BE49-F238E27FC236}">
                <a16:creationId xmlns:a16="http://schemas.microsoft.com/office/drawing/2014/main" xmlns="" id="{75B38CCB-3254-EFDE-1816-810F48B0B2AB}"/>
              </a:ext>
            </a:extLst>
          </p:cNvPr>
          <p:cNvSpPr/>
          <p:nvPr/>
        </p:nvSpPr>
        <p:spPr>
          <a:xfrm>
            <a:off x="12223210" y="7908614"/>
            <a:ext cx="985328" cy="123908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C00000"/>
            </a:solidFill>
          </a:ln>
          <a:effectLst>
            <a:glow>
              <a:schemeClr val="accent1">
                <a:alpha val="40000"/>
              </a:schemeClr>
            </a:glow>
            <a:outerShdw dist="38100" dir="2460000" algn="t" rotWithShape="0">
              <a:srgbClr val="C00000">
                <a:alpha val="29000"/>
              </a:srgb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62000" tIns="162000" rIns="162000" bIns="162000" anchor="ctr">
            <a:spAutoFit/>
          </a:bodyPr>
          <a:lstStyle/>
          <a:p>
            <a:pPr algn="ctr" defTabSz="1371600">
              <a:buClrTx/>
              <a:defRPr/>
            </a:pPr>
            <a:endParaRPr lang="en-GB" sz="3600" b="1" kern="1200" cap="all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194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43200000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3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5" grpId="1">
        <p:bldAsOne/>
      </p:bldGraphic>
      <p:bldP spid="6" grpId="0" animBg="1"/>
      <p:bldP spid="6" grpId="1" animBg="1"/>
      <p:bldP spid="6" grpId="2" animBg="1"/>
      <p:bldP spid="6" grpId="3" animBg="1"/>
      <p:bldGraphic spid="11" grpId="0">
        <p:bldAsOne/>
      </p:bldGraphic>
      <p:bldGraphic spid="11" grpId="1">
        <p:bldAsOne/>
      </p:bldGraphic>
      <p:bldP spid="13" grpId="0" animBg="1"/>
      <p:bldP spid="13" grpId="1" animBg="1"/>
      <p:bldP spid="13" grpId="2" animBg="1"/>
      <p:bldP spid="13" grpId="3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0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78" name="Google Shape;78;p10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10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10"/>
          <p:cNvSpPr txBox="1"/>
          <p:nvPr/>
        </p:nvSpPr>
        <p:spPr>
          <a:xfrm>
            <a:off x="1" y="2711649"/>
            <a:ext cx="18287999" cy="407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Will + Verb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3" name="Google Shape;83;p10"/>
          <p:cNvGrpSpPr/>
          <p:nvPr/>
        </p:nvGrpSpPr>
        <p:grpSpPr>
          <a:xfrm>
            <a:off x="7257659" y="6105824"/>
            <a:ext cx="3793311" cy="994095"/>
            <a:chOff x="0" y="-172044"/>
            <a:chExt cx="5057748" cy="1325460"/>
          </a:xfrm>
        </p:grpSpPr>
        <p:grpSp>
          <p:nvGrpSpPr>
            <p:cNvPr id="84" name="Google Shape;84;p10"/>
            <p:cNvGrpSpPr/>
            <p:nvPr/>
          </p:nvGrpSpPr>
          <p:grpSpPr>
            <a:xfrm>
              <a:off x="0" y="-172044"/>
              <a:ext cx="5057748" cy="1325460"/>
              <a:chOff x="0" y="-38100"/>
              <a:chExt cx="1119801" cy="293529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0" y="0"/>
                <a:ext cx="1119801" cy="255429"/>
              </a:xfrm>
              <a:custGeom>
                <a:avLst/>
                <a:gdLst/>
                <a:ahLst/>
                <a:cxnLst/>
                <a:rect l="l" t="t" r="r" b="b"/>
                <a:pathLst>
                  <a:path w="1119801" h="255429" extrusionOk="0">
                    <a:moveTo>
                      <a:pt x="1119801" y="54626"/>
                    </a:moveTo>
                    <a:lnTo>
                      <a:pt x="1119801" y="200804"/>
                    </a:lnTo>
                    <a:cubicBezTo>
                      <a:pt x="1119801" y="230972"/>
                      <a:pt x="1095344" y="255429"/>
                      <a:pt x="1065175" y="255429"/>
                    </a:cubicBezTo>
                    <a:lnTo>
                      <a:pt x="54626" y="255429"/>
                    </a:lnTo>
                    <a:cubicBezTo>
                      <a:pt x="40138" y="255429"/>
                      <a:pt x="26244" y="249674"/>
                      <a:pt x="15999" y="239430"/>
                    </a:cubicBezTo>
                    <a:cubicBezTo>
                      <a:pt x="5755" y="229185"/>
                      <a:pt x="0" y="215291"/>
                      <a:pt x="0" y="200804"/>
                    </a:cubicBezTo>
                    <a:lnTo>
                      <a:pt x="0" y="54626"/>
                    </a:lnTo>
                    <a:cubicBezTo>
                      <a:pt x="0" y="40138"/>
                      <a:pt x="5755" y="26244"/>
                      <a:pt x="15999" y="15999"/>
                    </a:cubicBezTo>
                    <a:cubicBezTo>
                      <a:pt x="26244" y="5755"/>
                      <a:pt x="40138" y="0"/>
                      <a:pt x="54626" y="0"/>
                    </a:cubicBezTo>
                    <a:lnTo>
                      <a:pt x="1065175" y="0"/>
                    </a:lnTo>
                    <a:cubicBezTo>
                      <a:pt x="1079663" y="0"/>
                      <a:pt x="1093557" y="5755"/>
                      <a:pt x="1103801" y="15999"/>
                    </a:cubicBezTo>
                    <a:cubicBezTo>
                      <a:pt x="1114045" y="26244"/>
                      <a:pt x="1119801" y="40138"/>
                      <a:pt x="1119801" y="54626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0"/>
              <p:cNvSpPr txBox="1"/>
              <p:nvPr/>
            </p:nvSpPr>
            <p:spPr>
              <a:xfrm>
                <a:off x="0" y="-38100"/>
                <a:ext cx="1119801" cy="293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10"/>
            <p:cNvSpPr txBox="1"/>
            <p:nvPr/>
          </p:nvSpPr>
          <p:spPr>
            <a:xfrm>
              <a:off x="246676" y="376737"/>
              <a:ext cx="4564500" cy="486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4996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98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06040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Part 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8" name="Google Shape;88;p10"/>
          <p:cNvSpPr/>
          <p:nvPr/>
        </p:nvSpPr>
        <p:spPr>
          <a:xfrm rot="-743712">
            <a:off x="11112532" y="7253474"/>
            <a:ext cx="4133842" cy="3254608"/>
          </a:xfrm>
          <a:custGeom>
            <a:avLst/>
            <a:gdLst/>
            <a:ahLst/>
            <a:cxnLst/>
            <a:rect l="l" t="t" r="r" b="b"/>
            <a:pathLst>
              <a:path w="4133842" h="3254608" extrusionOk="0">
                <a:moveTo>
                  <a:pt x="0" y="0"/>
                </a:moveTo>
                <a:lnTo>
                  <a:pt x="4133842" y="0"/>
                </a:lnTo>
                <a:lnTo>
                  <a:pt x="4133842" y="3254608"/>
                </a:lnTo>
                <a:lnTo>
                  <a:pt x="0" y="3254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 rot="-817670">
            <a:off x="5183213" y="-87108"/>
            <a:ext cx="2847072" cy="2479111"/>
          </a:xfrm>
          <a:custGeom>
            <a:avLst/>
            <a:gdLst/>
            <a:ahLst/>
            <a:cxnLst/>
            <a:rect l="l" t="t" r="r" b="b"/>
            <a:pathLst>
              <a:path w="2847072" h="2479111" extrusionOk="0">
                <a:moveTo>
                  <a:pt x="0" y="0"/>
                </a:moveTo>
                <a:lnTo>
                  <a:pt x="2847072" y="0"/>
                </a:lnTo>
                <a:lnTo>
                  <a:pt x="2847072" y="2479111"/>
                </a:lnTo>
                <a:lnTo>
                  <a:pt x="0" y="2479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 rot="-1167883">
            <a:off x="10051665" y="-751766"/>
            <a:ext cx="3402793" cy="3155317"/>
          </a:xfrm>
          <a:custGeom>
            <a:avLst/>
            <a:gdLst/>
            <a:ahLst/>
            <a:cxnLst/>
            <a:rect l="l" t="t" r="r" b="b"/>
            <a:pathLst>
              <a:path w="3402793" h="3155317" extrusionOk="0">
                <a:moveTo>
                  <a:pt x="0" y="0"/>
                </a:moveTo>
                <a:lnTo>
                  <a:pt x="3402793" y="0"/>
                </a:lnTo>
                <a:lnTo>
                  <a:pt x="3402793" y="3155317"/>
                </a:lnTo>
                <a:lnTo>
                  <a:pt x="0" y="315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0"/>
          <p:cNvSpPr/>
          <p:nvPr/>
        </p:nvSpPr>
        <p:spPr>
          <a:xfrm rot="1039503">
            <a:off x="3659735" y="7289885"/>
            <a:ext cx="3448046" cy="3140856"/>
          </a:xfrm>
          <a:custGeom>
            <a:avLst/>
            <a:gdLst/>
            <a:ahLst/>
            <a:cxnLst/>
            <a:rect l="l" t="t" r="r" b="b"/>
            <a:pathLst>
              <a:path w="3448046" h="3140856" extrusionOk="0">
                <a:moveTo>
                  <a:pt x="0" y="0"/>
                </a:moveTo>
                <a:lnTo>
                  <a:pt x="3448046" y="0"/>
                </a:lnTo>
                <a:lnTo>
                  <a:pt x="3448046" y="3140856"/>
                </a:lnTo>
                <a:lnTo>
                  <a:pt x="0" y="314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0"/>
          <p:cNvSpPr/>
          <p:nvPr/>
        </p:nvSpPr>
        <p:spPr>
          <a:xfrm rot="-3082562">
            <a:off x="2578960" y="-156672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0"/>
          <p:cNvSpPr/>
          <p:nvPr/>
        </p:nvSpPr>
        <p:spPr>
          <a:xfrm rot="-4701183">
            <a:off x="8470894" y="7023775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2" y="0"/>
                </a:lnTo>
                <a:lnTo>
                  <a:pt x="1346212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0"/>
          <p:cNvSpPr/>
          <p:nvPr/>
        </p:nvSpPr>
        <p:spPr>
          <a:xfrm rot="4152895">
            <a:off x="14272338" y="-76831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5" y="0"/>
                </a:lnTo>
                <a:lnTo>
                  <a:pt x="2000585" y="1702316"/>
                </a:lnTo>
                <a:lnTo>
                  <a:pt x="0" y="1702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0"/>
          <p:cNvSpPr txBox="1"/>
          <p:nvPr/>
        </p:nvSpPr>
        <p:spPr>
          <a:xfrm>
            <a:off x="1028699" y="2764868"/>
            <a:ext cx="1623060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499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Mali"/>
                <a:ea typeface="Mali"/>
                <a:cs typeface="Mali"/>
                <a:sym typeface="Mali"/>
              </a:rPr>
              <a:t>Unit 2 Reading 3 Grammar 1 SB pages 106-107</a:t>
            </a:r>
            <a:endParaRPr kumimoji="0" sz="1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ali"/>
              <a:ea typeface="Mali"/>
              <a:cs typeface="Mali"/>
              <a:sym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23330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1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03" name="Google Shape;103;p11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11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1"/>
          <p:cNvSpPr/>
          <p:nvPr/>
        </p:nvSpPr>
        <p:spPr>
          <a:xfrm>
            <a:off x="1284871" y="1726712"/>
            <a:ext cx="2187501" cy="2167615"/>
          </a:xfrm>
          <a:custGeom>
            <a:avLst/>
            <a:gdLst/>
            <a:ahLst/>
            <a:cxnLst/>
            <a:rect l="l" t="t" r="r" b="b"/>
            <a:pathLst>
              <a:path w="2187501" h="2167615" extrusionOk="0">
                <a:moveTo>
                  <a:pt x="0" y="0"/>
                </a:moveTo>
                <a:lnTo>
                  <a:pt x="2187502" y="0"/>
                </a:lnTo>
                <a:lnTo>
                  <a:pt x="2187502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11"/>
          <p:cNvSpPr/>
          <p:nvPr/>
        </p:nvSpPr>
        <p:spPr>
          <a:xfrm>
            <a:off x="1284871" y="4174304"/>
            <a:ext cx="2080910" cy="2167615"/>
          </a:xfrm>
          <a:custGeom>
            <a:avLst/>
            <a:gdLst/>
            <a:ahLst/>
            <a:cxnLst/>
            <a:rect l="l" t="t" r="r" b="b"/>
            <a:pathLst>
              <a:path w="2080910" h="2167615" extrusionOk="0">
                <a:moveTo>
                  <a:pt x="0" y="0"/>
                </a:moveTo>
                <a:lnTo>
                  <a:pt x="2080910" y="0"/>
                </a:lnTo>
                <a:lnTo>
                  <a:pt x="2080910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11"/>
          <p:cNvSpPr/>
          <p:nvPr/>
        </p:nvSpPr>
        <p:spPr>
          <a:xfrm>
            <a:off x="1259253" y="6627168"/>
            <a:ext cx="2132145" cy="2167615"/>
          </a:xfrm>
          <a:custGeom>
            <a:avLst/>
            <a:gdLst/>
            <a:ahLst/>
            <a:cxnLst/>
            <a:rect l="l" t="t" r="r" b="b"/>
            <a:pathLst>
              <a:path w="2132145" h="2167615" extrusionOk="0">
                <a:moveTo>
                  <a:pt x="0" y="0"/>
                </a:moveTo>
                <a:lnTo>
                  <a:pt x="2132144" y="0"/>
                </a:lnTo>
                <a:lnTo>
                  <a:pt x="2132144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11"/>
          <p:cNvSpPr txBox="1"/>
          <p:nvPr/>
        </p:nvSpPr>
        <p:spPr>
          <a:xfrm>
            <a:off x="0" y="1028700"/>
            <a:ext cx="18288000" cy="69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Outcomes</a:t>
            </a:r>
            <a:endParaRPr kumimoji="0" sz="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11"/>
          <p:cNvSpPr txBox="1"/>
          <p:nvPr/>
        </p:nvSpPr>
        <p:spPr>
          <a:xfrm>
            <a:off x="3642350" y="2457424"/>
            <a:ext cx="1361695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93B24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Identify Future Simple with (will + verb).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1"/>
          <p:cNvSpPr txBox="1"/>
          <p:nvPr/>
        </p:nvSpPr>
        <p:spPr>
          <a:xfrm>
            <a:off x="3472372" y="4800008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6EA6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Use Future Simple using (Will + verb) in sentences.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1" name="Google Shape;111;p11"/>
          <p:cNvSpPr/>
          <p:nvPr/>
        </p:nvSpPr>
        <p:spPr>
          <a:xfrm rot="-3082562">
            <a:off x="16178257" y="7418959"/>
            <a:ext cx="2162086" cy="3990428"/>
          </a:xfrm>
          <a:custGeom>
            <a:avLst/>
            <a:gdLst/>
            <a:ahLst/>
            <a:cxnLst/>
            <a:rect l="l" t="t" r="r" b="b"/>
            <a:pathLst>
              <a:path w="2162086" h="3990428" extrusionOk="0">
                <a:moveTo>
                  <a:pt x="0" y="0"/>
                </a:moveTo>
                <a:lnTo>
                  <a:pt x="2162086" y="0"/>
                </a:lnTo>
                <a:lnTo>
                  <a:pt x="2162086" y="3990428"/>
                </a:lnTo>
                <a:lnTo>
                  <a:pt x="0" y="399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11"/>
          <p:cNvSpPr/>
          <p:nvPr/>
        </p:nvSpPr>
        <p:spPr>
          <a:xfrm rot="10020323">
            <a:off x="-715399" y="-470675"/>
            <a:ext cx="3074302" cy="2615951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11"/>
          <p:cNvSpPr txBox="1"/>
          <p:nvPr/>
        </p:nvSpPr>
        <p:spPr>
          <a:xfrm>
            <a:off x="3512859" y="7159370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7263C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Perceive the importance of positive attitude by sharing experiences.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13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/>
          <p:nvPr/>
        </p:nvSpPr>
        <p:spPr>
          <a:xfrm rot="7381935">
            <a:off x="16758562" y="-46014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370148" y="-517772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-280526" y="8627838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Warm Up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YTDown.com_YouTube_Future-Simple-Song-Will-and-Won-t-Gramma_Media_9p5n8Y5jO68_001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3019" y="1175394"/>
            <a:ext cx="14761959" cy="8303602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0815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4074" y="1278239"/>
            <a:ext cx="13054100" cy="7163335"/>
          </a:xfrm>
          <a:prstGeom prst="rect">
            <a:avLst/>
          </a:prstGeom>
        </p:spPr>
      </p:pic>
      <p:grpSp>
        <p:nvGrpSpPr>
          <p:cNvPr id="3" name="Google Shape;262;p20"/>
          <p:cNvGrpSpPr/>
          <p:nvPr/>
        </p:nvGrpSpPr>
        <p:grpSpPr>
          <a:xfrm>
            <a:off x="7791591" y="212163"/>
            <a:ext cx="2671539" cy="387669"/>
            <a:chOff x="0" y="-192840"/>
            <a:chExt cx="3562052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2904600" cy="350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Pre- assessment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</a:t>
            </a: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n your English Booklet p. 47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0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Future Simple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711902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7947688" y="2200635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61;p14"/>
          <p:cNvSpPr/>
          <p:nvPr/>
        </p:nvSpPr>
        <p:spPr>
          <a:xfrm>
            <a:off x="10300553" y="222625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61;p14"/>
          <p:cNvSpPr/>
          <p:nvPr/>
        </p:nvSpPr>
        <p:spPr>
          <a:xfrm>
            <a:off x="1098906" y="5782464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61;p14"/>
          <p:cNvSpPr/>
          <p:nvPr/>
        </p:nvSpPr>
        <p:spPr>
          <a:xfrm>
            <a:off x="4734306" y="2226254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61;p14"/>
          <p:cNvSpPr/>
          <p:nvPr/>
        </p:nvSpPr>
        <p:spPr>
          <a:xfrm>
            <a:off x="3187479" y="5782464"/>
            <a:ext cx="154682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61;p14"/>
          <p:cNvSpPr/>
          <p:nvPr/>
        </p:nvSpPr>
        <p:spPr>
          <a:xfrm>
            <a:off x="4914229" y="578246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5;p12"/>
          <p:cNvSpPr txBox="1"/>
          <p:nvPr/>
        </p:nvSpPr>
        <p:spPr>
          <a:xfrm>
            <a:off x="1208623" y="5709587"/>
            <a:ext cx="14543995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will visit her friend </a:t>
            </a:r>
            <a:r>
              <a:rPr kumimoji="0" lang="en-US" sz="6600" b="1" i="0" u="sng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2200635"/>
            <a:ext cx="16261772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verb ) to talk about predictions and future promises.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976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8;p11"/>
          <p:cNvSpPr txBox="1"/>
          <p:nvPr/>
        </p:nvSpPr>
        <p:spPr>
          <a:xfrm>
            <a:off x="0" y="330431"/>
            <a:ext cx="182880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Warm Up</a:t>
            </a:r>
            <a:endParaRPr sz="200" dirty="0"/>
          </a:p>
        </p:txBody>
      </p:sp>
      <p:sp>
        <p:nvSpPr>
          <p:cNvPr id="4" name="Google Shape;108;p11"/>
          <p:cNvSpPr txBox="1"/>
          <p:nvPr/>
        </p:nvSpPr>
        <p:spPr>
          <a:xfrm>
            <a:off x="1064029" y="1166809"/>
            <a:ext cx="16159942" cy="930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chemeClr val="tx1"/>
                </a:solidFill>
                <a:latin typeface="Kristen ITC" panose="03050502040202030202" pitchFamily="66" charset="0"/>
                <a:ea typeface="Luckiest Guy"/>
                <a:cs typeface="Luckiest Guy"/>
                <a:sym typeface="Luckiest Guy"/>
              </a:rPr>
              <a:t>Sometimes a mistake turns into a bright idea!</a:t>
            </a:r>
            <a:endParaRPr sz="900" b="1" dirty="0">
              <a:solidFill>
                <a:schemeClr val="tx1"/>
              </a:solidFill>
              <a:latin typeface="Kristen ITC" panose="03050502040202030202" pitchFamily="66" charset="0"/>
            </a:endParaRPr>
          </a:p>
        </p:txBody>
      </p:sp>
      <p:pic>
        <p:nvPicPr>
          <p:cNvPr id="3" name="YTDown.com_YouTube_How-the-microwave-was-accidentally-inven_Media_vKZrw2QcF2I_001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9320" y="2097513"/>
            <a:ext cx="12209359" cy="68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Negative Form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430511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8075658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61;p14"/>
          <p:cNvSpPr/>
          <p:nvPr/>
        </p:nvSpPr>
        <p:spPr>
          <a:xfrm>
            <a:off x="12320902" y="1701630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61;p14"/>
          <p:cNvSpPr/>
          <p:nvPr/>
        </p:nvSpPr>
        <p:spPr>
          <a:xfrm>
            <a:off x="1208624" y="5687989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161;p14"/>
          <p:cNvSpPr/>
          <p:nvPr/>
        </p:nvSpPr>
        <p:spPr>
          <a:xfrm>
            <a:off x="4751193" y="1719687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161;p14"/>
          <p:cNvSpPr/>
          <p:nvPr/>
        </p:nvSpPr>
        <p:spPr>
          <a:xfrm>
            <a:off x="3454398" y="5712393"/>
            <a:ext cx="2118480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Google Shape;161;p14"/>
          <p:cNvSpPr/>
          <p:nvPr/>
        </p:nvSpPr>
        <p:spPr>
          <a:xfrm>
            <a:off x="5731739" y="5712393"/>
            <a:ext cx="203398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25;p12"/>
          <p:cNvSpPr txBox="1"/>
          <p:nvPr/>
        </p:nvSpPr>
        <p:spPr>
          <a:xfrm>
            <a:off x="1322328" y="5582547"/>
            <a:ext cx="16050676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won’t visit her friend </a:t>
            </a:r>
            <a:r>
              <a:rPr kumimoji="0" lang="en-US" sz="6600" b="1" i="0" u="sng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22" name="Google Shape;161;p14"/>
          <p:cNvSpPr/>
          <p:nvPr/>
        </p:nvSpPr>
        <p:spPr>
          <a:xfrm>
            <a:off x="10244069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1701630"/>
            <a:ext cx="16261772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not + verb ) to talk about things that </a:t>
            </a:r>
            <a:r>
              <a:rPr kumimoji="0" lang="en-US" sz="5400" b="1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happen in the </a:t>
            </a:r>
            <a:r>
              <a:rPr kumimoji="0" lang="en-US" sz="5400" b="1" i="0" u="sng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future</a:t>
            </a: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1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06040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Formative</a:t>
              </a:r>
              <a:r>
                <a:rPr kumimoji="0" lang="en-US" sz="1800" b="1" i="0" u="none" strike="noStrike" kern="0" cap="none" spc="0" normalizeH="0" noProof="0" dirty="0" smtClean="0">
                  <a:ln>
                    <a:noFill/>
                  </a:ln>
                  <a:solidFill>
                    <a:srgbClr val="206040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 Assessment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Open your English Booklet p. 48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67" y="2035834"/>
            <a:ext cx="16104297" cy="55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Feedback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Open your English Booklet p. 48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67" y="2035834"/>
            <a:ext cx="16104297" cy="5560115"/>
          </a:xfrm>
          <a:prstGeom prst="rect">
            <a:avLst/>
          </a:prstGeom>
        </p:spPr>
      </p:pic>
      <p:sp>
        <p:nvSpPr>
          <p:cNvPr id="11" name="Google Shape;125;p12"/>
          <p:cNvSpPr txBox="1"/>
          <p:nvPr/>
        </p:nvSpPr>
        <p:spPr>
          <a:xfrm>
            <a:off x="3856477" y="2546741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run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Google Shape;125;p12"/>
          <p:cNvSpPr txBox="1"/>
          <p:nvPr/>
        </p:nvSpPr>
        <p:spPr>
          <a:xfrm>
            <a:off x="3856477" y="4416550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cook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4512298" y="6423888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go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93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540327" y="1787237"/>
            <a:ext cx="8339891" cy="6567056"/>
            <a:chOff x="0" y="-38100"/>
            <a:chExt cx="1717728" cy="2205609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717728" cy="2167509"/>
            </a:xfrm>
            <a:custGeom>
              <a:avLst/>
              <a:gdLst/>
              <a:ahLst/>
              <a:cxnLst/>
              <a:rect l="l" t="t" r="r" b="b"/>
              <a:pathLst>
                <a:path w="1717728" h="2167509" extrusionOk="0">
                  <a:moveTo>
                    <a:pt x="1717728" y="59352"/>
                  </a:moveTo>
                  <a:lnTo>
                    <a:pt x="1717728" y="2108157"/>
                  </a:lnTo>
                  <a:cubicBezTo>
                    <a:pt x="1717728" y="2123898"/>
                    <a:pt x="1711474" y="2138995"/>
                    <a:pt x="1700344" y="2150125"/>
                  </a:cubicBezTo>
                  <a:cubicBezTo>
                    <a:pt x="1689213" y="2161256"/>
                    <a:pt x="1674117" y="2167509"/>
                    <a:pt x="1658376" y="2167509"/>
                  </a:cubicBezTo>
                  <a:lnTo>
                    <a:pt x="59352" y="2167509"/>
                  </a:lnTo>
                  <a:cubicBezTo>
                    <a:pt x="26573" y="2167509"/>
                    <a:pt x="0" y="2140936"/>
                    <a:pt x="0" y="2108157"/>
                  </a:cubicBezTo>
                  <a:lnTo>
                    <a:pt x="0" y="59352"/>
                  </a:lnTo>
                  <a:cubicBezTo>
                    <a:pt x="0" y="26573"/>
                    <a:pt x="26573" y="0"/>
                    <a:pt x="59352" y="0"/>
                  </a:cubicBezTo>
                  <a:lnTo>
                    <a:pt x="1658376" y="0"/>
                  </a:lnTo>
                  <a:cubicBezTo>
                    <a:pt x="1691155" y="0"/>
                    <a:pt x="1717728" y="26573"/>
                    <a:pt x="1717728" y="5935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1717727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2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Contractions!</a:t>
            </a:r>
            <a:endParaRPr sz="500" dirty="0"/>
          </a:p>
        </p:txBody>
      </p:sp>
      <p:sp>
        <p:nvSpPr>
          <p:cNvPr id="212" name="Google Shape;212;p17"/>
          <p:cNvSpPr/>
          <p:nvPr/>
        </p:nvSpPr>
        <p:spPr>
          <a:xfrm rot="-4701183">
            <a:off x="667962" y="841621"/>
            <a:ext cx="1679150" cy="2732345"/>
          </a:xfrm>
          <a:custGeom>
            <a:avLst/>
            <a:gdLst/>
            <a:ahLst/>
            <a:cxnLst/>
            <a:rect l="l" t="t" r="r" b="b"/>
            <a:pathLst>
              <a:path w="1679150" h="2732345" extrusionOk="0">
                <a:moveTo>
                  <a:pt x="0" y="0"/>
                </a:moveTo>
                <a:lnTo>
                  <a:pt x="1679150" y="0"/>
                </a:lnTo>
                <a:lnTo>
                  <a:pt x="1679150" y="2732345"/>
                </a:lnTo>
                <a:lnTo>
                  <a:pt x="0" y="273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558387" y="3362605"/>
            <a:ext cx="83037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You can also use contractions of </a:t>
            </a:r>
          </a:p>
          <a:p>
            <a:pPr algn="ctr"/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</a:t>
            </a:r>
          </a:p>
          <a:p>
            <a:pPr algn="ctr"/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Change the subject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add 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 to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subject. Then, add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apostrophe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and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 </a:t>
            </a:r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393382" y="1939680"/>
          <a:ext cx="8444346" cy="640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22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2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37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Formative Assessment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Open your English Booklet p. 49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15" y="2258266"/>
            <a:ext cx="15808289" cy="470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7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Feedback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Open your English Booklet p. 49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215" y="2258266"/>
            <a:ext cx="15808289" cy="4707798"/>
          </a:xfrm>
          <a:prstGeom prst="rect">
            <a:avLst/>
          </a:prstGeom>
        </p:spPr>
      </p:pic>
      <p:sp>
        <p:nvSpPr>
          <p:cNvPr id="11" name="Google Shape;125;p12"/>
          <p:cNvSpPr txBox="1"/>
          <p:nvPr/>
        </p:nvSpPr>
        <p:spPr>
          <a:xfrm>
            <a:off x="12683024" y="4167723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I’ll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Google Shape;125;p12"/>
          <p:cNvSpPr txBox="1"/>
          <p:nvPr/>
        </p:nvSpPr>
        <p:spPr>
          <a:xfrm>
            <a:off x="4797250" y="5082123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It will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2027586" y="5913395"/>
            <a:ext cx="5096626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We’ll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19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Question form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6" name="Picture 2" descr="MR L6 Lesson 4 | Baamboozle - Baamboozle | The Most Fun Classroom Games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4529" y="3070872"/>
            <a:ext cx="2066496" cy="277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25;p12"/>
          <p:cNvSpPr txBox="1"/>
          <p:nvPr/>
        </p:nvSpPr>
        <p:spPr>
          <a:xfrm>
            <a:off x="7302904" y="5332557"/>
            <a:ext cx="9959685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 ask questions.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8" name="Google Shape;143;p14"/>
          <p:cNvSpPr txBox="1"/>
          <p:nvPr/>
        </p:nvSpPr>
        <p:spPr>
          <a:xfrm>
            <a:off x="12245165" y="8047933"/>
            <a:ext cx="4851385" cy="99104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Comic Sans MS" panose="030F0702030302020204" pitchFamily="66" charset="0"/>
                <a:sym typeface="Cabin"/>
              </a:rPr>
              <a:t>Don’t forget to put the question mark at the end.</a:t>
            </a:r>
            <a:endParaRPr sz="3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2" descr="Arrows &gt; GIFs on GIPHY - Be Animat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31758">
            <a:off x="14838763" y="6210503"/>
            <a:ext cx="2244072" cy="16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6806" y="1884238"/>
            <a:ext cx="6700059" cy="6796104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smtClean="0"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1.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Will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D6D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EFB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to the park tomorrow?</a:t>
            </a:r>
          </a:p>
          <a:p>
            <a:endParaRPr lang="en-US" sz="4000" b="1" dirty="0" smtClean="0">
              <a:latin typeface="Comic Sans MS" panose="030F0702030302020204" pitchFamily="66" charset="0"/>
            </a:endParaRPr>
          </a:p>
          <a:p>
            <a:r>
              <a:rPr lang="en-US" sz="4000" b="1" dirty="0"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2.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Will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D6D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they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EFB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play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outside?</a:t>
            </a:r>
          </a:p>
          <a:p>
            <a:endParaRPr lang="en-US" sz="4000" b="1" dirty="0" smtClean="0">
              <a:latin typeface="Comic Sans MS" panose="030F0702030302020204" pitchFamily="66" charset="0"/>
            </a:endParaRPr>
          </a:p>
          <a:p>
            <a:r>
              <a:rPr lang="en-US" sz="4000" b="1" dirty="0"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3.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Will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D6D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EFB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eat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applies?</a:t>
            </a:r>
          </a:p>
          <a:p>
            <a:endParaRPr lang="en-US" sz="4000" b="1" dirty="0" smtClean="0">
              <a:latin typeface="Comic Sans MS" panose="030F0702030302020204" pitchFamily="66" charset="0"/>
            </a:endParaRPr>
          </a:p>
          <a:p>
            <a:r>
              <a:rPr lang="en-US" sz="4000" b="1" dirty="0"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4. </a:t>
            </a:r>
            <a:r>
              <a:rPr lang="en-U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Will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D6D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solidFill>
                  <a:srgbClr val="EFB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help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4000" b="1" dirty="0" smtClean="0">
                <a:latin typeface="Comic Sans MS" panose="030F0702030302020204" pitchFamily="66" charset="0"/>
              </a:rPr>
              <a:t>me with my homework?</a:t>
            </a:r>
          </a:p>
          <a:p>
            <a:pPr algn="ctr"/>
            <a:endParaRPr lang="en-US" dirty="0"/>
          </a:p>
        </p:txBody>
      </p:sp>
      <p:sp>
        <p:nvSpPr>
          <p:cNvPr id="4" name="Google Shape;125;p12"/>
          <p:cNvSpPr txBox="1"/>
          <p:nvPr/>
        </p:nvSpPr>
        <p:spPr>
          <a:xfrm>
            <a:off x="7284113" y="2593049"/>
            <a:ext cx="9922103" cy="955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" name="Google Shape;125;p12"/>
          <p:cNvSpPr txBox="1"/>
          <p:nvPr/>
        </p:nvSpPr>
        <p:spPr>
          <a:xfrm>
            <a:off x="7136865" y="3731966"/>
            <a:ext cx="9959685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+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D6D0F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subject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+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EFBCD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verb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" name="Google Shape;166;p14"/>
          <p:cNvSpPr txBox="1"/>
          <p:nvPr/>
        </p:nvSpPr>
        <p:spPr>
          <a:xfrm>
            <a:off x="436806" y="1287051"/>
            <a:ext cx="670005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cs typeface="Arial"/>
                <a:sym typeface="Luckiest Guy"/>
              </a:rPr>
              <a:t>Examples</a:t>
            </a:r>
            <a:endParaRPr kumimoji="0" sz="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81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581891" y="881488"/>
            <a:ext cx="17124218" cy="8374258"/>
            <a:chOff x="0" y="-38100"/>
            <a:chExt cx="4274693" cy="2205609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/>
          <p:nvPr/>
        </p:nvSpPr>
        <p:spPr>
          <a:xfrm rot="7381935">
            <a:off x="16549996" y="7850645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8"/>
          <p:cNvSpPr/>
          <p:nvPr/>
        </p:nvSpPr>
        <p:spPr>
          <a:xfrm rot="-6240215">
            <a:off x="355594" y="-277365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86;p16"/>
          <p:cNvSpPr txBox="1"/>
          <p:nvPr/>
        </p:nvSpPr>
        <p:spPr>
          <a:xfrm>
            <a:off x="0" y="505586"/>
            <a:ext cx="182880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Relate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 to Real Life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+mn-ea"/>
                <a:cs typeface="+mn-cs"/>
                <a:sym typeface="Luckiest Guy"/>
              </a:rPr>
              <a:t>mins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1" name="Picture 2" descr="Kagan Structure: RallyRobin – Fountain Middle School Teacher's Programs and  Strategies Websit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898" y="7923822"/>
            <a:ext cx="1394204" cy="12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1028699" y="1635175"/>
            <a:ext cx="7747462" cy="6288647"/>
          </a:xfrm>
          <a:prstGeom prst="wedgeEllipseCallout">
            <a:avLst>
              <a:gd name="adj1" fmla="val -31102"/>
              <a:gd name="adj2" fmla="val 59792"/>
            </a:avLst>
          </a:prstGeom>
          <a:solidFill>
            <a:srgbClr val="EFBCD5"/>
          </a:solidFill>
          <a:ln>
            <a:solidFill>
              <a:srgbClr val="EFBCD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Will you come to school tomorrow?</a:t>
            </a:r>
            <a:endParaRPr lang="en-US" sz="66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9210503" y="1319651"/>
            <a:ext cx="7517476" cy="6288647"/>
          </a:xfrm>
          <a:prstGeom prst="wedgeEllipseCallout">
            <a:avLst>
              <a:gd name="adj1" fmla="val 42737"/>
              <a:gd name="adj2" fmla="val 53447"/>
            </a:avLst>
          </a:prstGeom>
          <a:solidFill>
            <a:srgbClr val="EFBCD5"/>
          </a:solidFill>
          <a:ln>
            <a:solidFill>
              <a:srgbClr val="EFBCD5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Yes</a:t>
            </a:r>
            <a:r>
              <a:rPr lang="en-US" sz="6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I </a:t>
            </a:r>
            <a:r>
              <a:rPr lang="en-US" sz="66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will</a:t>
            </a:r>
            <a:r>
              <a:rPr lang="en-US" sz="6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</a:t>
            </a:r>
            <a:r>
              <a:rPr lang="en-US" sz="6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, I </a:t>
            </a:r>
            <a:r>
              <a:rPr lang="en-US" sz="6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won’t</a:t>
            </a:r>
            <a:r>
              <a:rPr lang="en-US" sz="6600" b="1" dirty="0" smtClean="0">
                <a:solidFill>
                  <a:schemeClr val="bg2"/>
                </a:solidFill>
                <a:latin typeface="Comic Sans MS" panose="030F0702030302020204" pitchFamily="66" charset="0"/>
              </a:rPr>
              <a:t>.</a:t>
            </a:r>
            <a:endParaRPr lang="en-US" sz="6600" b="1" dirty="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97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6"/>
          <p:cNvSpPr txBox="1"/>
          <p:nvPr/>
        </p:nvSpPr>
        <p:spPr>
          <a:xfrm>
            <a:off x="0" y="251513"/>
            <a:ext cx="182879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Group work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16"/>
          <p:cNvSpPr/>
          <p:nvPr/>
        </p:nvSpPr>
        <p:spPr>
          <a:xfrm rot="10445881">
            <a:off x="167587" y="8352127"/>
            <a:ext cx="1786195" cy="1659360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86;p16"/>
          <p:cNvSpPr txBox="1"/>
          <p:nvPr/>
        </p:nvSpPr>
        <p:spPr>
          <a:xfrm>
            <a:off x="17227312" y="14071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3:00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+mn-ea"/>
                <a:cs typeface="+mn-cs"/>
                <a:sym typeface="Luckiest Guy"/>
              </a:rPr>
              <a:t>mins</a:t>
            </a:r>
            <a:endParaRPr kumimoji="0" sz="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642" y="8701109"/>
            <a:ext cx="1550631" cy="13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0727" y="497734"/>
            <a:ext cx="12966543" cy="955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0727" y="497734"/>
            <a:ext cx="12966543" cy="9552089"/>
          </a:xfrm>
          <a:prstGeom prst="rect">
            <a:avLst/>
          </a:prstGeom>
        </p:spPr>
      </p:pic>
      <p:sp>
        <p:nvSpPr>
          <p:cNvPr id="186" name="Google Shape;186;p16"/>
          <p:cNvSpPr txBox="1"/>
          <p:nvPr/>
        </p:nvSpPr>
        <p:spPr>
          <a:xfrm>
            <a:off x="0" y="251513"/>
            <a:ext cx="1828799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Feedback</a:t>
            </a:r>
            <a:endParaRPr sz="200" dirty="0"/>
          </a:p>
        </p:txBody>
      </p:sp>
      <p:sp>
        <p:nvSpPr>
          <p:cNvPr id="196" name="Google Shape;196;p16"/>
          <p:cNvSpPr/>
          <p:nvPr/>
        </p:nvSpPr>
        <p:spPr>
          <a:xfrm rot="10445881">
            <a:off x="167587" y="8352127"/>
            <a:ext cx="1786195" cy="1659360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86;p16"/>
          <p:cNvSpPr txBox="1"/>
          <p:nvPr/>
        </p:nvSpPr>
        <p:spPr>
          <a:xfrm>
            <a:off x="17227312" y="14071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3:00</a:t>
            </a:r>
          </a:p>
          <a:p>
            <a:pPr algn="ctr">
              <a:lnSpc>
                <a:spcPct val="80000"/>
              </a:lnSpc>
              <a:defRPr/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Kagan Publishing - Sample Blacklin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0642" y="8701109"/>
            <a:ext cx="1550631" cy="139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25;p12"/>
          <p:cNvSpPr txBox="1"/>
          <p:nvPr/>
        </p:nvSpPr>
        <p:spPr>
          <a:xfrm>
            <a:off x="3066768" y="2235014"/>
            <a:ext cx="1158441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He won’t go to school tomorrow.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8" name="Google Shape;125;p12"/>
          <p:cNvSpPr txBox="1"/>
          <p:nvPr/>
        </p:nvSpPr>
        <p:spPr>
          <a:xfrm>
            <a:off x="3066767" y="3726417"/>
            <a:ext cx="1158441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They won’t study tonight.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9" name="Google Shape;125;p12"/>
          <p:cNvSpPr txBox="1"/>
          <p:nvPr/>
        </p:nvSpPr>
        <p:spPr>
          <a:xfrm>
            <a:off x="3115686" y="7208796"/>
            <a:ext cx="1158441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I pass the test?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0" name="Google Shape;125;p12"/>
          <p:cNvSpPr txBox="1"/>
          <p:nvPr/>
        </p:nvSpPr>
        <p:spPr>
          <a:xfrm>
            <a:off x="3115686" y="8815388"/>
            <a:ext cx="1158441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you see me later today?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6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Down.com_YouTube_Future-tense-with-will-BASIC-English-Gra_Media_c3ddBBFjDXs_001_1080p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6782" y="1162483"/>
            <a:ext cx="13561291" cy="762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217;p18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218" name="Google Shape;218;p18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19" name="Google Shape;219;p18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  <a:defRPr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8"/>
          <p:cNvSpPr/>
          <p:nvPr/>
        </p:nvSpPr>
        <p:spPr>
          <a:xfrm rot="7381935">
            <a:off x="659576" y="7851878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5" name="Google Shape;225;p18"/>
          <p:cNvSpPr/>
          <p:nvPr/>
        </p:nvSpPr>
        <p:spPr>
          <a:xfrm rot="-6240215">
            <a:off x="16665213" y="4048209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" name="Google Shape;186;p16"/>
          <p:cNvSpPr txBox="1"/>
          <p:nvPr/>
        </p:nvSpPr>
        <p:spPr>
          <a:xfrm>
            <a:off x="0" y="377295"/>
            <a:ext cx="182880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Critical Thinking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sym typeface="Luckiest Guy"/>
              </a:rPr>
              <a:t>Open you English Booklet P. 50</a:t>
            </a:r>
            <a:endParaRPr sz="200" dirty="0"/>
          </a:p>
        </p:txBody>
      </p:sp>
      <p:sp>
        <p:nvSpPr>
          <p:cNvPr id="13" name="Google Shape;186;p16"/>
          <p:cNvSpPr txBox="1"/>
          <p:nvPr/>
        </p:nvSpPr>
        <p:spPr>
          <a:xfrm>
            <a:off x="17259300" y="394786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  <a:defRPr/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sp>
        <p:nvSpPr>
          <p:cNvPr id="15" name="Google Shape;186;p16"/>
          <p:cNvSpPr txBox="1"/>
          <p:nvPr/>
        </p:nvSpPr>
        <p:spPr>
          <a:xfrm>
            <a:off x="8540924" y="9612896"/>
            <a:ext cx="1206151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sym typeface="Luckiest Guy"/>
              </a:rPr>
              <a:t>Buzz In</a:t>
            </a:r>
            <a:endParaRPr sz="300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3365" y="1347877"/>
            <a:ext cx="16034953" cy="6615648"/>
          </a:xfrm>
          <a:prstGeom prst="rect">
            <a:avLst/>
          </a:prstGeom>
        </p:spPr>
      </p:pic>
      <p:sp>
        <p:nvSpPr>
          <p:cNvPr id="14" name="Google Shape;125;p12"/>
          <p:cNvSpPr txBox="1"/>
          <p:nvPr/>
        </p:nvSpPr>
        <p:spPr>
          <a:xfrm>
            <a:off x="1375631" y="2789486"/>
            <a:ext cx="15890420" cy="417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 </a:t>
            </a: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will bring my 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umbrella and wear my raincoat. </a:t>
            </a: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 won't forget my </a:t>
            </a:r>
            <a:r>
              <a:rPr lang="en-US" sz="5400" b="1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rainboots</a:t>
            </a: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, </a:t>
            </a:r>
            <a:r>
              <a:rPr lang="en-US" sz="5400" b="1" dirty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so I will be ready and stay dry.</a:t>
            </a:r>
          </a:p>
          <a:p>
            <a:pPr>
              <a:lnSpc>
                <a:spcPct val="115000"/>
              </a:lnSpc>
            </a:pPr>
            <a:endParaRPr lang="en-US" sz="5400" b="1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algn="ctr">
              <a:lnSpc>
                <a:spcPct val="115000"/>
              </a:lnSpc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83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20"/>
          <p:cNvGrpSpPr/>
          <p:nvPr/>
        </p:nvGrpSpPr>
        <p:grpSpPr>
          <a:xfrm>
            <a:off x="4865389" y="4902087"/>
            <a:ext cx="5810614" cy="2451105"/>
            <a:chOff x="0" y="-38100"/>
            <a:chExt cx="2635953" cy="645571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  <a:defRPr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0"/>
          <p:cNvSpPr txBox="1"/>
          <p:nvPr/>
        </p:nvSpPr>
        <p:spPr>
          <a:xfrm>
            <a:off x="0" y="723979"/>
            <a:ext cx="18254722" cy="547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4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Choose the correct answer.</a:t>
            </a:r>
            <a:endParaRPr sz="700" dirty="0"/>
          </a:p>
        </p:txBody>
      </p:sp>
      <p:grpSp>
        <p:nvGrpSpPr>
          <p:cNvPr id="262" name="Google Shape;262;p20"/>
          <p:cNvGrpSpPr/>
          <p:nvPr/>
        </p:nvGrpSpPr>
        <p:grpSpPr>
          <a:xfrm>
            <a:off x="7578716" y="122346"/>
            <a:ext cx="3097287" cy="627332"/>
            <a:chOff x="0" y="-192840"/>
            <a:chExt cx="3562052" cy="2376733"/>
          </a:xfrm>
        </p:grpSpPr>
        <p:grpSp>
          <p:nvGrpSpPr>
            <p:cNvPr id="263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264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265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20"/>
            <p:cNvSpPr txBox="1"/>
            <p:nvPr/>
          </p:nvSpPr>
          <p:spPr>
            <a:xfrm>
              <a:off x="206077" y="189941"/>
              <a:ext cx="3233327" cy="19939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Summative Assessment </a:t>
              </a:r>
              <a:endParaRPr sz="1050" dirty="0"/>
            </a:p>
          </p:txBody>
        </p:sp>
      </p:grpSp>
      <p:sp>
        <p:nvSpPr>
          <p:cNvPr id="272" name="Google Shape;272;p20"/>
          <p:cNvSpPr/>
          <p:nvPr/>
        </p:nvSpPr>
        <p:spPr>
          <a:xfrm>
            <a:off x="16520899" y="8481293"/>
            <a:ext cx="1645028" cy="1624092"/>
          </a:xfrm>
          <a:custGeom>
            <a:avLst/>
            <a:gdLst/>
            <a:ahLst/>
            <a:cxnLst/>
            <a:rect l="l" t="t" r="r" b="b"/>
            <a:pathLst>
              <a:path w="1645028" h="1624092" extrusionOk="0">
                <a:moveTo>
                  <a:pt x="0" y="0"/>
                </a:moveTo>
                <a:lnTo>
                  <a:pt x="1645029" y="0"/>
                </a:lnTo>
                <a:lnTo>
                  <a:pt x="1645029" y="1624092"/>
                </a:lnTo>
                <a:lnTo>
                  <a:pt x="0" y="1624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0"/>
          <p:cNvSpPr/>
          <p:nvPr/>
        </p:nvSpPr>
        <p:spPr>
          <a:xfrm rot="-2271771">
            <a:off x="16557089" y="333386"/>
            <a:ext cx="1572649" cy="1055105"/>
          </a:xfrm>
          <a:custGeom>
            <a:avLst/>
            <a:gdLst/>
            <a:ahLst/>
            <a:cxnLst/>
            <a:rect l="l" t="t" r="r" b="b"/>
            <a:pathLst>
              <a:path w="1572649" h="1055105" extrusionOk="0">
                <a:moveTo>
                  <a:pt x="0" y="0"/>
                </a:moveTo>
                <a:lnTo>
                  <a:pt x="1572649" y="0"/>
                </a:lnTo>
                <a:lnTo>
                  <a:pt x="1572649" y="1055104"/>
                </a:lnTo>
                <a:lnTo>
                  <a:pt x="0" y="105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108;p11"/>
          <p:cNvSpPr txBox="1"/>
          <p:nvPr/>
        </p:nvSpPr>
        <p:spPr>
          <a:xfrm>
            <a:off x="5688047" y="5413235"/>
            <a:ext cx="42853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6000"/>
              </a:lnSpc>
              <a:defRPr/>
            </a:pPr>
            <a:r>
              <a:rPr lang="en-US" sz="8000" b="1" dirty="0" smtClean="0"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1. </a:t>
            </a:r>
            <a:r>
              <a:rPr lang="en-US" sz="80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will</a:t>
            </a:r>
            <a:endParaRPr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Google Shape;108;p11"/>
          <p:cNvSpPr txBox="1"/>
          <p:nvPr/>
        </p:nvSpPr>
        <p:spPr>
          <a:xfrm>
            <a:off x="4483178" y="1981712"/>
            <a:ext cx="13682749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  <a:defRPr/>
            </a:pPr>
            <a:r>
              <a:rPr lang="en-US" sz="6600" b="1" dirty="0" smtClean="0"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</a:t>
            </a:r>
            <a:r>
              <a:rPr lang="en-US" sz="5400" b="1" dirty="0" smtClean="0"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___________ he be a doctor when he grows up?</a:t>
            </a:r>
            <a:endParaRPr sz="1000" b="1" dirty="0">
              <a:latin typeface="Comic Sans MS" panose="030F0702030302020204" pitchFamily="66" charset="0"/>
            </a:endParaRPr>
          </a:p>
        </p:txBody>
      </p:sp>
      <p:grpSp>
        <p:nvGrpSpPr>
          <p:cNvPr id="34" name="Google Shape;248;p20"/>
          <p:cNvGrpSpPr/>
          <p:nvPr/>
        </p:nvGrpSpPr>
        <p:grpSpPr>
          <a:xfrm>
            <a:off x="12161552" y="4890951"/>
            <a:ext cx="5469775" cy="2451105"/>
            <a:chOff x="0" y="-38100"/>
            <a:chExt cx="2635953" cy="645571"/>
          </a:xfrm>
        </p:grpSpPr>
        <p:sp>
          <p:nvSpPr>
            <p:cNvPr id="35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defRPr/>
              </a:pPr>
              <a:endParaRPr/>
            </a:p>
          </p:txBody>
        </p:sp>
        <p:sp>
          <p:nvSpPr>
            <p:cNvPr id="36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  <a:defRPr/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108;p11"/>
          <p:cNvSpPr txBox="1"/>
          <p:nvPr/>
        </p:nvSpPr>
        <p:spPr>
          <a:xfrm>
            <a:off x="12696152" y="5340906"/>
            <a:ext cx="5469775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6000"/>
              </a:lnSpc>
              <a:defRPr/>
            </a:pPr>
            <a:r>
              <a:rPr lang="en-US" sz="6600" b="1" dirty="0" smtClean="0"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2. </a:t>
            </a:r>
            <a:r>
              <a:rPr lang="en-US" sz="8000" b="1" dirty="0" smtClean="0">
                <a:solidFill>
                  <a:schemeClr val="tx1"/>
                </a:solidFill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won’t</a:t>
            </a:r>
            <a:endParaRPr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Google Shape;186;p16"/>
          <p:cNvSpPr txBox="1"/>
          <p:nvPr/>
        </p:nvSpPr>
        <p:spPr>
          <a:xfrm>
            <a:off x="8731689" y="9760675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  <a:defRPr/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  <a:defRPr/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rgbClr val="FFFFFF"/>
              </a:solidFill>
            </a:endParaRPr>
          </a:p>
        </p:txBody>
      </p:sp>
      <p:sp>
        <p:nvSpPr>
          <p:cNvPr id="21" name="Google Shape;143;p13"/>
          <p:cNvSpPr/>
          <p:nvPr/>
        </p:nvSpPr>
        <p:spPr>
          <a:xfrm>
            <a:off x="601442" y="341630"/>
            <a:ext cx="3729347" cy="9534993"/>
          </a:xfrm>
          <a:custGeom>
            <a:avLst/>
            <a:gdLst/>
            <a:ahLst/>
            <a:cxnLst/>
            <a:rect l="l" t="t" r="r" b="b"/>
            <a:pathLst>
              <a:path w="1415847" h="3673187" extrusionOk="0">
                <a:moveTo>
                  <a:pt x="0" y="0"/>
                </a:moveTo>
                <a:lnTo>
                  <a:pt x="1415847" y="0"/>
                </a:lnTo>
                <a:lnTo>
                  <a:pt x="1415847" y="3673187"/>
                </a:lnTo>
                <a:lnTo>
                  <a:pt x="0" y="3673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222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Summative Assessment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Open your English Booklet p. 49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417" y="1050686"/>
            <a:ext cx="10828430" cy="82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2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defRPr/>
                </a:pPr>
                <a:endParaRPr sz="1300"/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  <a:defRPr/>
                </a:pPr>
                <a:endParaRPr sz="17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5000"/>
                </a:lnSpc>
                <a:defRPr/>
              </a:pPr>
              <a:r>
                <a:rPr lang="en-US" sz="1800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Feedback</a:t>
              </a:r>
              <a:endParaRPr sz="1050" dirty="0"/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  <a:defRPr/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Open your English Booklet p. 49</a:t>
            </a:r>
            <a:endParaRPr sz="200" dirty="0"/>
          </a:p>
        </p:txBody>
      </p:sp>
      <p:pic>
        <p:nvPicPr>
          <p:cNvPr id="9" name="Picture 2" descr="Rally Coach -- Kagan Strategy - Teaching Websit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796" y="9366804"/>
            <a:ext cx="963128" cy="77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417" y="1050686"/>
            <a:ext cx="10828430" cy="8216868"/>
          </a:xfrm>
          <a:prstGeom prst="rect">
            <a:avLst/>
          </a:prstGeom>
        </p:spPr>
      </p:pic>
      <p:sp>
        <p:nvSpPr>
          <p:cNvPr id="11" name="Google Shape;125;p12"/>
          <p:cNvSpPr txBox="1"/>
          <p:nvPr/>
        </p:nvSpPr>
        <p:spPr>
          <a:xfrm>
            <a:off x="3836417" y="3107851"/>
            <a:ext cx="11584413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Dana won’t enjoy the concert.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2" name="Google Shape;125;p12"/>
          <p:cNvSpPr txBox="1"/>
          <p:nvPr/>
        </p:nvSpPr>
        <p:spPr>
          <a:xfrm>
            <a:off x="3458425" y="5468596"/>
            <a:ext cx="11584413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Ahmed won’t carry his little sister when she cries.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3458425" y="7957965"/>
            <a:ext cx="12938430" cy="1309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</a:pPr>
            <a:r>
              <a:rPr lang="en-US" sz="5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My aunt won’t be here by Thursday.</a:t>
            </a:r>
            <a:endParaRPr lang="en-US" sz="5400" b="1" i="0" u="none" strike="noStrike" cap="none" dirty="0" smtClean="0">
              <a:solidFill>
                <a:srgbClr val="FF0000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62;p20"/>
          <p:cNvGrpSpPr/>
          <p:nvPr/>
        </p:nvGrpSpPr>
        <p:grpSpPr>
          <a:xfrm>
            <a:off x="7345563" y="159174"/>
            <a:ext cx="3563594" cy="387669"/>
            <a:chOff x="0" y="-192840"/>
            <a:chExt cx="4751458" cy="1468737"/>
          </a:xfrm>
        </p:grpSpPr>
        <p:grpSp>
          <p:nvGrpSpPr>
            <p:cNvPr id="4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6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266;p20"/>
            <p:cNvSpPr txBox="1"/>
            <p:nvPr/>
          </p:nvSpPr>
          <p:spPr>
            <a:xfrm>
              <a:off x="328725" y="190661"/>
              <a:ext cx="4422733" cy="9969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06040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Homework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Google Shape;251;p20"/>
          <p:cNvSpPr txBox="1"/>
          <p:nvPr/>
        </p:nvSpPr>
        <p:spPr>
          <a:xfrm>
            <a:off x="-1" y="650156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Open your English Booklet p. 48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3926" y="1201607"/>
            <a:ext cx="14293412" cy="746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10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78" name="Google Shape;78;p10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79;p10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10"/>
          <p:cNvSpPr txBox="1"/>
          <p:nvPr/>
        </p:nvSpPr>
        <p:spPr>
          <a:xfrm>
            <a:off x="1" y="2711649"/>
            <a:ext cx="18287999" cy="407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1"/>
              </a:lnSpc>
            </a:pPr>
            <a:r>
              <a:rPr lang="en-US" sz="21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Will + Verb</a:t>
            </a:r>
            <a:endParaRPr sz="1600" dirty="0"/>
          </a:p>
        </p:txBody>
      </p:sp>
      <p:grpSp>
        <p:nvGrpSpPr>
          <p:cNvPr id="83" name="Google Shape;83;p10"/>
          <p:cNvGrpSpPr/>
          <p:nvPr/>
        </p:nvGrpSpPr>
        <p:grpSpPr>
          <a:xfrm>
            <a:off x="7257659" y="6105824"/>
            <a:ext cx="3793311" cy="994095"/>
            <a:chOff x="0" y="-172044"/>
            <a:chExt cx="5057748" cy="1325460"/>
          </a:xfrm>
        </p:grpSpPr>
        <p:grpSp>
          <p:nvGrpSpPr>
            <p:cNvPr id="84" name="Google Shape;84;p10"/>
            <p:cNvGrpSpPr/>
            <p:nvPr/>
          </p:nvGrpSpPr>
          <p:grpSpPr>
            <a:xfrm>
              <a:off x="0" y="-172044"/>
              <a:ext cx="5057748" cy="1325460"/>
              <a:chOff x="0" y="-38100"/>
              <a:chExt cx="1119801" cy="293529"/>
            </a:xfrm>
          </p:grpSpPr>
          <p:sp>
            <p:nvSpPr>
              <p:cNvPr id="85" name="Google Shape;85;p10"/>
              <p:cNvSpPr/>
              <p:nvPr/>
            </p:nvSpPr>
            <p:spPr>
              <a:xfrm>
                <a:off x="0" y="0"/>
                <a:ext cx="1119801" cy="255429"/>
              </a:xfrm>
              <a:custGeom>
                <a:avLst/>
                <a:gdLst/>
                <a:ahLst/>
                <a:cxnLst/>
                <a:rect l="l" t="t" r="r" b="b"/>
                <a:pathLst>
                  <a:path w="1119801" h="255429" extrusionOk="0">
                    <a:moveTo>
                      <a:pt x="1119801" y="54626"/>
                    </a:moveTo>
                    <a:lnTo>
                      <a:pt x="1119801" y="200804"/>
                    </a:lnTo>
                    <a:cubicBezTo>
                      <a:pt x="1119801" y="230972"/>
                      <a:pt x="1095344" y="255429"/>
                      <a:pt x="1065175" y="255429"/>
                    </a:cubicBezTo>
                    <a:lnTo>
                      <a:pt x="54626" y="255429"/>
                    </a:lnTo>
                    <a:cubicBezTo>
                      <a:pt x="40138" y="255429"/>
                      <a:pt x="26244" y="249674"/>
                      <a:pt x="15999" y="239430"/>
                    </a:cubicBezTo>
                    <a:cubicBezTo>
                      <a:pt x="5755" y="229185"/>
                      <a:pt x="0" y="215291"/>
                      <a:pt x="0" y="200804"/>
                    </a:cubicBezTo>
                    <a:lnTo>
                      <a:pt x="0" y="54626"/>
                    </a:lnTo>
                    <a:cubicBezTo>
                      <a:pt x="0" y="40138"/>
                      <a:pt x="5755" y="26244"/>
                      <a:pt x="15999" y="15999"/>
                    </a:cubicBezTo>
                    <a:cubicBezTo>
                      <a:pt x="26244" y="5755"/>
                      <a:pt x="40138" y="0"/>
                      <a:pt x="54626" y="0"/>
                    </a:cubicBezTo>
                    <a:lnTo>
                      <a:pt x="1065175" y="0"/>
                    </a:lnTo>
                    <a:cubicBezTo>
                      <a:pt x="1079663" y="0"/>
                      <a:pt x="1093557" y="5755"/>
                      <a:pt x="1103801" y="15999"/>
                    </a:cubicBezTo>
                    <a:cubicBezTo>
                      <a:pt x="1114045" y="26244"/>
                      <a:pt x="1119801" y="40138"/>
                      <a:pt x="1119801" y="54626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86" name="Google Shape;86;p10"/>
              <p:cNvSpPr txBox="1"/>
              <p:nvPr/>
            </p:nvSpPr>
            <p:spPr>
              <a:xfrm>
                <a:off x="0" y="-38100"/>
                <a:ext cx="1119801" cy="29352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algn="ctr">
                  <a:lnSpc>
                    <a:spcPct val="147722"/>
                  </a:lnSpc>
                </a:pPr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7" name="Google Shape;87;p10"/>
            <p:cNvSpPr txBox="1"/>
            <p:nvPr/>
          </p:nvSpPr>
          <p:spPr>
            <a:xfrm>
              <a:off x="246676" y="376737"/>
              <a:ext cx="4564500" cy="486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94996"/>
                </a:lnSpc>
              </a:pPr>
              <a:r>
                <a:rPr lang="en-US" sz="2498" b="1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Part 3</a:t>
              </a:r>
              <a:endParaRPr dirty="0"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88" name="Google Shape;88;p10"/>
          <p:cNvSpPr/>
          <p:nvPr/>
        </p:nvSpPr>
        <p:spPr>
          <a:xfrm rot="-743712">
            <a:off x="11112532" y="7253474"/>
            <a:ext cx="4133842" cy="3254608"/>
          </a:xfrm>
          <a:custGeom>
            <a:avLst/>
            <a:gdLst/>
            <a:ahLst/>
            <a:cxnLst/>
            <a:rect l="l" t="t" r="r" b="b"/>
            <a:pathLst>
              <a:path w="4133842" h="3254608" extrusionOk="0">
                <a:moveTo>
                  <a:pt x="0" y="0"/>
                </a:moveTo>
                <a:lnTo>
                  <a:pt x="4133842" y="0"/>
                </a:lnTo>
                <a:lnTo>
                  <a:pt x="4133842" y="3254608"/>
                </a:lnTo>
                <a:lnTo>
                  <a:pt x="0" y="325460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9" name="Google Shape;89;p10"/>
          <p:cNvSpPr/>
          <p:nvPr/>
        </p:nvSpPr>
        <p:spPr>
          <a:xfrm rot="-817670">
            <a:off x="5183213" y="-87108"/>
            <a:ext cx="2847072" cy="2479111"/>
          </a:xfrm>
          <a:custGeom>
            <a:avLst/>
            <a:gdLst/>
            <a:ahLst/>
            <a:cxnLst/>
            <a:rect l="l" t="t" r="r" b="b"/>
            <a:pathLst>
              <a:path w="2847072" h="2479111" extrusionOk="0">
                <a:moveTo>
                  <a:pt x="0" y="0"/>
                </a:moveTo>
                <a:lnTo>
                  <a:pt x="2847072" y="0"/>
                </a:lnTo>
                <a:lnTo>
                  <a:pt x="2847072" y="2479111"/>
                </a:lnTo>
                <a:lnTo>
                  <a:pt x="0" y="247911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0" name="Google Shape;90;p10"/>
          <p:cNvSpPr/>
          <p:nvPr/>
        </p:nvSpPr>
        <p:spPr>
          <a:xfrm rot="-1167883">
            <a:off x="10051665" y="-751766"/>
            <a:ext cx="3402793" cy="3155317"/>
          </a:xfrm>
          <a:custGeom>
            <a:avLst/>
            <a:gdLst/>
            <a:ahLst/>
            <a:cxnLst/>
            <a:rect l="l" t="t" r="r" b="b"/>
            <a:pathLst>
              <a:path w="3402793" h="3155317" extrusionOk="0">
                <a:moveTo>
                  <a:pt x="0" y="0"/>
                </a:moveTo>
                <a:lnTo>
                  <a:pt x="3402793" y="0"/>
                </a:lnTo>
                <a:lnTo>
                  <a:pt x="3402793" y="3155317"/>
                </a:lnTo>
                <a:lnTo>
                  <a:pt x="0" y="3155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1" name="Google Shape;91;p10"/>
          <p:cNvSpPr/>
          <p:nvPr/>
        </p:nvSpPr>
        <p:spPr>
          <a:xfrm rot="1039503">
            <a:off x="3659735" y="7289885"/>
            <a:ext cx="3448046" cy="3140856"/>
          </a:xfrm>
          <a:custGeom>
            <a:avLst/>
            <a:gdLst/>
            <a:ahLst/>
            <a:cxnLst/>
            <a:rect l="l" t="t" r="r" b="b"/>
            <a:pathLst>
              <a:path w="3448046" h="3140856" extrusionOk="0">
                <a:moveTo>
                  <a:pt x="0" y="0"/>
                </a:moveTo>
                <a:lnTo>
                  <a:pt x="3448046" y="0"/>
                </a:lnTo>
                <a:lnTo>
                  <a:pt x="3448046" y="3140856"/>
                </a:lnTo>
                <a:lnTo>
                  <a:pt x="0" y="31408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2" name="Google Shape;92;p10"/>
          <p:cNvSpPr/>
          <p:nvPr/>
        </p:nvSpPr>
        <p:spPr>
          <a:xfrm rot="-3082562">
            <a:off x="2578960" y="-156672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3" name="Google Shape;93;p10"/>
          <p:cNvSpPr/>
          <p:nvPr/>
        </p:nvSpPr>
        <p:spPr>
          <a:xfrm rot="-4701183">
            <a:off x="8470894" y="7023775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2" y="0"/>
                </a:lnTo>
                <a:lnTo>
                  <a:pt x="1346212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4" name="Google Shape;94;p10"/>
          <p:cNvSpPr/>
          <p:nvPr/>
        </p:nvSpPr>
        <p:spPr>
          <a:xfrm rot="4152895">
            <a:off x="14272338" y="-76831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5" y="0"/>
                </a:lnTo>
                <a:lnTo>
                  <a:pt x="2000585" y="1702316"/>
                </a:lnTo>
                <a:lnTo>
                  <a:pt x="0" y="1702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96" name="Google Shape;96;p10"/>
          <p:cNvSpPr txBox="1"/>
          <p:nvPr/>
        </p:nvSpPr>
        <p:spPr>
          <a:xfrm>
            <a:off x="1028699" y="2764868"/>
            <a:ext cx="16230600" cy="526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94996"/>
              </a:lnSpc>
            </a:pPr>
            <a:r>
              <a:rPr lang="en-US" sz="3600" b="1" dirty="0" smtClean="0">
                <a:solidFill>
                  <a:srgbClr val="426BB2"/>
                </a:solidFill>
                <a:latin typeface="Mali"/>
                <a:ea typeface="Mali"/>
                <a:cs typeface="Mali"/>
                <a:sym typeface="Mali"/>
              </a:rPr>
              <a:t>Unit 2 Reading 3 Grammar 1 SB pages 106-107</a:t>
            </a:r>
            <a:endParaRPr sz="1000" b="1" dirty="0">
              <a:latin typeface="Mali"/>
              <a:ea typeface="Mali"/>
              <a:cs typeface="Mali"/>
              <a:sym typeface="Mali"/>
            </a:endParaRPr>
          </a:p>
        </p:txBody>
      </p:sp>
    </p:spTree>
    <p:extLst>
      <p:ext uri="{BB962C8B-B14F-4D97-AF65-F5344CB8AC3E}">
        <p14:creationId xmlns:p14="http://schemas.microsoft.com/office/powerpoint/2010/main" val="77253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11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03" name="Google Shape;103;p11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04;p11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Google Shape;105;p11"/>
          <p:cNvSpPr/>
          <p:nvPr/>
        </p:nvSpPr>
        <p:spPr>
          <a:xfrm>
            <a:off x="1284871" y="1726712"/>
            <a:ext cx="2187501" cy="2167615"/>
          </a:xfrm>
          <a:custGeom>
            <a:avLst/>
            <a:gdLst/>
            <a:ahLst/>
            <a:cxnLst/>
            <a:rect l="l" t="t" r="r" b="b"/>
            <a:pathLst>
              <a:path w="2187501" h="2167615" extrusionOk="0">
                <a:moveTo>
                  <a:pt x="0" y="0"/>
                </a:moveTo>
                <a:lnTo>
                  <a:pt x="2187502" y="0"/>
                </a:lnTo>
                <a:lnTo>
                  <a:pt x="2187502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Google Shape;106;p11"/>
          <p:cNvSpPr/>
          <p:nvPr/>
        </p:nvSpPr>
        <p:spPr>
          <a:xfrm>
            <a:off x="1284871" y="4174304"/>
            <a:ext cx="2080910" cy="2167615"/>
          </a:xfrm>
          <a:custGeom>
            <a:avLst/>
            <a:gdLst/>
            <a:ahLst/>
            <a:cxnLst/>
            <a:rect l="l" t="t" r="r" b="b"/>
            <a:pathLst>
              <a:path w="2080910" h="2167615" extrusionOk="0">
                <a:moveTo>
                  <a:pt x="0" y="0"/>
                </a:moveTo>
                <a:lnTo>
                  <a:pt x="2080910" y="0"/>
                </a:lnTo>
                <a:lnTo>
                  <a:pt x="2080910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7" name="Google Shape;107;p11"/>
          <p:cNvSpPr/>
          <p:nvPr/>
        </p:nvSpPr>
        <p:spPr>
          <a:xfrm>
            <a:off x="1259253" y="6627168"/>
            <a:ext cx="2132145" cy="2167615"/>
          </a:xfrm>
          <a:custGeom>
            <a:avLst/>
            <a:gdLst/>
            <a:ahLst/>
            <a:cxnLst/>
            <a:rect l="l" t="t" r="r" b="b"/>
            <a:pathLst>
              <a:path w="2132145" h="2167615" extrusionOk="0">
                <a:moveTo>
                  <a:pt x="0" y="0"/>
                </a:moveTo>
                <a:lnTo>
                  <a:pt x="2132144" y="0"/>
                </a:lnTo>
                <a:lnTo>
                  <a:pt x="2132144" y="2167615"/>
                </a:lnTo>
                <a:lnTo>
                  <a:pt x="0" y="21676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8" name="Google Shape;108;p11"/>
          <p:cNvSpPr txBox="1"/>
          <p:nvPr/>
        </p:nvSpPr>
        <p:spPr>
          <a:xfrm>
            <a:off x="0" y="1028700"/>
            <a:ext cx="18288000" cy="69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36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Outcomes</a:t>
            </a:r>
            <a:endParaRPr sz="600" dirty="0"/>
          </a:p>
        </p:txBody>
      </p:sp>
      <p:sp>
        <p:nvSpPr>
          <p:cNvPr id="109" name="Google Shape;109;p11"/>
          <p:cNvSpPr txBox="1"/>
          <p:nvPr/>
        </p:nvSpPr>
        <p:spPr>
          <a:xfrm>
            <a:off x="3642350" y="2457424"/>
            <a:ext cx="1361695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 smtClean="0">
                <a:solidFill>
                  <a:srgbClr val="93B242"/>
                </a:solidFill>
                <a:latin typeface="Luckiest Guy"/>
                <a:ea typeface="Luckiest Guy"/>
                <a:cs typeface="Luckiest Guy"/>
                <a:sym typeface="Luckiest Guy"/>
              </a:rPr>
              <a:t>Identify Future Simple with (will + verb).</a:t>
            </a:r>
            <a:endParaRPr dirty="0"/>
          </a:p>
        </p:txBody>
      </p:sp>
      <p:sp>
        <p:nvSpPr>
          <p:cNvPr id="110" name="Google Shape;110;p11"/>
          <p:cNvSpPr txBox="1"/>
          <p:nvPr/>
        </p:nvSpPr>
        <p:spPr>
          <a:xfrm>
            <a:off x="3472372" y="4800008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 smtClean="0">
                <a:solidFill>
                  <a:srgbClr val="FF6EA6"/>
                </a:solidFill>
                <a:latin typeface="Luckiest Guy"/>
                <a:ea typeface="Luckiest Guy"/>
                <a:cs typeface="Luckiest Guy"/>
                <a:sym typeface="Luckiest Guy"/>
              </a:rPr>
              <a:t>Use Future Simple using (Will + verb) in sentences. </a:t>
            </a:r>
            <a:endParaRPr dirty="0"/>
          </a:p>
        </p:txBody>
      </p:sp>
      <p:sp>
        <p:nvSpPr>
          <p:cNvPr id="111" name="Google Shape;111;p11"/>
          <p:cNvSpPr/>
          <p:nvPr/>
        </p:nvSpPr>
        <p:spPr>
          <a:xfrm rot="-3082562">
            <a:off x="16178257" y="7418959"/>
            <a:ext cx="2162086" cy="3990428"/>
          </a:xfrm>
          <a:custGeom>
            <a:avLst/>
            <a:gdLst/>
            <a:ahLst/>
            <a:cxnLst/>
            <a:rect l="l" t="t" r="r" b="b"/>
            <a:pathLst>
              <a:path w="2162086" h="3990428" extrusionOk="0">
                <a:moveTo>
                  <a:pt x="0" y="0"/>
                </a:moveTo>
                <a:lnTo>
                  <a:pt x="2162086" y="0"/>
                </a:lnTo>
                <a:lnTo>
                  <a:pt x="2162086" y="3990428"/>
                </a:lnTo>
                <a:lnTo>
                  <a:pt x="0" y="3990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2" name="Google Shape;112;p11"/>
          <p:cNvSpPr/>
          <p:nvPr/>
        </p:nvSpPr>
        <p:spPr>
          <a:xfrm rot="10020323">
            <a:off x="-715399" y="-470675"/>
            <a:ext cx="3074302" cy="2615951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13" name="Google Shape;113;p11"/>
          <p:cNvSpPr txBox="1"/>
          <p:nvPr/>
        </p:nvSpPr>
        <p:spPr>
          <a:xfrm>
            <a:off x="3512859" y="7159370"/>
            <a:ext cx="13786928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5000" dirty="0" smtClean="0">
                <a:solidFill>
                  <a:srgbClr val="7263CF"/>
                </a:solidFill>
                <a:latin typeface="Luckiest Guy"/>
                <a:ea typeface="Luckiest Guy"/>
                <a:cs typeface="Luckiest Guy"/>
                <a:sym typeface="Luckiest Guy"/>
              </a:rPr>
              <a:t>Perceive the importance of positive attitude by sharing experiences.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645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602673" y="785553"/>
            <a:ext cx="12344400" cy="8374258"/>
            <a:chOff x="0" y="-38100"/>
            <a:chExt cx="1796715" cy="2205609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1796715" cy="2167509"/>
            </a:xfrm>
            <a:custGeom>
              <a:avLst/>
              <a:gdLst/>
              <a:ahLst/>
              <a:cxnLst/>
              <a:rect l="l" t="t" r="r" b="b"/>
              <a:pathLst>
                <a:path w="1796715" h="2167509" extrusionOk="0">
                  <a:moveTo>
                    <a:pt x="1796715" y="56743"/>
                  </a:moveTo>
                  <a:lnTo>
                    <a:pt x="1796715" y="2110766"/>
                  </a:lnTo>
                  <a:cubicBezTo>
                    <a:pt x="1796715" y="2125815"/>
                    <a:pt x="1790736" y="2140248"/>
                    <a:pt x="1780095" y="2150889"/>
                  </a:cubicBezTo>
                  <a:cubicBezTo>
                    <a:pt x="1769454" y="2161531"/>
                    <a:pt x="1755021" y="2167509"/>
                    <a:pt x="1739972" y="2167509"/>
                  </a:cubicBezTo>
                  <a:lnTo>
                    <a:pt x="56743" y="2167509"/>
                  </a:lnTo>
                  <a:cubicBezTo>
                    <a:pt x="41694" y="2167509"/>
                    <a:pt x="27261" y="2161531"/>
                    <a:pt x="16620" y="2150889"/>
                  </a:cubicBezTo>
                  <a:cubicBezTo>
                    <a:pt x="5978" y="2140248"/>
                    <a:pt x="0" y="2125815"/>
                    <a:pt x="0" y="2110766"/>
                  </a:cubicBezTo>
                  <a:lnTo>
                    <a:pt x="0" y="56743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3" y="0"/>
                  </a:cubicBezTo>
                  <a:lnTo>
                    <a:pt x="1739972" y="0"/>
                  </a:lnTo>
                  <a:cubicBezTo>
                    <a:pt x="1755021" y="0"/>
                    <a:pt x="1769454" y="5978"/>
                    <a:pt x="1780095" y="16620"/>
                  </a:cubicBezTo>
                  <a:cubicBezTo>
                    <a:pt x="1790736" y="27261"/>
                    <a:pt x="1796715" y="41694"/>
                    <a:pt x="1796715" y="56743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6"/>
            <p:cNvSpPr txBox="1"/>
            <p:nvPr/>
          </p:nvSpPr>
          <p:spPr>
            <a:xfrm>
              <a:off x="0" y="-38100"/>
              <a:ext cx="1796715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6"/>
          <p:cNvSpPr txBox="1"/>
          <p:nvPr/>
        </p:nvSpPr>
        <p:spPr>
          <a:xfrm>
            <a:off x="602673" y="1039091"/>
            <a:ext cx="12344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Pre - assessment</a:t>
            </a:r>
            <a:endParaRPr sz="200" dirty="0"/>
          </a:p>
        </p:txBody>
      </p:sp>
      <p:sp>
        <p:nvSpPr>
          <p:cNvPr id="187" name="Google Shape;187;p16"/>
          <p:cNvSpPr txBox="1"/>
          <p:nvPr/>
        </p:nvSpPr>
        <p:spPr>
          <a:xfrm>
            <a:off x="602673" y="1883846"/>
            <a:ext cx="12344399" cy="31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88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He ________ a new car next year.</a:t>
            </a:r>
            <a:endParaRPr sz="54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86;p16"/>
          <p:cNvSpPr txBox="1"/>
          <p:nvPr/>
        </p:nvSpPr>
        <p:spPr>
          <a:xfrm>
            <a:off x="17325675" y="31773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391219" y="5216107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2.buys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391219" y="1039091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1.will buy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Google Shape;186;p16"/>
          <p:cNvSpPr txBox="1"/>
          <p:nvPr/>
        </p:nvSpPr>
        <p:spPr>
          <a:xfrm>
            <a:off x="6379200" y="9714523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rgbClr val="FFFFFF"/>
              </a:solidFill>
            </a:endParaRPr>
          </a:p>
        </p:txBody>
      </p:sp>
      <p:sp>
        <p:nvSpPr>
          <p:cNvPr id="14" name="Google Shape;186;p16"/>
          <p:cNvSpPr txBox="1"/>
          <p:nvPr/>
        </p:nvSpPr>
        <p:spPr>
          <a:xfrm>
            <a:off x="602673" y="1457716"/>
            <a:ext cx="12344400" cy="34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Choose the correct answer</a:t>
            </a:r>
            <a:endParaRPr sz="400" dirty="0"/>
          </a:p>
        </p:txBody>
      </p:sp>
      <p:pic>
        <p:nvPicPr>
          <p:cNvPr id="1026" name="Picture 2" descr="1,600+ Clip Art Of Buy Cars Stock Illustrations, Royalty-Free Vector  Graphics &amp; Clip Art - iStock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607" y="4640890"/>
            <a:ext cx="7344528" cy="457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43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602673" y="785553"/>
            <a:ext cx="12344400" cy="8374258"/>
            <a:chOff x="0" y="-38100"/>
            <a:chExt cx="1796715" cy="2205609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1796715" cy="2167509"/>
            </a:xfrm>
            <a:custGeom>
              <a:avLst/>
              <a:gdLst/>
              <a:ahLst/>
              <a:cxnLst/>
              <a:rect l="l" t="t" r="r" b="b"/>
              <a:pathLst>
                <a:path w="1796715" h="2167509" extrusionOk="0">
                  <a:moveTo>
                    <a:pt x="1796715" y="56743"/>
                  </a:moveTo>
                  <a:lnTo>
                    <a:pt x="1796715" y="2110766"/>
                  </a:lnTo>
                  <a:cubicBezTo>
                    <a:pt x="1796715" y="2125815"/>
                    <a:pt x="1790736" y="2140248"/>
                    <a:pt x="1780095" y="2150889"/>
                  </a:cubicBezTo>
                  <a:cubicBezTo>
                    <a:pt x="1769454" y="2161531"/>
                    <a:pt x="1755021" y="2167509"/>
                    <a:pt x="1739972" y="2167509"/>
                  </a:cubicBezTo>
                  <a:lnTo>
                    <a:pt x="56743" y="2167509"/>
                  </a:lnTo>
                  <a:cubicBezTo>
                    <a:pt x="41694" y="2167509"/>
                    <a:pt x="27261" y="2161531"/>
                    <a:pt x="16620" y="2150889"/>
                  </a:cubicBezTo>
                  <a:cubicBezTo>
                    <a:pt x="5978" y="2140248"/>
                    <a:pt x="0" y="2125815"/>
                    <a:pt x="0" y="2110766"/>
                  </a:cubicBezTo>
                  <a:lnTo>
                    <a:pt x="0" y="56743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3" y="0"/>
                  </a:cubicBezTo>
                  <a:lnTo>
                    <a:pt x="1739972" y="0"/>
                  </a:lnTo>
                  <a:cubicBezTo>
                    <a:pt x="1755021" y="0"/>
                    <a:pt x="1769454" y="5978"/>
                    <a:pt x="1780095" y="16620"/>
                  </a:cubicBezTo>
                  <a:cubicBezTo>
                    <a:pt x="1790736" y="27261"/>
                    <a:pt x="1796715" y="41694"/>
                    <a:pt x="1796715" y="56743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6"/>
            <p:cNvSpPr txBox="1"/>
            <p:nvPr/>
          </p:nvSpPr>
          <p:spPr>
            <a:xfrm>
              <a:off x="0" y="-38100"/>
              <a:ext cx="1796715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6"/>
          <p:cNvSpPr txBox="1"/>
          <p:nvPr/>
        </p:nvSpPr>
        <p:spPr>
          <a:xfrm>
            <a:off x="602673" y="1039091"/>
            <a:ext cx="12344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Pre - assessment</a:t>
            </a:r>
            <a:endParaRPr sz="200" dirty="0"/>
          </a:p>
        </p:txBody>
      </p:sp>
      <p:sp>
        <p:nvSpPr>
          <p:cNvPr id="187" name="Google Shape;187;p16"/>
          <p:cNvSpPr txBox="1"/>
          <p:nvPr/>
        </p:nvSpPr>
        <p:spPr>
          <a:xfrm>
            <a:off x="602673" y="1883846"/>
            <a:ext cx="12344399" cy="3114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88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They ________ milk tomorrow.</a:t>
            </a:r>
            <a:endParaRPr sz="54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86;p16"/>
          <p:cNvSpPr txBox="1"/>
          <p:nvPr/>
        </p:nvSpPr>
        <p:spPr>
          <a:xfrm>
            <a:off x="17325675" y="31773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391219" y="5216107"/>
            <a:ext cx="427332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2.won’t drink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391219" y="1039091"/>
            <a:ext cx="427332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1.drink not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Google Shape;186;p16"/>
          <p:cNvSpPr txBox="1"/>
          <p:nvPr/>
        </p:nvSpPr>
        <p:spPr>
          <a:xfrm>
            <a:off x="6379200" y="9714523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rgbClr val="FFFFFF"/>
              </a:solidFill>
            </a:endParaRPr>
          </a:p>
        </p:txBody>
      </p:sp>
      <p:sp>
        <p:nvSpPr>
          <p:cNvPr id="14" name="Google Shape;186;p16"/>
          <p:cNvSpPr txBox="1"/>
          <p:nvPr/>
        </p:nvSpPr>
        <p:spPr>
          <a:xfrm>
            <a:off x="602673" y="1457716"/>
            <a:ext cx="12344400" cy="34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Choose the correct answer</a:t>
            </a:r>
            <a:endParaRPr sz="400" dirty="0"/>
          </a:p>
        </p:txBody>
      </p:sp>
      <p:pic>
        <p:nvPicPr>
          <p:cNvPr id="2050" name="Picture 2" descr="Boy Girl Sit Table Refuse Drink Stock Vector (Royalty Free) 1740376592 | 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8"/>
          <a:stretch/>
        </p:blipFill>
        <p:spPr bwMode="auto">
          <a:xfrm>
            <a:off x="3306832" y="5174401"/>
            <a:ext cx="6936078" cy="380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7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602673" y="785553"/>
            <a:ext cx="12344400" cy="8374258"/>
            <a:chOff x="0" y="-38100"/>
            <a:chExt cx="1796715" cy="2205609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1796715" cy="2167509"/>
            </a:xfrm>
            <a:custGeom>
              <a:avLst/>
              <a:gdLst/>
              <a:ahLst/>
              <a:cxnLst/>
              <a:rect l="l" t="t" r="r" b="b"/>
              <a:pathLst>
                <a:path w="1796715" h="2167509" extrusionOk="0">
                  <a:moveTo>
                    <a:pt x="1796715" y="56743"/>
                  </a:moveTo>
                  <a:lnTo>
                    <a:pt x="1796715" y="2110766"/>
                  </a:lnTo>
                  <a:cubicBezTo>
                    <a:pt x="1796715" y="2125815"/>
                    <a:pt x="1790736" y="2140248"/>
                    <a:pt x="1780095" y="2150889"/>
                  </a:cubicBezTo>
                  <a:cubicBezTo>
                    <a:pt x="1769454" y="2161531"/>
                    <a:pt x="1755021" y="2167509"/>
                    <a:pt x="1739972" y="2167509"/>
                  </a:cubicBezTo>
                  <a:lnTo>
                    <a:pt x="56743" y="2167509"/>
                  </a:lnTo>
                  <a:cubicBezTo>
                    <a:pt x="41694" y="2167509"/>
                    <a:pt x="27261" y="2161531"/>
                    <a:pt x="16620" y="2150889"/>
                  </a:cubicBezTo>
                  <a:cubicBezTo>
                    <a:pt x="5978" y="2140248"/>
                    <a:pt x="0" y="2125815"/>
                    <a:pt x="0" y="2110766"/>
                  </a:cubicBezTo>
                  <a:lnTo>
                    <a:pt x="0" y="56743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3" y="0"/>
                  </a:cubicBezTo>
                  <a:lnTo>
                    <a:pt x="1739972" y="0"/>
                  </a:lnTo>
                  <a:cubicBezTo>
                    <a:pt x="1755021" y="0"/>
                    <a:pt x="1769454" y="5978"/>
                    <a:pt x="1780095" y="16620"/>
                  </a:cubicBezTo>
                  <a:cubicBezTo>
                    <a:pt x="1790736" y="27261"/>
                    <a:pt x="1796715" y="41694"/>
                    <a:pt x="1796715" y="56743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6"/>
            <p:cNvSpPr txBox="1"/>
            <p:nvPr/>
          </p:nvSpPr>
          <p:spPr>
            <a:xfrm>
              <a:off x="0" y="-38100"/>
              <a:ext cx="1796715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6"/>
          <p:cNvSpPr txBox="1"/>
          <p:nvPr/>
        </p:nvSpPr>
        <p:spPr>
          <a:xfrm>
            <a:off x="602673" y="1039091"/>
            <a:ext cx="123444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Pre - assessment</a:t>
            </a:r>
            <a:endParaRPr sz="200" dirty="0"/>
          </a:p>
        </p:txBody>
      </p:sp>
      <p:sp>
        <p:nvSpPr>
          <p:cNvPr id="187" name="Google Shape;187;p16"/>
          <p:cNvSpPr txBox="1"/>
          <p:nvPr/>
        </p:nvSpPr>
        <p:spPr>
          <a:xfrm>
            <a:off x="602673" y="2356413"/>
            <a:ext cx="9164782" cy="4672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88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_______ you visit your grandparents?</a:t>
            </a:r>
            <a:endParaRPr sz="54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86;p16"/>
          <p:cNvSpPr txBox="1"/>
          <p:nvPr/>
        </p:nvSpPr>
        <p:spPr>
          <a:xfrm>
            <a:off x="17325675" y="31773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rgbClr val="FFFFFF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rgbClr val="FFFFFF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391219" y="5216107"/>
            <a:ext cx="4543490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2.Won’t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3391219" y="1039091"/>
            <a:ext cx="4543490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1.Will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Google Shape;186;p16"/>
          <p:cNvSpPr txBox="1"/>
          <p:nvPr/>
        </p:nvSpPr>
        <p:spPr>
          <a:xfrm>
            <a:off x="6379200" y="9714523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rgbClr val="FFFFFF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rgbClr val="FFFFFF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rgbClr val="FFFFFF"/>
              </a:solidFill>
            </a:endParaRPr>
          </a:p>
        </p:txBody>
      </p:sp>
      <p:sp>
        <p:nvSpPr>
          <p:cNvPr id="14" name="Google Shape;186;p16"/>
          <p:cNvSpPr txBox="1"/>
          <p:nvPr/>
        </p:nvSpPr>
        <p:spPr>
          <a:xfrm>
            <a:off x="602673" y="1457716"/>
            <a:ext cx="12344400" cy="34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Choose the correct answer</a:t>
            </a:r>
            <a:endParaRPr sz="400" dirty="0"/>
          </a:p>
        </p:txBody>
      </p:sp>
      <p:pic>
        <p:nvPicPr>
          <p:cNvPr id="4098" name="Picture 2" descr="Illustration of children meeting grandparents | Premium Vecto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42" y="344119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2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oogle Shape;183;p16"/>
          <p:cNvGrpSpPr/>
          <p:nvPr/>
        </p:nvGrpSpPr>
        <p:grpSpPr>
          <a:xfrm>
            <a:off x="1028700" y="884042"/>
            <a:ext cx="6821953" cy="8374258"/>
            <a:chOff x="0" y="-38100"/>
            <a:chExt cx="1796715" cy="2205609"/>
          </a:xfrm>
        </p:grpSpPr>
        <p:sp>
          <p:nvSpPr>
            <p:cNvPr id="184" name="Google Shape;184;p16"/>
            <p:cNvSpPr/>
            <p:nvPr/>
          </p:nvSpPr>
          <p:spPr>
            <a:xfrm>
              <a:off x="0" y="0"/>
              <a:ext cx="1796715" cy="2167509"/>
            </a:xfrm>
            <a:custGeom>
              <a:avLst/>
              <a:gdLst/>
              <a:ahLst/>
              <a:cxnLst/>
              <a:rect l="l" t="t" r="r" b="b"/>
              <a:pathLst>
                <a:path w="1796715" h="2167509" extrusionOk="0">
                  <a:moveTo>
                    <a:pt x="1796715" y="56743"/>
                  </a:moveTo>
                  <a:lnTo>
                    <a:pt x="1796715" y="2110766"/>
                  </a:lnTo>
                  <a:cubicBezTo>
                    <a:pt x="1796715" y="2125815"/>
                    <a:pt x="1790736" y="2140248"/>
                    <a:pt x="1780095" y="2150889"/>
                  </a:cubicBezTo>
                  <a:cubicBezTo>
                    <a:pt x="1769454" y="2161531"/>
                    <a:pt x="1755021" y="2167509"/>
                    <a:pt x="1739972" y="2167509"/>
                  </a:cubicBezTo>
                  <a:lnTo>
                    <a:pt x="56743" y="2167509"/>
                  </a:lnTo>
                  <a:cubicBezTo>
                    <a:pt x="41694" y="2167509"/>
                    <a:pt x="27261" y="2161531"/>
                    <a:pt x="16620" y="2150889"/>
                  </a:cubicBezTo>
                  <a:cubicBezTo>
                    <a:pt x="5978" y="2140248"/>
                    <a:pt x="0" y="2125815"/>
                    <a:pt x="0" y="2110766"/>
                  </a:cubicBezTo>
                  <a:lnTo>
                    <a:pt x="0" y="56743"/>
                  </a:lnTo>
                  <a:cubicBezTo>
                    <a:pt x="0" y="41694"/>
                    <a:pt x="5978" y="27261"/>
                    <a:pt x="16620" y="16620"/>
                  </a:cubicBezTo>
                  <a:cubicBezTo>
                    <a:pt x="27261" y="5978"/>
                    <a:pt x="41694" y="0"/>
                    <a:pt x="56743" y="0"/>
                  </a:cubicBezTo>
                  <a:lnTo>
                    <a:pt x="1739972" y="0"/>
                  </a:lnTo>
                  <a:cubicBezTo>
                    <a:pt x="1755021" y="0"/>
                    <a:pt x="1769454" y="5978"/>
                    <a:pt x="1780095" y="16620"/>
                  </a:cubicBezTo>
                  <a:cubicBezTo>
                    <a:pt x="1790736" y="27261"/>
                    <a:pt x="1796715" y="41694"/>
                    <a:pt x="1796715" y="56743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5" name="Google Shape;185;p16"/>
            <p:cNvSpPr txBox="1"/>
            <p:nvPr/>
          </p:nvSpPr>
          <p:spPr>
            <a:xfrm>
              <a:off x="0" y="-38100"/>
              <a:ext cx="1796715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16"/>
          <p:cNvSpPr txBox="1"/>
          <p:nvPr/>
        </p:nvSpPr>
        <p:spPr>
          <a:xfrm>
            <a:off x="2051376" y="1281812"/>
            <a:ext cx="4776600" cy="295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Pre - assessment</a:t>
            </a:r>
            <a:endParaRPr sz="300" dirty="0"/>
          </a:p>
        </p:txBody>
      </p:sp>
      <p:sp>
        <p:nvSpPr>
          <p:cNvPr id="187" name="Google Shape;187;p16"/>
          <p:cNvSpPr txBox="1"/>
          <p:nvPr/>
        </p:nvSpPr>
        <p:spPr>
          <a:xfrm>
            <a:off x="1070728" y="3894036"/>
            <a:ext cx="6779925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Which word of the following is a ‘</a:t>
            </a:r>
            <a:r>
              <a:rPr lang="en-US" sz="48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verb</a:t>
            </a:r>
            <a:r>
              <a:rPr lang="en-US" sz="48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’ ?</a:t>
            </a:r>
            <a:endParaRPr sz="2800" b="1" dirty="0">
              <a:latin typeface="Comic Sans MS" panose="030F0702030302020204" pitchFamily="66" charset="0"/>
            </a:endParaRPr>
          </a:p>
        </p:txBody>
      </p:sp>
      <p:sp>
        <p:nvSpPr>
          <p:cNvPr id="196" name="Google Shape;196;p16"/>
          <p:cNvSpPr/>
          <p:nvPr/>
        </p:nvSpPr>
        <p:spPr>
          <a:xfrm rot="10445881">
            <a:off x="5410688" y="8286477"/>
            <a:ext cx="3072382" cy="2614318"/>
          </a:xfrm>
          <a:custGeom>
            <a:avLst/>
            <a:gdLst/>
            <a:ahLst/>
            <a:cxnLst/>
            <a:rect l="l" t="t" r="r" b="b"/>
            <a:pathLst>
              <a:path w="3072382" h="2614318" extrusionOk="0">
                <a:moveTo>
                  <a:pt x="0" y="0"/>
                </a:moveTo>
                <a:lnTo>
                  <a:pt x="3072382" y="0"/>
                </a:lnTo>
                <a:lnTo>
                  <a:pt x="3072382" y="2614318"/>
                </a:lnTo>
                <a:lnTo>
                  <a:pt x="0" y="26143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86;p16"/>
          <p:cNvSpPr txBox="1"/>
          <p:nvPr/>
        </p:nvSpPr>
        <p:spPr>
          <a:xfrm>
            <a:off x="17325675" y="317733"/>
            <a:ext cx="791342" cy="46782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chemeClr val="bg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dirty="0" smtClean="0">
                <a:solidFill>
                  <a:schemeClr val="bg1"/>
                </a:solidFill>
                <a:latin typeface="Luckiest Guy"/>
                <a:ea typeface="Luckiest Guy"/>
                <a:cs typeface="Luckiest Guy"/>
                <a:sym typeface="Luckiest Guy"/>
              </a:rPr>
              <a:t>2:00</a:t>
            </a:r>
          </a:p>
          <a:p>
            <a:pPr algn="ctr">
              <a:lnSpc>
                <a:spcPct val="80000"/>
              </a:lnSpc>
            </a:pPr>
            <a:r>
              <a:rPr lang="en-US" dirty="0" err="1" smtClean="0">
                <a:solidFill>
                  <a:schemeClr val="bg1"/>
                </a:solidFill>
                <a:latin typeface="Luckiest Guy"/>
                <a:sym typeface="Luckiest Guy"/>
              </a:rPr>
              <a:t>mins</a:t>
            </a:r>
            <a:endParaRPr sz="100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8317379" y="1028697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1.book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2716683" y="1028696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2. pink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317379" y="5330313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3. run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2865058" y="5330312"/>
            <a:ext cx="3934456" cy="34218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6699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b="1" dirty="0" smtClean="0">
                <a:solidFill>
                  <a:srgbClr val="FF6699"/>
                </a:solidFill>
                <a:latin typeface="Comic Sans MS" panose="030F0702030302020204" pitchFamily="66" charset="0"/>
              </a:rPr>
              <a:t>4. she</a:t>
            </a:r>
            <a:endParaRPr lang="en-US" sz="8000" b="1" dirty="0">
              <a:solidFill>
                <a:srgbClr val="FF6699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Google Shape;186;p16"/>
          <p:cNvSpPr txBox="1"/>
          <p:nvPr/>
        </p:nvSpPr>
        <p:spPr>
          <a:xfrm>
            <a:off x="4065019" y="8669179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chemeClr val="bg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sym typeface="Luckiest Guy"/>
              </a:rPr>
              <a:t>Future Simple</a:t>
            </a:r>
            <a:endParaRPr sz="400" dirty="0"/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711902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7947688" y="2200635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61;p14"/>
          <p:cNvSpPr/>
          <p:nvPr/>
        </p:nvSpPr>
        <p:spPr>
          <a:xfrm>
            <a:off x="10300553" y="222625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61;p14"/>
          <p:cNvSpPr/>
          <p:nvPr/>
        </p:nvSpPr>
        <p:spPr>
          <a:xfrm>
            <a:off x="1098906" y="5782464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61;p14"/>
          <p:cNvSpPr/>
          <p:nvPr/>
        </p:nvSpPr>
        <p:spPr>
          <a:xfrm>
            <a:off x="4734306" y="2226254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161;p14"/>
          <p:cNvSpPr/>
          <p:nvPr/>
        </p:nvSpPr>
        <p:spPr>
          <a:xfrm>
            <a:off x="3187479" y="5782464"/>
            <a:ext cx="154682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61;p14"/>
          <p:cNvSpPr/>
          <p:nvPr/>
        </p:nvSpPr>
        <p:spPr>
          <a:xfrm>
            <a:off x="4914229" y="578246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5;p12"/>
          <p:cNvSpPr txBox="1"/>
          <p:nvPr/>
        </p:nvSpPr>
        <p:spPr>
          <a:xfrm>
            <a:off x="1208623" y="5709587"/>
            <a:ext cx="14543995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will visit her friend </a:t>
            </a:r>
            <a:r>
              <a:rPr lang="en-US" sz="66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2200635"/>
            <a:ext cx="16261772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verb ) to talk about predictions and future promises.</a:t>
            </a: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773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540327" y="1787237"/>
            <a:ext cx="8339891" cy="6567056"/>
            <a:chOff x="0" y="-38100"/>
            <a:chExt cx="1717728" cy="2205609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717728" cy="2167509"/>
            </a:xfrm>
            <a:custGeom>
              <a:avLst/>
              <a:gdLst/>
              <a:ahLst/>
              <a:cxnLst/>
              <a:rect l="l" t="t" r="r" b="b"/>
              <a:pathLst>
                <a:path w="1717728" h="2167509" extrusionOk="0">
                  <a:moveTo>
                    <a:pt x="1717728" y="59352"/>
                  </a:moveTo>
                  <a:lnTo>
                    <a:pt x="1717728" y="2108157"/>
                  </a:lnTo>
                  <a:cubicBezTo>
                    <a:pt x="1717728" y="2123898"/>
                    <a:pt x="1711474" y="2138995"/>
                    <a:pt x="1700344" y="2150125"/>
                  </a:cubicBezTo>
                  <a:cubicBezTo>
                    <a:pt x="1689213" y="2161256"/>
                    <a:pt x="1674117" y="2167509"/>
                    <a:pt x="1658376" y="2167509"/>
                  </a:cubicBezTo>
                  <a:lnTo>
                    <a:pt x="59352" y="2167509"/>
                  </a:lnTo>
                  <a:cubicBezTo>
                    <a:pt x="26573" y="2167509"/>
                    <a:pt x="0" y="2140936"/>
                    <a:pt x="0" y="2108157"/>
                  </a:cubicBezTo>
                  <a:lnTo>
                    <a:pt x="0" y="59352"/>
                  </a:lnTo>
                  <a:cubicBezTo>
                    <a:pt x="0" y="26573"/>
                    <a:pt x="26573" y="0"/>
                    <a:pt x="59352" y="0"/>
                  </a:cubicBezTo>
                  <a:lnTo>
                    <a:pt x="1658376" y="0"/>
                  </a:lnTo>
                  <a:cubicBezTo>
                    <a:pt x="1691155" y="0"/>
                    <a:pt x="1717728" y="26573"/>
                    <a:pt x="1717728" y="5935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1717727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2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Contractions!</a:t>
            </a:r>
            <a:endParaRPr sz="500" dirty="0"/>
          </a:p>
        </p:txBody>
      </p:sp>
      <p:sp>
        <p:nvSpPr>
          <p:cNvPr id="212" name="Google Shape;212;p17"/>
          <p:cNvSpPr/>
          <p:nvPr/>
        </p:nvSpPr>
        <p:spPr>
          <a:xfrm rot="-4701183">
            <a:off x="667962" y="841621"/>
            <a:ext cx="1679150" cy="2732345"/>
          </a:xfrm>
          <a:custGeom>
            <a:avLst/>
            <a:gdLst/>
            <a:ahLst/>
            <a:cxnLst/>
            <a:rect l="l" t="t" r="r" b="b"/>
            <a:pathLst>
              <a:path w="1679150" h="2732345" extrusionOk="0">
                <a:moveTo>
                  <a:pt x="0" y="0"/>
                </a:moveTo>
                <a:lnTo>
                  <a:pt x="1679150" y="0"/>
                </a:lnTo>
                <a:lnTo>
                  <a:pt x="1679150" y="2732345"/>
                </a:lnTo>
                <a:lnTo>
                  <a:pt x="0" y="273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558387" y="3362605"/>
            <a:ext cx="83037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You can also use contractions of </a:t>
            </a:r>
          </a:p>
          <a:p>
            <a:pPr algn="ctr"/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</a:t>
            </a:r>
          </a:p>
          <a:p>
            <a:pPr algn="ctr"/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Change the subject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add (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 to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the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subject. Then, add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apostrophe </a:t>
            </a:r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and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(</a:t>
            </a:r>
            <a:r>
              <a:rPr lang="en-US" sz="3600" b="1" dirty="0" err="1" smtClean="0">
                <a:solidFill>
                  <a:srgbClr val="92D050"/>
                </a:solidFill>
                <a:latin typeface="Comic Sans MS" panose="030F0702030302020204" pitchFamily="66" charset="0"/>
              </a:rPr>
              <a:t>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). </a:t>
            </a:r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9393382" y="1939680"/>
          <a:ext cx="8444346" cy="640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2221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221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 will</a:t>
                      </a:r>
                      <a:endParaRPr lang="en-US" sz="5400" b="1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’ll</a:t>
                      </a:r>
                      <a:endParaRPr lang="en-US" sz="5400" b="1" dirty="0">
                        <a:solidFill>
                          <a:srgbClr val="92D05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1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6000"/>
              </a:lnSpc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sym typeface="Luckiest Guy"/>
              </a:rPr>
              <a:t>Negative Form</a:t>
            </a:r>
            <a:endParaRPr sz="400" dirty="0"/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430511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8075658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7" name="Google Shape;161;p14"/>
          <p:cNvSpPr/>
          <p:nvPr/>
        </p:nvSpPr>
        <p:spPr>
          <a:xfrm>
            <a:off x="12320902" y="1701630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61;p14"/>
          <p:cNvSpPr/>
          <p:nvPr/>
        </p:nvSpPr>
        <p:spPr>
          <a:xfrm>
            <a:off x="1208624" y="5687989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61;p14"/>
          <p:cNvSpPr/>
          <p:nvPr/>
        </p:nvSpPr>
        <p:spPr>
          <a:xfrm>
            <a:off x="4751193" y="1719687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161;p14"/>
          <p:cNvSpPr/>
          <p:nvPr/>
        </p:nvSpPr>
        <p:spPr>
          <a:xfrm>
            <a:off x="3454398" y="5712393"/>
            <a:ext cx="2118480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1" name="Google Shape;161;p14"/>
          <p:cNvSpPr/>
          <p:nvPr/>
        </p:nvSpPr>
        <p:spPr>
          <a:xfrm>
            <a:off x="5731739" y="5712393"/>
            <a:ext cx="203398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5" name="Google Shape;125;p12"/>
          <p:cNvSpPr txBox="1"/>
          <p:nvPr/>
        </p:nvSpPr>
        <p:spPr>
          <a:xfrm>
            <a:off x="1322328" y="5582547"/>
            <a:ext cx="16050676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en-US" sz="6600" b="1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won’t visit her friend </a:t>
            </a:r>
            <a:r>
              <a:rPr lang="en-US" sz="66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lang="en-US" sz="66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22" name="Google Shape;161;p14"/>
          <p:cNvSpPr/>
          <p:nvPr/>
        </p:nvSpPr>
        <p:spPr>
          <a:xfrm>
            <a:off x="10244069" y="1719687"/>
            <a:ext cx="146319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srgbClr val="FF0000"/>
              </a:solidFill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1701630"/>
            <a:ext cx="16261772" cy="2265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not + verb ) to talk about things that </a:t>
            </a:r>
            <a:r>
              <a:rPr lang="en-US" sz="5400" b="1" u="sng" dirty="0" smtClean="0">
                <a:solidFill>
                  <a:srgbClr val="FF0000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won’t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happen in the </a:t>
            </a:r>
            <a:r>
              <a:rPr lang="en-US" sz="5400" b="1" u="sng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future</a:t>
            </a: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 </a:t>
            </a:r>
          </a:p>
          <a:p>
            <a:pPr algn="ctr">
              <a:lnSpc>
                <a:spcPct val="115000"/>
              </a:lnSpc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1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17"/>
          <p:cNvGrpSpPr/>
          <p:nvPr/>
        </p:nvGrpSpPr>
        <p:grpSpPr>
          <a:xfrm>
            <a:off x="4405745" y="891576"/>
            <a:ext cx="9497291" cy="1232686"/>
            <a:chOff x="0" y="-38100"/>
            <a:chExt cx="1717728" cy="2205609"/>
          </a:xfrm>
        </p:grpSpPr>
        <p:sp>
          <p:nvSpPr>
            <p:cNvPr id="202" name="Google Shape;202;p17"/>
            <p:cNvSpPr/>
            <p:nvPr/>
          </p:nvSpPr>
          <p:spPr>
            <a:xfrm>
              <a:off x="0" y="0"/>
              <a:ext cx="1717728" cy="2167509"/>
            </a:xfrm>
            <a:custGeom>
              <a:avLst/>
              <a:gdLst/>
              <a:ahLst/>
              <a:cxnLst/>
              <a:rect l="l" t="t" r="r" b="b"/>
              <a:pathLst>
                <a:path w="1717728" h="2167509" extrusionOk="0">
                  <a:moveTo>
                    <a:pt x="1717728" y="59352"/>
                  </a:moveTo>
                  <a:lnTo>
                    <a:pt x="1717728" y="2108157"/>
                  </a:lnTo>
                  <a:cubicBezTo>
                    <a:pt x="1717728" y="2123898"/>
                    <a:pt x="1711474" y="2138995"/>
                    <a:pt x="1700344" y="2150125"/>
                  </a:cubicBezTo>
                  <a:cubicBezTo>
                    <a:pt x="1689213" y="2161256"/>
                    <a:pt x="1674117" y="2167509"/>
                    <a:pt x="1658376" y="2167509"/>
                  </a:cubicBezTo>
                  <a:lnTo>
                    <a:pt x="59352" y="2167509"/>
                  </a:lnTo>
                  <a:cubicBezTo>
                    <a:pt x="26573" y="2167509"/>
                    <a:pt x="0" y="2140936"/>
                    <a:pt x="0" y="2108157"/>
                  </a:cubicBezTo>
                  <a:lnTo>
                    <a:pt x="0" y="59352"/>
                  </a:lnTo>
                  <a:cubicBezTo>
                    <a:pt x="0" y="26573"/>
                    <a:pt x="26573" y="0"/>
                    <a:pt x="59352" y="0"/>
                  </a:cubicBezTo>
                  <a:lnTo>
                    <a:pt x="1658376" y="0"/>
                  </a:lnTo>
                  <a:cubicBezTo>
                    <a:pt x="1691155" y="0"/>
                    <a:pt x="1717728" y="26573"/>
                    <a:pt x="1717728" y="59352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3" name="Google Shape;203;p17"/>
            <p:cNvSpPr txBox="1"/>
            <p:nvPr/>
          </p:nvSpPr>
          <p:spPr>
            <a:xfrm>
              <a:off x="0" y="-38100"/>
              <a:ext cx="1717727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2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Contractions!</a:t>
            </a:r>
            <a:endParaRPr sz="500" dirty="0"/>
          </a:p>
        </p:txBody>
      </p:sp>
      <p:sp>
        <p:nvSpPr>
          <p:cNvPr id="212" name="Google Shape;212;p17"/>
          <p:cNvSpPr/>
          <p:nvPr/>
        </p:nvSpPr>
        <p:spPr>
          <a:xfrm rot="-4701183">
            <a:off x="667956" y="-457642"/>
            <a:ext cx="1679150" cy="2732345"/>
          </a:xfrm>
          <a:custGeom>
            <a:avLst/>
            <a:gdLst/>
            <a:ahLst/>
            <a:cxnLst/>
            <a:rect l="l" t="t" r="r" b="b"/>
            <a:pathLst>
              <a:path w="1679150" h="2732345" extrusionOk="0">
                <a:moveTo>
                  <a:pt x="0" y="0"/>
                </a:moveTo>
                <a:lnTo>
                  <a:pt x="1679150" y="0"/>
                </a:lnTo>
                <a:lnTo>
                  <a:pt x="1679150" y="2732345"/>
                </a:lnTo>
                <a:lnTo>
                  <a:pt x="0" y="27323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Rectangle 1"/>
          <p:cNvSpPr/>
          <p:nvPr/>
        </p:nvSpPr>
        <p:spPr>
          <a:xfrm>
            <a:off x="4405739" y="907755"/>
            <a:ext cx="94972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467EBD"/>
                </a:solidFill>
                <a:latin typeface="Comic Sans MS" panose="030F0702030302020204" pitchFamily="66" charset="0"/>
              </a:rPr>
              <a:t>You can also 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change ( </a:t>
            </a:r>
            <a:r>
              <a:rPr lang="en-US" sz="3600" b="1" dirty="0" smtClean="0">
                <a:solidFill>
                  <a:srgbClr val="92D050"/>
                </a:solidFill>
                <a:latin typeface="Comic Sans MS" panose="030F0702030302020204" pitchFamily="66" charset="0"/>
              </a:rPr>
              <a:t>will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 + 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not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 ) into (</a:t>
            </a:r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won’t</a:t>
            </a:r>
            <a:r>
              <a:rPr lang="en-US" sz="3600" b="1" dirty="0" smtClean="0">
                <a:solidFill>
                  <a:srgbClr val="467EBD"/>
                </a:solidFill>
                <a:latin typeface="Comic Sans MS" panose="030F0702030302020204" pitchFamily="66" charset="0"/>
              </a:rPr>
              <a:t>)</a:t>
            </a:r>
            <a:endParaRPr lang="en-US" sz="3600" b="1" dirty="0">
              <a:solidFill>
                <a:srgbClr val="467EBD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387998"/>
              </p:ext>
            </p:extLst>
          </p:nvPr>
        </p:nvGraphicFramePr>
        <p:xfrm>
          <a:off x="4435181" y="2376755"/>
          <a:ext cx="9417631" cy="6400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08596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316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5400" b="1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He</a:t>
                      </a:r>
                      <a:r>
                        <a:rPr lang="en-US" sz="5400" b="1" baseline="0" dirty="0" smtClean="0"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She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It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You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We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 will </a:t>
                      </a:r>
                      <a:r>
                        <a:rPr lang="en-US" sz="5400" b="1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not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 smtClean="0">
                          <a:latin typeface="Comic Sans MS" panose="030F0702030302020204" pitchFamily="66" charset="0"/>
                        </a:rPr>
                        <a:t>They</a:t>
                      </a:r>
                      <a:r>
                        <a:rPr lang="en-US" sz="5400" b="1" baseline="0" dirty="0" smtClean="0">
                          <a:solidFill>
                            <a:srgbClr val="92D050"/>
                          </a:solidFill>
                          <a:latin typeface="Comic Sans MS" panose="030F0702030302020204" pitchFamily="66" charset="0"/>
                        </a:rPr>
                        <a:t> </a:t>
                      </a:r>
                      <a:r>
                        <a:rPr lang="en-US" sz="5400" b="1" baseline="0" dirty="0" smtClean="0">
                          <a:solidFill>
                            <a:srgbClr val="FF0000"/>
                          </a:solidFill>
                          <a:latin typeface="Comic Sans MS" panose="030F0702030302020204" pitchFamily="66" charset="0"/>
                        </a:rPr>
                        <a:t>won’t</a:t>
                      </a:r>
                      <a:endParaRPr lang="en-US" sz="5400" b="1" dirty="0">
                        <a:solidFill>
                          <a:srgbClr val="FF0000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346" y="1206537"/>
            <a:ext cx="13757562" cy="7669908"/>
          </a:xfrm>
          <a:prstGeom prst="rect">
            <a:avLst/>
          </a:prstGeom>
        </p:spPr>
      </p:pic>
      <p:sp>
        <p:nvSpPr>
          <p:cNvPr id="3" name="Google Shape;204;p17"/>
          <p:cNvSpPr txBox="1"/>
          <p:nvPr/>
        </p:nvSpPr>
        <p:spPr>
          <a:xfrm>
            <a:off x="0" y="267545"/>
            <a:ext cx="18288000" cy="438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9000"/>
              </a:lnSpc>
            </a:pPr>
            <a:r>
              <a:rPr lang="en-US" sz="3200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English Book p. 107</a:t>
            </a:r>
            <a:endParaRPr sz="500" dirty="0"/>
          </a:p>
        </p:txBody>
      </p:sp>
    </p:spTree>
    <p:extLst>
      <p:ext uri="{BB962C8B-B14F-4D97-AF65-F5344CB8AC3E}">
        <p14:creationId xmlns:p14="http://schemas.microsoft.com/office/powerpoint/2010/main" val="1701507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1128C0-AD46-CB6E-1CD1-814CA846D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54A7654-86DC-4A77-AB07-0E2DCF72B922}"/>
              </a:ext>
            </a:extLst>
          </p:cNvPr>
          <p:cNvSpPr/>
          <p:nvPr/>
        </p:nvSpPr>
        <p:spPr>
          <a:xfrm>
            <a:off x="2940341" y="654550"/>
            <a:ext cx="12407316" cy="551147"/>
          </a:xfrm>
          <a:prstGeom prst="roundRect">
            <a:avLst/>
          </a:prstGeom>
          <a:noFill/>
          <a:ln w="38100">
            <a:solidFill>
              <a:srgbClr val="3463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34639D"/>
                </a:solidFill>
              </a:rPr>
              <a:t>This is what a paragraph look like;</a:t>
            </a:r>
            <a:endParaRPr lang="en-GB" sz="3600" dirty="0">
              <a:solidFill>
                <a:srgbClr val="34639D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109B2C3-60C9-DDCA-EFC7-29C98E2A1093}"/>
              </a:ext>
            </a:extLst>
          </p:cNvPr>
          <p:cNvGrpSpPr/>
          <p:nvPr/>
        </p:nvGrpSpPr>
        <p:grpSpPr>
          <a:xfrm>
            <a:off x="1798981" y="6844420"/>
            <a:ext cx="4418258" cy="3599264"/>
            <a:chOff x="5144750" y="3784132"/>
            <a:chExt cx="3940964" cy="2786717"/>
          </a:xfrm>
        </p:grpSpPr>
        <p:pic>
          <p:nvPicPr>
            <p:cNvPr id="15" name="Picture 14" descr="Letter&#10;&#10;Description automatically generated with low confidence">
              <a:extLst>
                <a:ext uri="{FF2B5EF4-FFF2-40B4-BE49-F238E27FC236}">
                  <a16:creationId xmlns:a16="http://schemas.microsoft.com/office/drawing/2014/main" xmlns="" id="{AF850884-EC51-1AAB-D0F2-2D535404B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2160">
              <a:off x="5144750" y="3784132"/>
              <a:ext cx="3940964" cy="2786717"/>
            </a:xfrm>
            <a:prstGeom prst="rect">
              <a:avLst/>
            </a:prstGeom>
          </p:spPr>
        </p:pic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xmlns="" id="{AEA0F069-F63D-5AFB-2036-DEBC7FBB10CC}"/>
                </a:ext>
              </a:extLst>
            </p:cNvPr>
            <p:cNvSpPr/>
            <p:nvPr/>
          </p:nvSpPr>
          <p:spPr>
            <a:xfrm>
              <a:off x="6353586" y="4550064"/>
              <a:ext cx="612640" cy="379375"/>
            </a:xfrm>
            <a:custGeom>
              <a:avLst/>
              <a:gdLst>
                <a:gd name="connsiteX0" fmla="*/ 0 w 631889"/>
                <a:gd name="connsiteY0" fmla="*/ 35339 h 397565"/>
                <a:gd name="connsiteX1" fmla="*/ 0 w 631889"/>
                <a:gd name="connsiteY1" fmla="*/ 35339 h 397565"/>
                <a:gd name="connsiteX2" fmla="*/ 39756 w 631889"/>
                <a:gd name="connsiteY2" fmla="*/ 22087 h 397565"/>
                <a:gd name="connsiteX3" fmla="*/ 57426 w 631889"/>
                <a:gd name="connsiteY3" fmla="*/ 8835 h 397565"/>
                <a:gd name="connsiteX4" fmla="*/ 75096 w 631889"/>
                <a:gd name="connsiteY4" fmla="*/ 0 h 397565"/>
                <a:gd name="connsiteX5" fmla="*/ 150191 w 631889"/>
                <a:gd name="connsiteY5" fmla="*/ 17670 h 397565"/>
                <a:gd name="connsiteX6" fmla="*/ 189948 w 631889"/>
                <a:gd name="connsiteY6" fmla="*/ 44174 h 397565"/>
                <a:gd name="connsiteX7" fmla="*/ 207617 w 631889"/>
                <a:gd name="connsiteY7" fmla="*/ 53009 h 397565"/>
                <a:gd name="connsiteX8" fmla="*/ 238539 w 631889"/>
                <a:gd name="connsiteY8" fmla="*/ 70678 h 397565"/>
                <a:gd name="connsiteX9" fmla="*/ 256209 w 631889"/>
                <a:gd name="connsiteY9" fmla="*/ 83930 h 397565"/>
                <a:gd name="connsiteX10" fmla="*/ 269461 w 631889"/>
                <a:gd name="connsiteY10" fmla="*/ 88348 h 397565"/>
                <a:gd name="connsiteX11" fmla="*/ 291548 w 631889"/>
                <a:gd name="connsiteY11" fmla="*/ 97183 h 397565"/>
                <a:gd name="connsiteX12" fmla="*/ 335722 w 631889"/>
                <a:gd name="connsiteY12" fmla="*/ 119270 h 397565"/>
                <a:gd name="connsiteX13" fmla="*/ 348974 w 631889"/>
                <a:gd name="connsiteY13" fmla="*/ 128104 h 397565"/>
                <a:gd name="connsiteX14" fmla="*/ 406400 w 631889"/>
                <a:gd name="connsiteY14" fmla="*/ 136939 h 397565"/>
                <a:gd name="connsiteX15" fmla="*/ 419652 w 631889"/>
                <a:gd name="connsiteY15" fmla="*/ 145774 h 397565"/>
                <a:gd name="connsiteX16" fmla="*/ 459409 w 631889"/>
                <a:gd name="connsiteY16" fmla="*/ 176696 h 397565"/>
                <a:gd name="connsiteX17" fmla="*/ 472661 w 631889"/>
                <a:gd name="connsiteY17" fmla="*/ 181113 h 397565"/>
                <a:gd name="connsiteX18" fmla="*/ 490330 w 631889"/>
                <a:gd name="connsiteY18" fmla="*/ 203200 h 397565"/>
                <a:gd name="connsiteX19" fmla="*/ 503582 w 631889"/>
                <a:gd name="connsiteY19" fmla="*/ 225287 h 397565"/>
                <a:gd name="connsiteX20" fmla="*/ 530087 w 631889"/>
                <a:gd name="connsiteY20" fmla="*/ 238539 h 397565"/>
                <a:gd name="connsiteX21" fmla="*/ 552174 w 631889"/>
                <a:gd name="connsiteY21" fmla="*/ 256209 h 397565"/>
                <a:gd name="connsiteX22" fmla="*/ 561009 w 631889"/>
                <a:gd name="connsiteY22" fmla="*/ 269461 h 397565"/>
                <a:gd name="connsiteX23" fmla="*/ 574261 w 631889"/>
                <a:gd name="connsiteY23" fmla="*/ 282713 h 397565"/>
                <a:gd name="connsiteX24" fmla="*/ 583096 w 631889"/>
                <a:gd name="connsiteY24" fmla="*/ 295965 h 397565"/>
                <a:gd name="connsiteX25" fmla="*/ 622852 w 631889"/>
                <a:gd name="connsiteY25" fmla="*/ 344557 h 397565"/>
                <a:gd name="connsiteX26" fmla="*/ 631687 w 631889"/>
                <a:gd name="connsiteY26" fmla="*/ 388730 h 397565"/>
                <a:gd name="connsiteX27" fmla="*/ 614017 w 631889"/>
                <a:gd name="connsiteY27" fmla="*/ 397565 h 397565"/>
                <a:gd name="connsiteX28" fmla="*/ 578678 w 631889"/>
                <a:gd name="connsiteY28" fmla="*/ 388730 h 397565"/>
                <a:gd name="connsiteX29" fmla="*/ 552174 w 631889"/>
                <a:gd name="connsiteY29" fmla="*/ 375478 h 397565"/>
                <a:gd name="connsiteX30" fmla="*/ 538922 w 631889"/>
                <a:gd name="connsiteY30" fmla="*/ 371061 h 397565"/>
                <a:gd name="connsiteX31" fmla="*/ 516835 w 631889"/>
                <a:gd name="connsiteY31" fmla="*/ 362226 h 397565"/>
                <a:gd name="connsiteX32" fmla="*/ 499165 w 631889"/>
                <a:gd name="connsiteY32" fmla="*/ 357809 h 397565"/>
                <a:gd name="connsiteX33" fmla="*/ 454991 w 631889"/>
                <a:gd name="connsiteY33" fmla="*/ 340139 h 397565"/>
                <a:gd name="connsiteX34" fmla="*/ 432904 w 631889"/>
                <a:gd name="connsiteY34" fmla="*/ 322470 h 397565"/>
                <a:gd name="connsiteX35" fmla="*/ 410817 w 631889"/>
                <a:gd name="connsiteY35" fmla="*/ 309217 h 397565"/>
                <a:gd name="connsiteX36" fmla="*/ 371061 w 631889"/>
                <a:gd name="connsiteY36" fmla="*/ 278296 h 397565"/>
                <a:gd name="connsiteX37" fmla="*/ 331304 w 631889"/>
                <a:gd name="connsiteY37" fmla="*/ 260626 h 397565"/>
                <a:gd name="connsiteX38" fmla="*/ 313635 w 631889"/>
                <a:gd name="connsiteY38" fmla="*/ 247374 h 397565"/>
                <a:gd name="connsiteX39" fmla="*/ 295965 w 631889"/>
                <a:gd name="connsiteY39" fmla="*/ 242957 h 397565"/>
                <a:gd name="connsiteX40" fmla="*/ 273878 w 631889"/>
                <a:gd name="connsiteY40" fmla="*/ 234122 h 397565"/>
                <a:gd name="connsiteX41" fmla="*/ 260626 w 631889"/>
                <a:gd name="connsiteY41" fmla="*/ 220870 h 397565"/>
                <a:gd name="connsiteX42" fmla="*/ 220869 w 631889"/>
                <a:gd name="connsiteY42" fmla="*/ 198783 h 397565"/>
                <a:gd name="connsiteX43" fmla="*/ 207617 w 631889"/>
                <a:gd name="connsiteY43" fmla="*/ 194365 h 397565"/>
                <a:gd name="connsiteX44" fmla="*/ 194365 w 631889"/>
                <a:gd name="connsiteY44" fmla="*/ 185530 h 397565"/>
                <a:gd name="connsiteX45" fmla="*/ 159026 w 631889"/>
                <a:gd name="connsiteY45" fmla="*/ 167861 h 397565"/>
                <a:gd name="connsiteX46" fmla="*/ 141356 w 631889"/>
                <a:gd name="connsiteY46" fmla="*/ 154609 h 397565"/>
                <a:gd name="connsiteX47" fmla="*/ 106017 w 631889"/>
                <a:gd name="connsiteY47" fmla="*/ 132522 h 397565"/>
                <a:gd name="connsiteX48" fmla="*/ 75096 w 631889"/>
                <a:gd name="connsiteY48" fmla="*/ 110435 h 397565"/>
                <a:gd name="connsiteX49" fmla="*/ 48591 w 631889"/>
                <a:gd name="connsiteY49" fmla="*/ 79513 h 397565"/>
                <a:gd name="connsiteX50" fmla="*/ 17669 w 631889"/>
                <a:gd name="connsiteY50" fmla="*/ 44174 h 397565"/>
                <a:gd name="connsiteX51" fmla="*/ 0 w 631889"/>
                <a:gd name="connsiteY51" fmla="*/ 35339 h 397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31889" h="397565">
                  <a:moveTo>
                    <a:pt x="0" y="35339"/>
                  </a:moveTo>
                  <a:lnTo>
                    <a:pt x="0" y="35339"/>
                  </a:lnTo>
                  <a:cubicBezTo>
                    <a:pt x="13252" y="30922"/>
                    <a:pt x="27073" y="27941"/>
                    <a:pt x="39756" y="22087"/>
                  </a:cubicBezTo>
                  <a:cubicBezTo>
                    <a:pt x="46441" y="19002"/>
                    <a:pt x="51183" y="12737"/>
                    <a:pt x="57426" y="8835"/>
                  </a:cubicBezTo>
                  <a:cubicBezTo>
                    <a:pt x="63010" y="5345"/>
                    <a:pt x="69206" y="2945"/>
                    <a:pt x="75096" y="0"/>
                  </a:cubicBezTo>
                  <a:cubicBezTo>
                    <a:pt x="109687" y="5765"/>
                    <a:pt x="123087" y="4118"/>
                    <a:pt x="150191" y="17670"/>
                  </a:cubicBezTo>
                  <a:cubicBezTo>
                    <a:pt x="184482" y="34816"/>
                    <a:pt x="160358" y="25680"/>
                    <a:pt x="189948" y="44174"/>
                  </a:cubicBezTo>
                  <a:cubicBezTo>
                    <a:pt x="195532" y="47664"/>
                    <a:pt x="202259" y="49182"/>
                    <a:pt x="207617" y="53009"/>
                  </a:cubicBezTo>
                  <a:cubicBezTo>
                    <a:pt x="235957" y="73252"/>
                    <a:pt x="204317" y="62123"/>
                    <a:pt x="238539" y="70678"/>
                  </a:cubicBezTo>
                  <a:cubicBezTo>
                    <a:pt x="244429" y="75095"/>
                    <a:pt x="249817" y="80277"/>
                    <a:pt x="256209" y="83930"/>
                  </a:cubicBezTo>
                  <a:cubicBezTo>
                    <a:pt x="260252" y="86240"/>
                    <a:pt x="265101" y="86713"/>
                    <a:pt x="269461" y="88348"/>
                  </a:cubicBezTo>
                  <a:cubicBezTo>
                    <a:pt x="276886" y="91132"/>
                    <a:pt x="284587" y="93386"/>
                    <a:pt x="291548" y="97183"/>
                  </a:cubicBezTo>
                  <a:cubicBezTo>
                    <a:pt x="336050" y="121457"/>
                    <a:pt x="300348" y="110426"/>
                    <a:pt x="335722" y="119270"/>
                  </a:cubicBezTo>
                  <a:cubicBezTo>
                    <a:pt x="340139" y="122215"/>
                    <a:pt x="344094" y="126013"/>
                    <a:pt x="348974" y="128104"/>
                  </a:cubicBezTo>
                  <a:cubicBezTo>
                    <a:pt x="362368" y="133844"/>
                    <a:pt x="398409" y="136051"/>
                    <a:pt x="406400" y="136939"/>
                  </a:cubicBezTo>
                  <a:cubicBezTo>
                    <a:pt x="410817" y="139884"/>
                    <a:pt x="415405" y="142589"/>
                    <a:pt x="419652" y="145774"/>
                  </a:cubicBezTo>
                  <a:cubicBezTo>
                    <a:pt x="433083" y="155847"/>
                    <a:pt x="443482" y="171387"/>
                    <a:pt x="459409" y="176696"/>
                  </a:cubicBezTo>
                  <a:lnTo>
                    <a:pt x="472661" y="181113"/>
                  </a:lnTo>
                  <a:cubicBezTo>
                    <a:pt x="478551" y="188475"/>
                    <a:pt x="484923" y="195476"/>
                    <a:pt x="490330" y="203200"/>
                  </a:cubicBezTo>
                  <a:cubicBezTo>
                    <a:pt x="495254" y="210234"/>
                    <a:pt x="497994" y="218768"/>
                    <a:pt x="503582" y="225287"/>
                  </a:cubicBezTo>
                  <a:cubicBezTo>
                    <a:pt x="510433" y="233280"/>
                    <a:pt x="520810" y="235447"/>
                    <a:pt x="530087" y="238539"/>
                  </a:cubicBezTo>
                  <a:cubicBezTo>
                    <a:pt x="555407" y="276517"/>
                    <a:pt x="521693" y="231823"/>
                    <a:pt x="552174" y="256209"/>
                  </a:cubicBezTo>
                  <a:cubicBezTo>
                    <a:pt x="556320" y="259526"/>
                    <a:pt x="557610" y="265383"/>
                    <a:pt x="561009" y="269461"/>
                  </a:cubicBezTo>
                  <a:cubicBezTo>
                    <a:pt x="565008" y="274260"/>
                    <a:pt x="570262" y="277914"/>
                    <a:pt x="574261" y="282713"/>
                  </a:cubicBezTo>
                  <a:cubicBezTo>
                    <a:pt x="577660" y="286791"/>
                    <a:pt x="579544" y="292019"/>
                    <a:pt x="583096" y="295965"/>
                  </a:cubicBezTo>
                  <a:cubicBezTo>
                    <a:pt x="623120" y="340437"/>
                    <a:pt x="605489" y="309832"/>
                    <a:pt x="622852" y="344557"/>
                  </a:cubicBezTo>
                  <a:cubicBezTo>
                    <a:pt x="624669" y="351827"/>
                    <a:pt x="633311" y="384400"/>
                    <a:pt x="631687" y="388730"/>
                  </a:cubicBezTo>
                  <a:cubicBezTo>
                    <a:pt x="629375" y="394896"/>
                    <a:pt x="619907" y="394620"/>
                    <a:pt x="614017" y="397565"/>
                  </a:cubicBezTo>
                  <a:cubicBezTo>
                    <a:pt x="602237" y="394620"/>
                    <a:pt x="589538" y="394160"/>
                    <a:pt x="578678" y="388730"/>
                  </a:cubicBezTo>
                  <a:cubicBezTo>
                    <a:pt x="569843" y="384313"/>
                    <a:pt x="561200" y="379490"/>
                    <a:pt x="552174" y="375478"/>
                  </a:cubicBezTo>
                  <a:cubicBezTo>
                    <a:pt x="547919" y="373587"/>
                    <a:pt x="543282" y="372696"/>
                    <a:pt x="538922" y="371061"/>
                  </a:cubicBezTo>
                  <a:cubicBezTo>
                    <a:pt x="531497" y="368277"/>
                    <a:pt x="524358" y="364733"/>
                    <a:pt x="516835" y="362226"/>
                  </a:cubicBezTo>
                  <a:cubicBezTo>
                    <a:pt x="511075" y="360306"/>
                    <a:pt x="504980" y="359554"/>
                    <a:pt x="499165" y="357809"/>
                  </a:cubicBezTo>
                  <a:cubicBezTo>
                    <a:pt x="486104" y="353891"/>
                    <a:pt x="467067" y="348189"/>
                    <a:pt x="454991" y="340139"/>
                  </a:cubicBezTo>
                  <a:cubicBezTo>
                    <a:pt x="447146" y="334909"/>
                    <a:pt x="440628" y="327877"/>
                    <a:pt x="432904" y="322470"/>
                  </a:cubicBezTo>
                  <a:cubicBezTo>
                    <a:pt x="425870" y="317546"/>
                    <a:pt x="417804" y="314208"/>
                    <a:pt x="410817" y="309217"/>
                  </a:cubicBezTo>
                  <a:cubicBezTo>
                    <a:pt x="397156" y="299459"/>
                    <a:pt x="386649" y="284531"/>
                    <a:pt x="371061" y="278296"/>
                  </a:cubicBezTo>
                  <a:cubicBezTo>
                    <a:pt x="359426" y="273642"/>
                    <a:pt x="342309" y="267504"/>
                    <a:pt x="331304" y="260626"/>
                  </a:cubicBezTo>
                  <a:cubicBezTo>
                    <a:pt x="325061" y="256724"/>
                    <a:pt x="320220" y="250666"/>
                    <a:pt x="313635" y="247374"/>
                  </a:cubicBezTo>
                  <a:cubicBezTo>
                    <a:pt x="308205" y="244659"/>
                    <a:pt x="301725" y="244877"/>
                    <a:pt x="295965" y="242957"/>
                  </a:cubicBezTo>
                  <a:cubicBezTo>
                    <a:pt x="288442" y="240450"/>
                    <a:pt x="281240" y="237067"/>
                    <a:pt x="273878" y="234122"/>
                  </a:cubicBezTo>
                  <a:cubicBezTo>
                    <a:pt x="269461" y="229705"/>
                    <a:pt x="265624" y="224618"/>
                    <a:pt x="260626" y="220870"/>
                  </a:cubicBezTo>
                  <a:cubicBezTo>
                    <a:pt x="253172" y="215279"/>
                    <a:pt x="230666" y="202981"/>
                    <a:pt x="220869" y="198783"/>
                  </a:cubicBezTo>
                  <a:cubicBezTo>
                    <a:pt x="216589" y="196949"/>
                    <a:pt x="211782" y="196448"/>
                    <a:pt x="207617" y="194365"/>
                  </a:cubicBezTo>
                  <a:cubicBezTo>
                    <a:pt x="202869" y="191991"/>
                    <a:pt x="199114" y="187904"/>
                    <a:pt x="194365" y="185530"/>
                  </a:cubicBezTo>
                  <a:cubicBezTo>
                    <a:pt x="157222" y="166959"/>
                    <a:pt x="214139" y="204602"/>
                    <a:pt x="159026" y="167861"/>
                  </a:cubicBezTo>
                  <a:cubicBezTo>
                    <a:pt x="152900" y="163777"/>
                    <a:pt x="147482" y="158693"/>
                    <a:pt x="141356" y="154609"/>
                  </a:cubicBezTo>
                  <a:cubicBezTo>
                    <a:pt x="129798" y="146904"/>
                    <a:pt x="117130" y="140857"/>
                    <a:pt x="106017" y="132522"/>
                  </a:cubicBezTo>
                  <a:cubicBezTo>
                    <a:pt x="72478" y="107367"/>
                    <a:pt x="103281" y="119829"/>
                    <a:pt x="75096" y="110435"/>
                  </a:cubicBezTo>
                  <a:cubicBezTo>
                    <a:pt x="57087" y="83423"/>
                    <a:pt x="77159" y="111652"/>
                    <a:pt x="48591" y="79513"/>
                  </a:cubicBezTo>
                  <a:cubicBezTo>
                    <a:pt x="41360" y="71378"/>
                    <a:pt x="28087" y="51615"/>
                    <a:pt x="17669" y="44174"/>
                  </a:cubicBezTo>
                  <a:cubicBezTo>
                    <a:pt x="-1317" y="30613"/>
                    <a:pt x="2945" y="36811"/>
                    <a:pt x="0" y="35339"/>
                  </a:cubicBezTo>
                  <a:close/>
                </a:path>
              </a:pathLst>
            </a:custGeom>
            <a:solidFill>
              <a:srgbClr val="F9E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1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5500E1-01DE-B3F9-45E9-4AAE93F8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876" y="1630928"/>
            <a:ext cx="5853522" cy="1018065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sz="54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A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</a:t>
            </a:r>
            <a:r>
              <a:rPr lang="en-US" sz="54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D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ay </a:t>
            </a:r>
            <a:r>
              <a:rPr lang="en-US" sz="54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itchFamily="66" charset="0"/>
              </a:rPr>
              <a:t>O</a:t>
            </a:r>
            <a:r>
              <a:rPr lang="en-US" sz="5400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ut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00DF5DD-7F4E-0928-345B-622492197FE3}"/>
              </a:ext>
            </a:extLst>
          </p:cNvPr>
          <p:cNvSpPr txBox="1"/>
          <p:nvPr/>
        </p:nvSpPr>
        <p:spPr>
          <a:xfrm>
            <a:off x="3154219" y="3849262"/>
            <a:ext cx="11964839" cy="2862322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/>
            <a:r>
              <a:rPr lang="en-US" sz="3000" b="1" dirty="0">
                <a:ln>
                  <a:solidFill>
                    <a:sysClr val="windowText" lastClr="000000"/>
                  </a:solidFill>
                </a:ln>
                <a:latin typeface="Comic Sans MS" pitchFamily="66" charset="0"/>
              </a:rPr>
              <a:t>       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aila and Ahmad are going to the park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T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hey are running to the swings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L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aila is swinging high in the air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hmad is climbing the jungle gym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T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hey are laughing and having fun.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A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bird is flying above them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T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 sun is shining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and the sky is blue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T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hey are playing together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N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ow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they are sitting on the grass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,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eating ice cream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r>
              <a:rPr lang="en-GB" sz="3000" u="sng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Comic Sans MS" panose="030F0702030302020204" pitchFamily="66" charset="0"/>
              </a:rPr>
              <a:t>I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t is a happy day at the park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!</a:t>
            </a:r>
            <a:r>
              <a:rPr lang="en-GB" sz="30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 </a:t>
            </a:r>
            <a:endParaRPr lang="en-US" sz="300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390FA99-CD0E-A468-658A-D25FD2D8A4D9}"/>
              </a:ext>
            </a:extLst>
          </p:cNvPr>
          <p:cNvSpPr/>
          <p:nvPr/>
        </p:nvSpPr>
        <p:spPr>
          <a:xfrm>
            <a:off x="11283904" y="6947388"/>
            <a:ext cx="3835154" cy="88232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Capitalization and Punctuation Marks </a:t>
            </a:r>
          </a:p>
        </p:txBody>
      </p:sp>
      <p:sp>
        <p:nvSpPr>
          <p:cNvPr id="6" name="Down Arrow Callout 9">
            <a:extLst>
              <a:ext uri="{FF2B5EF4-FFF2-40B4-BE49-F238E27FC236}">
                <a16:creationId xmlns:a16="http://schemas.microsoft.com/office/drawing/2014/main" xmlns="" id="{0ED1836A-6E8F-8EF1-BB6F-D06C93475ADB}"/>
              </a:ext>
            </a:extLst>
          </p:cNvPr>
          <p:cNvSpPr/>
          <p:nvPr/>
        </p:nvSpPr>
        <p:spPr>
          <a:xfrm>
            <a:off x="3154219" y="3297038"/>
            <a:ext cx="2088860" cy="789194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Indentation </a:t>
            </a:r>
          </a:p>
        </p:txBody>
      </p:sp>
      <p:sp>
        <p:nvSpPr>
          <p:cNvPr id="8" name="Right Arrow Callout 7"/>
          <p:cNvSpPr/>
          <p:nvPr/>
        </p:nvSpPr>
        <p:spPr>
          <a:xfrm>
            <a:off x="3669460" y="1529146"/>
            <a:ext cx="3088943" cy="1221629"/>
          </a:xfrm>
          <a:prstGeom prst="rightArrowCallou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Title in the middle</a:t>
            </a:r>
            <a:endParaRPr lang="en-US" sz="2100" b="1" dirty="0"/>
          </a:p>
        </p:txBody>
      </p:sp>
      <p:sp>
        <p:nvSpPr>
          <p:cNvPr id="11" name="Up Arrow Callout 10"/>
          <p:cNvSpPr/>
          <p:nvPr/>
        </p:nvSpPr>
        <p:spPr>
          <a:xfrm>
            <a:off x="5605709" y="2692908"/>
            <a:ext cx="8747106" cy="762630"/>
          </a:xfrm>
          <a:prstGeom prst="upArrowCallou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/>
              <a:t>The first letter in each word in the title is capitalized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13744548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203873" cy="1029318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1" y="2403392"/>
            <a:ext cx="18288001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Summer Vacation</a:t>
            </a: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Khalid 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and Zain will go to the beach next </a:t>
            </a: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Summer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. They will swim in the sea and </a:t>
            </a: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play in the sand. 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They will also eat ice </a:t>
            </a: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cream. </a:t>
            </a:r>
            <a:r>
              <a:rPr lang="en-US" sz="4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They will have a lot of fun </a:t>
            </a:r>
            <a:r>
              <a:rPr lang="en-US" sz="4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together!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4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2125"/>
          <a:stretch/>
        </p:blipFill>
        <p:spPr>
          <a:xfrm>
            <a:off x="0" y="0"/>
            <a:ext cx="10330496" cy="10286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444956"/>
            <a:ext cx="18288001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latin typeface="Comic Sans MS" panose="030F0702030302020204" pitchFamily="66" charset="0"/>
              </a:rPr>
              <a:t>The Zoo</a:t>
            </a:r>
            <a:r>
              <a:rPr lang="en-US" sz="4400" b="1" dirty="0" smtClean="0"/>
              <a:t> </a:t>
            </a:r>
            <a:r>
              <a:rPr lang="en-US" sz="4400" b="1" dirty="0">
                <a:latin typeface="Comic Sans MS" panose="030F0702030302020204" pitchFamily="66" charset="0"/>
              </a:rPr>
              <a:t>Trip </a:t>
            </a:r>
            <a:endParaRPr lang="en-US" sz="4400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latin typeface="Comic Sans MS" panose="030F0702030302020204" pitchFamily="66" charset="0"/>
              </a:rPr>
              <a:t>   Next week</a:t>
            </a:r>
            <a:r>
              <a:rPr lang="en-US" sz="4400" b="1" dirty="0">
                <a:latin typeface="Comic Sans MS" panose="030F0702030302020204" pitchFamily="66" charset="0"/>
              </a:rPr>
              <a:t>, we will go to the zoo. We will see the </a:t>
            </a:r>
            <a:r>
              <a:rPr lang="en-US" sz="4400" b="1" dirty="0" smtClean="0">
                <a:latin typeface="Comic Sans MS" panose="030F0702030302020204" pitchFamily="66" charset="0"/>
              </a:rPr>
              <a:t>elephants. We </a:t>
            </a:r>
            <a:r>
              <a:rPr lang="en-US" sz="4400" b="1" dirty="0">
                <a:latin typeface="Comic Sans MS" panose="030F0702030302020204" pitchFamily="66" charset="0"/>
              </a:rPr>
              <a:t>will watch the monkeys. </a:t>
            </a:r>
            <a:r>
              <a:rPr lang="en-US" sz="4400" b="1" dirty="0" smtClean="0">
                <a:latin typeface="Comic Sans MS" panose="030F0702030302020204" pitchFamily="66" charset="0"/>
              </a:rPr>
              <a:t>We </a:t>
            </a:r>
            <a:r>
              <a:rPr lang="en-US" sz="4400" b="1" dirty="0">
                <a:latin typeface="Comic Sans MS" panose="030F0702030302020204" pitchFamily="66" charset="0"/>
              </a:rPr>
              <a:t>will also see the </a:t>
            </a:r>
            <a:r>
              <a:rPr lang="en-US" sz="4400" b="1" dirty="0" smtClean="0">
                <a:latin typeface="Comic Sans MS" panose="030F0702030302020204" pitchFamily="66" charset="0"/>
              </a:rPr>
              <a:t>lions and take </a:t>
            </a:r>
            <a:r>
              <a:rPr lang="en-US" sz="4400" b="1" dirty="0">
                <a:latin typeface="Comic Sans MS" panose="030F0702030302020204" pitchFamily="66" charset="0"/>
              </a:rPr>
              <a:t>many photos. We will have fun and enjoy the zoo!</a:t>
            </a:r>
            <a:endParaRPr lang="en-US" sz="4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83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34534" cy="10287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558177"/>
            <a:ext cx="18288001" cy="41549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At The Park</a:t>
            </a:r>
            <a:endParaRPr 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   After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school,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will go to the park.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will play on the swings.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will run and jump.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 will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kick the ball. Some children will ride bikes. Others will play on the slide.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I </a:t>
            </a:r>
            <a:r>
              <a:rPr lang="en-US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will have </a:t>
            </a:r>
            <a:r>
              <a:rPr lang="en-US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fun!</a:t>
            </a:r>
            <a:endParaRPr lang="en-US" sz="4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4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88933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2"/>
          <p:cNvGrpSpPr/>
          <p:nvPr/>
        </p:nvGrpSpPr>
        <p:grpSpPr>
          <a:xfrm>
            <a:off x="1028700" y="285139"/>
            <a:ext cx="16230600" cy="2640531"/>
            <a:chOff x="0" y="-38100"/>
            <a:chExt cx="4274693" cy="695462"/>
          </a:xfrm>
        </p:grpSpPr>
        <p:sp>
          <p:nvSpPr>
            <p:cNvPr id="119" name="Google Shape;119;p12"/>
            <p:cNvSpPr/>
            <p:nvPr/>
          </p:nvSpPr>
          <p:spPr>
            <a:xfrm>
              <a:off x="0" y="0"/>
              <a:ext cx="4274693" cy="657362"/>
            </a:xfrm>
            <a:custGeom>
              <a:avLst/>
              <a:gdLst/>
              <a:ahLst/>
              <a:cxnLst/>
              <a:rect l="l" t="t" r="r" b="b"/>
              <a:pathLst>
                <a:path w="4274693" h="657362" extrusionOk="0">
                  <a:moveTo>
                    <a:pt x="4274693" y="23850"/>
                  </a:moveTo>
                  <a:lnTo>
                    <a:pt x="4274693" y="633512"/>
                  </a:lnTo>
                  <a:cubicBezTo>
                    <a:pt x="4274693" y="646684"/>
                    <a:pt x="4264015" y="657362"/>
                    <a:pt x="4250843" y="657362"/>
                  </a:cubicBezTo>
                  <a:lnTo>
                    <a:pt x="23850" y="657362"/>
                  </a:lnTo>
                  <a:cubicBezTo>
                    <a:pt x="17524" y="657362"/>
                    <a:pt x="11458" y="654849"/>
                    <a:pt x="6985" y="650377"/>
                  </a:cubicBezTo>
                  <a:cubicBezTo>
                    <a:pt x="2513" y="645904"/>
                    <a:pt x="0" y="639838"/>
                    <a:pt x="0" y="633512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2"/>
            <p:cNvSpPr txBox="1"/>
            <p:nvPr/>
          </p:nvSpPr>
          <p:spPr>
            <a:xfrm>
              <a:off x="0" y="-38100"/>
              <a:ext cx="4274693" cy="695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2"/>
          <p:cNvSpPr txBox="1"/>
          <p:nvPr/>
        </p:nvSpPr>
        <p:spPr>
          <a:xfrm>
            <a:off x="1152488" y="829807"/>
            <a:ext cx="837735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What is a verb?</a:t>
            </a:r>
            <a:endParaRPr dirty="0"/>
          </a:p>
        </p:txBody>
      </p:sp>
      <p:sp>
        <p:nvSpPr>
          <p:cNvPr id="125" name="Google Shape;125;p12"/>
          <p:cNvSpPr txBox="1"/>
          <p:nvPr/>
        </p:nvSpPr>
        <p:spPr>
          <a:xfrm>
            <a:off x="9653626" y="1251461"/>
            <a:ext cx="7358100" cy="1415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A verb is a word that shows an action.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26" name="Google Shape;126;p12"/>
          <p:cNvSpPr/>
          <p:nvPr/>
        </p:nvSpPr>
        <p:spPr>
          <a:xfrm rot="-3082562">
            <a:off x="181046" y="1344217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27" name="Google Shape;127;p12"/>
          <p:cNvSpPr/>
          <p:nvPr/>
        </p:nvSpPr>
        <p:spPr>
          <a:xfrm rot="9380392">
            <a:off x="16026310" y="2028310"/>
            <a:ext cx="2218409" cy="1923010"/>
          </a:xfrm>
          <a:custGeom>
            <a:avLst/>
            <a:gdLst/>
            <a:ahLst/>
            <a:cxnLst/>
            <a:rect l="l" t="t" r="r" b="b"/>
            <a:pathLst>
              <a:path w="2545605" h="2166078" extrusionOk="0">
                <a:moveTo>
                  <a:pt x="0" y="0"/>
                </a:moveTo>
                <a:lnTo>
                  <a:pt x="2545605" y="0"/>
                </a:lnTo>
                <a:lnTo>
                  <a:pt x="2545605" y="2166078"/>
                </a:lnTo>
                <a:lnTo>
                  <a:pt x="0" y="21660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1026" name="Picture 2" descr="Playground GIFs | Ten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4016082"/>
            <a:ext cx="5060684" cy="524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28" name="Picture 4" descr="Cooking Together Mothers Day GIF by MassWIC - Find &amp; Share ..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658" y="4016082"/>
            <a:ext cx="5060684" cy="524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030" name="Picture 6" descr="Walking Animation by ArpithaPrakash on Dribbbl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8616" y="4016082"/>
            <a:ext cx="5060684" cy="5242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5" name="Google Shape;125;p12"/>
          <p:cNvSpPr txBox="1"/>
          <p:nvPr/>
        </p:nvSpPr>
        <p:spPr>
          <a:xfrm>
            <a:off x="1152488" y="3166619"/>
            <a:ext cx="4936896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play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25;p12"/>
          <p:cNvSpPr txBox="1"/>
          <p:nvPr/>
        </p:nvSpPr>
        <p:spPr>
          <a:xfrm>
            <a:off x="6613658" y="3166618"/>
            <a:ext cx="5060684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cook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7" name="Google Shape;125;p12"/>
          <p:cNvSpPr txBox="1"/>
          <p:nvPr/>
        </p:nvSpPr>
        <p:spPr>
          <a:xfrm>
            <a:off x="12260510" y="3175185"/>
            <a:ext cx="4936896" cy="849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walk</a:t>
            </a:r>
            <a:endParaRPr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13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33" name="Google Shape;133;p13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5" name="Google Shape;135;p13"/>
          <p:cNvSpPr/>
          <p:nvPr/>
        </p:nvSpPr>
        <p:spPr>
          <a:xfrm>
            <a:off x="-170785" y="8074081"/>
            <a:ext cx="2398971" cy="2368439"/>
          </a:xfrm>
          <a:custGeom>
            <a:avLst/>
            <a:gdLst/>
            <a:ahLst/>
            <a:cxnLst/>
            <a:rect l="l" t="t" r="r" b="b"/>
            <a:pathLst>
              <a:path w="2398971" h="2368439" extrusionOk="0">
                <a:moveTo>
                  <a:pt x="0" y="0"/>
                </a:moveTo>
                <a:lnTo>
                  <a:pt x="2398970" y="0"/>
                </a:lnTo>
                <a:lnTo>
                  <a:pt x="2398970" y="2368438"/>
                </a:lnTo>
                <a:lnTo>
                  <a:pt x="0" y="23684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6" name="Google Shape;136;p13"/>
          <p:cNvSpPr/>
          <p:nvPr/>
        </p:nvSpPr>
        <p:spPr>
          <a:xfrm rot="-2300673">
            <a:off x="16041357" y="410361"/>
            <a:ext cx="2835832" cy="1902585"/>
          </a:xfrm>
          <a:custGeom>
            <a:avLst/>
            <a:gdLst/>
            <a:ahLst/>
            <a:cxnLst/>
            <a:rect l="l" t="t" r="r" b="b"/>
            <a:pathLst>
              <a:path w="2835832" h="1902585" extrusionOk="0">
                <a:moveTo>
                  <a:pt x="0" y="0"/>
                </a:moveTo>
                <a:lnTo>
                  <a:pt x="2835832" y="0"/>
                </a:lnTo>
                <a:lnTo>
                  <a:pt x="2835832" y="1902585"/>
                </a:lnTo>
                <a:lnTo>
                  <a:pt x="0" y="1902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7" name="Google Shape;137;p13"/>
          <p:cNvSpPr txBox="1"/>
          <p:nvPr/>
        </p:nvSpPr>
        <p:spPr>
          <a:xfrm>
            <a:off x="1028725" y="2076700"/>
            <a:ext cx="162306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Jobs in our community</a:t>
            </a:r>
            <a:endParaRPr/>
          </a:p>
        </p:txBody>
      </p:sp>
      <p:sp>
        <p:nvSpPr>
          <p:cNvPr id="138" name="Google Shape;138;p13"/>
          <p:cNvSpPr/>
          <p:nvPr/>
        </p:nvSpPr>
        <p:spPr>
          <a:xfrm>
            <a:off x="13512484" y="3674677"/>
            <a:ext cx="2413252" cy="3403304"/>
          </a:xfrm>
          <a:custGeom>
            <a:avLst/>
            <a:gdLst/>
            <a:ahLst/>
            <a:cxnLst/>
            <a:rect l="l" t="t" r="r" b="b"/>
            <a:pathLst>
              <a:path w="2413252" h="3403304" extrusionOk="0">
                <a:moveTo>
                  <a:pt x="0" y="0"/>
                </a:moveTo>
                <a:lnTo>
                  <a:pt x="2413252" y="0"/>
                </a:lnTo>
                <a:lnTo>
                  <a:pt x="2413252" y="3403304"/>
                </a:lnTo>
                <a:lnTo>
                  <a:pt x="0" y="3403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39" name="Google Shape;139;p13"/>
          <p:cNvSpPr/>
          <p:nvPr/>
        </p:nvSpPr>
        <p:spPr>
          <a:xfrm>
            <a:off x="12081967" y="3674677"/>
            <a:ext cx="1633586" cy="3403304"/>
          </a:xfrm>
          <a:custGeom>
            <a:avLst/>
            <a:gdLst/>
            <a:ahLst/>
            <a:cxnLst/>
            <a:rect l="l" t="t" r="r" b="b"/>
            <a:pathLst>
              <a:path w="1633586" h="3403304" extrusionOk="0">
                <a:moveTo>
                  <a:pt x="0" y="0"/>
                </a:moveTo>
                <a:lnTo>
                  <a:pt x="1633586" y="0"/>
                </a:lnTo>
                <a:lnTo>
                  <a:pt x="1633586" y="3403304"/>
                </a:lnTo>
                <a:lnTo>
                  <a:pt x="0" y="3403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0" name="Google Shape;140;p13"/>
          <p:cNvSpPr/>
          <p:nvPr/>
        </p:nvSpPr>
        <p:spPr>
          <a:xfrm>
            <a:off x="10295062" y="3674677"/>
            <a:ext cx="1410824" cy="3403304"/>
          </a:xfrm>
          <a:custGeom>
            <a:avLst/>
            <a:gdLst/>
            <a:ahLst/>
            <a:cxnLst/>
            <a:rect l="l" t="t" r="r" b="b"/>
            <a:pathLst>
              <a:path w="1410824" h="3403304" extrusionOk="0">
                <a:moveTo>
                  <a:pt x="0" y="0"/>
                </a:moveTo>
                <a:lnTo>
                  <a:pt x="1410824" y="0"/>
                </a:lnTo>
                <a:lnTo>
                  <a:pt x="1410824" y="3403304"/>
                </a:lnTo>
                <a:lnTo>
                  <a:pt x="0" y="3403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1" name="Google Shape;141;p13"/>
          <p:cNvSpPr/>
          <p:nvPr/>
        </p:nvSpPr>
        <p:spPr>
          <a:xfrm>
            <a:off x="7968439" y="3674677"/>
            <a:ext cx="2326622" cy="3403304"/>
          </a:xfrm>
          <a:custGeom>
            <a:avLst/>
            <a:gdLst/>
            <a:ahLst/>
            <a:cxnLst/>
            <a:rect l="l" t="t" r="r" b="b"/>
            <a:pathLst>
              <a:path w="2326622" h="3403304" extrusionOk="0">
                <a:moveTo>
                  <a:pt x="0" y="0"/>
                </a:moveTo>
                <a:lnTo>
                  <a:pt x="2326623" y="0"/>
                </a:lnTo>
                <a:lnTo>
                  <a:pt x="2326623" y="3403304"/>
                </a:lnTo>
                <a:lnTo>
                  <a:pt x="0" y="3403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2" name="Google Shape;142;p13"/>
          <p:cNvSpPr/>
          <p:nvPr/>
        </p:nvSpPr>
        <p:spPr>
          <a:xfrm>
            <a:off x="6395128" y="3674677"/>
            <a:ext cx="1447951" cy="3403304"/>
          </a:xfrm>
          <a:custGeom>
            <a:avLst/>
            <a:gdLst/>
            <a:ahLst/>
            <a:cxnLst/>
            <a:rect l="l" t="t" r="r" b="b"/>
            <a:pathLst>
              <a:path w="1447951" h="3403304" extrusionOk="0">
                <a:moveTo>
                  <a:pt x="0" y="0"/>
                </a:moveTo>
                <a:lnTo>
                  <a:pt x="1447951" y="0"/>
                </a:lnTo>
                <a:lnTo>
                  <a:pt x="1447951" y="3403304"/>
                </a:lnTo>
                <a:lnTo>
                  <a:pt x="0" y="34033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3" name="Google Shape;143;p13"/>
          <p:cNvSpPr/>
          <p:nvPr/>
        </p:nvSpPr>
        <p:spPr>
          <a:xfrm>
            <a:off x="2159195" y="3539736"/>
            <a:ext cx="1415847" cy="3673187"/>
          </a:xfrm>
          <a:custGeom>
            <a:avLst/>
            <a:gdLst/>
            <a:ahLst/>
            <a:cxnLst/>
            <a:rect l="l" t="t" r="r" b="b"/>
            <a:pathLst>
              <a:path w="1415847" h="3673187" extrusionOk="0">
                <a:moveTo>
                  <a:pt x="0" y="0"/>
                </a:moveTo>
                <a:lnTo>
                  <a:pt x="1415847" y="0"/>
                </a:lnTo>
                <a:lnTo>
                  <a:pt x="1415847" y="3673187"/>
                </a:lnTo>
                <a:lnTo>
                  <a:pt x="0" y="3673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4" name="Google Shape;144;p13"/>
          <p:cNvSpPr/>
          <p:nvPr/>
        </p:nvSpPr>
        <p:spPr>
          <a:xfrm>
            <a:off x="3873388" y="3631699"/>
            <a:ext cx="2569365" cy="3489261"/>
          </a:xfrm>
          <a:custGeom>
            <a:avLst/>
            <a:gdLst/>
            <a:ahLst/>
            <a:cxnLst/>
            <a:rect l="l" t="t" r="r" b="b"/>
            <a:pathLst>
              <a:path w="2569365" h="3489261" extrusionOk="0">
                <a:moveTo>
                  <a:pt x="0" y="0"/>
                </a:moveTo>
                <a:lnTo>
                  <a:pt x="2569365" y="0"/>
                </a:lnTo>
                <a:lnTo>
                  <a:pt x="2569365" y="3489261"/>
                </a:lnTo>
                <a:lnTo>
                  <a:pt x="0" y="34892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5" name="Google Shape;145;p13"/>
          <p:cNvSpPr txBox="1"/>
          <p:nvPr/>
        </p:nvSpPr>
        <p:spPr>
          <a:xfrm>
            <a:off x="2400059" y="7394026"/>
            <a:ext cx="934120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NURSE</a:t>
            </a:r>
            <a:endParaRPr/>
          </a:p>
        </p:txBody>
      </p:sp>
      <p:sp>
        <p:nvSpPr>
          <p:cNvPr id="146" name="Google Shape;146;p13"/>
          <p:cNvSpPr txBox="1"/>
          <p:nvPr/>
        </p:nvSpPr>
        <p:spPr>
          <a:xfrm>
            <a:off x="4299513" y="7394026"/>
            <a:ext cx="1229767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TEACHER</a:t>
            </a:r>
            <a:endParaRPr/>
          </a:p>
        </p:txBody>
      </p:sp>
      <p:sp>
        <p:nvSpPr>
          <p:cNvPr id="147" name="Google Shape;147;p13"/>
          <p:cNvSpPr txBox="1"/>
          <p:nvPr/>
        </p:nvSpPr>
        <p:spPr>
          <a:xfrm>
            <a:off x="6562040" y="7394026"/>
            <a:ext cx="1114127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OFFICER</a:t>
            </a:r>
            <a:endParaRPr/>
          </a:p>
        </p:txBody>
      </p:sp>
      <p:sp>
        <p:nvSpPr>
          <p:cNvPr id="148" name="Google Shape;148;p13"/>
          <p:cNvSpPr txBox="1"/>
          <p:nvPr/>
        </p:nvSpPr>
        <p:spPr>
          <a:xfrm>
            <a:off x="8386873" y="7394026"/>
            <a:ext cx="1114871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DANCER</a:t>
            </a:r>
            <a:endParaRPr/>
          </a:p>
        </p:txBody>
      </p:sp>
      <p:sp>
        <p:nvSpPr>
          <p:cNvPr id="149" name="Google Shape;149;p13"/>
          <p:cNvSpPr txBox="1"/>
          <p:nvPr/>
        </p:nvSpPr>
        <p:spPr>
          <a:xfrm>
            <a:off x="10306153" y="7394026"/>
            <a:ext cx="1388641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ENGINEER</a:t>
            </a:r>
            <a:endParaRPr/>
          </a:p>
        </p:txBody>
      </p:sp>
      <p:sp>
        <p:nvSpPr>
          <p:cNvPr id="150" name="Google Shape;150;p13"/>
          <p:cNvSpPr txBox="1"/>
          <p:nvPr/>
        </p:nvSpPr>
        <p:spPr>
          <a:xfrm>
            <a:off x="12339762" y="7394026"/>
            <a:ext cx="1117997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DOCTOR</a:t>
            </a:r>
            <a:endParaRPr/>
          </a:p>
        </p:txBody>
      </p:sp>
      <p:sp>
        <p:nvSpPr>
          <p:cNvPr id="151" name="Google Shape;151;p13"/>
          <p:cNvSpPr txBox="1"/>
          <p:nvPr/>
        </p:nvSpPr>
        <p:spPr>
          <a:xfrm>
            <a:off x="14013359" y="7394026"/>
            <a:ext cx="1757139" cy="390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FIREFIGHTER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20"/>
          <p:cNvGrpSpPr/>
          <p:nvPr/>
        </p:nvGrpSpPr>
        <p:grpSpPr>
          <a:xfrm>
            <a:off x="242593" y="4498012"/>
            <a:ext cx="4362658" cy="2451105"/>
            <a:chOff x="0" y="-38100"/>
            <a:chExt cx="2635953" cy="645571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0"/>
          <p:cNvSpPr txBox="1"/>
          <p:nvPr/>
        </p:nvSpPr>
        <p:spPr>
          <a:xfrm>
            <a:off x="0" y="723979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smtClean="0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Choose the correct sentence.</a:t>
            </a:r>
            <a:endParaRPr sz="200" dirty="0"/>
          </a:p>
        </p:txBody>
      </p:sp>
      <p:sp>
        <p:nvSpPr>
          <p:cNvPr id="252" name="Google Shape;252;p20"/>
          <p:cNvSpPr/>
          <p:nvPr/>
        </p:nvSpPr>
        <p:spPr>
          <a:xfrm flipH="1">
            <a:off x="12311788" y="1695000"/>
            <a:ext cx="5942934" cy="8381061"/>
          </a:xfrm>
          <a:custGeom>
            <a:avLst/>
            <a:gdLst/>
            <a:ahLst/>
            <a:cxnLst/>
            <a:rect l="l" t="t" r="r" b="b"/>
            <a:pathLst>
              <a:path w="5942934" h="8381061" extrusionOk="0">
                <a:moveTo>
                  <a:pt x="5942934" y="0"/>
                </a:moveTo>
                <a:lnTo>
                  <a:pt x="0" y="0"/>
                </a:lnTo>
                <a:lnTo>
                  <a:pt x="0" y="8381061"/>
                </a:lnTo>
                <a:lnTo>
                  <a:pt x="5942934" y="8381061"/>
                </a:lnTo>
                <a:lnTo>
                  <a:pt x="5942934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62" name="Google Shape;262;p20"/>
          <p:cNvGrpSpPr/>
          <p:nvPr/>
        </p:nvGrpSpPr>
        <p:grpSpPr>
          <a:xfrm>
            <a:off x="7791591" y="212163"/>
            <a:ext cx="2671539" cy="387669"/>
            <a:chOff x="0" y="-192840"/>
            <a:chExt cx="3562052" cy="1468737"/>
          </a:xfrm>
        </p:grpSpPr>
        <p:grpSp>
          <p:nvGrpSpPr>
            <p:cNvPr id="263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264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/>
              </a:p>
            </p:txBody>
          </p:sp>
          <p:sp>
            <p:nvSpPr>
              <p:cNvPr id="265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20"/>
            <p:cNvSpPr txBox="1"/>
            <p:nvPr/>
          </p:nvSpPr>
          <p:spPr>
            <a:xfrm>
              <a:off x="328725" y="190661"/>
              <a:ext cx="2904600" cy="350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1" i="0" u="none" strike="noStrike" cap="none" dirty="0" smtClean="0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Pre- assessment</a:t>
              </a:r>
              <a:endParaRPr sz="1050" dirty="0"/>
            </a:p>
          </p:txBody>
        </p:sp>
      </p:grpSp>
      <p:sp>
        <p:nvSpPr>
          <p:cNvPr id="272" name="Google Shape;272;p20"/>
          <p:cNvSpPr/>
          <p:nvPr/>
        </p:nvSpPr>
        <p:spPr>
          <a:xfrm>
            <a:off x="169899" y="8481293"/>
            <a:ext cx="1645028" cy="1624092"/>
          </a:xfrm>
          <a:custGeom>
            <a:avLst/>
            <a:gdLst/>
            <a:ahLst/>
            <a:cxnLst/>
            <a:rect l="l" t="t" r="r" b="b"/>
            <a:pathLst>
              <a:path w="1645028" h="1624092" extrusionOk="0">
                <a:moveTo>
                  <a:pt x="0" y="0"/>
                </a:moveTo>
                <a:lnTo>
                  <a:pt x="1645029" y="0"/>
                </a:lnTo>
                <a:lnTo>
                  <a:pt x="1645029" y="1624092"/>
                </a:lnTo>
                <a:lnTo>
                  <a:pt x="0" y="1624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0"/>
          <p:cNvSpPr/>
          <p:nvPr/>
        </p:nvSpPr>
        <p:spPr>
          <a:xfrm rot="-2271771">
            <a:off x="16557089" y="333386"/>
            <a:ext cx="1572649" cy="1055105"/>
          </a:xfrm>
          <a:custGeom>
            <a:avLst/>
            <a:gdLst/>
            <a:ahLst/>
            <a:cxnLst/>
            <a:rect l="l" t="t" r="r" b="b"/>
            <a:pathLst>
              <a:path w="1572649" h="1055105" extrusionOk="0">
                <a:moveTo>
                  <a:pt x="0" y="0"/>
                </a:moveTo>
                <a:lnTo>
                  <a:pt x="1572649" y="0"/>
                </a:lnTo>
                <a:lnTo>
                  <a:pt x="1572649" y="1055104"/>
                </a:lnTo>
                <a:lnTo>
                  <a:pt x="0" y="105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108;p11"/>
          <p:cNvSpPr txBox="1"/>
          <p:nvPr/>
        </p:nvSpPr>
        <p:spPr>
          <a:xfrm>
            <a:off x="169899" y="5083709"/>
            <a:ext cx="3928215" cy="1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1.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will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be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3" name="Google Shape;108;p11"/>
          <p:cNvSpPr txBox="1"/>
          <p:nvPr/>
        </p:nvSpPr>
        <p:spPr>
          <a:xfrm>
            <a:off x="0" y="1938593"/>
            <a:ext cx="13682749" cy="255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She _______a fire</a:t>
            </a:r>
            <a:r>
              <a:rPr lang="en-US" sz="6600" b="1" dirty="0" smtClean="0"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fighter when she grows up.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grpSp>
        <p:nvGrpSpPr>
          <p:cNvPr id="34" name="Google Shape;248;p20"/>
          <p:cNvGrpSpPr/>
          <p:nvPr/>
        </p:nvGrpSpPr>
        <p:grpSpPr>
          <a:xfrm>
            <a:off x="5420701" y="4498012"/>
            <a:ext cx="4338441" cy="2451105"/>
            <a:chOff x="0" y="-38100"/>
            <a:chExt cx="2635953" cy="645571"/>
          </a:xfrm>
        </p:grpSpPr>
        <p:sp>
          <p:nvSpPr>
            <p:cNvPr id="35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108;p11"/>
          <p:cNvSpPr txBox="1"/>
          <p:nvPr/>
        </p:nvSpPr>
        <p:spPr>
          <a:xfrm>
            <a:off x="5334021" y="5156038"/>
            <a:ext cx="4341101" cy="1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2.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be </a:t>
            </a:r>
            <a:r>
              <a:rPr kumimoji="0" lang="en-US" sz="6600" b="1" i="0" u="none" strike="noStrike" kern="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will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38" name="Google Shape;186;p16"/>
          <p:cNvSpPr txBox="1"/>
          <p:nvPr/>
        </p:nvSpPr>
        <p:spPr>
          <a:xfrm>
            <a:off x="8731689" y="9760675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80000"/>
              </a:lnSpc>
            </a:pPr>
            <a:endParaRPr lang="en-US" sz="1000" dirty="0" smtClean="0">
              <a:solidFill>
                <a:schemeClr val="bg1"/>
              </a:solidFill>
              <a:latin typeface="Luckiest Guy"/>
              <a:ea typeface="Luckiest Guy"/>
              <a:cs typeface="Luckiest Guy"/>
              <a:sym typeface="Luckiest Guy"/>
            </a:endParaRPr>
          </a:p>
          <a:p>
            <a:pPr algn="ctr">
              <a:lnSpc>
                <a:spcPct val="80000"/>
              </a:lnSpc>
            </a:pPr>
            <a:r>
              <a:rPr lang="en-US" sz="1800" dirty="0" smtClean="0">
                <a:solidFill>
                  <a:schemeClr val="bg1"/>
                </a:solidFill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sz="3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20"/>
          <p:cNvGrpSpPr/>
          <p:nvPr/>
        </p:nvGrpSpPr>
        <p:grpSpPr>
          <a:xfrm>
            <a:off x="7208659" y="4977335"/>
            <a:ext cx="4362658" cy="2451105"/>
            <a:chOff x="0" y="-38100"/>
            <a:chExt cx="2635953" cy="645571"/>
          </a:xfrm>
        </p:grpSpPr>
        <p:sp>
          <p:nvSpPr>
            <p:cNvPr id="249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1" name="Google Shape;251;p20"/>
          <p:cNvSpPr txBox="1"/>
          <p:nvPr/>
        </p:nvSpPr>
        <p:spPr>
          <a:xfrm>
            <a:off x="0" y="723979"/>
            <a:ext cx="18254722" cy="273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426BB2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Choose the correct sentence.</a:t>
            </a:r>
            <a:endParaRPr kumimoji="0" sz="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2" name="Google Shape;262;p20"/>
          <p:cNvGrpSpPr/>
          <p:nvPr/>
        </p:nvGrpSpPr>
        <p:grpSpPr>
          <a:xfrm>
            <a:off x="7791591" y="212163"/>
            <a:ext cx="2671539" cy="387669"/>
            <a:chOff x="0" y="-192840"/>
            <a:chExt cx="3562052" cy="1468737"/>
          </a:xfrm>
        </p:grpSpPr>
        <p:grpSp>
          <p:nvGrpSpPr>
            <p:cNvPr id="263" name="Google Shape;263;p20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264" name="Google Shape;264;p20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3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20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7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6" name="Google Shape;266;p20"/>
            <p:cNvSpPr txBox="1"/>
            <p:nvPr/>
          </p:nvSpPr>
          <p:spPr>
            <a:xfrm>
              <a:off x="328725" y="190661"/>
              <a:ext cx="2904600" cy="350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206040"/>
                  </a:solidFill>
                  <a:effectLst/>
                  <a:uLnTx/>
                  <a:uFillTx/>
                  <a:latin typeface="DM Sans"/>
                  <a:ea typeface="DM Sans"/>
                  <a:cs typeface="DM Sans"/>
                  <a:sym typeface="DM Sans"/>
                </a:rPr>
                <a:t>Pre- assessment</a:t>
              </a:r>
              <a:endParaRPr kumimoji="0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20"/>
          <p:cNvSpPr/>
          <p:nvPr/>
        </p:nvSpPr>
        <p:spPr>
          <a:xfrm>
            <a:off x="16520899" y="8481293"/>
            <a:ext cx="1645028" cy="1624092"/>
          </a:xfrm>
          <a:custGeom>
            <a:avLst/>
            <a:gdLst/>
            <a:ahLst/>
            <a:cxnLst/>
            <a:rect l="l" t="t" r="r" b="b"/>
            <a:pathLst>
              <a:path w="1645028" h="1624092" extrusionOk="0">
                <a:moveTo>
                  <a:pt x="0" y="0"/>
                </a:moveTo>
                <a:lnTo>
                  <a:pt x="1645029" y="0"/>
                </a:lnTo>
                <a:lnTo>
                  <a:pt x="1645029" y="1624092"/>
                </a:lnTo>
                <a:lnTo>
                  <a:pt x="0" y="16240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73" name="Google Shape;273;p20"/>
          <p:cNvSpPr/>
          <p:nvPr/>
        </p:nvSpPr>
        <p:spPr>
          <a:xfrm rot="-2271771">
            <a:off x="16557089" y="333386"/>
            <a:ext cx="1572649" cy="1055105"/>
          </a:xfrm>
          <a:custGeom>
            <a:avLst/>
            <a:gdLst/>
            <a:ahLst/>
            <a:cxnLst/>
            <a:rect l="l" t="t" r="r" b="b"/>
            <a:pathLst>
              <a:path w="1572649" h="1055105" extrusionOk="0">
                <a:moveTo>
                  <a:pt x="0" y="0"/>
                </a:moveTo>
                <a:lnTo>
                  <a:pt x="1572649" y="0"/>
                </a:lnTo>
                <a:lnTo>
                  <a:pt x="1572649" y="1055104"/>
                </a:lnTo>
                <a:lnTo>
                  <a:pt x="0" y="105510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108;p11"/>
          <p:cNvSpPr txBox="1"/>
          <p:nvPr/>
        </p:nvSpPr>
        <p:spPr>
          <a:xfrm>
            <a:off x="6984686" y="5560113"/>
            <a:ext cx="4285348" cy="1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1.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will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be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3" name="Google Shape;108;p11"/>
          <p:cNvSpPr txBox="1"/>
          <p:nvPr/>
        </p:nvSpPr>
        <p:spPr>
          <a:xfrm>
            <a:off x="4571973" y="2083249"/>
            <a:ext cx="13682749" cy="255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He _______a doctor when he grows up.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34" name="Google Shape;248;p20"/>
          <p:cNvGrpSpPr/>
          <p:nvPr/>
        </p:nvGrpSpPr>
        <p:grpSpPr>
          <a:xfrm>
            <a:off x="12385964" y="4902087"/>
            <a:ext cx="5469775" cy="2451105"/>
            <a:chOff x="0" y="-38100"/>
            <a:chExt cx="2635953" cy="645571"/>
          </a:xfrm>
        </p:grpSpPr>
        <p:sp>
          <p:nvSpPr>
            <p:cNvPr id="35" name="Google Shape;249;p20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50;p20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" name="Google Shape;108;p11"/>
          <p:cNvSpPr txBox="1"/>
          <p:nvPr/>
        </p:nvSpPr>
        <p:spPr>
          <a:xfrm>
            <a:off x="12385964" y="5487784"/>
            <a:ext cx="5469775" cy="12797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2. 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won’t</a:t>
            </a:r>
            <a:r>
              <a:rPr kumimoji="0" lang="en-US" sz="6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Luckiest Guy"/>
                <a:cs typeface="Luckiest Guy"/>
                <a:sym typeface="Luckiest Guy"/>
              </a:rPr>
              <a:t> be</a:t>
            </a:r>
            <a:endParaRPr kumimoji="0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38" name="Google Shape;186;p16"/>
          <p:cNvSpPr txBox="1"/>
          <p:nvPr/>
        </p:nvSpPr>
        <p:spPr>
          <a:xfrm>
            <a:off x="8731689" y="9760675"/>
            <a:ext cx="791342" cy="34471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uckiest Guy"/>
              <a:ea typeface="Luckiest Guy"/>
              <a:cs typeface="Luckiest Guy"/>
              <a:sym typeface="Luckiest Guy"/>
            </a:endParaRP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uckiest Guy"/>
                <a:ea typeface="Luckiest Guy"/>
                <a:cs typeface="Luckiest Guy"/>
                <a:sym typeface="Luckiest Guy"/>
              </a:rPr>
              <a:t>IRS</a:t>
            </a:r>
            <a:endParaRPr kumimoji="0" sz="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1" name="Google Shape;143;p13"/>
          <p:cNvSpPr/>
          <p:nvPr/>
        </p:nvSpPr>
        <p:spPr>
          <a:xfrm>
            <a:off x="774173" y="460378"/>
            <a:ext cx="3890356" cy="9534993"/>
          </a:xfrm>
          <a:custGeom>
            <a:avLst/>
            <a:gdLst/>
            <a:ahLst/>
            <a:cxnLst/>
            <a:rect l="l" t="t" r="r" b="b"/>
            <a:pathLst>
              <a:path w="1415847" h="3673187" extrusionOk="0">
                <a:moveTo>
                  <a:pt x="0" y="0"/>
                </a:moveTo>
                <a:lnTo>
                  <a:pt x="1415847" y="0"/>
                </a:lnTo>
                <a:lnTo>
                  <a:pt x="1415847" y="3673187"/>
                </a:lnTo>
                <a:lnTo>
                  <a:pt x="0" y="36731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Multiply 1"/>
          <p:cNvSpPr/>
          <p:nvPr/>
        </p:nvSpPr>
        <p:spPr>
          <a:xfrm>
            <a:off x="1797691" y="3786568"/>
            <a:ext cx="2011653" cy="2882611"/>
          </a:xfrm>
          <a:prstGeom prst="mathMultiply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" name="Google Shape;231;p19"/>
          <p:cNvGrpSpPr/>
          <p:nvPr/>
        </p:nvGrpSpPr>
        <p:grpSpPr>
          <a:xfrm>
            <a:off x="1028700" y="874779"/>
            <a:ext cx="16230600" cy="8374258"/>
            <a:chOff x="0" y="-38100"/>
            <a:chExt cx="4274693" cy="2205609"/>
          </a:xfrm>
        </p:grpSpPr>
        <p:sp>
          <p:nvSpPr>
            <p:cNvPr id="232" name="Google Shape;232;p19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9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4" name="Google Shape;234;p19"/>
          <p:cNvSpPr txBox="1"/>
          <p:nvPr/>
        </p:nvSpPr>
        <p:spPr>
          <a:xfrm>
            <a:off x="3855951" y="3807237"/>
            <a:ext cx="105762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DREAM JOBS</a:t>
            </a:r>
            <a:endParaRPr/>
          </a:p>
        </p:txBody>
      </p:sp>
      <p:sp>
        <p:nvSpPr>
          <p:cNvPr id="235" name="Google Shape;235;p19"/>
          <p:cNvSpPr/>
          <p:nvPr/>
        </p:nvSpPr>
        <p:spPr>
          <a:xfrm rot="324226">
            <a:off x="12567170" y="5037581"/>
            <a:ext cx="5937207" cy="5591769"/>
          </a:xfrm>
          <a:custGeom>
            <a:avLst/>
            <a:gdLst/>
            <a:ahLst/>
            <a:cxnLst/>
            <a:rect l="l" t="t" r="r" b="b"/>
            <a:pathLst>
              <a:path w="5937207" h="5591769" extrusionOk="0">
                <a:moveTo>
                  <a:pt x="0" y="0"/>
                </a:moveTo>
                <a:lnTo>
                  <a:pt x="5937207" y="0"/>
                </a:lnTo>
                <a:lnTo>
                  <a:pt x="5937207" y="5591769"/>
                </a:lnTo>
                <a:lnTo>
                  <a:pt x="0" y="55917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6" name="Google Shape;236;p19"/>
          <p:cNvSpPr/>
          <p:nvPr/>
        </p:nvSpPr>
        <p:spPr>
          <a:xfrm rot="-318674">
            <a:off x="-897633" y="-383649"/>
            <a:ext cx="5675935" cy="5263140"/>
          </a:xfrm>
          <a:custGeom>
            <a:avLst/>
            <a:gdLst/>
            <a:ahLst/>
            <a:cxnLst/>
            <a:rect l="l" t="t" r="r" b="b"/>
            <a:pathLst>
              <a:path w="5679966" h="5266878" extrusionOk="0">
                <a:moveTo>
                  <a:pt x="0" y="0"/>
                </a:moveTo>
                <a:lnTo>
                  <a:pt x="5679967" y="0"/>
                </a:lnTo>
                <a:lnTo>
                  <a:pt x="5679967" y="5266878"/>
                </a:lnTo>
                <a:lnTo>
                  <a:pt x="0" y="52668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237" name="Google Shape;237;p19"/>
          <p:cNvGrpSpPr/>
          <p:nvPr/>
        </p:nvGrpSpPr>
        <p:grpSpPr>
          <a:xfrm>
            <a:off x="6570242" y="5930295"/>
            <a:ext cx="5147465" cy="1101564"/>
            <a:chOff x="0" y="-38100"/>
            <a:chExt cx="1355702" cy="290183"/>
          </a:xfrm>
        </p:grpSpPr>
        <p:sp>
          <p:nvSpPr>
            <p:cNvPr id="238" name="Google Shape;238;p19"/>
            <p:cNvSpPr/>
            <p:nvPr/>
          </p:nvSpPr>
          <p:spPr>
            <a:xfrm>
              <a:off x="0" y="0"/>
              <a:ext cx="1355702" cy="252083"/>
            </a:xfrm>
            <a:custGeom>
              <a:avLst/>
              <a:gdLst/>
              <a:ahLst/>
              <a:cxnLst/>
              <a:rect l="l" t="t" r="r" b="b"/>
              <a:pathLst>
                <a:path w="1355702" h="252083" extrusionOk="0">
                  <a:moveTo>
                    <a:pt x="1355702" y="45120"/>
                  </a:moveTo>
                  <a:lnTo>
                    <a:pt x="1355702" y="206963"/>
                  </a:lnTo>
                  <a:cubicBezTo>
                    <a:pt x="1355702" y="218930"/>
                    <a:pt x="1350948" y="230406"/>
                    <a:pt x="1342487" y="238868"/>
                  </a:cubicBezTo>
                  <a:cubicBezTo>
                    <a:pt x="1334025" y="247330"/>
                    <a:pt x="1322548" y="252083"/>
                    <a:pt x="1310582" y="252083"/>
                  </a:cubicBezTo>
                  <a:lnTo>
                    <a:pt x="45120" y="252083"/>
                  </a:lnTo>
                  <a:cubicBezTo>
                    <a:pt x="20201" y="252083"/>
                    <a:pt x="0" y="231882"/>
                    <a:pt x="0" y="206963"/>
                  </a:cubicBezTo>
                  <a:lnTo>
                    <a:pt x="0" y="45120"/>
                  </a:lnTo>
                  <a:cubicBezTo>
                    <a:pt x="0" y="20201"/>
                    <a:pt x="20201" y="0"/>
                    <a:pt x="45120" y="0"/>
                  </a:cubicBezTo>
                  <a:lnTo>
                    <a:pt x="1310582" y="0"/>
                  </a:lnTo>
                  <a:cubicBezTo>
                    <a:pt x="1335501" y="0"/>
                    <a:pt x="1355702" y="20201"/>
                    <a:pt x="1355702" y="45120"/>
                  </a:cubicBezTo>
                  <a:close/>
                </a:path>
              </a:pathLst>
            </a:custGeom>
            <a:solidFill>
              <a:srgbClr val="C0D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9"/>
            <p:cNvSpPr txBox="1"/>
            <p:nvPr/>
          </p:nvSpPr>
          <p:spPr>
            <a:xfrm>
              <a:off x="0" y="-38100"/>
              <a:ext cx="1355702" cy="29018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19"/>
          <p:cNvSpPr txBox="1"/>
          <p:nvPr/>
        </p:nvSpPr>
        <p:spPr>
          <a:xfrm>
            <a:off x="6266288" y="6381700"/>
            <a:ext cx="57555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>
                <a:solidFill>
                  <a:srgbClr val="206040"/>
                </a:solidFill>
                <a:latin typeface="DM Sans"/>
                <a:ea typeface="DM Sans"/>
                <a:cs typeface="DM Sans"/>
                <a:sym typeface="DM Sans"/>
              </a:rPr>
              <a:t>Talk about your dream job</a:t>
            </a:r>
            <a:endParaRPr sz="1200"/>
          </a:p>
        </p:txBody>
      </p:sp>
      <p:sp>
        <p:nvSpPr>
          <p:cNvPr id="241" name="Google Shape;241;p19"/>
          <p:cNvSpPr txBox="1"/>
          <p:nvPr/>
        </p:nvSpPr>
        <p:spPr>
          <a:xfrm>
            <a:off x="3782975" y="2973000"/>
            <a:ext cx="107220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600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SHOW AND TELL</a:t>
            </a:r>
            <a:endParaRPr sz="1000"/>
          </a:p>
        </p:txBody>
      </p:sp>
      <p:sp>
        <p:nvSpPr>
          <p:cNvPr id="242" name="Google Shape;242;p19"/>
          <p:cNvSpPr/>
          <p:nvPr/>
        </p:nvSpPr>
        <p:spPr>
          <a:xfrm rot="7381935">
            <a:off x="12490613" y="1373848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43" name="Google Shape;243;p19"/>
          <p:cNvSpPr/>
          <p:nvPr/>
        </p:nvSpPr>
        <p:spPr>
          <a:xfrm>
            <a:off x="4256359" y="6105539"/>
            <a:ext cx="1718834" cy="1696958"/>
          </a:xfrm>
          <a:custGeom>
            <a:avLst/>
            <a:gdLst/>
            <a:ahLst/>
            <a:cxnLst/>
            <a:rect l="l" t="t" r="r" b="b"/>
            <a:pathLst>
              <a:path w="1718834" h="1696958" extrusionOk="0">
                <a:moveTo>
                  <a:pt x="0" y="0"/>
                </a:moveTo>
                <a:lnTo>
                  <a:pt x="1718834" y="0"/>
                </a:lnTo>
                <a:lnTo>
                  <a:pt x="1718834" y="1696957"/>
                </a:lnTo>
                <a:lnTo>
                  <a:pt x="0" y="16969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1"/>
          <p:cNvGrpSpPr/>
          <p:nvPr/>
        </p:nvGrpSpPr>
        <p:grpSpPr>
          <a:xfrm>
            <a:off x="6306253" y="1242322"/>
            <a:ext cx="10008460" cy="2451105"/>
            <a:chOff x="0" y="-38100"/>
            <a:chExt cx="2635953" cy="645571"/>
          </a:xfrm>
        </p:grpSpPr>
        <p:sp>
          <p:nvSpPr>
            <p:cNvPr id="279" name="Google Shape;279;p21"/>
            <p:cNvSpPr/>
            <p:nvPr/>
          </p:nvSpPr>
          <p:spPr>
            <a:xfrm>
              <a:off x="0" y="0"/>
              <a:ext cx="2635953" cy="607471"/>
            </a:xfrm>
            <a:custGeom>
              <a:avLst/>
              <a:gdLst/>
              <a:ahLst/>
              <a:cxnLst/>
              <a:rect l="l" t="t" r="r" b="b"/>
              <a:pathLst>
                <a:path w="2635953" h="607471" extrusionOk="0">
                  <a:moveTo>
                    <a:pt x="2635953" y="38677"/>
                  </a:moveTo>
                  <a:lnTo>
                    <a:pt x="2635953" y="568794"/>
                  </a:lnTo>
                  <a:cubicBezTo>
                    <a:pt x="2635953" y="590155"/>
                    <a:pt x="2618636" y="607471"/>
                    <a:pt x="2597276" y="607471"/>
                  </a:cubicBezTo>
                  <a:lnTo>
                    <a:pt x="38677" y="607471"/>
                  </a:lnTo>
                  <a:cubicBezTo>
                    <a:pt x="17316" y="607471"/>
                    <a:pt x="0" y="590155"/>
                    <a:pt x="0" y="568794"/>
                  </a:cubicBezTo>
                  <a:lnTo>
                    <a:pt x="0" y="38677"/>
                  </a:lnTo>
                  <a:cubicBezTo>
                    <a:pt x="0" y="17316"/>
                    <a:pt x="17316" y="0"/>
                    <a:pt x="38677" y="0"/>
                  </a:cubicBezTo>
                  <a:lnTo>
                    <a:pt x="2597276" y="0"/>
                  </a:lnTo>
                  <a:cubicBezTo>
                    <a:pt x="2618636" y="0"/>
                    <a:pt x="2635953" y="17316"/>
                    <a:pt x="2635953" y="38677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1"/>
            <p:cNvSpPr txBox="1"/>
            <p:nvPr/>
          </p:nvSpPr>
          <p:spPr>
            <a:xfrm>
              <a:off x="0" y="-38100"/>
              <a:ext cx="2635953" cy="6455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1" name="Google Shape;281;p21"/>
          <p:cNvSpPr txBox="1"/>
          <p:nvPr/>
        </p:nvSpPr>
        <p:spPr>
          <a:xfrm>
            <a:off x="7022250" y="2054125"/>
            <a:ext cx="9159600" cy="1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Hello, I’m [Name]</a:t>
            </a:r>
            <a:endParaRPr/>
          </a:p>
        </p:txBody>
      </p:sp>
      <p:sp>
        <p:nvSpPr>
          <p:cNvPr id="282" name="Google Shape;282;p21"/>
          <p:cNvSpPr/>
          <p:nvPr/>
        </p:nvSpPr>
        <p:spPr>
          <a:xfrm>
            <a:off x="7017389" y="5312474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5045" r="-25045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1"/>
          <p:cNvSpPr/>
          <p:nvPr/>
        </p:nvSpPr>
        <p:spPr>
          <a:xfrm>
            <a:off x="11715011" y="5312474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25185" r="-25183"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21"/>
          <p:cNvSpPr/>
          <p:nvPr/>
        </p:nvSpPr>
        <p:spPr>
          <a:xfrm>
            <a:off x="7017389" y="7212543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1"/>
          <p:cNvSpPr/>
          <p:nvPr/>
        </p:nvSpPr>
        <p:spPr>
          <a:xfrm>
            <a:off x="11715011" y="7212543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1"/>
          <p:cNvSpPr/>
          <p:nvPr/>
        </p:nvSpPr>
        <p:spPr>
          <a:xfrm>
            <a:off x="8948037" y="5312474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21"/>
          <p:cNvSpPr/>
          <p:nvPr/>
        </p:nvSpPr>
        <p:spPr>
          <a:xfrm>
            <a:off x="13645659" y="5312474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1"/>
          <p:cNvSpPr/>
          <p:nvPr/>
        </p:nvSpPr>
        <p:spPr>
          <a:xfrm>
            <a:off x="8948037" y="7212543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1"/>
          <p:cNvSpPr/>
          <p:nvPr/>
        </p:nvSpPr>
        <p:spPr>
          <a:xfrm>
            <a:off x="13645659" y="7212543"/>
            <a:ext cx="1642895" cy="1642895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0" name="Google Shape;290;p21"/>
          <p:cNvGrpSpPr/>
          <p:nvPr/>
        </p:nvGrpSpPr>
        <p:grpSpPr>
          <a:xfrm>
            <a:off x="7468391" y="3988669"/>
            <a:ext cx="2671539" cy="1101553"/>
            <a:chOff x="0" y="-192840"/>
            <a:chExt cx="3562052" cy="1468737"/>
          </a:xfrm>
        </p:grpSpPr>
        <p:grpSp>
          <p:nvGrpSpPr>
            <p:cNvPr id="291" name="Google Shape;291;p21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292" name="Google Shape;292;p21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21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4" name="Google Shape;294;p21"/>
            <p:cNvSpPr txBox="1"/>
            <p:nvPr/>
          </p:nvSpPr>
          <p:spPr>
            <a:xfrm>
              <a:off x="328742" y="431574"/>
              <a:ext cx="2904568" cy="479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i="0" u="none" strike="noStrike" cap="none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WHAT I DO</a:t>
              </a:r>
              <a:endParaRPr/>
            </a:p>
          </p:txBody>
        </p:sp>
      </p:grpSp>
      <p:grpSp>
        <p:nvGrpSpPr>
          <p:cNvPr id="295" name="Google Shape;295;p21"/>
          <p:cNvGrpSpPr/>
          <p:nvPr/>
        </p:nvGrpSpPr>
        <p:grpSpPr>
          <a:xfrm>
            <a:off x="12166012" y="3988669"/>
            <a:ext cx="2671539" cy="1101553"/>
            <a:chOff x="0" y="-192840"/>
            <a:chExt cx="3562052" cy="1468737"/>
          </a:xfrm>
        </p:grpSpPr>
        <p:grpSp>
          <p:nvGrpSpPr>
            <p:cNvPr id="296" name="Google Shape;296;p21"/>
            <p:cNvGrpSpPr/>
            <p:nvPr/>
          </p:nvGrpSpPr>
          <p:grpSpPr>
            <a:xfrm>
              <a:off x="0" y="-192840"/>
              <a:ext cx="3562052" cy="1468737"/>
              <a:chOff x="0" y="-38100"/>
              <a:chExt cx="703604" cy="290183"/>
            </a:xfrm>
          </p:grpSpPr>
          <p:sp>
            <p:nvSpPr>
              <p:cNvPr id="297" name="Google Shape;297;p21"/>
              <p:cNvSpPr/>
              <p:nvPr/>
            </p:nvSpPr>
            <p:spPr>
              <a:xfrm>
                <a:off x="0" y="0"/>
                <a:ext cx="703604" cy="252083"/>
              </a:xfrm>
              <a:custGeom>
                <a:avLst/>
                <a:gdLst/>
                <a:ahLst/>
                <a:cxnLst/>
                <a:rect l="l" t="t" r="r" b="b"/>
                <a:pathLst>
                  <a:path w="703604" h="252083" extrusionOk="0">
                    <a:moveTo>
                      <a:pt x="703604" y="86938"/>
                    </a:moveTo>
                    <a:lnTo>
                      <a:pt x="703604" y="165146"/>
                    </a:lnTo>
                    <a:cubicBezTo>
                      <a:pt x="703604" y="188203"/>
                      <a:pt x="694444" y="210316"/>
                      <a:pt x="678140" y="226620"/>
                    </a:cubicBezTo>
                    <a:cubicBezTo>
                      <a:pt x="661836" y="242924"/>
                      <a:pt x="639723" y="252083"/>
                      <a:pt x="616666" y="252083"/>
                    </a:cubicBezTo>
                    <a:lnTo>
                      <a:pt x="86938" y="252083"/>
                    </a:lnTo>
                    <a:cubicBezTo>
                      <a:pt x="63880" y="252083"/>
                      <a:pt x="41767" y="242924"/>
                      <a:pt x="25463" y="226620"/>
                    </a:cubicBezTo>
                    <a:cubicBezTo>
                      <a:pt x="9159" y="210316"/>
                      <a:pt x="0" y="188203"/>
                      <a:pt x="0" y="165146"/>
                    </a:cubicBezTo>
                    <a:lnTo>
                      <a:pt x="0" y="86938"/>
                    </a:lnTo>
                    <a:cubicBezTo>
                      <a:pt x="0" y="63880"/>
                      <a:pt x="9159" y="41767"/>
                      <a:pt x="25463" y="25463"/>
                    </a:cubicBezTo>
                    <a:cubicBezTo>
                      <a:pt x="41767" y="9159"/>
                      <a:pt x="63880" y="0"/>
                      <a:pt x="86938" y="0"/>
                    </a:cubicBezTo>
                    <a:lnTo>
                      <a:pt x="616666" y="0"/>
                    </a:lnTo>
                    <a:cubicBezTo>
                      <a:pt x="664680" y="0"/>
                      <a:pt x="703604" y="38923"/>
                      <a:pt x="703604" y="86938"/>
                    </a:cubicBezTo>
                    <a:close/>
                  </a:path>
                </a:pathLst>
              </a:custGeom>
              <a:solidFill>
                <a:srgbClr val="C0DB7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21"/>
              <p:cNvSpPr txBox="1"/>
              <p:nvPr/>
            </p:nvSpPr>
            <p:spPr>
              <a:xfrm>
                <a:off x="0" y="-38100"/>
                <a:ext cx="703604" cy="290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9" name="Google Shape;299;p21"/>
            <p:cNvSpPr txBox="1"/>
            <p:nvPr/>
          </p:nvSpPr>
          <p:spPr>
            <a:xfrm>
              <a:off x="328742" y="431574"/>
              <a:ext cx="2904568" cy="4794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700" b="1" i="0" u="none" strike="noStrike" cap="none">
                  <a:solidFill>
                    <a:srgbClr val="206040"/>
                  </a:solidFill>
                  <a:latin typeface="DM Sans"/>
                  <a:ea typeface="DM Sans"/>
                  <a:cs typeface="DM Sans"/>
                  <a:sym typeface="DM Sans"/>
                </a:rPr>
                <a:t>TOOLS I USE</a:t>
              </a:r>
              <a:endParaRPr/>
            </a:p>
          </p:txBody>
        </p:sp>
      </p:grpSp>
      <p:sp>
        <p:nvSpPr>
          <p:cNvPr id="300" name="Google Shape;300;p21"/>
          <p:cNvSpPr/>
          <p:nvPr/>
        </p:nvSpPr>
        <p:spPr>
          <a:xfrm flipH="1">
            <a:off x="1580791" y="1170021"/>
            <a:ext cx="3348745" cy="8078113"/>
          </a:xfrm>
          <a:custGeom>
            <a:avLst/>
            <a:gdLst/>
            <a:ahLst/>
            <a:cxnLst/>
            <a:rect l="l" t="t" r="r" b="b"/>
            <a:pathLst>
              <a:path w="3348745" h="8078113" extrusionOk="0">
                <a:moveTo>
                  <a:pt x="3348745" y="0"/>
                </a:moveTo>
                <a:lnTo>
                  <a:pt x="0" y="0"/>
                </a:lnTo>
                <a:lnTo>
                  <a:pt x="0" y="8078113"/>
                </a:lnTo>
                <a:lnTo>
                  <a:pt x="3348745" y="8078113"/>
                </a:lnTo>
                <a:lnTo>
                  <a:pt x="3348745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2" name="Google Shape;302;p21"/>
          <p:cNvSpPr/>
          <p:nvPr/>
        </p:nvSpPr>
        <p:spPr>
          <a:xfrm rot="10445881">
            <a:off x="5232478" y="577645"/>
            <a:ext cx="1714451" cy="1458842"/>
          </a:xfrm>
          <a:custGeom>
            <a:avLst/>
            <a:gdLst/>
            <a:ahLst/>
            <a:cxnLst/>
            <a:rect l="l" t="t" r="r" b="b"/>
            <a:pathLst>
              <a:path w="1714451" h="1458842" extrusionOk="0">
                <a:moveTo>
                  <a:pt x="0" y="0"/>
                </a:moveTo>
                <a:lnTo>
                  <a:pt x="1714451" y="0"/>
                </a:lnTo>
                <a:lnTo>
                  <a:pt x="1714451" y="1458842"/>
                </a:lnTo>
                <a:lnTo>
                  <a:pt x="0" y="14588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3" name="Google Shape;303;p21"/>
          <p:cNvSpPr/>
          <p:nvPr/>
        </p:nvSpPr>
        <p:spPr>
          <a:xfrm rot="-3082562">
            <a:off x="15814504" y="3098355"/>
            <a:ext cx="1000419" cy="1846410"/>
          </a:xfrm>
          <a:custGeom>
            <a:avLst/>
            <a:gdLst/>
            <a:ahLst/>
            <a:cxnLst/>
            <a:rect l="l" t="t" r="r" b="b"/>
            <a:pathLst>
              <a:path w="1000419" h="1846410" extrusionOk="0">
                <a:moveTo>
                  <a:pt x="0" y="0"/>
                </a:moveTo>
                <a:lnTo>
                  <a:pt x="1000419" y="0"/>
                </a:lnTo>
                <a:lnTo>
                  <a:pt x="1000419" y="1846410"/>
                </a:lnTo>
                <a:lnTo>
                  <a:pt x="0" y="18464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22"/>
          <p:cNvSpPr txBox="1"/>
          <p:nvPr/>
        </p:nvSpPr>
        <p:spPr>
          <a:xfrm>
            <a:off x="2711017" y="1692842"/>
            <a:ext cx="1286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3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99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Use these in your presentation. Delete or hide this page before presenting. </a:t>
            </a:r>
            <a:endParaRPr sz="1100"/>
          </a:p>
        </p:txBody>
      </p:sp>
      <p:sp>
        <p:nvSpPr>
          <p:cNvPr id="309" name="Google Shape;309;p22"/>
          <p:cNvSpPr txBox="1"/>
          <p:nvPr/>
        </p:nvSpPr>
        <p:spPr>
          <a:xfrm>
            <a:off x="5908216" y="712438"/>
            <a:ext cx="6471600" cy="9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999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Resource Page</a:t>
            </a:r>
            <a:endParaRPr/>
          </a:p>
        </p:txBody>
      </p:sp>
      <p:grpSp>
        <p:nvGrpSpPr>
          <p:cNvPr id="310" name="Google Shape;310;p22"/>
          <p:cNvGrpSpPr/>
          <p:nvPr/>
        </p:nvGrpSpPr>
        <p:grpSpPr>
          <a:xfrm>
            <a:off x="714865" y="2192041"/>
            <a:ext cx="5097641" cy="7508818"/>
            <a:chOff x="0" y="-28575"/>
            <a:chExt cx="1342589" cy="1977631"/>
          </a:xfrm>
        </p:grpSpPr>
        <p:sp>
          <p:nvSpPr>
            <p:cNvPr id="311" name="Google Shape;311;p22"/>
            <p:cNvSpPr/>
            <p:nvPr/>
          </p:nvSpPr>
          <p:spPr>
            <a:xfrm>
              <a:off x="0" y="0"/>
              <a:ext cx="1342589" cy="1949056"/>
            </a:xfrm>
            <a:custGeom>
              <a:avLst/>
              <a:gdLst/>
              <a:ahLst/>
              <a:cxnLst/>
              <a:rect l="l" t="t" r="r" b="b"/>
              <a:pathLst>
                <a:path w="1342589" h="1949056" extrusionOk="0">
                  <a:moveTo>
                    <a:pt x="30375" y="0"/>
                  </a:moveTo>
                  <a:lnTo>
                    <a:pt x="1312214" y="0"/>
                  </a:lnTo>
                  <a:cubicBezTo>
                    <a:pt x="1320270" y="0"/>
                    <a:pt x="1327996" y="3200"/>
                    <a:pt x="1333692" y="8896"/>
                  </a:cubicBezTo>
                  <a:cubicBezTo>
                    <a:pt x="1339388" y="14593"/>
                    <a:pt x="1342589" y="22319"/>
                    <a:pt x="1342589" y="30375"/>
                  </a:cubicBezTo>
                  <a:lnTo>
                    <a:pt x="1342589" y="1918682"/>
                  </a:lnTo>
                  <a:cubicBezTo>
                    <a:pt x="1342589" y="1935457"/>
                    <a:pt x="1328989" y="1949056"/>
                    <a:pt x="1312214" y="1949056"/>
                  </a:cubicBezTo>
                  <a:lnTo>
                    <a:pt x="30375" y="1949056"/>
                  </a:lnTo>
                  <a:cubicBezTo>
                    <a:pt x="22319" y="1949056"/>
                    <a:pt x="14593" y="1945856"/>
                    <a:pt x="8896" y="1940159"/>
                  </a:cubicBezTo>
                  <a:cubicBezTo>
                    <a:pt x="3200" y="1934463"/>
                    <a:pt x="0" y="1926737"/>
                    <a:pt x="0" y="1918682"/>
                  </a:cubicBezTo>
                  <a:lnTo>
                    <a:pt x="0" y="30375"/>
                  </a:lnTo>
                  <a:cubicBezTo>
                    <a:pt x="0" y="13599"/>
                    <a:pt x="13599" y="0"/>
                    <a:pt x="303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2"/>
            <p:cNvSpPr txBox="1"/>
            <p:nvPr/>
          </p:nvSpPr>
          <p:spPr>
            <a:xfrm>
              <a:off x="0" y="-28575"/>
              <a:ext cx="1342589" cy="1977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3" name="Google Shape;313;p22"/>
          <p:cNvGrpSpPr/>
          <p:nvPr/>
        </p:nvGrpSpPr>
        <p:grpSpPr>
          <a:xfrm>
            <a:off x="6060156" y="2192041"/>
            <a:ext cx="11512980" cy="7508818"/>
            <a:chOff x="0" y="-28575"/>
            <a:chExt cx="3032225" cy="1977631"/>
          </a:xfrm>
        </p:grpSpPr>
        <p:sp>
          <p:nvSpPr>
            <p:cNvPr id="314" name="Google Shape;314;p22"/>
            <p:cNvSpPr/>
            <p:nvPr/>
          </p:nvSpPr>
          <p:spPr>
            <a:xfrm>
              <a:off x="0" y="0"/>
              <a:ext cx="3032225" cy="1949056"/>
            </a:xfrm>
            <a:custGeom>
              <a:avLst/>
              <a:gdLst/>
              <a:ahLst/>
              <a:cxnLst/>
              <a:rect l="l" t="t" r="r" b="b"/>
              <a:pathLst>
                <a:path w="3032225" h="1949056" extrusionOk="0">
                  <a:moveTo>
                    <a:pt x="13449" y="0"/>
                  </a:moveTo>
                  <a:lnTo>
                    <a:pt x="3018776" y="0"/>
                  </a:lnTo>
                  <a:cubicBezTo>
                    <a:pt x="3022343" y="0"/>
                    <a:pt x="3025764" y="1417"/>
                    <a:pt x="3028286" y="3939"/>
                  </a:cubicBezTo>
                  <a:cubicBezTo>
                    <a:pt x="3030808" y="6461"/>
                    <a:pt x="3032225" y="9882"/>
                    <a:pt x="3032225" y="13449"/>
                  </a:cubicBezTo>
                  <a:lnTo>
                    <a:pt x="3032225" y="1935607"/>
                  </a:lnTo>
                  <a:cubicBezTo>
                    <a:pt x="3032225" y="1939174"/>
                    <a:pt x="3030808" y="1942595"/>
                    <a:pt x="3028286" y="1945117"/>
                  </a:cubicBezTo>
                  <a:cubicBezTo>
                    <a:pt x="3025764" y="1947639"/>
                    <a:pt x="3022343" y="1949056"/>
                    <a:pt x="3018776" y="1949056"/>
                  </a:cubicBezTo>
                  <a:lnTo>
                    <a:pt x="13449" y="1949056"/>
                  </a:lnTo>
                  <a:cubicBezTo>
                    <a:pt x="9882" y="1949056"/>
                    <a:pt x="6461" y="1947639"/>
                    <a:pt x="3939" y="1945117"/>
                  </a:cubicBezTo>
                  <a:cubicBezTo>
                    <a:pt x="1417" y="1942595"/>
                    <a:pt x="0" y="1939174"/>
                    <a:pt x="0" y="1935607"/>
                  </a:cubicBezTo>
                  <a:lnTo>
                    <a:pt x="0" y="13449"/>
                  </a:lnTo>
                  <a:cubicBezTo>
                    <a:pt x="0" y="9882"/>
                    <a:pt x="1417" y="6461"/>
                    <a:pt x="3939" y="3939"/>
                  </a:cubicBezTo>
                  <a:cubicBezTo>
                    <a:pt x="6461" y="1417"/>
                    <a:pt x="9882" y="0"/>
                    <a:pt x="134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2"/>
            <p:cNvSpPr txBox="1"/>
            <p:nvPr/>
          </p:nvSpPr>
          <p:spPr>
            <a:xfrm>
              <a:off x="0" y="-28575"/>
              <a:ext cx="3032225" cy="1977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22"/>
          <p:cNvGrpSpPr/>
          <p:nvPr/>
        </p:nvGrpSpPr>
        <p:grpSpPr>
          <a:xfrm>
            <a:off x="1104558" y="2712744"/>
            <a:ext cx="4318255" cy="647237"/>
            <a:chOff x="0" y="0"/>
            <a:chExt cx="1137318" cy="170466"/>
          </a:xfrm>
        </p:grpSpPr>
        <p:sp>
          <p:nvSpPr>
            <p:cNvPr id="317" name="Google Shape;317;p22"/>
            <p:cNvSpPr/>
            <p:nvPr/>
          </p:nvSpPr>
          <p:spPr>
            <a:xfrm>
              <a:off x="0" y="0"/>
              <a:ext cx="1137318" cy="170466"/>
            </a:xfrm>
            <a:custGeom>
              <a:avLst/>
              <a:gdLst/>
              <a:ahLst/>
              <a:cxnLst/>
              <a:rect l="l" t="t" r="r" b="b"/>
              <a:pathLst>
                <a:path w="1137318" h="170466" extrusionOk="0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C0D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 b="1" i="0" u="none" strike="noStrike" cap="none">
                  <a:solidFill>
                    <a:srgbClr val="6B842B"/>
                  </a:solidFill>
                  <a:latin typeface="DM Sans"/>
                  <a:ea typeface="DM Sans"/>
                  <a:cs typeface="DM Sans"/>
                  <a:sym typeface="DM Sans"/>
                </a:rPr>
                <a:t>Fonts</a:t>
              </a:r>
              <a:endParaRPr/>
            </a:p>
          </p:txBody>
        </p:sp>
      </p:grpSp>
      <p:grpSp>
        <p:nvGrpSpPr>
          <p:cNvPr id="319" name="Google Shape;319;p22"/>
          <p:cNvGrpSpPr/>
          <p:nvPr/>
        </p:nvGrpSpPr>
        <p:grpSpPr>
          <a:xfrm>
            <a:off x="9623087" y="2712744"/>
            <a:ext cx="4368067" cy="647237"/>
            <a:chOff x="0" y="0"/>
            <a:chExt cx="1150437" cy="170466"/>
          </a:xfrm>
        </p:grpSpPr>
        <p:sp>
          <p:nvSpPr>
            <p:cNvPr id="320" name="Google Shape;320;p22"/>
            <p:cNvSpPr/>
            <p:nvPr/>
          </p:nvSpPr>
          <p:spPr>
            <a:xfrm>
              <a:off x="0" y="0"/>
              <a:ext cx="1150437" cy="170466"/>
            </a:xfrm>
            <a:custGeom>
              <a:avLst/>
              <a:gdLst/>
              <a:ahLst/>
              <a:cxnLst/>
              <a:rect l="l" t="t" r="r" b="b"/>
              <a:pathLst>
                <a:path w="1150437" h="170466" extrusionOk="0">
                  <a:moveTo>
                    <a:pt x="35448" y="0"/>
                  </a:moveTo>
                  <a:lnTo>
                    <a:pt x="1114989" y="0"/>
                  </a:lnTo>
                  <a:cubicBezTo>
                    <a:pt x="1124391" y="0"/>
                    <a:pt x="1133407" y="3735"/>
                    <a:pt x="1140055" y="10382"/>
                  </a:cubicBezTo>
                  <a:cubicBezTo>
                    <a:pt x="1146703" y="17030"/>
                    <a:pt x="1150437" y="26046"/>
                    <a:pt x="1150437" y="35448"/>
                  </a:cubicBezTo>
                  <a:lnTo>
                    <a:pt x="1150437" y="135018"/>
                  </a:lnTo>
                  <a:cubicBezTo>
                    <a:pt x="1150437" y="144419"/>
                    <a:pt x="1146703" y="153436"/>
                    <a:pt x="1140055" y="160083"/>
                  </a:cubicBezTo>
                  <a:cubicBezTo>
                    <a:pt x="1133407" y="166731"/>
                    <a:pt x="1124391" y="170466"/>
                    <a:pt x="1114989" y="170466"/>
                  </a:cubicBezTo>
                  <a:lnTo>
                    <a:pt x="35448" y="170466"/>
                  </a:lnTo>
                  <a:cubicBezTo>
                    <a:pt x="26046" y="170466"/>
                    <a:pt x="17030" y="166731"/>
                    <a:pt x="10382" y="160083"/>
                  </a:cubicBezTo>
                  <a:cubicBezTo>
                    <a:pt x="3735" y="153436"/>
                    <a:pt x="0" y="144419"/>
                    <a:pt x="0" y="135018"/>
                  </a:cubicBezTo>
                  <a:lnTo>
                    <a:pt x="0" y="35448"/>
                  </a:lnTo>
                  <a:cubicBezTo>
                    <a:pt x="0" y="26046"/>
                    <a:pt x="3735" y="17030"/>
                    <a:pt x="10382" y="10382"/>
                  </a:cubicBezTo>
                  <a:cubicBezTo>
                    <a:pt x="17030" y="3735"/>
                    <a:pt x="26046" y="0"/>
                    <a:pt x="35448" y="0"/>
                  </a:cubicBezTo>
                  <a:close/>
                </a:path>
              </a:pathLst>
            </a:custGeom>
            <a:solidFill>
              <a:srgbClr val="EFB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2"/>
            <p:cNvSpPr txBox="1"/>
            <p:nvPr/>
          </p:nvSpPr>
          <p:spPr>
            <a:xfrm>
              <a:off x="0" y="0"/>
              <a:ext cx="1150437" cy="170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 b="1" i="0" u="none" strike="noStrike" cap="none">
                  <a:solidFill>
                    <a:srgbClr val="7C2843"/>
                  </a:solidFill>
                  <a:latin typeface="DM Sans"/>
                  <a:ea typeface="DM Sans"/>
                  <a:cs typeface="DM Sans"/>
                  <a:sym typeface="DM Sans"/>
                </a:rPr>
                <a:t>Design Elements / Icons</a:t>
              </a:r>
              <a:endParaRPr/>
            </a:p>
          </p:txBody>
        </p:sp>
      </p:grpSp>
      <p:grpSp>
        <p:nvGrpSpPr>
          <p:cNvPr id="322" name="Google Shape;322;p22"/>
          <p:cNvGrpSpPr/>
          <p:nvPr/>
        </p:nvGrpSpPr>
        <p:grpSpPr>
          <a:xfrm>
            <a:off x="1104558" y="7347143"/>
            <a:ext cx="4318255" cy="647237"/>
            <a:chOff x="0" y="0"/>
            <a:chExt cx="1137318" cy="170466"/>
          </a:xfrm>
        </p:grpSpPr>
        <p:sp>
          <p:nvSpPr>
            <p:cNvPr id="323" name="Google Shape;323;p22"/>
            <p:cNvSpPr/>
            <p:nvPr/>
          </p:nvSpPr>
          <p:spPr>
            <a:xfrm>
              <a:off x="0" y="0"/>
              <a:ext cx="1137318" cy="170466"/>
            </a:xfrm>
            <a:custGeom>
              <a:avLst/>
              <a:gdLst/>
              <a:ahLst/>
              <a:cxnLst/>
              <a:rect l="l" t="t" r="r" b="b"/>
              <a:pathLst>
                <a:path w="1137318" h="170466" extrusionOk="0">
                  <a:moveTo>
                    <a:pt x="35857" y="0"/>
                  </a:moveTo>
                  <a:lnTo>
                    <a:pt x="1101462" y="0"/>
                  </a:lnTo>
                  <a:cubicBezTo>
                    <a:pt x="1121265" y="0"/>
                    <a:pt x="1137318" y="16054"/>
                    <a:pt x="1137318" y="35857"/>
                  </a:cubicBezTo>
                  <a:lnTo>
                    <a:pt x="1137318" y="134609"/>
                  </a:lnTo>
                  <a:cubicBezTo>
                    <a:pt x="1137318" y="144119"/>
                    <a:pt x="1133540" y="153239"/>
                    <a:pt x="1126816" y="159964"/>
                  </a:cubicBezTo>
                  <a:cubicBezTo>
                    <a:pt x="1120092" y="166688"/>
                    <a:pt x="1110971" y="170466"/>
                    <a:pt x="1101462" y="170466"/>
                  </a:cubicBezTo>
                  <a:lnTo>
                    <a:pt x="35857" y="170466"/>
                  </a:lnTo>
                  <a:cubicBezTo>
                    <a:pt x="26347" y="170466"/>
                    <a:pt x="17227" y="166688"/>
                    <a:pt x="10502" y="159964"/>
                  </a:cubicBezTo>
                  <a:cubicBezTo>
                    <a:pt x="3778" y="153239"/>
                    <a:pt x="0" y="144119"/>
                    <a:pt x="0" y="134609"/>
                  </a:cubicBezTo>
                  <a:lnTo>
                    <a:pt x="0" y="35857"/>
                  </a:lnTo>
                  <a:cubicBezTo>
                    <a:pt x="0" y="26347"/>
                    <a:pt x="3778" y="17227"/>
                    <a:pt x="10502" y="10502"/>
                  </a:cubicBezTo>
                  <a:cubicBezTo>
                    <a:pt x="17227" y="3778"/>
                    <a:pt x="26347" y="0"/>
                    <a:pt x="35857" y="0"/>
                  </a:cubicBezTo>
                  <a:close/>
                </a:path>
              </a:pathLst>
            </a:custGeom>
            <a:solidFill>
              <a:srgbClr val="D6D0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2"/>
            <p:cNvSpPr txBox="1"/>
            <p:nvPr/>
          </p:nvSpPr>
          <p:spPr>
            <a:xfrm>
              <a:off x="0" y="0"/>
              <a:ext cx="1137318" cy="170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2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99" b="1" i="0" u="none" strike="noStrike" cap="none">
                  <a:solidFill>
                    <a:srgbClr val="7263CF"/>
                  </a:solidFill>
                  <a:latin typeface="DM Sans"/>
                  <a:ea typeface="DM Sans"/>
                  <a:cs typeface="DM Sans"/>
                  <a:sym typeface="DM Sans"/>
                </a:rPr>
                <a:t>Colors</a:t>
              </a:r>
              <a:endParaRPr/>
            </a:p>
          </p:txBody>
        </p:sp>
      </p:grpSp>
      <p:grpSp>
        <p:nvGrpSpPr>
          <p:cNvPr id="325" name="Google Shape;325;p22"/>
          <p:cNvGrpSpPr/>
          <p:nvPr/>
        </p:nvGrpSpPr>
        <p:grpSpPr>
          <a:xfrm>
            <a:off x="1161022" y="8261080"/>
            <a:ext cx="725897" cy="725897"/>
            <a:chOff x="0" y="0"/>
            <a:chExt cx="812800" cy="812800"/>
          </a:xfrm>
        </p:grpSpPr>
        <p:sp>
          <p:nvSpPr>
            <p:cNvPr id="326" name="Google Shape;326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26B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8" name="Google Shape;328;p22"/>
          <p:cNvGrpSpPr/>
          <p:nvPr/>
        </p:nvGrpSpPr>
        <p:grpSpPr>
          <a:xfrm>
            <a:off x="2064714" y="8261080"/>
            <a:ext cx="725897" cy="725897"/>
            <a:chOff x="0" y="0"/>
            <a:chExt cx="812800" cy="812800"/>
          </a:xfrm>
        </p:grpSpPr>
        <p:sp>
          <p:nvSpPr>
            <p:cNvPr id="329" name="Google Shape;329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B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31;p22"/>
          <p:cNvGrpSpPr/>
          <p:nvPr/>
        </p:nvGrpSpPr>
        <p:grpSpPr>
          <a:xfrm>
            <a:off x="2943011" y="8261080"/>
            <a:ext cx="725897" cy="725897"/>
            <a:chOff x="0" y="0"/>
            <a:chExt cx="812800" cy="812800"/>
          </a:xfrm>
        </p:grpSpPr>
        <p:sp>
          <p:nvSpPr>
            <p:cNvPr id="332" name="Google Shape;332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D0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4" name="Google Shape;334;p22"/>
          <p:cNvGrpSpPr/>
          <p:nvPr/>
        </p:nvGrpSpPr>
        <p:grpSpPr>
          <a:xfrm>
            <a:off x="3819515" y="8261080"/>
            <a:ext cx="725897" cy="725897"/>
            <a:chOff x="0" y="0"/>
            <a:chExt cx="812800" cy="812800"/>
          </a:xfrm>
        </p:grpSpPr>
        <p:sp>
          <p:nvSpPr>
            <p:cNvPr id="335" name="Google Shape;335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BC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7" name="Google Shape;337;p22"/>
          <p:cNvGrpSpPr/>
          <p:nvPr/>
        </p:nvGrpSpPr>
        <p:grpSpPr>
          <a:xfrm>
            <a:off x="4696916" y="8261080"/>
            <a:ext cx="725897" cy="725897"/>
            <a:chOff x="0" y="0"/>
            <a:chExt cx="812800" cy="812800"/>
          </a:xfrm>
        </p:grpSpPr>
        <p:sp>
          <p:nvSpPr>
            <p:cNvPr id="338" name="Google Shape;338;p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5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2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22"/>
          <p:cNvSpPr txBox="1"/>
          <p:nvPr/>
        </p:nvSpPr>
        <p:spPr>
          <a:xfrm>
            <a:off x="1173043" y="3677553"/>
            <a:ext cx="4181285" cy="510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This presentation template</a:t>
            </a:r>
            <a:endParaRPr/>
          </a:p>
          <a:p>
            <a:pPr marL="0" marR="0" lvl="0" indent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uses the following free fonts:</a:t>
            </a:r>
            <a:endParaRPr/>
          </a:p>
        </p:txBody>
      </p:sp>
      <p:sp>
        <p:nvSpPr>
          <p:cNvPr id="341" name="Google Shape;341;p22"/>
          <p:cNvSpPr txBox="1"/>
          <p:nvPr/>
        </p:nvSpPr>
        <p:spPr>
          <a:xfrm>
            <a:off x="1116102" y="6770364"/>
            <a:ext cx="4368067" cy="25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You can find these fonts online too.</a:t>
            </a:r>
            <a:endParaRPr/>
          </a:p>
        </p:txBody>
      </p:sp>
      <p:sp>
        <p:nvSpPr>
          <p:cNvPr id="342" name="Google Shape;342;p22"/>
          <p:cNvSpPr txBox="1"/>
          <p:nvPr/>
        </p:nvSpPr>
        <p:spPr>
          <a:xfrm>
            <a:off x="2217833" y="5005735"/>
            <a:ext cx="2091705" cy="372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97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LUCKIEST GUY</a:t>
            </a:r>
            <a:endParaRPr/>
          </a:p>
        </p:txBody>
      </p:sp>
      <p:sp>
        <p:nvSpPr>
          <p:cNvPr id="343" name="Google Shape;343;p22"/>
          <p:cNvSpPr txBox="1"/>
          <p:nvPr/>
        </p:nvSpPr>
        <p:spPr>
          <a:xfrm>
            <a:off x="1523971" y="5994577"/>
            <a:ext cx="3479429" cy="283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7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DM Sans Regular</a:t>
            </a:r>
            <a:endParaRPr/>
          </a:p>
        </p:txBody>
      </p:sp>
      <p:sp>
        <p:nvSpPr>
          <p:cNvPr id="344" name="Google Shape;344;p22"/>
          <p:cNvSpPr txBox="1"/>
          <p:nvPr/>
        </p:nvSpPr>
        <p:spPr>
          <a:xfrm>
            <a:off x="2319155" y="4702216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TITLES:</a:t>
            </a:r>
            <a:endParaRPr/>
          </a:p>
        </p:txBody>
      </p:sp>
      <p:sp>
        <p:nvSpPr>
          <p:cNvPr id="345" name="Google Shape;345;p22"/>
          <p:cNvSpPr txBox="1"/>
          <p:nvPr/>
        </p:nvSpPr>
        <p:spPr>
          <a:xfrm>
            <a:off x="2319155" y="5702908"/>
            <a:ext cx="1889061" cy="215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3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97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BODY TEXT:</a:t>
            </a:r>
            <a:endParaRPr/>
          </a:p>
        </p:txBody>
      </p:sp>
      <p:sp>
        <p:nvSpPr>
          <p:cNvPr id="346" name="Google Shape;346;p22"/>
          <p:cNvSpPr txBox="1"/>
          <p:nvPr/>
        </p:nvSpPr>
        <p:spPr>
          <a:xfrm>
            <a:off x="1161022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#426BB2</a:t>
            </a:r>
            <a:endParaRPr/>
          </a:p>
        </p:txBody>
      </p:sp>
      <p:sp>
        <p:nvSpPr>
          <p:cNvPr id="347" name="Google Shape;347;p22"/>
          <p:cNvSpPr txBox="1"/>
          <p:nvPr/>
        </p:nvSpPr>
        <p:spPr>
          <a:xfrm>
            <a:off x="2060578" y="9092626"/>
            <a:ext cx="734169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#C0DB79</a:t>
            </a:r>
            <a:endParaRPr/>
          </a:p>
        </p:txBody>
      </p:sp>
      <p:sp>
        <p:nvSpPr>
          <p:cNvPr id="348" name="Google Shape;348;p22"/>
          <p:cNvSpPr txBox="1"/>
          <p:nvPr/>
        </p:nvSpPr>
        <p:spPr>
          <a:xfrm>
            <a:off x="2931508" y="9092626"/>
            <a:ext cx="748903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#D6D0FC</a:t>
            </a:r>
            <a:endParaRPr/>
          </a:p>
        </p:txBody>
      </p:sp>
      <p:sp>
        <p:nvSpPr>
          <p:cNvPr id="349" name="Google Shape;349;p22"/>
          <p:cNvSpPr txBox="1"/>
          <p:nvPr/>
        </p:nvSpPr>
        <p:spPr>
          <a:xfrm>
            <a:off x="3819515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#EFBCD5</a:t>
            </a:r>
            <a:endParaRPr/>
          </a:p>
        </p:txBody>
      </p:sp>
      <p:sp>
        <p:nvSpPr>
          <p:cNvPr id="350" name="Google Shape;350;p22"/>
          <p:cNvSpPr txBox="1"/>
          <p:nvPr/>
        </p:nvSpPr>
        <p:spPr>
          <a:xfrm>
            <a:off x="4696916" y="9092626"/>
            <a:ext cx="725897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#FFE565</a:t>
            </a:r>
            <a:endParaRPr/>
          </a:p>
        </p:txBody>
      </p:sp>
      <p:sp>
        <p:nvSpPr>
          <p:cNvPr id="351" name="Google Shape;351;p22"/>
          <p:cNvSpPr/>
          <p:nvPr/>
        </p:nvSpPr>
        <p:spPr>
          <a:xfrm>
            <a:off x="15129662" y="3882297"/>
            <a:ext cx="1788615" cy="2522406"/>
          </a:xfrm>
          <a:custGeom>
            <a:avLst/>
            <a:gdLst/>
            <a:ahLst/>
            <a:cxnLst/>
            <a:rect l="l" t="t" r="r" b="b"/>
            <a:pathLst>
              <a:path w="1788615" h="2522406" extrusionOk="0">
                <a:moveTo>
                  <a:pt x="0" y="0"/>
                </a:moveTo>
                <a:lnTo>
                  <a:pt x="1788615" y="0"/>
                </a:lnTo>
                <a:lnTo>
                  <a:pt x="1788615" y="2522406"/>
                </a:lnTo>
                <a:lnTo>
                  <a:pt x="0" y="252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2" name="Google Shape;352;p22"/>
          <p:cNvSpPr/>
          <p:nvPr/>
        </p:nvSpPr>
        <p:spPr>
          <a:xfrm>
            <a:off x="14069414" y="3882297"/>
            <a:ext cx="1210755" cy="2522406"/>
          </a:xfrm>
          <a:custGeom>
            <a:avLst/>
            <a:gdLst/>
            <a:ahLst/>
            <a:cxnLst/>
            <a:rect l="l" t="t" r="r" b="b"/>
            <a:pathLst>
              <a:path w="1210755" h="2522406" extrusionOk="0">
                <a:moveTo>
                  <a:pt x="0" y="0"/>
                </a:moveTo>
                <a:lnTo>
                  <a:pt x="1210755" y="0"/>
                </a:lnTo>
                <a:lnTo>
                  <a:pt x="1210755" y="2522406"/>
                </a:lnTo>
                <a:lnTo>
                  <a:pt x="0" y="252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3" name="Google Shape;353;p22"/>
          <p:cNvSpPr/>
          <p:nvPr/>
        </p:nvSpPr>
        <p:spPr>
          <a:xfrm>
            <a:off x="12745024" y="3882297"/>
            <a:ext cx="1045652" cy="2522406"/>
          </a:xfrm>
          <a:custGeom>
            <a:avLst/>
            <a:gdLst/>
            <a:ahLst/>
            <a:cxnLst/>
            <a:rect l="l" t="t" r="r" b="b"/>
            <a:pathLst>
              <a:path w="1045652" h="2522406" extrusionOk="0">
                <a:moveTo>
                  <a:pt x="0" y="0"/>
                </a:moveTo>
                <a:lnTo>
                  <a:pt x="1045652" y="0"/>
                </a:lnTo>
                <a:lnTo>
                  <a:pt x="1045652" y="2522406"/>
                </a:lnTo>
                <a:lnTo>
                  <a:pt x="0" y="252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4" name="Google Shape;354;p22"/>
          <p:cNvSpPr/>
          <p:nvPr/>
        </p:nvSpPr>
        <p:spPr>
          <a:xfrm>
            <a:off x="11020616" y="3882297"/>
            <a:ext cx="1724408" cy="2522406"/>
          </a:xfrm>
          <a:custGeom>
            <a:avLst/>
            <a:gdLst/>
            <a:ahLst/>
            <a:cxnLst/>
            <a:rect l="l" t="t" r="r" b="b"/>
            <a:pathLst>
              <a:path w="1724408" h="2522406" extrusionOk="0">
                <a:moveTo>
                  <a:pt x="0" y="0"/>
                </a:moveTo>
                <a:lnTo>
                  <a:pt x="1724408" y="0"/>
                </a:lnTo>
                <a:lnTo>
                  <a:pt x="1724408" y="2522406"/>
                </a:lnTo>
                <a:lnTo>
                  <a:pt x="0" y="252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5" name="Google Shape;355;p22"/>
          <p:cNvSpPr/>
          <p:nvPr/>
        </p:nvSpPr>
        <p:spPr>
          <a:xfrm>
            <a:off x="9854535" y="3882297"/>
            <a:ext cx="1073169" cy="2522406"/>
          </a:xfrm>
          <a:custGeom>
            <a:avLst/>
            <a:gdLst/>
            <a:ahLst/>
            <a:cxnLst/>
            <a:rect l="l" t="t" r="r" b="b"/>
            <a:pathLst>
              <a:path w="1073169" h="2522406" extrusionOk="0">
                <a:moveTo>
                  <a:pt x="0" y="0"/>
                </a:moveTo>
                <a:lnTo>
                  <a:pt x="1073168" y="0"/>
                </a:lnTo>
                <a:lnTo>
                  <a:pt x="1073168" y="2522406"/>
                </a:lnTo>
                <a:lnTo>
                  <a:pt x="0" y="25224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6" name="Google Shape;356;p22"/>
          <p:cNvSpPr/>
          <p:nvPr/>
        </p:nvSpPr>
        <p:spPr>
          <a:xfrm>
            <a:off x="6715014" y="3782283"/>
            <a:ext cx="1049374" cy="2722433"/>
          </a:xfrm>
          <a:custGeom>
            <a:avLst/>
            <a:gdLst/>
            <a:ahLst/>
            <a:cxnLst/>
            <a:rect l="l" t="t" r="r" b="b"/>
            <a:pathLst>
              <a:path w="1049374" h="2722433" extrusionOk="0">
                <a:moveTo>
                  <a:pt x="0" y="0"/>
                </a:moveTo>
                <a:lnTo>
                  <a:pt x="1049375" y="0"/>
                </a:lnTo>
                <a:lnTo>
                  <a:pt x="1049375" y="2722434"/>
                </a:lnTo>
                <a:lnTo>
                  <a:pt x="0" y="2722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7" name="Google Shape;357;p22"/>
          <p:cNvSpPr/>
          <p:nvPr/>
        </p:nvSpPr>
        <p:spPr>
          <a:xfrm>
            <a:off x="7985512" y="3850443"/>
            <a:ext cx="1904321" cy="2586114"/>
          </a:xfrm>
          <a:custGeom>
            <a:avLst/>
            <a:gdLst/>
            <a:ahLst/>
            <a:cxnLst/>
            <a:rect l="l" t="t" r="r" b="b"/>
            <a:pathLst>
              <a:path w="1904321" h="2586114" extrusionOk="0">
                <a:moveTo>
                  <a:pt x="0" y="0"/>
                </a:moveTo>
                <a:lnTo>
                  <a:pt x="1904320" y="0"/>
                </a:lnTo>
                <a:lnTo>
                  <a:pt x="1904320" y="2586114"/>
                </a:lnTo>
                <a:lnTo>
                  <a:pt x="0" y="2586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8" name="Google Shape;358;p22"/>
          <p:cNvSpPr/>
          <p:nvPr/>
        </p:nvSpPr>
        <p:spPr>
          <a:xfrm>
            <a:off x="8604698" y="6955951"/>
            <a:ext cx="1648623" cy="1297975"/>
          </a:xfrm>
          <a:custGeom>
            <a:avLst/>
            <a:gdLst/>
            <a:ahLst/>
            <a:cxnLst/>
            <a:rect l="l" t="t" r="r" b="b"/>
            <a:pathLst>
              <a:path w="1648623" h="1297975" extrusionOk="0">
                <a:moveTo>
                  <a:pt x="0" y="0"/>
                </a:moveTo>
                <a:lnTo>
                  <a:pt x="1648624" y="0"/>
                </a:lnTo>
                <a:lnTo>
                  <a:pt x="1648624" y="1297975"/>
                </a:lnTo>
                <a:lnTo>
                  <a:pt x="0" y="1297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59" name="Google Shape;359;p22"/>
          <p:cNvSpPr/>
          <p:nvPr/>
        </p:nvSpPr>
        <p:spPr>
          <a:xfrm>
            <a:off x="6936109" y="6937609"/>
            <a:ext cx="1511690" cy="1316317"/>
          </a:xfrm>
          <a:custGeom>
            <a:avLst/>
            <a:gdLst/>
            <a:ahLst/>
            <a:cxnLst/>
            <a:rect l="l" t="t" r="r" b="b"/>
            <a:pathLst>
              <a:path w="1511690" h="1316317" extrusionOk="0">
                <a:moveTo>
                  <a:pt x="0" y="0"/>
                </a:moveTo>
                <a:lnTo>
                  <a:pt x="1511691" y="0"/>
                </a:lnTo>
                <a:lnTo>
                  <a:pt x="1511691" y="1316317"/>
                </a:lnTo>
                <a:lnTo>
                  <a:pt x="0" y="1316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0" name="Google Shape;360;p22"/>
          <p:cNvSpPr/>
          <p:nvPr/>
        </p:nvSpPr>
        <p:spPr>
          <a:xfrm>
            <a:off x="10362769" y="6955951"/>
            <a:ext cx="1399777" cy="1297975"/>
          </a:xfrm>
          <a:custGeom>
            <a:avLst/>
            <a:gdLst/>
            <a:ahLst/>
            <a:cxnLst/>
            <a:rect l="l" t="t" r="r" b="b"/>
            <a:pathLst>
              <a:path w="1399777" h="1297975" extrusionOk="0">
                <a:moveTo>
                  <a:pt x="0" y="0"/>
                </a:moveTo>
                <a:lnTo>
                  <a:pt x="1399777" y="0"/>
                </a:lnTo>
                <a:lnTo>
                  <a:pt x="1399777" y="1297975"/>
                </a:lnTo>
                <a:lnTo>
                  <a:pt x="0" y="12979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1" name="Google Shape;361;p22"/>
          <p:cNvSpPr/>
          <p:nvPr/>
        </p:nvSpPr>
        <p:spPr>
          <a:xfrm>
            <a:off x="11919876" y="6960436"/>
            <a:ext cx="1442878" cy="1314331"/>
          </a:xfrm>
          <a:custGeom>
            <a:avLst/>
            <a:gdLst/>
            <a:ahLst/>
            <a:cxnLst/>
            <a:rect l="l" t="t" r="r" b="b"/>
            <a:pathLst>
              <a:path w="1442878" h="1314331" extrusionOk="0">
                <a:moveTo>
                  <a:pt x="0" y="0"/>
                </a:moveTo>
                <a:lnTo>
                  <a:pt x="1442878" y="0"/>
                </a:lnTo>
                <a:lnTo>
                  <a:pt x="1442878" y="1314331"/>
                </a:lnTo>
                <a:lnTo>
                  <a:pt x="0" y="13143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2" name="Google Shape;362;p22"/>
          <p:cNvSpPr/>
          <p:nvPr/>
        </p:nvSpPr>
        <p:spPr>
          <a:xfrm rot="-3082562">
            <a:off x="13499276" y="6906040"/>
            <a:ext cx="828680" cy="1529443"/>
          </a:xfrm>
          <a:custGeom>
            <a:avLst/>
            <a:gdLst/>
            <a:ahLst/>
            <a:cxnLst/>
            <a:rect l="l" t="t" r="r" b="b"/>
            <a:pathLst>
              <a:path w="828680" h="1529443" extrusionOk="0">
                <a:moveTo>
                  <a:pt x="0" y="0"/>
                </a:moveTo>
                <a:lnTo>
                  <a:pt x="828680" y="0"/>
                </a:lnTo>
                <a:lnTo>
                  <a:pt x="828680" y="1529443"/>
                </a:lnTo>
                <a:lnTo>
                  <a:pt x="0" y="15294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3" name="Google Shape;363;p22"/>
          <p:cNvSpPr/>
          <p:nvPr/>
        </p:nvSpPr>
        <p:spPr>
          <a:xfrm rot="-4701183">
            <a:off x="6737995" y="4872732"/>
            <a:ext cx="995309" cy="1619586"/>
          </a:xfrm>
          <a:custGeom>
            <a:avLst/>
            <a:gdLst/>
            <a:ahLst/>
            <a:cxnLst/>
            <a:rect l="l" t="t" r="r" b="b"/>
            <a:pathLst>
              <a:path w="995309" h="1619586" extrusionOk="0">
                <a:moveTo>
                  <a:pt x="0" y="0"/>
                </a:moveTo>
                <a:lnTo>
                  <a:pt x="995309" y="0"/>
                </a:lnTo>
                <a:lnTo>
                  <a:pt x="995309" y="1619585"/>
                </a:lnTo>
                <a:lnTo>
                  <a:pt x="0" y="16195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4" name="Google Shape;364;p22"/>
          <p:cNvSpPr/>
          <p:nvPr/>
        </p:nvSpPr>
        <p:spPr>
          <a:xfrm rot="4152895">
            <a:off x="14632366" y="7138468"/>
            <a:ext cx="922524" cy="784984"/>
          </a:xfrm>
          <a:custGeom>
            <a:avLst/>
            <a:gdLst/>
            <a:ahLst/>
            <a:cxnLst/>
            <a:rect l="l" t="t" r="r" b="b"/>
            <a:pathLst>
              <a:path w="922524" h="784984" extrusionOk="0">
                <a:moveTo>
                  <a:pt x="0" y="0"/>
                </a:moveTo>
                <a:lnTo>
                  <a:pt x="922525" y="0"/>
                </a:lnTo>
                <a:lnTo>
                  <a:pt x="922525" y="784984"/>
                </a:lnTo>
                <a:lnTo>
                  <a:pt x="0" y="7849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65" name="Google Shape;365;p22"/>
          <p:cNvSpPr/>
          <p:nvPr/>
        </p:nvSpPr>
        <p:spPr>
          <a:xfrm>
            <a:off x="15671887" y="7052029"/>
            <a:ext cx="1101495" cy="1087476"/>
          </a:xfrm>
          <a:custGeom>
            <a:avLst/>
            <a:gdLst/>
            <a:ahLst/>
            <a:cxnLst/>
            <a:rect l="l" t="t" r="r" b="b"/>
            <a:pathLst>
              <a:path w="1101495" h="1087476" extrusionOk="0">
                <a:moveTo>
                  <a:pt x="0" y="0"/>
                </a:moveTo>
                <a:lnTo>
                  <a:pt x="1101495" y="0"/>
                </a:lnTo>
                <a:lnTo>
                  <a:pt x="1101495" y="1087476"/>
                </a:lnTo>
                <a:lnTo>
                  <a:pt x="0" y="1087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" name="Google Shape;370;p23"/>
          <p:cNvGrpSpPr/>
          <p:nvPr/>
        </p:nvGrpSpPr>
        <p:grpSpPr>
          <a:xfrm>
            <a:off x="1600481" y="3573626"/>
            <a:ext cx="7313278" cy="3925267"/>
            <a:chOff x="0" y="-38100"/>
            <a:chExt cx="1926131" cy="1033815"/>
          </a:xfrm>
        </p:grpSpPr>
        <p:sp>
          <p:nvSpPr>
            <p:cNvPr id="371" name="Google Shape;371;p23"/>
            <p:cNvSpPr/>
            <p:nvPr/>
          </p:nvSpPr>
          <p:spPr>
            <a:xfrm>
              <a:off x="0" y="0"/>
              <a:ext cx="1926131" cy="995715"/>
            </a:xfrm>
            <a:custGeom>
              <a:avLst/>
              <a:gdLst/>
              <a:ahLst/>
              <a:cxnLst/>
              <a:rect l="l" t="t" r="r" b="b"/>
              <a:pathLst>
                <a:path w="1926131" h="995715" extrusionOk="0">
                  <a:moveTo>
                    <a:pt x="31758" y="0"/>
                  </a:moveTo>
                  <a:lnTo>
                    <a:pt x="1894373" y="0"/>
                  </a:lnTo>
                  <a:cubicBezTo>
                    <a:pt x="1902795" y="0"/>
                    <a:pt x="1910873" y="3346"/>
                    <a:pt x="1916829" y="9302"/>
                  </a:cubicBezTo>
                  <a:cubicBezTo>
                    <a:pt x="1922785" y="15258"/>
                    <a:pt x="1926131" y="23336"/>
                    <a:pt x="1926131" y="31758"/>
                  </a:cubicBezTo>
                  <a:lnTo>
                    <a:pt x="1926131" y="963957"/>
                  </a:lnTo>
                  <a:cubicBezTo>
                    <a:pt x="1926131" y="981496"/>
                    <a:pt x="1911912" y="995715"/>
                    <a:pt x="1894373" y="995715"/>
                  </a:cubicBezTo>
                  <a:lnTo>
                    <a:pt x="31758" y="995715"/>
                  </a:lnTo>
                  <a:cubicBezTo>
                    <a:pt x="14219" y="995715"/>
                    <a:pt x="0" y="981496"/>
                    <a:pt x="0" y="963957"/>
                  </a:cubicBezTo>
                  <a:lnTo>
                    <a:pt x="0" y="31758"/>
                  </a:lnTo>
                  <a:cubicBezTo>
                    <a:pt x="0" y="14219"/>
                    <a:pt x="14219" y="0"/>
                    <a:pt x="3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3"/>
            <p:cNvSpPr txBox="1"/>
            <p:nvPr/>
          </p:nvSpPr>
          <p:spPr>
            <a:xfrm>
              <a:off x="0" y="-38100"/>
              <a:ext cx="1926131" cy="1033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3" name="Google Shape;373;p23"/>
          <p:cNvGrpSpPr/>
          <p:nvPr/>
        </p:nvGrpSpPr>
        <p:grpSpPr>
          <a:xfrm>
            <a:off x="9374240" y="3573626"/>
            <a:ext cx="7313278" cy="3925267"/>
            <a:chOff x="0" y="-38100"/>
            <a:chExt cx="1926131" cy="1033815"/>
          </a:xfrm>
        </p:grpSpPr>
        <p:sp>
          <p:nvSpPr>
            <p:cNvPr id="374" name="Google Shape;374;p23"/>
            <p:cNvSpPr/>
            <p:nvPr/>
          </p:nvSpPr>
          <p:spPr>
            <a:xfrm>
              <a:off x="0" y="0"/>
              <a:ext cx="1926131" cy="995715"/>
            </a:xfrm>
            <a:custGeom>
              <a:avLst/>
              <a:gdLst/>
              <a:ahLst/>
              <a:cxnLst/>
              <a:rect l="l" t="t" r="r" b="b"/>
              <a:pathLst>
                <a:path w="1926131" h="995715" extrusionOk="0">
                  <a:moveTo>
                    <a:pt x="31758" y="0"/>
                  </a:moveTo>
                  <a:lnTo>
                    <a:pt x="1894373" y="0"/>
                  </a:lnTo>
                  <a:cubicBezTo>
                    <a:pt x="1902795" y="0"/>
                    <a:pt x="1910873" y="3346"/>
                    <a:pt x="1916829" y="9302"/>
                  </a:cubicBezTo>
                  <a:cubicBezTo>
                    <a:pt x="1922785" y="15258"/>
                    <a:pt x="1926131" y="23336"/>
                    <a:pt x="1926131" y="31758"/>
                  </a:cubicBezTo>
                  <a:lnTo>
                    <a:pt x="1926131" y="963957"/>
                  </a:lnTo>
                  <a:cubicBezTo>
                    <a:pt x="1926131" y="981496"/>
                    <a:pt x="1911912" y="995715"/>
                    <a:pt x="1894373" y="995715"/>
                  </a:cubicBezTo>
                  <a:lnTo>
                    <a:pt x="31758" y="995715"/>
                  </a:lnTo>
                  <a:cubicBezTo>
                    <a:pt x="14219" y="995715"/>
                    <a:pt x="0" y="981496"/>
                    <a:pt x="0" y="963957"/>
                  </a:cubicBezTo>
                  <a:lnTo>
                    <a:pt x="0" y="31758"/>
                  </a:lnTo>
                  <a:cubicBezTo>
                    <a:pt x="0" y="14219"/>
                    <a:pt x="14219" y="0"/>
                    <a:pt x="317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3"/>
            <p:cNvSpPr txBox="1"/>
            <p:nvPr/>
          </p:nvSpPr>
          <p:spPr>
            <a:xfrm>
              <a:off x="0" y="-38100"/>
              <a:ext cx="1926131" cy="10338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369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6" name="Google Shape;376;p23"/>
          <p:cNvSpPr txBox="1"/>
          <p:nvPr/>
        </p:nvSpPr>
        <p:spPr>
          <a:xfrm>
            <a:off x="2373861" y="6334996"/>
            <a:ext cx="5766520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for this presentation template</a:t>
            </a:r>
            <a:endParaRPr/>
          </a:p>
        </p:txBody>
      </p:sp>
      <p:sp>
        <p:nvSpPr>
          <p:cNvPr id="377" name="Google Shape;377;p23"/>
          <p:cNvSpPr txBox="1"/>
          <p:nvPr/>
        </p:nvSpPr>
        <p:spPr>
          <a:xfrm>
            <a:off x="9882077" y="6334996"/>
            <a:ext cx="6297604" cy="31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for the photos, graphics, and elements</a:t>
            </a:r>
            <a:endParaRPr/>
          </a:p>
        </p:txBody>
      </p:sp>
      <p:sp>
        <p:nvSpPr>
          <p:cNvPr id="378" name="Google Shape;378;p23"/>
          <p:cNvSpPr txBox="1"/>
          <p:nvPr/>
        </p:nvSpPr>
        <p:spPr>
          <a:xfrm>
            <a:off x="10088745" y="4631455"/>
            <a:ext cx="588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Pexels, Pixabay, Sketchify</a:t>
            </a:r>
            <a:endParaRPr/>
          </a:p>
        </p:txBody>
      </p:sp>
      <p:sp>
        <p:nvSpPr>
          <p:cNvPr id="379" name="Google Shape;379;p23"/>
          <p:cNvSpPr txBox="1"/>
          <p:nvPr/>
        </p:nvSpPr>
        <p:spPr>
          <a:xfrm>
            <a:off x="3377480" y="2965812"/>
            <a:ext cx="11532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1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This </a:t>
            </a:r>
            <a:r>
              <a:rPr lang="en-US" sz="21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presentation</a:t>
            </a:r>
            <a:r>
              <a:rPr lang="en-US" sz="2300" b="0" i="0" u="none" strike="noStrike" cap="none">
                <a:solidFill>
                  <a:srgbClr val="426BB2"/>
                </a:solidFill>
                <a:latin typeface="DM Sans"/>
                <a:ea typeface="DM Sans"/>
                <a:cs typeface="DM Sans"/>
                <a:sym typeface="DM Sans"/>
              </a:rPr>
              <a:t> template is free for everyone to use, thanks to the following:</a:t>
            </a:r>
            <a:endParaRPr/>
          </a:p>
        </p:txBody>
      </p:sp>
      <p:sp>
        <p:nvSpPr>
          <p:cNvPr id="380" name="Google Shape;380;p23"/>
          <p:cNvSpPr txBox="1"/>
          <p:nvPr/>
        </p:nvSpPr>
        <p:spPr>
          <a:xfrm>
            <a:off x="7056946" y="1582387"/>
            <a:ext cx="41742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none" strike="noStrike" cap="none">
                <a:solidFill>
                  <a:srgbClr val="426BB2"/>
                </a:solidFill>
                <a:latin typeface="Luckiest Guy"/>
                <a:ea typeface="Luckiest Guy"/>
                <a:cs typeface="Luckiest Guy"/>
                <a:sym typeface="Luckiest Guy"/>
              </a:rPr>
              <a:t>Credits</a:t>
            </a:r>
            <a:endParaRPr/>
          </a:p>
        </p:txBody>
      </p:sp>
      <p:sp>
        <p:nvSpPr>
          <p:cNvPr id="381" name="Google Shape;381;p23"/>
          <p:cNvSpPr/>
          <p:nvPr/>
        </p:nvSpPr>
        <p:spPr>
          <a:xfrm rot="7381935">
            <a:off x="1184008" y="1828143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8"/>
                </a:lnTo>
                <a:lnTo>
                  <a:pt x="0" y="2618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82" name="Google Shape;382;p23"/>
          <p:cNvSpPr/>
          <p:nvPr/>
        </p:nvSpPr>
        <p:spPr>
          <a:xfrm rot="10445881">
            <a:off x="15209907" y="6605920"/>
            <a:ext cx="2217310" cy="1886729"/>
          </a:xfrm>
          <a:custGeom>
            <a:avLst/>
            <a:gdLst/>
            <a:ahLst/>
            <a:cxnLst/>
            <a:rect l="l" t="t" r="r" b="b"/>
            <a:pathLst>
              <a:path w="2217310" h="1886729" extrusionOk="0">
                <a:moveTo>
                  <a:pt x="0" y="0"/>
                </a:moveTo>
                <a:lnTo>
                  <a:pt x="2217310" y="0"/>
                </a:lnTo>
                <a:lnTo>
                  <a:pt x="2217310" y="1886729"/>
                </a:lnTo>
                <a:lnTo>
                  <a:pt x="0" y="18867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pic>
        <p:nvPicPr>
          <p:cNvPr id="383" name="Google Shape;3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4942" y="4631463"/>
            <a:ext cx="4724342" cy="11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9670" r="8912" b="8512"/>
          <a:stretch/>
        </p:blipFill>
        <p:spPr>
          <a:xfrm>
            <a:off x="1122218" y="1413162"/>
            <a:ext cx="7439891" cy="7464286"/>
          </a:xfrm>
          <a:prstGeom prst="rect">
            <a:avLst/>
          </a:prstGeom>
        </p:spPr>
      </p:pic>
      <p:sp>
        <p:nvSpPr>
          <p:cNvPr id="3" name="Google Shape;125;p12"/>
          <p:cNvSpPr txBox="1"/>
          <p:nvPr/>
        </p:nvSpPr>
        <p:spPr>
          <a:xfrm>
            <a:off x="8562109" y="2845013"/>
            <a:ext cx="8728363" cy="4601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This is </a:t>
            </a:r>
            <a:r>
              <a:rPr lang="en-US" sz="4000" b="1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!  </a:t>
            </a:r>
          </a:p>
          <a:p>
            <a:pPr lvl="0">
              <a:lnSpc>
                <a:spcPct val="115000"/>
              </a:lnSpc>
            </a:pPr>
            <a:r>
              <a:rPr lang="en-US" sz="40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     She </a:t>
            </a:r>
            <a:r>
              <a:rPr lang="en-US" sz="4000" b="1" dirty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is a smart and kind girl. She is on vacation, and sometimes she feels bored. So, she decided to make a to-do list. Every day, she has a task to do. </a:t>
            </a:r>
            <a:endParaRPr lang="en-US" sz="4000" b="1" i="0" u="none" strike="noStrike" cap="none" dirty="0" smtClean="0">
              <a:solidFill>
                <a:srgbClr val="426BB2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69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" t="11275" r="4367" b="6372"/>
          <a:stretch/>
        </p:blipFill>
        <p:spPr>
          <a:xfrm>
            <a:off x="7813964" y="997527"/>
            <a:ext cx="9351817" cy="8271164"/>
          </a:xfrm>
          <a:prstGeom prst="rect">
            <a:avLst/>
          </a:prstGeom>
        </p:spPr>
      </p:pic>
      <p:sp>
        <p:nvSpPr>
          <p:cNvPr id="3" name="Google Shape;125;p12"/>
          <p:cNvSpPr txBox="1"/>
          <p:nvPr/>
        </p:nvSpPr>
        <p:spPr>
          <a:xfrm>
            <a:off x="0" y="290946"/>
            <a:ext cx="18288000" cy="42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Read </a:t>
            </a:r>
            <a:r>
              <a:rPr lang="en-US" sz="2400" b="1" i="0" u="none" strike="noStrike" cap="none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Tala’s</a:t>
            </a:r>
            <a:r>
              <a:rPr lang="en-US" sz="24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to do list and answer the following questions. </a:t>
            </a:r>
            <a:endParaRPr sz="1200" b="1" dirty="0">
              <a:latin typeface="Comic Sans MS" panose="030F0702030302020204" pitchFamily="66" charset="0"/>
            </a:endParaRPr>
          </a:p>
        </p:txBody>
      </p:sp>
      <p:sp>
        <p:nvSpPr>
          <p:cNvPr id="4" name="Google Shape;125;p12"/>
          <p:cNvSpPr txBox="1"/>
          <p:nvPr/>
        </p:nvSpPr>
        <p:spPr>
          <a:xfrm rot="21352026">
            <a:off x="8200960" y="1922928"/>
            <a:ext cx="5432074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4000" b="1" dirty="0" smtClean="0">
                <a:solidFill>
                  <a:srgbClr val="467EBD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 helped my mom in the garden. (Yesterday)</a:t>
            </a:r>
            <a:endParaRPr lang="en-US" sz="4000" b="1" i="0" u="none" strike="noStrike" cap="none" dirty="0" smtClean="0">
              <a:solidFill>
                <a:srgbClr val="467EBD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5" name="Google Shape;125;p12"/>
          <p:cNvSpPr txBox="1"/>
          <p:nvPr/>
        </p:nvSpPr>
        <p:spPr>
          <a:xfrm rot="21352026">
            <a:off x="8406772" y="4794094"/>
            <a:ext cx="5251536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4000" b="1" dirty="0" smtClean="0">
                <a:solidFill>
                  <a:srgbClr val="467EBD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I make a to do list. (present)</a:t>
            </a:r>
            <a:endParaRPr lang="en-US" sz="4000" b="1" i="0" u="none" strike="noStrike" cap="none" dirty="0" smtClean="0">
              <a:solidFill>
                <a:srgbClr val="467EBD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6" name="Google Shape;125;p12"/>
          <p:cNvSpPr txBox="1"/>
          <p:nvPr/>
        </p:nvSpPr>
        <p:spPr>
          <a:xfrm rot="21352026">
            <a:off x="8561480" y="6933024"/>
            <a:ext cx="5096626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71500" lvl="0" indent="-571500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en-US" sz="4000" b="1" dirty="0" smtClean="0">
                <a:solidFill>
                  <a:srgbClr val="467EBD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(tomorrow)  ?</a:t>
            </a:r>
            <a:endParaRPr lang="en-US" sz="4000" b="1" i="0" u="none" strike="noStrike" cap="none" dirty="0" smtClean="0">
              <a:solidFill>
                <a:srgbClr val="467EBD"/>
              </a:solidFill>
              <a:latin typeface="Comic Sans MS" panose="030F0702030302020204" pitchFamily="66" charset="0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7" name="Google Shape;124;p12"/>
          <p:cNvSpPr txBox="1"/>
          <p:nvPr/>
        </p:nvSpPr>
        <p:spPr>
          <a:xfrm>
            <a:off x="1371600" y="1895639"/>
            <a:ext cx="6442364" cy="139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1. What did </a:t>
            </a:r>
            <a:r>
              <a:rPr lang="en-US" sz="3600" b="0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Tala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 do </a:t>
            </a:r>
            <a:r>
              <a:rPr lang="en-US" sz="3600" b="0" i="0" u="sng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yesterday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?</a:t>
            </a:r>
            <a:endParaRPr sz="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Google Shape;124;p12"/>
          <p:cNvSpPr txBox="1"/>
          <p:nvPr/>
        </p:nvSpPr>
        <p:spPr>
          <a:xfrm>
            <a:off x="1371600" y="3737086"/>
            <a:ext cx="6442364" cy="139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2. What does </a:t>
            </a:r>
            <a:r>
              <a:rPr lang="en-US" sz="3600" b="0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Tala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 do </a:t>
            </a:r>
            <a:r>
              <a:rPr lang="en-US" sz="3600" b="0" i="0" u="sng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everyday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?</a:t>
            </a:r>
            <a:endParaRPr sz="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Google Shape;124;p12"/>
          <p:cNvSpPr txBox="1"/>
          <p:nvPr/>
        </p:nvSpPr>
        <p:spPr>
          <a:xfrm>
            <a:off x="1371727" y="5678951"/>
            <a:ext cx="6479210" cy="13960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3. What do you think </a:t>
            </a:r>
            <a:r>
              <a:rPr lang="en-US" sz="3600" b="0" i="0" u="none" strike="noStrike" cap="none" dirty="0" err="1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Tala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 will do </a:t>
            </a:r>
            <a:r>
              <a:rPr lang="en-US" sz="3600" b="0" i="0" u="sng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tomorrow</a:t>
            </a:r>
            <a:r>
              <a:rPr lang="en-US" sz="3600" b="0" i="0" u="none" strike="noStrike" cap="none" dirty="0" smtClean="0">
                <a:solidFill>
                  <a:schemeClr val="accent3">
                    <a:lumMod val="75000"/>
                  </a:schemeClr>
                </a:solidFill>
                <a:latin typeface="Luckiest Guy"/>
                <a:ea typeface="Luckiest Guy"/>
                <a:cs typeface="Luckiest Guy"/>
                <a:sym typeface="Luckiest Guy"/>
              </a:rPr>
              <a:t>?</a:t>
            </a:r>
            <a:endParaRPr sz="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8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D6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14"/>
          <p:cNvGrpSpPr/>
          <p:nvPr/>
        </p:nvGrpSpPr>
        <p:grpSpPr>
          <a:xfrm>
            <a:off x="1028700" y="884042"/>
            <a:ext cx="16230600" cy="8374258"/>
            <a:chOff x="0" y="-38100"/>
            <a:chExt cx="4274693" cy="2205609"/>
          </a:xfrm>
        </p:grpSpPr>
        <p:sp>
          <p:nvSpPr>
            <p:cNvPr id="157" name="Google Shape;157;p14"/>
            <p:cNvSpPr/>
            <p:nvPr/>
          </p:nvSpPr>
          <p:spPr>
            <a:xfrm>
              <a:off x="0" y="0"/>
              <a:ext cx="4274693" cy="2167509"/>
            </a:xfrm>
            <a:custGeom>
              <a:avLst/>
              <a:gdLst/>
              <a:ahLst/>
              <a:cxnLst/>
              <a:rect l="l" t="t" r="r" b="b"/>
              <a:pathLst>
                <a:path w="4274693" h="2167509" extrusionOk="0">
                  <a:moveTo>
                    <a:pt x="4274693" y="23850"/>
                  </a:moveTo>
                  <a:lnTo>
                    <a:pt x="4274693" y="2143659"/>
                  </a:lnTo>
                  <a:cubicBezTo>
                    <a:pt x="4274693" y="2149985"/>
                    <a:pt x="4272180" y="2156051"/>
                    <a:pt x="4267708" y="2160524"/>
                  </a:cubicBezTo>
                  <a:cubicBezTo>
                    <a:pt x="4263235" y="2164996"/>
                    <a:pt x="4257168" y="2167509"/>
                    <a:pt x="4250843" y="2167509"/>
                  </a:cubicBezTo>
                  <a:lnTo>
                    <a:pt x="23850" y="2167509"/>
                  </a:lnTo>
                  <a:cubicBezTo>
                    <a:pt x="17524" y="2167509"/>
                    <a:pt x="11458" y="2164996"/>
                    <a:pt x="6985" y="2160524"/>
                  </a:cubicBezTo>
                  <a:cubicBezTo>
                    <a:pt x="2513" y="2156051"/>
                    <a:pt x="0" y="2149985"/>
                    <a:pt x="0" y="2143659"/>
                  </a:cubicBezTo>
                  <a:lnTo>
                    <a:pt x="0" y="23850"/>
                  </a:lnTo>
                  <a:cubicBezTo>
                    <a:pt x="0" y="17524"/>
                    <a:pt x="2513" y="11458"/>
                    <a:pt x="6985" y="6985"/>
                  </a:cubicBezTo>
                  <a:cubicBezTo>
                    <a:pt x="11458" y="2513"/>
                    <a:pt x="17524" y="0"/>
                    <a:pt x="23850" y="0"/>
                  </a:cubicBezTo>
                  <a:lnTo>
                    <a:pt x="4250843" y="0"/>
                  </a:lnTo>
                  <a:cubicBezTo>
                    <a:pt x="4257168" y="0"/>
                    <a:pt x="4263235" y="2513"/>
                    <a:pt x="4267708" y="6985"/>
                  </a:cubicBezTo>
                  <a:cubicBezTo>
                    <a:pt x="4272180" y="11458"/>
                    <a:pt x="4274693" y="17524"/>
                    <a:pt x="4274693" y="23850"/>
                  </a:cubicBezTo>
                  <a:close/>
                </a:path>
              </a:pathLst>
            </a:custGeom>
            <a:solidFill>
              <a:srgbClr val="FFFFFF"/>
            </a:solidFill>
            <a:ln w="381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4"/>
            <p:cNvSpPr txBox="1"/>
            <p:nvPr/>
          </p:nvSpPr>
          <p:spPr>
            <a:xfrm>
              <a:off x="0" y="-38100"/>
              <a:ext cx="4274693" cy="2205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3" name="Google Shape;163;p14"/>
          <p:cNvSpPr/>
          <p:nvPr/>
        </p:nvSpPr>
        <p:spPr>
          <a:xfrm rot="7381935">
            <a:off x="16322144" y="-280419"/>
            <a:ext cx="1418609" cy="2618238"/>
          </a:xfrm>
          <a:custGeom>
            <a:avLst/>
            <a:gdLst/>
            <a:ahLst/>
            <a:cxnLst/>
            <a:rect l="l" t="t" r="r" b="b"/>
            <a:pathLst>
              <a:path w="1418609" h="2618238" extrusionOk="0">
                <a:moveTo>
                  <a:pt x="0" y="0"/>
                </a:moveTo>
                <a:lnTo>
                  <a:pt x="1418609" y="0"/>
                </a:lnTo>
                <a:lnTo>
                  <a:pt x="1418609" y="2618237"/>
                </a:lnTo>
                <a:lnTo>
                  <a:pt x="0" y="261823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4" name="Google Shape;164;p14"/>
          <p:cNvSpPr/>
          <p:nvPr/>
        </p:nvSpPr>
        <p:spPr>
          <a:xfrm rot="-4701183">
            <a:off x="535519" y="-66590"/>
            <a:ext cx="1346211" cy="2190580"/>
          </a:xfrm>
          <a:custGeom>
            <a:avLst/>
            <a:gdLst/>
            <a:ahLst/>
            <a:cxnLst/>
            <a:rect l="l" t="t" r="r" b="b"/>
            <a:pathLst>
              <a:path w="1346211" h="2190580" extrusionOk="0">
                <a:moveTo>
                  <a:pt x="0" y="0"/>
                </a:moveTo>
                <a:lnTo>
                  <a:pt x="1346211" y="0"/>
                </a:lnTo>
                <a:lnTo>
                  <a:pt x="1346211" y="2190580"/>
                </a:lnTo>
                <a:lnTo>
                  <a:pt x="0" y="21905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5" name="Google Shape;165;p14"/>
          <p:cNvSpPr/>
          <p:nvPr/>
        </p:nvSpPr>
        <p:spPr>
          <a:xfrm rot="5281458">
            <a:off x="208332" y="8129075"/>
            <a:ext cx="2000586" cy="1702317"/>
          </a:xfrm>
          <a:custGeom>
            <a:avLst/>
            <a:gdLst/>
            <a:ahLst/>
            <a:cxnLst/>
            <a:rect l="l" t="t" r="r" b="b"/>
            <a:pathLst>
              <a:path w="2000586" h="1702317" extrusionOk="0">
                <a:moveTo>
                  <a:pt x="0" y="0"/>
                </a:moveTo>
                <a:lnTo>
                  <a:pt x="2000586" y="0"/>
                </a:lnTo>
                <a:lnTo>
                  <a:pt x="2000586" y="1702317"/>
                </a:lnTo>
                <a:lnTo>
                  <a:pt x="0" y="17023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6" name="Google Shape;166;p14"/>
          <p:cNvSpPr txBox="1"/>
          <p:nvPr/>
        </p:nvSpPr>
        <p:spPr>
          <a:xfrm>
            <a:off x="0" y="306065"/>
            <a:ext cx="18287999" cy="542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426BB2"/>
                </a:solidFill>
                <a:latin typeface="Luckiest Guy"/>
                <a:sym typeface="Luckiest Guy"/>
              </a:rPr>
              <a:t>Future Simple</a:t>
            </a:r>
            <a:endParaRPr sz="400" dirty="0"/>
          </a:p>
        </p:txBody>
      </p:sp>
      <p:sp>
        <p:nvSpPr>
          <p:cNvPr id="14" name="Google Shape;125;p12"/>
          <p:cNvSpPr txBox="1"/>
          <p:nvPr/>
        </p:nvSpPr>
        <p:spPr>
          <a:xfrm>
            <a:off x="1208624" y="4711902"/>
            <a:ext cx="2245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Example:</a:t>
            </a:r>
            <a:endParaRPr sz="2000" b="1" dirty="0">
              <a:latin typeface="Comic Sans MS" panose="030F0702030302020204" pitchFamily="66" charset="0"/>
            </a:endParaRPr>
          </a:p>
        </p:txBody>
      </p:sp>
      <p:sp>
        <p:nvSpPr>
          <p:cNvPr id="16" name="Google Shape;161;p14"/>
          <p:cNvSpPr/>
          <p:nvPr/>
        </p:nvSpPr>
        <p:spPr>
          <a:xfrm>
            <a:off x="7947688" y="2200635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61;p14"/>
          <p:cNvSpPr/>
          <p:nvPr/>
        </p:nvSpPr>
        <p:spPr>
          <a:xfrm>
            <a:off x="10300553" y="222625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61;p14"/>
          <p:cNvSpPr/>
          <p:nvPr/>
        </p:nvSpPr>
        <p:spPr>
          <a:xfrm>
            <a:off x="1098906" y="5782464"/>
            <a:ext cx="201836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61;p14"/>
          <p:cNvSpPr/>
          <p:nvPr/>
        </p:nvSpPr>
        <p:spPr>
          <a:xfrm>
            <a:off x="4734306" y="2226254"/>
            <a:ext cx="2636688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D6D0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61;p14"/>
          <p:cNvSpPr/>
          <p:nvPr/>
        </p:nvSpPr>
        <p:spPr>
          <a:xfrm>
            <a:off x="3187479" y="5782464"/>
            <a:ext cx="1546827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FDD9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161;p14"/>
          <p:cNvSpPr/>
          <p:nvPr/>
        </p:nvSpPr>
        <p:spPr>
          <a:xfrm>
            <a:off x="4914229" y="5782464"/>
            <a:ext cx="1813214" cy="957128"/>
          </a:xfrm>
          <a:custGeom>
            <a:avLst/>
            <a:gdLst/>
            <a:ahLst/>
            <a:cxnLst/>
            <a:rect l="l" t="t" r="r" b="b"/>
            <a:pathLst>
              <a:path w="1119801" h="252083" extrusionOk="0">
                <a:moveTo>
                  <a:pt x="1119801" y="54626"/>
                </a:moveTo>
                <a:lnTo>
                  <a:pt x="1119801" y="197458"/>
                </a:lnTo>
                <a:cubicBezTo>
                  <a:pt x="1119801" y="227627"/>
                  <a:pt x="1095344" y="252083"/>
                  <a:pt x="1065175" y="252083"/>
                </a:cubicBezTo>
                <a:lnTo>
                  <a:pt x="54626" y="252083"/>
                </a:lnTo>
                <a:cubicBezTo>
                  <a:pt x="40138" y="252083"/>
                  <a:pt x="26244" y="246328"/>
                  <a:pt x="15999" y="236084"/>
                </a:cubicBezTo>
                <a:cubicBezTo>
                  <a:pt x="5755" y="225840"/>
                  <a:pt x="0" y="211946"/>
                  <a:pt x="0" y="197458"/>
                </a:cubicBezTo>
                <a:lnTo>
                  <a:pt x="0" y="54626"/>
                </a:lnTo>
                <a:cubicBezTo>
                  <a:pt x="0" y="40138"/>
                  <a:pt x="5755" y="26244"/>
                  <a:pt x="15999" y="15999"/>
                </a:cubicBezTo>
                <a:cubicBezTo>
                  <a:pt x="26244" y="5755"/>
                  <a:pt x="40138" y="0"/>
                  <a:pt x="54626" y="0"/>
                </a:cubicBezTo>
                <a:lnTo>
                  <a:pt x="1065175" y="0"/>
                </a:lnTo>
                <a:cubicBezTo>
                  <a:pt x="1079663" y="0"/>
                  <a:pt x="1093557" y="5755"/>
                  <a:pt x="1103801" y="15999"/>
                </a:cubicBezTo>
                <a:cubicBezTo>
                  <a:pt x="1114045" y="26244"/>
                  <a:pt x="1119801" y="40138"/>
                  <a:pt x="1119801" y="54626"/>
                </a:cubicBezTo>
                <a:close/>
              </a:path>
            </a:pathLst>
          </a:custGeom>
          <a:solidFill>
            <a:srgbClr val="EFBCD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5;p12"/>
          <p:cNvSpPr txBox="1"/>
          <p:nvPr/>
        </p:nvSpPr>
        <p:spPr>
          <a:xfrm>
            <a:off x="1208623" y="5709587"/>
            <a:ext cx="14543995" cy="1168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 err="1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Tala</a:t>
            </a:r>
            <a:r>
              <a:rPr lang="en-US" sz="66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will visit her friend </a:t>
            </a:r>
            <a:r>
              <a:rPr lang="en-US" sz="6600" b="1" i="0" u="sng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tomorrow</a:t>
            </a:r>
            <a:r>
              <a:rPr lang="en-US" sz="6600" b="1" i="0" u="none" strike="noStrike" cap="none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.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13" name="Google Shape;125;p12"/>
          <p:cNvSpPr txBox="1"/>
          <p:nvPr/>
        </p:nvSpPr>
        <p:spPr>
          <a:xfrm>
            <a:off x="1013113" y="2200635"/>
            <a:ext cx="16261772" cy="1911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5400" b="1" dirty="0" smtClean="0">
                <a:solidFill>
                  <a:srgbClr val="426BB2"/>
                </a:solidFill>
                <a:latin typeface="Comic Sans MS" panose="030F0702030302020204" pitchFamily="66" charset="0"/>
                <a:ea typeface="DM Sans"/>
                <a:cs typeface="DM Sans"/>
                <a:sym typeface="DM Sans"/>
              </a:rPr>
              <a:t> We use  (subject + will + verb ) to talk about predictions and future promises.</a:t>
            </a:r>
            <a:endParaRPr sz="20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1785</Words>
  <Application>Microsoft Office PowerPoint</Application>
  <PresentationFormat>Custom</PresentationFormat>
  <Paragraphs>419</Paragraphs>
  <Slides>66</Slides>
  <Notes>44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9" baseType="lpstr">
      <vt:lpstr>Comic Sans MS</vt:lpstr>
      <vt:lpstr>Arial</vt:lpstr>
      <vt:lpstr>Kristen ITC</vt:lpstr>
      <vt:lpstr>Calibri</vt:lpstr>
      <vt:lpstr>Calibri Light</vt:lpstr>
      <vt:lpstr>Wingdings</vt:lpstr>
      <vt:lpstr>Cabin</vt:lpstr>
      <vt:lpstr>Luckiest Guy</vt:lpstr>
      <vt:lpstr>Twinkl</vt:lpstr>
      <vt:lpstr>DM Sans</vt:lpstr>
      <vt:lpstr>Mali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Day Out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user</cp:lastModifiedBy>
  <cp:revision>85</cp:revision>
  <dcterms:modified xsi:type="dcterms:W3CDTF">2025-11-25T18:48:22Z</dcterms:modified>
</cp:coreProperties>
</file>