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Action &amp; Linking Verbs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</p:spPr>
        <p:txBody>
          <a:bodyPr>
            <a:normAutofit fontScale="92500"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Circle the action verb and draw a box around the linking verb.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The Loch Ness monster is a creature of fantasy. 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Tourists from all over the world visit this unique city. 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A Mount Everest explorer found giant footprints in the snow. 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Perhaps, Stonehenge was a temple to the sun. </a:t>
            </a:r>
          </a:p>
        </p:txBody>
      </p:sp>
      <p:sp>
        <p:nvSpPr>
          <p:cNvPr id="5" name="Rectangle 4"/>
          <p:cNvSpPr/>
          <p:nvPr/>
        </p:nvSpPr>
        <p:spPr>
          <a:xfrm>
            <a:off x="4724400" y="2667000"/>
            <a:ext cx="304800" cy="4572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943600" y="3238500"/>
            <a:ext cx="685800" cy="381000"/>
          </a:xfrm>
          <a:prstGeom prst="ellipse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029200" y="4191000"/>
            <a:ext cx="1066800" cy="533400"/>
          </a:xfrm>
          <a:prstGeom prst="ellipse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343400" y="5317671"/>
            <a:ext cx="762000" cy="3048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782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60CE5D27C965458EFC0FE46C86E58D" ma:contentTypeVersion="17" ma:contentTypeDescription="Create a new document." ma:contentTypeScope="" ma:versionID="b30fb59085d8e3521f5b2a4033e8316a">
  <xsd:schema xmlns:xsd="http://www.w3.org/2001/XMLSchema" xmlns:xs="http://www.w3.org/2001/XMLSchema" xmlns:p="http://schemas.microsoft.com/office/2006/metadata/properties" xmlns:ns2="363dfb36-12c9-4bcb-ad13-0da836c055c9" xmlns:ns3="25bf20e5-7fb0-472f-9955-4aaabdc90823" targetNamespace="http://schemas.microsoft.com/office/2006/metadata/properties" ma:root="true" ma:fieldsID="b570b74e2a2d1d7feb37f0210df15acc" ns2:_="" ns3:_="">
    <xsd:import namespace="363dfb36-12c9-4bcb-ad13-0da836c055c9"/>
    <xsd:import namespace="25bf20e5-7fb0-472f-9955-4aaabdc9082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3dfb36-12c9-4bcb-ad13-0da836c055c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3d429481-e3d0-471e-bc25-7565d51e70f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bf20e5-7fb0-472f-9955-4aaabdc9082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eeebf512-a107-4d02-818d-7275267d2ac1}" ma:internalName="TaxCatchAll" ma:showField="CatchAllData" ma:web="25bf20e5-7fb0-472f-9955-4aaabdc9082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25bf20e5-7fb0-472f-9955-4aaabdc90823">
      <UserInfo>
        <DisplayName>Grade 6 (B) English 2022 Members</DisplayName>
        <AccountId>7</AccountId>
        <AccountType/>
      </UserInfo>
    </SharedWithUsers>
    <lcf76f155ced4ddcb4097134ff3c332f xmlns="363dfb36-12c9-4bcb-ad13-0da836c055c9">
      <Terms xmlns="http://schemas.microsoft.com/office/infopath/2007/PartnerControls"/>
    </lcf76f155ced4ddcb4097134ff3c332f>
    <TaxCatchAll xmlns="25bf20e5-7fb0-472f-9955-4aaabdc9082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CF68228-C219-4729-B414-592BC3DC74A6}"/>
</file>

<file path=customXml/itemProps2.xml><?xml version="1.0" encoding="utf-8"?>
<ds:datastoreItem xmlns:ds="http://schemas.openxmlformats.org/officeDocument/2006/customXml" ds:itemID="{2938C9F4-5CA3-4039-AA18-0E9DC92081C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77E8859-5F96-467E-A0EF-9F23931BA6A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59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Action &amp; Linking Verbs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Action &amp; Linking Verbs</dc:title>
  <dc:creator>USER</dc:creator>
  <cp:lastModifiedBy>Rana Hudeib</cp:lastModifiedBy>
  <cp:revision>4</cp:revision>
  <dcterms:created xsi:type="dcterms:W3CDTF">2006-08-16T00:00:00Z</dcterms:created>
  <dcterms:modified xsi:type="dcterms:W3CDTF">2021-09-27T17:19:55Z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0x0101000F60CE5D27C965458EFC0FE46C86E58D</vt:lpwstr>
  </property>
</Properties>
</file>