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2" r:id="rId5"/>
    <p:sldId id="277" r:id="rId6"/>
    <p:sldId id="283" r:id="rId7"/>
    <p:sldId id="284" r:id="rId8"/>
    <p:sldId id="285" r:id="rId9"/>
    <p:sldId id="287" r:id="rId10"/>
    <p:sldId id="288" r:id="rId11"/>
    <p:sldId id="279" r:id="rId12"/>
    <p:sldId id="280" r:id="rId13"/>
    <p:sldId id="281" r:id="rId14"/>
    <p:sldId id="278" r:id="rId15"/>
    <p:sldId id="282" r:id="rId16"/>
    <p:sldId id="291" r:id="rId17"/>
    <p:sldId id="286" r:id="rId18"/>
    <p:sldId id="292" r:id="rId19"/>
    <p:sldId id="294" r:id="rId20"/>
    <p:sldId id="295" r:id="rId21"/>
    <p:sldId id="296" r:id="rId22"/>
    <p:sldId id="297" r:id="rId23"/>
    <p:sldId id="293" r:id="rId24"/>
    <p:sldId id="299" r:id="rId25"/>
    <p:sldId id="300" r:id="rId26"/>
    <p:sldId id="301" r:id="rId27"/>
    <p:sldId id="298" r:id="rId28"/>
    <p:sldId id="302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7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3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4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7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9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8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6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53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6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ordwall.net/resource/11360898/science/y3-which-items-are-magnetic-or-non-magnetic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/en/science/35641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/en/science/95338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xmlns="" id="{61FB7DE9-F562-4290-99B7-8C2189D611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8337CC61-9E93-4D80-9F1C-12CE9A0C07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xmlns="" id="{B354F8A8-7D5A-4944-8B6C-36BBF5C0FA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3,800+ Magnets Clipart Stock Illustrations, Royalty-Free Vector Graphics &amp; Clip  Ar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6138">
            <a:off x="6574883" y="1240882"/>
            <a:ext cx="4658764" cy="46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799D5D-05CA-77D2-36A6-7A6583850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555" y="1459437"/>
            <a:ext cx="5546188" cy="374117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What will a magnet attract?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C799D5D-05CA-77D2-36A6-7A65838508E6}"/>
              </a:ext>
            </a:extLst>
          </p:cNvPr>
          <p:cNvSpPr txBox="1">
            <a:spLocks/>
          </p:cNvSpPr>
          <p:nvPr/>
        </p:nvSpPr>
        <p:spPr>
          <a:xfrm>
            <a:off x="842555" y="6163861"/>
            <a:ext cx="10820400" cy="434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Chapter 3 Lesson 3 Part 1  p. 36</a:t>
            </a:r>
          </a:p>
        </p:txBody>
      </p:sp>
    </p:spTree>
    <p:extLst>
      <p:ext uri="{BB962C8B-B14F-4D97-AF65-F5344CB8AC3E}">
        <p14:creationId xmlns:p14="http://schemas.microsoft.com/office/powerpoint/2010/main" val="2608623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6675" y="1602856"/>
            <a:ext cx="8376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  <a:hlinkClick r:id="rId2"/>
              </a:rPr>
              <a:t>https://wordwall.net/resource/11360898/science/y3-which-items-are-magnetic-or-non-magnetic</a:t>
            </a:r>
            <a:r>
              <a:rPr lang="en-US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 txBox="1">
            <a:spLocks/>
          </p:cNvSpPr>
          <p:nvPr/>
        </p:nvSpPr>
        <p:spPr>
          <a:xfrm>
            <a:off x="19048" y="261257"/>
            <a:ext cx="12192000" cy="6531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 Black" panose="020B0A04020102020204" pitchFamily="34" charset="0"/>
              </a:rPr>
              <a:t>What </a:t>
            </a:r>
            <a:r>
              <a:rPr lang="en-US" dirty="0" smtClean="0">
                <a:latin typeface="Arial Black" panose="020B0A04020102020204" pitchFamily="34" charset="0"/>
              </a:rPr>
              <a:t>will </a:t>
            </a:r>
            <a:r>
              <a:rPr lang="en-US" dirty="0">
                <a:latin typeface="Arial Black" panose="020B0A04020102020204" pitchFamily="34" charset="0"/>
              </a:rPr>
              <a:t>a magnet attract?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" y="3486620"/>
            <a:ext cx="337138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97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Group work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3:00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1" y="3656517"/>
            <a:ext cx="3371380" cy="3371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7547" y="2161121"/>
            <a:ext cx="9343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hlinkClick r:id="rId3"/>
              </a:rPr>
              <a:t>https://www.liveworksheets.com/w/en/science/356411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89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Relate to real life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8" y="2505912"/>
            <a:ext cx="12061382" cy="18354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Name some objects at home that are attracted to magnets?</a:t>
            </a:r>
          </a:p>
        </p:txBody>
      </p:sp>
    </p:spTree>
    <p:extLst>
      <p:ext uri="{BB962C8B-B14F-4D97-AF65-F5344CB8AC3E}">
        <p14:creationId xmlns:p14="http://schemas.microsoft.com/office/powerpoint/2010/main" val="155973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648" y="3047670"/>
            <a:ext cx="6047756" cy="3810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Critical thinking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BUZZ IN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8" y="1508579"/>
            <a:ext cx="12061382" cy="18354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Where do we use magnets?</a:t>
            </a:r>
          </a:p>
        </p:txBody>
      </p:sp>
      <p:pic>
        <p:nvPicPr>
          <p:cNvPr id="10" name="Picture 2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48790"/>
            <a:ext cx="6161649" cy="38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1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" y="259418"/>
            <a:ext cx="5490014" cy="6238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994" y="259418"/>
            <a:ext cx="6611006" cy="48332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Summative Assessment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1923" y="137096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15261" y="987387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pic>
        <p:nvPicPr>
          <p:cNvPr id="8" name="Picture 2" descr="Rally Coach -- Kagan Strategy - Teaching Website">
            <a:extLst>
              <a:ext uri="{FF2B5EF4-FFF2-40B4-BE49-F238E27FC236}">
                <a16:creationId xmlns:a16="http://schemas.microsoft.com/office/drawing/2014/main" xmlns="" id="{854FCF2B-1C49-2AA3-768C-E072ADD2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497" y="5148288"/>
            <a:ext cx="2111997" cy="17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4130566" y="2705902"/>
            <a:ext cx="1545021" cy="18660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20814" y="4771697"/>
            <a:ext cx="1960180" cy="18489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0980" y="4571999"/>
            <a:ext cx="2042620" cy="19874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8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Let’s play!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893316" y="223844"/>
            <a:ext cx="1158978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668" y="3586178"/>
            <a:ext cx="3371380" cy="3371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503" y="2301799"/>
            <a:ext cx="10865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  <a:hlinkClick r:id="rId3"/>
              </a:rPr>
              <a:t>https://www.liveworksheets.com/w/en/science/953382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9780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xmlns="" id="{61FB7DE9-F562-4290-99B7-8C2189D611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8337CC61-9E93-4D80-9F1C-12CE9A0C07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xmlns="" id="{B354F8A8-7D5A-4944-8B6C-36BBF5C0FA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026" name="Picture 2" descr="3,800+ Magnets Clipart Stock Illustrations, Royalty-Free Vector Graphics &amp; Clip  Ar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6138">
            <a:off x="6574883" y="1240882"/>
            <a:ext cx="4658764" cy="46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799D5D-05CA-77D2-36A6-7A6583850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555" y="1459437"/>
            <a:ext cx="5546188" cy="374117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What will a magnet attract?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C799D5D-05CA-77D2-36A6-7A65838508E6}"/>
              </a:ext>
            </a:extLst>
          </p:cNvPr>
          <p:cNvSpPr txBox="1">
            <a:spLocks/>
          </p:cNvSpPr>
          <p:nvPr/>
        </p:nvSpPr>
        <p:spPr>
          <a:xfrm>
            <a:off x="842555" y="6163861"/>
            <a:ext cx="10820400" cy="434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Chapter 3 Lesson 3 Part 2  p. 36</a:t>
            </a:r>
          </a:p>
        </p:txBody>
      </p:sp>
    </p:spTree>
    <p:extLst>
      <p:ext uri="{BB962C8B-B14F-4D97-AF65-F5344CB8AC3E}">
        <p14:creationId xmlns:p14="http://schemas.microsoft.com/office/powerpoint/2010/main" val="366848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51177" y="325079"/>
            <a:ext cx="912592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Year 3 _ Science _ Magnets Attract and Rep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725" y="1310933"/>
            <a:ext cx="9861452" cy="5547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5564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Pre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031" y="2139750"/>
            <a:ext cx="7197969" cy="1295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Magnets attract object that are made of wood.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325079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1180696"/>
            <a:ext cx="925655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IRS</a:t>
            </a:r>
          </a:p>
        </p:txBody>
      </p:sp>
      <p:sp>
        <p:nvSpPr>
          <p:cNvPr id="5" name="AutoShape 2" descr="Magnet Clip Art at Clker.com - vector clip art online, royalty free &amp; 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689063"/>
            <a:ext cx="5082247" cy="5738021"/>
          </a:xfrm>
          <a:prstGeom prst="rect">
            <a:avLst/>
          </a:prstGeom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5827329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1. True 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9182382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2. False</a:t>
            </a:r>
          </a:p>
        </p:txBody>
      </p:sp>
    </p:spTree>
    <p:extLst>
      <p:ext uri="{BB962C8B-B14F-4D97-AF65-F5344CB8AC3E}">
        <p14:creationId xmlns:p14="http://schemas.microsoft.com/office/powerpoint/2010/main" val="13415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Pre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031" y="2139750"/>
            <a:ext cx="7197969" cy="1295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Magnets attract objects that are made of metal.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325079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1180696"/>
            <a:ext cx="925655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IRS</a:t>
            </a:r>
          </a:p>
        </p:txBody>
      </p:sp>
      <p:sp>
        <p:nvSpPr>
          <p:cNvPr id="5" name="AutoShape 2" descr="Magnet Clip Art at Clker.com - vector clip art online, royalty free &amp; 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689063"/>
            <a:ext cx="5082247" cy="5738021"/>
          </a:xfrm>
          <a:prstGeom prst="rect">
            <a:avLst/>
          </a:prstGeom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5827329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1. True 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9182382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2. False</a:t>
            </a:r>
          </a:p>
        </p:txBody>
      </p:sp>
    </p:spTree>
    <p:extLst>
      <p:ext uri="{BB962C8B-B14F-4D97-AF65-F5344CB8AC3E}">
        <p14:creationId xmlns:p14="http://schemas.microsoft.com/office/powerpoint/2010/main" val="4095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9" y="1697853"/>
            <a:ext cx="11558820" cy="1907495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Identify objects that are attracted to magnets.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Use magnets to attract and repel objects.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42617" y="325079"/>
            <a:ext cx="821152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1:00 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min</a:t>
            </a:r>
          </a:p>
        </p:txBody>
      </p:sp>
      <p:pic>
        <p:nvPicPr>
          <p:cNvPr id="6" name="Picture 2" descr="3,800+ Magnets Clipart Stock Illustrations, Royalty-Free Vector Graphics &amp; Clip 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6138">
            <a:off x="9088210" y="4095955"/>
            <a:ext cx="2384950" cy="23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26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Pre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031" y="2139750"/>
            <a:ext cx="7197969" cy="1295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Every magnet has a north pole and a south pole.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325079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1180696"/>
            <a:ext cx="925655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IRS</a:t>
            </a:r>
          </a:p>
        </p:txBody>
      </p:sp>
      <p:sp>
        <p:nvSpPr>
          <p:cNvPr id="5" name="AutoShape 2" descr="Magnet Clip Art at Clker.com - vector clip art online, royalty free &amp; 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689063"/>
            <a:ext cx="5082247" cy="5738021"/>
          </a:xfrm>
          <a:prstGeom prst="rect">
            <a:avLst/>
          </a:prstGeom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5827329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1. True 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9182382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2. False</a:t>
            </a:r>
          </a:p>
        </p:txBody>
      </p:sp>
    </p:spTree>
    <p:extLst>
      <p:ext uri="{BB962C8B-B14F-4D97-AF65-F5344CB8AC3E}">
        <p14:creationId xmlns:p14="http://schemas.microsoft.com/office/powerpoint/2010/main" val="8603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Pre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031" y="2139750"/>
            <a:ext cx="7197969" cy="1295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opposite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poles of two magnets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repel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each other.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325079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1180696"/>
            <a:ext cx="925655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IRS</a:t>
            </a:r>
          </a:p>
        </p:txBody>
      </p:sp>
      <p:sp>
        <p:nvSpPr>
          <p:cNvPr id="5" name="AutoShape 2" descr="Magnet Clip Art at Clker.com - vector clip art online, royalty free &amp; 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5827329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1. True 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9182382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2. False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1927" b="43982"/>
          <a:stretch/>
        </p:blipFill>
        <p:spPr>
          <a:xfrm>
            <a:off x="19048" y="3271077"/>
            <a:ext cx="5391269" cy="212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Pre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031" y="2139750"/>
            <a:ext cx="7197969" cy="1295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Like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poles of two magnets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repel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each other.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325079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1180696"/>
            <a:ext cx="925655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IRS</a:t>
            </a:r>
          </a:p>
        </p:txBody>
      </p:sp>
      <p:sp>
        <p:nvSpPr>
          <p:cNvPr id="5" name="AutoShape 2" descr="Magnet Clip Art at Clker.com - vector clip art online, royalty free &amp; 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5827329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1. True 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9182382" y="3915863"/>
            <a:ext cx="2433801" cy="14759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2. False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55748" b="1"/>
          <a:stretch/>
        </p:blipFill>
        <p:spPr>
          <a:xfrm>
            <a:off x="19048" y="2797198"/>
            <a:ext cx="5667049" cy="22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8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4" t="3037" b="10355"/>
          <a:stretch/>
        </p:blipFill>
        <p:spPr>
          <a:xfrm rot="16200000">
            <a:off x="3719155" y="-582862"/>
            <a:ext cx="4791786" cy="862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 txBox="1">
            <a:spLocks/>
          </p:cNvSpPr>
          <p:nvPr/>
        </p:nvSpPr>
        <p:spPr>
          <a:xfrm>
            <a:off x="19048" y="261257"/>
            <a:ext cx="12192000" cy="6531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 Black" panose="020B0A04020102020204" pitchFamily="34" charset="0"/>
              </a:rPr>
              <a:t>Open your book p.36</a:t>
            </a:r>
          </a:p>
        </p:txBody>
      </p:sp>
    </p:spTree>
    <p:extLst>
      <p:ext uri="{BB962C8B-B14F-4D97-AF65-F5344CB8AC3E}">
        <p14:creationId xmlns:p14="http://schemas.microsoft.com/office/powerpoint/2010/main" val="2466330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Group work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3:00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1" y="3656517"/>
            <a:ext cx="337138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Relate to real life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8" y="2505912"/>
            <a:ext cx="12061382" cy="18354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Name some objects at home that are attracted to magnets?</a:t>
            </a:r>
          </a:p>
        </p:txBody>
      </p:sp>
    </p:spTree>
    <p:extLst>
      <p:ext uri="{BB962C8B-B14F-4D97-AF65-F5344CB8AC3E}">
        <p14:creationId xmlns:p14="http://schemas.microsoft.com/office/powerpoint/2010/main" val="3810934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648" y="3047670"/>
            <a:ext cx="6047756" cy="3810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Critical thinking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BUZZ IN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8" y="1508579"/>
            <a:ext cx="12061382" cy="18354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Where do we use magnets?</a:t>
            </a:r>
          </a:p>
        </p:txBody>
      </p:sp>
      <p:pic>
        <p:nvPicPr>
          <p:cNvPr id="10" name="Picture 2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48790"/>
            <a:ext cx="6161649" cy="38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9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net Poles Attract or Repel Worksheet: Free Printout for Child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342"/>
            <a:ext cx="4855780" cy="68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 txBox="1">
            <a:spLocks/>
          </p:cNvSpPr>
          <p:nvPr/>
        </p:nvSpPr>
        <p:spPr>
          <a:xfrm>
            <a:off x="6684578" y="259418"/>
            <a:ext cx="5507421" cy="483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 Black" panose="020B0A04020102020204" pitchFamily="34" charset="0"/>
              </a:rPr>
              <a:t>Summative Assessment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1923" y="137096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15261" y="987387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</p:spTree>
    <p:extLst>
      <p:ext uri="{BB962C8B-B14F-4D97-AF65-F5344CB8AC3E}">
        <p14:creationId xmlns:p14="http://schemas.microsoft.com/office/powerpoint/2010/main" val="1614414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 it magnetic or non-magnetic_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772" y="342535"/>
            <a:ext cx="11130455" cy="62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6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les of a Mag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34" y="307622"/>
            <a:ext cx="1124373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51177" y="325079"/>
            <a:ext cx="912592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Fun Magnet Song _ Fun Rhyming Songs _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419" y="1357336"/>
            <a:ext cx="9405257" cy="52904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24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6"/>
            <a:ext cx="12192000" cy="8556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Pre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927" y="1217791"/>
            <a:ext cx="6044083" cy="12958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1. What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is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this picture?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038114" y="325079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AutoShape 2" descr="Magnet Clip Art at Clker.com - vector clip art online, royalty free &amp; 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689063"/>
            <a:ext cx="5082247" cy="57380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 txBox="1">
            <a:spLocks/>
          </p:cNvSpPr>
          <p:nvPr/>
        </p:nvSpPr>
        <p:spPr>
          <a:xfrm>
            <a:off x="5115927" y="2567360"/>
            <a:ext cx="6847842" cy="1295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2. Does it attract objects?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 txBox="1">
            <a:spLocks/>
          </p:cNvSpPr>
          <p:nvPr/>
        </p:nvSpPr>
        <p:spPr>
          <a:xfrm>
            <a:off x="5237822" y="3926569"/>
            <a:ext cx="6044083" cy="1295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3. Does it attract all kind of objects?</a:t>
            </a:r>
          </a:p>
        </p:txBody>
      </p:sp>
    </p:spTree>
    <p:extLst>
      <p:ext uri="{BB962C8B-B14F-4D97-AF65-F5344CB8AC3E}">
        <p14:creationId xmlns:p14="http://schemas.microsoft.com/office/powerpoint/2010/main" val="9042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What </a:t>
            </a:r>
            <a:r>
              <a:rPr lang="en-US" sz="3600" dirty="0" smtClean="0">
                <a:latin typeface="Arial Black" panose="020B0A04020102020204" pitchFamily="34" charset="0"/>
              </a:rPr>
              <a:t>is a </a:t>
            </a:r>
            <a:r>
              <a:rPr lang="en-US" sz="3600" dirty="0">
                <a:latin typeface="Arial Black" panose="020B0A04020102020204" pitchFamily="34" charset="0"/>
              </a:rPr>
              <a:t>magnet?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5:00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 txBox="1">
            <a:spLocks/>
          </p:cNvSpPr>
          <p:nvPr/>
        </p:nvSpPr>
        <p:spPr>
          <a:xfrm>
            <a:off x="19048" y="1217791"/>
            <a:ext cx="12172951" cy="1295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Magnets are pieces of metal that are able to attract other kinds of metal. </a:t>
            </a:r>
          </a:p>
        </p:txBody>
      </p:sp>
      <p:pic>
        <p:nvPicPr>
          <p:cNvPr id="4098" name="Picture 2" descr="Free magnetisms, Download Free magnetisms png images, Free ClipArts on 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69" y="2655855"/>
            <a:ext cx="4216197" cy="42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" y="261257"/>
            <a:ext cx="12192000" cy="6531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What </a:t>
            </a:r>
            <a:r>
              <a:rPr lang="en-US" sz="3600" dirty="0" smtClean="0">
                <a:latin typeface="Arial Black" panose="020B0A04020102020204" pitchFamily="34" charset="0"/>
              </a:rPr>
              <a:t>is a </a:t>
            </a:r>
            <a:r>
              <a:rPr lang="en-US" sz="3600" dirty="0">
                <a:latin typeface="Arial Black" panose="020B0A04020102020204" pitchFamily="34" charset="0"/>
              </a:rPr>
              <a:t>magnet?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1154775" y="223844"/>
            <a:ext cx="925655" cy="7279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5:00 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mins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2F2344ED-AADC-3271-C511-0073B2842615}"/>
              </a:ext>
            </a:extLst>
          </p:cNvPr>
          <p:cNvSpPr/>
          <p:nvPr/>
        </p:nvSpPr>
        <p:spPr>
          <a:xfrm>
            <a:off x="10921452" y="5932918"/>
            <a:ext cx="1158978" cy="7279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RANDDOM PICK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 txBox="1">
            <a:spLocks/>
          </p:cNvSpPr>
          <p:nvPr/>
        </p:nvSpPr>
        <p:spPr>
          <a:xfrm>
            <a:off x="19048" y="1217791"/>
            <a:ext cx="12172951" cy="1295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There are two ends on each magnet one is called the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North Pole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and the other is called the </a:t>
            </a:r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South Pole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122" name="Picture 2" descr="Poles and magnets - STEM Chat - ChatSha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8" y="3036076"/>
            <a:ext cx="67056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9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2,536 Fact Stock Illustration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66" y="753557"/>
            <a:ext cx="4549074" cy="454907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 txBox="1">
            <a:spLocks/>
          </p:cNvSpPr>
          <p:nvPr/>
        </p:nvSpPr>
        <p:spPr>
          <a:xfrm>
            <a:off x="4096956" y="1611432"/>
            <a:ext cx="7957624" cy="2656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The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North</a:t>
            </a: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 and </a:t>
            </a:r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South</a:t>
            </a: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 Poles of magnets are </a:t>
            </a:r>
            <a:r>
              <a:rPr lang="en-US" sz="3600" u="sng" dirty="0">
                <a:solidFill>
                  <a:schemeClr val="tx1"/>
                </a:solidFill>
                <a:latin typeface="Arial Black" panose="020B0A04020102020204" pitchFamily="34" charset="0"/>
              </a:rPr>
              <a:t>attracted</a:t>
            </a: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 to each other and will always be pulled towards each other.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927" b="43982"/>
          <a:stretch/>
        </p:blipFill>
        <p:spPr>
          <a:xfrm>
            <a:off x="5161118" y="4156113"/>
            <a:ext cx="5829300" cy="22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2,536 Fact Stock Illustration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66" y="753557"/>
            <a:ext cx="4549074" cy="454907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2E970BC-8C7C-45FF-65AF-FE353467040B}"/>
              </a:ext>
            </a:extLst>
          </p:cNvPr>
          <p:cNvSpPr txBox="1">
            <a:spLocks/>
          </p:cNvSpPr>
          <p:nvPr/>
        </p:nvSpPr>
        <p:spPr>
          <a:xfrm>
            <a:off x="3927139" y="1699632"/>
            <a:ext cx="7957624" cy="2656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But the </a:t>
            </a:r>
            <a:r>
              <a:rPr lang="en-US" sz="4000" u="sng" dirty="0">
                <a:solidFill>
                  <a:schemeClr val="tx1"/>
                </a:solidFill>
                <a:latin typeface="Arial Black" panose="020B0A04020102020204" pitchFamily="34" charset="0"/>
              </a:rPr>
              <a:t>same poles </a:t>
            </a: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of two different magnets will push apart or </a:t>
            </a:r>
            <a:r>
              <a:rPr lang="en-US" sz="4000" u="sng" dirty="0">
                <a:solidFill>
                  <a:schemeClr val="tx1"/>
                </a:solidFill>
                <a:latin typeface="Arial Black" panose="020B0A04020102020204" pitchFamily="34" charset="0"/>
              </a:rPr>
              <a:t>repel</a:t>
            </a: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 the other.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5748" b="1"/>
          <a:stretch/>
        </p:blipFill>
        <p:spPr>
          <a:xfrm>
            <a:off x="4991301" y="3890681"/>
            <a:ext cx="5829300" cy="230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4" t="3037" b="10355"/>
          <a:stretch/>
        </p:blipFill>
        <p:spPr>
          <a:xfrm rot="16200000">
            <a:off x="3719155" y="-582862"/>
            <a:ext cx="4791786" cy="862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8D9FA35-40DF-0734-F5AB-6A8A4484C375}"/>
              </a:ext>
            </a:extLst>
          </p:cNvPr>
          <p:cNvSpPr txBox="1">
            <a:spLocks/>
          </p:cNvSpPr>
          <p:nvPr/>
        </p:nvSpPr>
        <p:spPr>
          <a:xfrm>
            <a:off x="19048" y="261257"/>
            <a:ext cx="12192000" cy="6531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 Black" panose="020B0A04020102020204" pitchFamily="34" charset="0"/>
              </a:rPr>
              <a:t>Open your book p.36</a:t>
            </a:r>
          </a:p>
        </p:txBody>
      </p:sp>
    </p:spTree>
    <p:extLst>
      <p:ext uri="{BB962C8B-B14F-4D97-AF65-F5344CB8AC3E}">
        <p14:creationId xmlns:p14="http://schemas.microsoft.com/office/powerpoint/2010/main" val="3532917830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">
      <a:dk1>
        <a:sysClr val="windowText" lastClr="000000"/>
      </a:dk1>
      <a:lt1>
        <a:sysClr val="window" lastClr="FFFFFF"/>
      </a:lt1>
      <a:dk2>
        <a:srgbClr val="FFC000"/>
      </a:dk2>
      <a:lt2>
        <a:srgbClr val="76C2E8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394</Words>
  <Application>Microsoft Office PowerPoint</Application>
  <PresentationFormat>Widescreen</PresentationFormat>
  <Paragraphs>112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Gill Sans MT</vt:lpstr>
      <vt:lpstr>Goudy Old Style</vt:lpstr>
      <vt:lpstr>ClassicFrameVTI</vt:lpstr>
      <vt:lpstr>What will a magnet attract?</vt:lpstr>
      <vt:lpstr>Outcomes</vt:lpstr>
      <vt:lpstr>Warm up</vt:lpstr>
      <vt:lpstr>Pre Assessment</vt:lpstr>
      <vt:lpstr>What is a magnet?</vt:lpstr>
      <vt:lpstr>What is a magnet?</vt:lpstr>
      <vt:lpstr>PowerPoint Presentation</vt:lpstr>
      <vt:lpstr>PowerPoint Presentation</vt:lpstr>
      <vt:lpstr>PowerPoint Presentation</vt:lpstr>
      <vt:lpstr>PowerPoint Presentation</vt:lpstr>
      <vt:lpstr>Group work</vt:lpstr>
      <vt:lpstr>Relate to real life</vt:lpstr>
      <vt:lpstr>Critical thinking</vt:lpstr>
      <vt:lpstr>Summative Assessment</vt:lpstr>
      <vt:lpstr>Let’s play!</vt:lpstr>
      <vt:lpstr>What will a magnet attract?</vt:lpstr>
      <vt:lpstr>Warm up</vt:lpstr>
      <vt:lpstr>Pre Assessment</vt:lpstr>
      <vt:lpstr>Pre Assessment</vt:lpstr>
      <vt:lpstr>Pre Assessment</vt:lpstr>
      <vt:lpstr>Pre Assessment</vt:lpstr>
      <vt:lpstr>Pre Assessment</vt:lpstr>
      <vt:lpstr>PowerPoint Presentation</vt:lpstr>
      <vt:lpstr>Group work</vt:lpstr>
      <vt:lpstr>Relate to real life</vt:lpstr>
      <vt:lpstr>Critical thinking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you group objects?</dc:title>
  <dc:creator>RUBA GHENIM</dc:creator>
  <cp:lastModifiedBy>user</cp:lastModifiedBy>
  <cp:revision>44</cp:revision>
  <dcterms:created xsi:type="dcterms:W3CDTF">2024-03-13T18:50:59Z</dcterms:created>
  <dcterms:modified xsi:type="dcterms:W3CDTF">2025-11-24T20:28:40Z</dcterms:modified>
</cp:coreProperties>
</file>