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  <p:sldMasterId id="2147483865" r:id="rId2"/>
  </p:sldMasterIdLst>
  <p:notesMasterIdLst>
    <p:notesMasterId r:id="rId11"/>
  </p:notesMasterIdLst>
  <p:sldIdLst>
    <p:sldId id="471" r:id="rId3"/>
    <p:sldId id="472" r:id="rId4"/>
    <p:sldId id="473" r:id="rId5"/>
    <p:sldId id="474" r:id="rId6"/>
    <p:sldId id="475" r:id="rId7"/>
    <p:sldId id="476" r:id="rId8"/>
    <p:sldId id="477" r:id="rId9"/>
    <p:sldId id="478" r:id="rId10"/>
  </p:sldIdLst>
  <p:sldSz cx="9144000" cy="5143500" type="screen16x9"/>
  <p:notesSz cx="6858000" cy="9144000"/>
  <p:embeddedFontLst>
    <p:embeddedFont>
      <p:font typeface="Neucha" panose="020B0604020202020204" charset="0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</p:embeddedFont>
    <p:embeddedFont>
      <p:font typeface="Elephant" panose="02020904090505020303" pitchFamily="18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59D95F0-FBFE-4E72-B625-52CA654B1709}">
          <p14:sldIdLst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</p14:sldIdLst>
        </p14:section>
        <p14:section name="Untitled Section" id="{461179DE-C71D-41A0-9282-8360888223E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FA1696-680A-4974-94A9-6C2A5E2D591B}">
  <a:tblStyle styleId="{BAFA1696-680A-4974-94A9-6C2A5E2D59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91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7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1949891" y="395672"/>
            <a:ext cx="5244219" cy="3826863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70" y="1193292"/>
            <a:ext cx="4279392" cy="244830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96462"/>
            <a:ext cx="4279392" cy="747522"/>
          </a:xfrm>
        </p:spPr>
        <p:txBody>
          <a:bodyPr/>
          <a:lstStyle>
            <a:lvl1pPr marL="0" indent="0" algn="l">
              <a:buNone/>
              <a:defRPr sz="18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12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236333"/>
            <a:ext cx="2266157" cy="107658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8760"/>
            <a:ext cx="7886700" cy="3120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5407362" y="0"/>
            <a:ext cx="3107988" cy="4310745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09243"/>
            <a:ext cx="3950208" cy="235229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09545"/>
            <a:ext cx="3950208" cy="1125140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29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236333"/>
            <a:ext cx="2266157" cy="107658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703320" cy="3120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4316" y="1508760"/>
            <a:ext cx="3703320" cy="3120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1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236333"/>
            <a:ext cx="2266157" cy="107658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508760"/>
            <a:ext cx="3703320" cy="71323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345436"/>
            <a:ext cx="3703320" cy="2297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4316" y="1508760"/>
            <a:ext cx="3703320" cy="71323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16" y="2345436"/>
            <a:ext cx="3703320" cy="2297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1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477229" y="136197"/>
            <a:ext cx="6189542" cy="451669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38" y="1179576"/>
            <a:ext cx="4876038" cy="3072384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70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4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326075" y="0"/>
            <a:ext cx="7817925" cy="4440116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412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3545046" y="0"/>
            <a:ext cx="5604286" cy="51435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0060"/>
            <a:ext cx="2914650" cy="22151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480060"/>
            <a:ext cx="3367278" cy="4197096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832354"/>
            <a:ext cx="2914650" cy="18516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44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513724" y="999178"/>
            <a:ext cx="3947799" cy="2880827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74" y="1892808"/>
            <a:ext cx="2873502" cy="109042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3772" y="480059"/>
            <a:ext cx="3627882" cy="417652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298" y="3065526"/>
            <a:ext cx="2489454" cy="486918"/>
          </a:xfrm>
        </p:spPr>
        <p:txBody>
          <a:bodyPr>
            <a:noAutofit/>
          </a:bodyPr>
          <a:lstStyle>
            <a:lvl1pPr marL="0" indent="0" algn="ctr">
              <a:buNone/>
              <a:defRPr sz="1500" cap="all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7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69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0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75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44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7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5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11/12/2023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9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A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8" y="1154609"/>
            <a:ext cx="9087672" cy="3417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8840" y="2455833"/>
            <a:ext cx="1084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Be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39866" y="3134789"/>
            <a:ext cx="1091134" cy="515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30999" y="3140552"/>
            <a:ext cx="0" cy="477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0999" y="3156166"/>
            <a:ext cx="1091133" cy="494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79576" y="3418246"/>
            <a:ext cx="44644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  a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m     is     are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    I          he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she, it </a:t>
            </a:r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they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you, we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A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8" y="1154609"/>
            <a:ext cx="9087672" cy="3417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8840" y="2455833"/>
            <a:ext cx="1084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Be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01661" y="3134789"/>
            <a:ext cx="1329339" cy="515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30999" y="3140552"/>
            <a:ext cx="0" cy="510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0999" y="3156166"/>
            <a:ext cx="1173313" cy="494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79576" y="3501565"/>
            <a:ext cx="44644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  a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m     is     are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    I          he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she, it </a:t>
            </a:r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they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you, we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1663" y="1896600"/>
            <a:ext cx="955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are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13" y="2509361"/>
            <a:ext cx="1154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Am 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2783" y="3156166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is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218" y="3762540"/>
            <a:ext cx="10406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6"/>
                </a:solidFill>
              </a:rPr>
              <a:t>A</a:t>
            </a:r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re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4313" y="2195544"/>
            <a:ext cx="1677350" cy="41532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67758" y="2853289"/>
            <a:ext cx="164132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3831" y="3411343"/>
            <a:ext cx="764965" cy="45270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94740" y="4085113"/>
            <a:ext cx="472039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" y="1420680"/>
            <a:ext cx="8984974" cy="2967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B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6691" y="2416143"/>
            <a:ext cx="1522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Have 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61404" y="3134789"/>
            <a:ext cx="469595" cy="4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0999" y="3156166"/>
            <a:ext cx="408533" cy="368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73804" y="3466383"/>
            <a:ext cx="33143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have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has</a:t>
            </a:r>
          </a:p>
          <a:p>
            <a:pPr algn="ctr"/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 I, they, you, we        he, she, it 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" y="1420680"/>
            <a:ext cx="8984974" cy="2967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B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6691" y="2416143"/>
            <a:ext cx="1522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Have 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61404" y="3134789"/>
            <a:ext cx="469595" cy="4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0999" y="3156166"/>
            <a:ext cx="553250" cy="434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22356" y="3479239"/>
            <a:ext cx="32144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have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 has</a:t>
            </a:r>
          </a:p>
          <a:p>
            <a:pPr algn="ctr"/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I, they, you, we       he, she, it 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63" y="1968162"/>
            <a:ext cx="1353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have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028" y="2550620"/>
            <a:ext cx="1125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Has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381" y="3098102"/>
            <a:ext cx="1287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6"/>
                </a:solidFill>
                <a:effectLst/>
              </a:rPr>
              <a:t>Have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0148" y="3591086"/>
            <a:ext cx="1067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has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3456" y="2328467"/>
            <a:ext cx="311814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26626" y="2796719"/>
            <a:ext cx="931727" cy="4617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60634" y="3388658"/>
            <a:ext cx="867045" cy="36283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0349" y="3934457"/>
            <a:ext cx="724308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5" y="1344858"/>
            <a:ext cx="8754385" cy="3193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C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7373" y="2465266"/>
            <a:ext cx="1084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Do 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31213" y="3159958"/>
            <a:ext cx="585794" cy="497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39532" y="3181335"/>
            <a:ext cx="408533" cy="368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22355" y="3479239"/>
            <a:ext cx="35756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do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 does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I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they, you, we    </a:t>
            </a:r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he, she, it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5" y="1344858"/>
            <a:ext cx="8754385" cy="3193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C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5730" y="2417006"/>
            <a:ext cx="1084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Do 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02106" y="3150203"/>
            <a:ext cx="640963" cy="368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27889" y="3147302"/>
            <a:ext cx="510304" cy="331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22355" y="3479239"/>
            <a:ext cx="35449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do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  does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I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they, you, we        he, she, it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885" y="2015864"/>
            <a:ext cx="1261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6"/>
                </a:solidFill>
                <a:effectLst/>
              </a:rPr>
              <a:t>does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2446" y="2680059"/>
            <a:ext cx="10246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does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8162" y="3201341"/>
            <a:ext cx="748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6"/>
                </a:solidFill>
                <a:effectLst/>
              </a:rPr>
              <a:t>do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735" y="3816113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6"/>
                </a:solidFill>
                <a:effectLst/>
              </a:rPr>
              <a:t>Do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96966" y="2339029"/>
            <a:ext cx="415175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8595" y="2878966"/>
            <a:ext cx="664151" cy="4542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3915" y="3428273"/>
            <a:ext cx="874247" cy="5136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79681" y="4099279"/>
            <a:ext cx="1663411" cy="26967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6" y="1133252"/>
            <a:ext cx="8658492" cy="346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33" y="66554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D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2029" y="2874931"/>
            <a:ext cx="25400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2"/>
                </a:solidFill>
                <a:latin typeface="Neucha" panose="020B0604020202020204" charset="0"/>
              </a:rPr>
              <a:t>a</a:t>
            </a:r>
            <a:r>
              <a:rPr lang="en-US" sz="4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ction verb  </a:t>
            </a:r>
            <a:endParaRPr lang="en-US" sz="40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44055" y="3461826"/>
            <a:ext cx="465475" cy="487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25849" y="3479284"/>
            <a:ext cx="681585" cy="393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31783" y="3820061"/>
            <a:ext cx="33502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2"/>
                </a:solidFill>
                <a:latin typeface="Neucha" panose="020B0604020202020204" charset="0"/>
              </a:rPr>
              <a:t>b</a:t>
            </a:r>
            <a:r>
              <a:rPr lang="en-US" sz="32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ase form</a:t>
            </a:r>
            <a:r>
              <a:rPr lang="en-US" sz="32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     </a:t>
            </a:r>
            <a:r>
              <a:rPr lang="en-US" sz="4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+s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I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they, you, we    </a:t>
            </a:r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 he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she, it </a:t>
            </a:r>
            <a:endParaRPr lang="en-US" sz="40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6" y="1133252"/>
            <a:ext cx="8658492" cy="346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33" y="66554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D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1742" y="2934142"/>
            <a:ext cx="25400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2"/>
                </a:solidFill>
                <a:latin typeface="Neucha" panose="020B0604020202020204" charset="0"/>
              </a:rPr>
              <a:t>a</a:t>
            </a:r>
            <a:r>
              <a:rPr lang="en-US" sz="4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ction verb  </a:t>
            </a:r>
            <a:endParaRPr lang="en-US" sz="40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92150" y="3533803"/>
            <a:ext cx="469595" cy="4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18568" y="3533803"/>
            <a:ext cx="573529" cy="4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81384" y="3836674"/>
            <a:ext cx="33626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2"/>
                </a:solidFill>
                <a:latin typeface="Neucha" panose="020B0604020202020204" charset="0"/>
              </a:rPr>
              <a:t>b</a:t>
            </a:r>
            <a:r>
              <a:rPr lang="en-US" sz="32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ase form</a:t>
            </a:r>
            <a:r>
              <a:rPr lang="en-US" sz="32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</a:t>
            </a:r>
            <a:r>
              <a:rPr lang="en-US" sz="4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+s</a:t>
            </a:r>
          </a:p>
          <a:p>
            <a:r>
              <a:rPr lang="en-US" sz="20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  I, they, you, we   </a:t>
            </a:r>
            <a:r>
              <a:rPr lang="en-US" sz="2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he, she, it </a:t>
            </a:r>
            <a:endParaRPr lang="en-US" sz="20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2651" y="1880920"/>
            <a:ext cx="1165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starts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0476" y="2293865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use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4761" y="2737970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wants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8297" y="3165367"/>
            <a:ext cx="1064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carry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5320" y="3595020"/>
            <a:ext cx="1242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jumps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2665" y="4022417"/>
            <a:ext cx="7841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like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>
          <a:xfrm>
            <a:off x="843567" y="2052865"/>
            <a:ext cx="472039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1528" y="2413052"/>
            <a:ext cx="961123" cy="42965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56363" y="2805180"/>
            <a:ext cx="805877" cy="46492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0807" y="3252608"/>
            <a:ext cx="1124969" cy="4402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2350" y="3758053"/>
            <a:ext cx="472039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99300" y="4147796"/>
            <a:ext cx="698997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208</Words>
  <Application>Microsoft Office PowerPoint</Application>
  <PresentationFormat>On-screen Show (16:9)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Neucha</vt:lpstr>
      <vt:lpstr>Century Gothic</vt:lpstr>
      <vt:lpstr>Arial</vt:lpstr>
      <vt:lpstr>Calibri Light</vt:lpstr>
      <vt:lpstr>Elephant</vt:lpstr>
      <vt:lpstr>Calibri</vt:lpstr>
      <vt:lpstr>1_office theme</vt:lpstr>
      <vt:lpstr>BrushVTI</vt:lpstr>
      <vt:lpstr>Worksheet – Page 2 – Practice A</vt:lpstr>
      <vt:lpstr>Worksheet – Page 2 – Practice A</vt:lpstr>
      <vt:lpstr>Worksheet – Page 2 – Practice B</vt:lpstr>
      <vt:lpstr>Worksheet – Page 2 – Practice B</vt:lpstr>
      <vt:lpstr>Worksheet – Page 2 – Practice C</vt:lpstr>
      <vt:lpstr>Worksheet – Page 2 – Practice C</vt:lpstr>
      <vt:lpstr>Worksheet – Page 2 – Practice D</vt:lpstr>
      <vt:lpstr>Worksheet – Page 2 – Practice 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Dee</dc:creator>
  <cp:lastModifiedBy>Diana Shaban</cp:lastModifiedBy>
  <cp:revision>272</cp:revision>
  <dcterms:modified xsi:type="dcterms:W3CDTF">2023-11-12T11:48:36Z</dcterms:modified>
</cp:coreProperties>
</file>