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4"/>
  </p:sldMasterIdLst>
  <p:notesMasterIdLst>
    <p:notesMasterId r:id="rId60"/>
  </p:notesMasterIdLst>
  <p:sldIdLst>
    <p:sldId id="256" r:id="rId5"/>
    <p:sldId id="258" r:id="rId6"/>
    <p:sldId id="308" r:id="rId7"/>
    <p:sldId id="267" r:id="rId8"/>
    <p:sldId id="356" r:id="rId9"/>
    <p:sldId id="345" r:id="rId10"/>
    <p:sldId id="352" r:id="rId11"/>
    <p:sldId id="357" r:id="rId12"/>
    <p:sldId id="310" r:id="rId13"/>
    <p:sldId id="353" r:id="rId14"/>
    <p:sldId id="359" r:id="rId15"/>
    <p:sldId id="309" r:id="rId16"/>
    <p:sldId id="354" r:id="rId17"/>
    <p:sldId id="358" r:id="rId18"/>
    <p:sldId id="347" r:id="rId19"/>
    <p:sldId id="355" r:id="rId20"/>
    <p:sldId id="360" r:id="rId21"/>
    <p:sldId id="371" r:id="rId22"/>
    <p:sldId id="393" r:id="rId23"/>
    <p:sldId id="376" r:id="rId24"/>
    <p:sldId id="378" r:id="rId25"/>
    <p:sldId id="380" r:id="rId26"/>
    <p:sldId id="381" r:id="rId27"/>
    <p:sldId id="382" r:id="rId28"/>
    <p:sldId id="383" r:id="rId29"/>
    <p:sldId id="363" r:id="rId30"/>
    <p:sldId id="384" r:id="rId31"/>
    <p:sldId id="386" r:id="rId32"/>
    <p:sldId id="366" r:id="rId33"/>
    <p:sldId id="379" r:id="rId34"/>
    <p:sldId id="385" r:id="rId35"/>
    <p:sldId id="388" r:id="rId36"/>
    <p:sldId id="364" r:id="rId37"/>
    <p:sldId id="368" r:id="rId38"/>
    <p:sldId id="387" r:id="rId39"/>
    <p:sldId id="389" r:id="rId40"/>
    <p:sldId id="396" r:id="rId41"/>
    <p:sldId id="390" r:id="rId42"/>
    <p:sldId id="397" r:id="rId43"/>
    <p:sldId id="391" r:id="rId44"/>
    <p:sldId id="398" r:id="rId45"/>
    <p:sldId id="392" r:id="rId46"/>
    <p:sldId id="399" r:id="rId47"/>
    <p:sldId id="351" r:id="rId48"/>
    <p:sldId id="362" r:id="rId49"/>
    <p:sldId id="361" r:id="rId50"/>
    <p:sldId id="349" r:id="rId51"/>
    <p:sldId id="369" r:id="rId52"/>
    <p:sldId id="400" r:id="rId53"/>
    <p:sldId id="372" r:id="rId54"/>
    <p:sldId id="394" r:id="rId55"/>
    <p:sldId id="374" r:id="rId56"/>
    <p:sldId id="395" r:id="rId57"/>
    <p:sldId id="370" r:id="rId58"/>
    <p:sldId id="401" r:id="rId59"/>
  </p:sldIdLst>
  <p:sldSz cx="9144000" cy="5143500" type="screen16x9"/>
  <p:notesSz cx="6858000" cy="9144000"/>
  <p:embeddedFontLst>
    <p:embeddedFont>
      <p:font typeface="Lato" panose="02000000000000000000" pitchFamily="2" charset="0"/>
      <p:regular r:id="rId61"/>
      <p:bold r:id="rId62"/>
      <p:italic r:id="rId63"/>
      <p:boldItalic r:id="rId64"/>
    </p:embeddedFont>
    <p:embeddedFont>
      <p:font typeface="Righteous" panose="02010506000000020000"/>
      <p:regular r:id="rId65"/>
    </p:embeddedFont>
    <p:embeddedFont>
      <p:font typeface="Segoe Print" panose="02000600000000000000" pitchFamily="2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6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2E1975-9286-4132-97BA-391ABB724121}">
  <a:tblStyle styleId="{CC2E1975-9286-4132-97BA-391ABB7241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92" y="56"/>
      </p:cViewPr>
      <p:guideLst>
        <p:guide orient="horz" pos="246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slide" Target="slides/slide46.xml" /><Relationship Id="rId55" Type="http://schemas.openxmlformats.org/officeDocument/2006/relationships/slide" Target="slides/slide51.xml" /><Relationship Id="rId63" Type="http://schemas.openxmlformats.org/officeDocument/2006/relationships/font" Target="fonts/font3.fntdata" /><Relationship Id="rId68" Type="http://schemas.openxmlformats.org/officeDocument/2006/relationships/presProps" Target="presProps.xml" /><Relationship Id="rId7" Type="http://schemas.openxmlformats.org/officeDocument/2006/relationships/slide" Target="slides/slide3.xml" /><Relationship Id="rId71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slide" Target="slides/slide49.xml" /><Relationship Id="rId58" Type="http://schemas.openxmlformats.org/officeDocument/2006/relationships/slide" Target="slides/slide54.xml" /><Relationship Id="rId66" Type="http://schemas.openxmlformats.org/officeDocument/2006/relationships/font" Target="fonts/font6.fntdata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57" Type="http://schemas.openxmlformats.org/officeDocument/2006/relationships/slide" Target="slides/slide53.xml" /><Relationship Id="rId61" Type="http://schemas.openxmlformats.org/officeDocument/2006/relationships/font" Target="fonts/font1.fntdata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slide" Target="slides/slide48.xml" /><Relationship Id="rId60" Type="http://schemas.openxmlformats.org/officeDocument/2006/relationships/notesMaster" Target="notesMasters/notesMaster1.xml" /><Relationship Id="rId65" Type="http://schemas.openxmlformats.org/officeDocument/2006/relationships/font" Target="fonts/font5.fntdata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56" Type="http://schemas.openxmlformats.org/officeDocument/2006/relationships/slide" Target="slides/slide52.xml" /><Relationship Id="rId64" Type="http://schemas.openxmlformats.org/officeDocument/2006/relationships/font" Target="fonts/font4.fntdata" /><Relationship Id="rId69" Type="http://schemas.openxmlformats.org/officeDocument/2006/relationships/viewProps" Target="viewProps.xml" /><Relationship Id="rId8" Type="http://schemas.openxmlformats.org/officeDocument/2006/relationships/slide" Target="slides/slide4.xml" /><Relationship Id="rId51" Type="http://schemas.openxmlformats.org/officeDocument/2006/relationships/slide" Target="slides/slide47.xml" /><Relationship Id="rId72" Type="http://schemas.microsoft.com/office/2016/11/relationships/changesInfo" Target="changesInfos/changesInfo1.xml" /><Relationship Id="rId3" Type="http://schemas.openxmlformats.org/officeDocument/2006/relationships/customXml" Target="../customXml/item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59" Type="http://schemas.openxmlformats.org/officeDocument/2006/relationships/slide" Target="slides/slide55.xml" /><Relationship Id="rId67" Type="http://schemas.openxmlformats.org/officeDocument/2006/relationships/font" Target="fonts/font7.fntdata" /><Relationship Id="rId20" Type="http://schemas.openxmlformats.org/officeDocument/2006/relationships/slide" Target="slides/slide16.xml" /><Relationship Id="rId41" Type="http://schemas.openxmlformats.org/officeDocument/2006/relationships/slide" Target="slides/slide37.xml" /><Relationship Id="rId54" Type="http://schemas.openxmlformats.org/officeDocument/2006/relationships/slide" Target="slides/slide50.xml" /><Relationship Id="rId62" Type="http://schemas.openxmlformats.org/officeDocument/2006/relationships/font" Target="fonts/font2.fntdata" /><Relationship Id="rId70" Type="http://schemas.openxmlformats.org/officeDocument/2006/relationships/theme" Target="theme/theme1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Shaban" userId="S::dshaban@islamic-ec.edu.jo::47c99e43-5d57-469c-997d-e21b01648267" providerId="AD" clId="Web-{7B7F3F8D-B5FF-4A7E-94EC-E75C47B3EA95}"/>
    <pc:docChg chg="modSld">
      <pc:chgData name="Diana Shaban" userId="S::dshaban@islamic-ec.edu.jo::47c99e43-5d57-469c-997d-e21b01648267" providerId="AD" clId="Web-{7B7F3F8D-B5FF-4A7E-94EC-E75C47B3EA95}" dt="2021-04-01T09:40:30.029" v="3"/>
      <pc:docMkLst>
        <pc:docMk/>
      </pc:docMkLst>
      <pc:sldChg chg="delAnim modAnim">
        <pc:chgData name="Diana Shaban" userId="S::dshaban@islamic-ec.edu.jo::47c99e43-5d57-469c-997d-e21b01648267" providerId="AD" clId="Web-{7B7F3F8D-B5FF-4A7E-94EC-E75C47B3EA95}" dt="2021-04-01T09:40:30.029" v="3"/>
        <pc:sldMkLst>
          <pc:docMk/>
          <pc:sldMk cId="2360762513" sldId="33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3.21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16027 4059 0,'0'0'15,"0"0"-15,0 0 16,0 0-16,0 0 16,0 0-1,0 0-15,0 0 16,0 0-1,0 0-15,0 0 16,0 0 0,0 0-16,27 0 15,-27 0-15,36 0 16,-9 0 0,0 0-16,9 0 15,9 0 1,0 0-16,-1 0 15,1-9-15,-45 9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2.1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12530 7523 0,'0'0'0,"0"0"15,0 0-15,0 0 16,0 0-1,0 0-15,0 0 16,0 0-16,0 0 16,0 0-1,0 0-15,0 0 16,-27 0 0,27 0-16,0 0 15,-27 0 1,27 0-16,-36 0 15,36 0-15,-36 0 16,9 0 0,0 0-16,0 0 15,-18 0 1,1 0-16,-1 0 16,0 0-16,0 0 15,9 0 1,0 9-16,0 0 15,1 0-15,-1-9 16,0 9 0,9 0-16,0-9 15,0 0 1,0 0-16,27 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3.65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20279 7577 0,'0'0'16,"0"0"-16,0 0 15,0 0-15,0 0 16,-27 0-1,27 0-15,-45 9 16,9-9 0,-9 0-16,-9 9 15,1-9 1,-10 0-16,0 9 16,0-9-16,1 0 15,-1 0 1,0 0-16,0 0 15,0 0-15,1 0 16,-1 0 0,0 0-16,9 0 15,-9 0 1,10 0-16,-1 0 16,0 0-16,0 0 15,9 0 1,0 0-16,-8 0 15,-1 0 1,0 0-16,0 0 16,0 0-1,1 0-15,8 0 16,0 0-16,9 0 16,0 0-1,0-9-15,0 9 16,10 0-16,-1 0 15,0 0 1,0 0-16,27 0 16,-36 0-1,36 0-15,0 0 16,-27 0-16,27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6.04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13148 8443 0,'0'0'16,"0"0"-16,0 0 15,0 0 1,0 0-16,0 0 15,0 0 1,-26 0-16,26 0 16,-45 0-1,18 0-15,0 0 16,0 0-16,0 0 16,0 0-1,0 0-15,27 0 16,-45 0-16,19 0 15,-1 0 1,0 0-16,0 0 16,-18 0-1,0 0-15,9 0 16,0 0-16,9 0 16,1 0-1,-1 0-15,0 0 16,0 0-1,27 0-15,-36 0 16,36 0 0,-36 0-16,36 0 15,-36 0-15,36 0 16,-36 0 0,36 0-16,-45 0 15,45 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7.71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22073 8388 0,'0'0'0,"0"0"16,0 0-16,0 0 15,0 0 1,0 0-16,0 0 16,0 0-1,0 0-15,0 0 16,0 0-16,-36 0 15,9 0 1,0 0-16,-9 0 16,0 0-1,-9 0-15,0 0 16,-8-9-16,-1 0 16,-9 9-1,9 0-15,0 0 16,1 0-1,-1 0-15,0 0 16,0 0-16,0 0 16,0 0-1,1-9-15,-1 9 16,0 0 0,0 0-16,0 0 15,1 0-15,8 0 16,0 0-1,0 0-15,0 0 16,0-9-16,10 9 16,-1 0-1,0 0-15,9 0 16,0 0 0,0 0-16,27 0 15,-36 0-15,36 0 16,-27 0-1,27 0-15,-27-9 16,27 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41.06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18781 9281 0,'0'0'0,"0"0"0,0 0 16,0 0-16,0 0 15,0 0 1,0 0-16,0 0 16,0 0-1,0 0-15,0 0 16,0 0-16,0 0 15,0 0 1,-36 0-16,9 0 16,-9 0-1,-9 9-15,-8-9 16,-1 10-16,9-1 16,0-9-1,0 0-15,0 0 16,45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42.23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20539 9327 0,'0'0'0,"0"0"16,0 0-1,0 0-15,0 0 16,0 0-1,0 0-15,0 0 16,0 0-16,0 0 16,0 0-1,-27 0-15,27 0 16,-36 0 0,36 0-16,-45 9 15,18 0-15,0-9 16,-8 0-1,-1 9-15,0-9 16,0 0 0,0 0-16,0 0 15,0 0-15,0 0 16,1 0 0,-1 0-16,0 0 15,9 0 1,0 0-16,0 0 15,27 0 1,-27 0-16,27 0 16,0 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1.09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13534 10265 0,'0'0'0,"0"0"15,0 0 1,0 0-16,0 0 16,0 0-16,0 0 15,0 0 1,0 0-16,-36 0 16,36 0-16,-45 9 15,18 0 1,-8-9-16,8 0 15,-9 0 1,0 0-16,-9 0 16,0 0-16,-9 0 15,1 0 1,-1 0-16,9 0 16,0 0-1,9 0-15,0 0 16,-8 0-1,-1 0-15,-18 0 16,9 0-16,0 0 16,9 0-1,10-9-15,-1 9 16,0-9-16,0 9 16,0-9-1,9 9-15,-18-9 16,0 0-1,1 0-15,-1 0 16,9 9 0,0 0-16,0-9 15,9 9-15,0 0 16,0-10 0,1 10-16,-10 0 15,9 0 1,0 0-16,0 0 15,27 0-15,-36 0 16,36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5.56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21346 10165 0,'0'0'0,"0"0"16,0 0-16,0 0 16,0 0-1,0 0-15,0 0 16,0 0-1,27 0-15,-27 0 16,45 0-16,-18 0 16,9 0-1,-1 0-15,10 0 16,0 9 0,9-9-16,0 0 15,0 0-15,-1 0 16,1 0-1,0 0-15,0 0 16,0 0 0,-1 0-16,1 0 15,0 0-15,0 0 16,0 0 0,0 0-16,-1 0 15,-8 0 1,0 0-16,0 0 15,0 0-15,0 0 16,-10 0 0,1 0-16,0 0 15,0 0 1,0 0-16,0 0 16,0 0-16,0 0 15,-1 0 1,1 0-16,0 0 15,0 0 1,0 0-16,0 0 16,0 0-16,0 0 15,-1 0 1,1 0-16,0 0 16,-9 0-1,0 0-15,9 0 16,0 0-16,-9 0 15,9 0 1,-1 0-16,-8 0 16,9 0-1,0 0-15,0 0 16,0 0-16,0 0 16,0 0-1,-9 0-15,-1 0 16,-26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9.37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19427 12366 0,'0'0'0,"0"0"0,0 0 16,0 0-1,0 0-15,0 0 16,0 0-16,0 0 15,0 0 1,0 0-16,0 0 16,0 0-1,0 0-15,-27 0 16,27 0-16,-45 0 16,18 0-1,-9 0-15,0 0 16,0 0-1,-8 0-15,-10 0 16,0 0-16,0-9 16,0 9-1,9 0-15,-8 0 16,-1-9 0,0 9-16,0-9 15,-9 9-15,10-9 16,-1 0-1,0 0-15,0 0 16,0 0 0,1 9-16,-10 0 15,9-9 1,9 0-16,0 9 16,0 0-16,10 0 15,-1 0 1,0 0-16,0 0 15,0 0-15,0 0 16,-9 0 0,0 0-16,1 0 15,-1 0 1,-9 0-16,0 0 16,0 0-16,1 0 15,-1 0 1,0 0-16,0 0 15,9 0 1,0 0-16,1 0 16,-1 0-16,0 9 15,-9 0 1,0-9-16,0 9 16,10-9-1,-1 9-15,9-9 16,0 0-16,0 0 15,9 0 1,0 0-16,27 0 16,-36 0-1,36 0-15,0 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1:01.15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23274 12475 0,'0'0'16,"0"0"-16,0 0 15,0 0 1,0 0-16,0 0 15,-36 0 1,10 0-16,-1 0 16,0-10-16,-9 10 15,0 0 1,0 0-16,0-9 16,-9 9-1,1-9-15,-10 9 16,0 0-16,0 0 15,0-9 1,1 9-16,-1 0 16,0 0-1,0 0-15,0-9 16,9 9-16,-8 0 16,-1 0-1,-9-9-15,0 9 16,0-9-1,1 9-15,-1 0 16,0 0-16,0 0 16,1 0-1,-1-9-15,9 9 16,0 0 0,0 0-16,0 0 15,10-9-15,-10 9 16,9-9-1,0 9-15,-9 0 16,9 0 0,-8-9-16,8 9 15,0 0-15,0-9 16,0 0 0,9 0-16,1 9 15,-1 0 1,0 0-16,0 0 15,0 0-15,9 0 16,0 0 0,0 0-16,0 0 15,27 0-15,-35 0 16,35 0 0,-36 0-16,36 0 15,-36 0 1,36 0-16,-36 0 15,36 0 1,-36 0-16,9 0 16,0 0-16,0 0 15,0 0 1,0 0-16,27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4.33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17095 3942 0,'0'0'0,"0"0"16,0 0-1,0 0-15,0 0 16,0 0 0,0 0-16,0 0 15,0 0 1,0 0-16,0 0 15,0 0-15,0 0 16,0 0 0,0 0-16,27 0 15,-27 0 1,27 0-16,-1 9 16,10-9-16,0 9 15,9-9 1,0 0-16,0 0 15,9 0-15,-54 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1:07.54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23696 13241 0,'0'0'0,"0"0"0,0 0 16,0 0-16,0 0 15,0 0 1,0 0-16,-36 0 15,36 0 1,-36 0-16,36 0 16,-36 0-16,36 0 15,-36 0 1,9 0-16,1 9 16,-1-9-1,0 0-15,0 0 16,0 9-16,0-9 15,0 9 1,-9-9-16,0 9 16,1 0-1,-1 0-15,0-9 16,0 9-16,0 0 16,0-9-1,-9 9-15,0 0 16,1-9-1,-10 9-15,9-9 16,-9 0-16,9 0 16,-9 0-1,1 0-15,-1 0 16,0 0 0,0 0-16,0-9 15,1 0-15,-1 9 16,9-9-1,-9 9-15,0-9 16,1 0-16,-1 9 16,-9-9-1,9 0-15,0 0 16,-9 9 0,1-9-16,-1 0 15,9 9-15,0 0 16,-8-9-1,8 9-15,0 0 16,-9 0 0,0 0-16,1-9 15,-10 9 1,0 0-16,0 0 16,1 0-16,-1 0 15,0 0 1,0 0-16,1 0 15,8-9-15,-9 9 16,0-9 0,9 9-16,1 0 15,-1 0 1,0 0-16,-9 0 16,10 0-16,-1 0 15,0 0 1,0 0-16,0 0 15,10 0 1,8 0-16,-9 0 16,9 0-16,-9 0 15,1 0 1,-1 0-16,0 0 16,0 0-1,9 0-15,0 0 16,-8 0-1,-1 0-15,0 0 16,9 0-16,0 0 16,0 0-1,1 0-15,-1 0 16,0 0 0,0 0-16,0 0 15,-9 0-15,1 0 16,8 0-1,0 0-15,-9 0 16,0 0 0,9 0-16,-8 0 15,-1 0-15,9 0 16,0 0 0,0 0-16,0 0 15,10 0 1,-1 0-16,0 0 15,0 0-15,-9 0 16,0 9 0,9-9-16,0 9 15,1-9 1,-1 0-16,0 0 16,9 0-16,0 0 15,0 0 1,0 9-16,0-9 15,27 0 1,-36 9-16,36-9 16,-35 0-16,35 0 15,-27 0 1,27 0-16,-36 0 16,9 0-16,27 0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27.19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9283 6233 0,'0'0'0,"0"0"0,0 0 16,0 0-1,0 0-15,0 0 16,0 0-16,27 0 15,-27 0 1,27 0-16,-27 0 16,36 0-1,-36 0-15,0 0 16,35 0-16,-35 0 16,0 0-1,36 0-15,-36 0 16,36 18-1,-36-18-15,0 0 16,36 0 0,-36 0-16,36 9 15,-36-9-15,36 0 16,-36 0 0,36 0-16,-36 0 15,36 0-15,-36 0 16,44 0-1,-44 0-15,36 0 16,-9 0 0,-27 0-16,45 0 15,-18 0-15,-27 0 16,36 0 0,-36 0-16,45 0 15,-45 0 1,36 0-16,-36 0 15,35 0-15,-35 0 16,36 0 0,-36 0-16,36 0 15,-36 0 1,36 0-16,-36 0 16,36 0-16,-36 0 15,36 0 1,-9 0-16,0 0 15,-27 0 1,44 0-16,-17 0 16,0 0-16,0 0 15,0 0 1,0 0-16,0 0 16,9 0-1,0 0-15,-9 0 16,8 0-16,1 0 15,0 0 1,0 0-16,0 0 16,0 0-1,0 0-15,0 0 16,-1 0 0,1 0-16,9 0 15,0 0-15,-9 0 16,0 0-1,9 0-15,-1 0 16,-8 0 0,0 0-16,0 0 15,9 0-15,-9 0 16,0 0 0,0 0-16,-1 0 15,1 0 1,0 0-16,0 0 15,0 0-15,0 0 16,0 0 0,0 0-16,-1 0 15,28 0 1,-9-9-16,-9 9 16,0 0-16,-9 0 15,-1 0 1,1 0-16,0 0 15,0 0 1,-9 0-16,9 0 16,0 0-16,18 0 15,-1 0 1,-8 0-16,0 0 16,0-9-1,0 9-15,0 0 16,-1 0-16,1 0 15,0 0 1,-9 0-16,9-9 16,0 9-1,0 0-15,-10 0 16,10 0-16,-9 0 16,0 0-1,0-9-15,0 9 16,0 0-1,-1 0-15,1 0 16,0 0 0,0 0-16,0 0 15,0 0-15,0 0 16,0 0 0,-1 0-16,1 0 15,0-9-15,0 9 16,0 0-1,0 0-15,0-9 16,0 9 0,-1-9-16,1 9 15,0 0-15,0 0 16,-9 0 0,0 0-16,0 0 15,0 0 1,0 0-16,-27 0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0.600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1991 8082 0,'0'0'0,"0"0"16,0 0-16,0 0 16,0 0-1,0 0-15,0 0 16,34 0-1,-34 0-15,0 0 16,44 0-16,-44 0 16,45 0-1,-12 0-15,1 0 16,0 0 0,-1 0-16,1 0 15,-1 0-15,1 0 16,-1 0-1,1 0-15,-1 0 16,12 0-16,-1 0 16,1 0-1,0 0-15,-1 0 16,1 0 0,-11 0-16,-1 0 15,1 0 1,-1 0-16,-33 0 15,56 0-15,-56 0 16,45 0 0,-45 0-16,44 0 15,-10 0 1,-34 0-16,56 0 16,-23 0-16,1 0 15,-1 0 1,1 0-16,-1 0 15,1 0 1,-1 0-16,-33 0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1.698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6628 8073 0,'0'0'0,"0"0"15,0 0 1,0 0-16,0 0 15,0 0 1,0 0-16,0 0 16,0 0-16,27 0 15,-27 0 1,0 0-16,36 0 16,-36 0-1,45 0-15,-18 0 16,-1 0-16,1 0 15,0 0 1,0 0-16,0 0 16,0 0-1,9 0-15,-9 0 16,9-9-16,0 9 16,-1-9-1,-8 0-15,9 9 16,-9-9-16,0 0 15,0 0 1,0 9-16,0 0 16,0-9-1,0 9-15,-1 0 16,1 0 0,0 0-16,0 0 15,0 0 1,9 0-16,-36 0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3.047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12090 7260 0,'0'0'0,"0"0"16,0 0-16,0 0 15,0 0 1,0 0-16,35 0 16,-35 0-1,0 0-15,48 0 16,-48 0-16,47 0 15,-47 0 1,47 0-16,-47 0 16,82 0-1,-35 0-15,0 0 16,0 0 0,0 0-16,0 0 15,0 0-15,0 0 16,1 0-1,-1 0-15,0 0 16,-12 0 0,12 0-16,0 0 15,-12 0-15,12 0 16,1 0 0,-1 0-16,-12 0 15,12 0-15,0 0 16,-12 0-1,12 0-15,-11 0 16,-1 0 0,0 0-16,1 0 15,-1 0 1,0 0-16,1 0 16,-1-32-16,0 32 15,0 0 1,1 0-16,-1 0 15,0 0 1,1 0-16,-1 0 16,0-31-16,1 31 15,-1 0 1,0 0-16,0-31 16,12-1-16,-47 32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8.19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12485 8975 0,'0'0'0,"0"0"16,0 0-16,0 0 16,0 0-1,0 0-15,0 0 16,0 0-1,0 0-15,0 0 16,0 0-16,0 0 16,0 0-1,0 0-15,0 0 16,0 0 0,0 0-16,0 0 15,27 0-15,-27 0 16,27 0-1,-27 0-15,35 0 16,-8 0 0,0 0-16,9 0 15,0 0-15,0 0 16,0 0 0,9 0-16,-1 0 15,1 0 1,0 0-16,0 0 15,0 0-15,0 0 16,0 0 0,-1-9-16,1 0 15,0 0 1,0 9-16,0 0 16,0 0-16,-1-9 15,-8 9 1,9 0-16,-9 0 15,0 0 1,0 0-16,0 0 16,0 0-16,-1 0 15,1 0 1,0 0-16,0 0 16,-9 0-1,-27 0-15,36 0 16,-36 0-16,0 0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9.735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2404 9904 0,'0'0'0,"0"0"15,0 0-15,0 0 16,0 0-16,0 0 16,0 0-1,0 0-15,0 0 16,-36 0 0,9 0-16,0 0 15,-9 0 1,0 0-16,-9 9 15,1-9-15,-10 9 16,0-9 0,0 0-16,0 0 15,9 0 1,1 0-16,8 0 16,0 0-16,0 0 15,0 0 1,0 0-16,-9 0 15,10 0 1,-1 0-16,0 0 16,0 0-16,0-9 15,0 9 1,0 0-16,9 0 16,-9 0-1,1 0-15,-1 0 16,0 0-16,9 0 15,0 0 1,0 0-16,0 0 16,27 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1.26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7489 9940 0,'0'0'16,"0"0"-16,0 0 15,0 0 1,0 0-16,0 0 16,0 0-1,0 0-15,-27 9 16,27-9-16,-45 0 16,9 0-1,1 0-15,-10 0 16,-9 0-1,0 0-15,-9 0 16,1 0-16,-1 0 16,0 0-1,-9 0-15,-9 0 16,1 0-16,8 0 16,0 0-1,1 0-15,-1 0 16,0 0-1,9 0-15,0 0 16,1 0 0,-1 0-16,0 0 15,0 0-15,1 0 16,-1 0 0,0 0-16,0 0 15,0 0 1,1 0-16,-1 0 15,0 9-15,0-9 16,0 0 0,1 0-16,8 0 15,0 0-15,9 0 16,0 0 0,-8 0-16,-1 0 15,0 0 1,0 0-16,0 0 15,1 0 1,-1 0-16,0 0 16,0-9-16,0 9 15,9 0 1,-8 0-16,8 0 16,-9 0-1,0 0-15,0 0 16,-8 0-16,-1 0 15,9 0 1,0 9-16,0-9 16,0 0-1,1 9-15,-1-9 16,9 9-16,0-9 16,9 0-1,0 0-15,10 0 16,-1 0-1,0 0-15,27 0 16,-36 0-16,36 0 16,-27 0-1,27 0-15,0 0 16,0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5.636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4960 11960 0,'0'0'0,"0"0"0,0 0 16,0 0-16,0 0 15,0 0 1,0 0-16,0 0 16,0 0-16,0 0 15,-27 0 1,27 0-16,-27 0 15,27 0 1,-36 0-16,9 0 16,0 0-1,0 0-15,1 0 16,-1 0-16,0-9 16,0 0-1,-9 9-15,0 0 16,9 0-1,0 0-15,0-9 16,0 9-16,0 0 16,1 0-1,-1-9-15,0 9 16,0 0-16,0-9 16,0 9-1,0 0-15,0-9 16,0 9-1,-9 0-15,1 0 16,-1 0 0,0 0-16,9 0 15,-9 0-15,0-9 16,0 9 0,9 0-16,0 0 15,-8 0 1,8 0-16,-9 0 15,9-9-15,-9 9 16,0-9 0,0 9-16,0 0 15,1 0 1,-1 0-16,0 0 16,0 0-16,0 0 15,0 0 1,0 0-16,-9 0 15,1 0 1,-1 0-16,-9 0 16,0 0-1,0 0-15,0 0 16,1 0-16,-1 0 16,0 0-1,0 0-15,0 0 16,1 0-1,-1 0-15,0 0 16,0 9-16,-9-9 16,1 0-1,-1 0-15,0 0 16,0 0-16,0 9 16,1-9-1,-10 0-15,9 0 16,0 0-1,10 0-15,-1 0 16,0 0 0,0 0-16,0 0 15,1 0-15,-1 9 16,9-9 0,0 9-16,9-9 15,9 0 1,0 0-16,0 0 15,27 0-15,-35 0 16,35 0 0,-36 0-16,36 0 15,-27 0 1,27 0-16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8.26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1390 11942 0,'0'0'0,"0"0"15,0 0 1,0 0-16,0 0 16,0 0-1,0 0-15,0 0 16,0 0 0,0 0-16,-36-9 15,36 9-15,-36-9 16,10 0-1,-1 0-15,-9 0 16,0 0 0,0 9-16,-9 0 15,9 0-15,36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5.26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17382 3951 0,'0'0'16,"0"0"-16,0 0 16,0 0-1,0 0-15,0 0 16,0 0-16,0 0 16,0 0-1,0 0-15,27 0 16,-27 0-1,45 0-15,-19 0 16,10 0-16,0 0 16,0 0-1,0-9-15,-36 9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56.88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8332 12871 0,'0'0'0,"0"0"16,0 0 0,0 0-16,0 0 15,0 0 1,0 0-16,0 0 15,0 0 1,0 0-16,0 0 16,0 0-16,27 0 15,-27 0 1,0 0-16,27 0 16,-27 0-1,0 0-15,36 0 16,-36 0-16,36 0 15,-36 0 1,45 0-16,-19 0 16,1 0-1,0 0-15,0 0 16,-27 0-16,45 0 16,-45 0-1,45 0-15,-45 0 16,45 0-1,-45 0-15,45 0 16,-45 0-16,35 0 16,-35 0-1,45 0-15,-45 0 16,45 0 0,-45 0-16,36 0 15,-9 0-15,-27 0 16,36 0-1,-9 0-15,-27 0 16,45 0 0,-45 0-16,35 0 15,-35 0-15,36 0 16,-36 0 0,36 0-16,-9 0 15,0 0 1,0 0-16,0-9 15,0 9-15,0-9 16,8 9 0,1-9-16,0 9 15,0-9 1,0 0-16,9 0 16,0 0-1,0 9-15,-1-9 16,1 9-16,0-9 15,0 9 1,0 0-16,0 0 16,-1 0-1,10-9-15,0 9 16,0 0-16,0 0 16,-1 0-1,-8 0-15,0 0 16,0 0-16,9 0 15,0 0 1,-10 0-16,1 0 16,0 0-1,0 0-15,0 0 16,0 0 0,0 0-16,-1 0 15,10 0-15,0 9 16,0-9-1,9 0-15,-10 0 16,1 0 0,0 0-16,0 0 15,0 0-15,-9 0 16,8 0 0,-8 0-16,0 0 15,0 0 1,0 0-16,0 0 15,-1 0-15,19 0 16,-9 0 0,-9 0-16,-9 0 15,0 0 1,-1 0-16,-8 0 16,0 0-16,0 0 15,0-9 1,0 9-16,0 0 15,-27 0 1,36 0-16,-36 0 16,36 0-16,-36 0 15,27 0 1,-27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8.30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13131 4853 0,'0'0'16,"0"0"0,0 0-16,0 0 15,0 0-15,0 0 16,0 0 0,0 0-16,0 0 15,0 0 1,0 0-16,-27 0 15,27 0-15,-36 18 16,36-18 0,-45 9-16,18-9 15,0 9 1,0-9-16,0 0 16,0 0-1,0 0-15,1 0 16,-1 0-16,0 0 15,-27 0-15,9 0 16,9 0 0,0 0-16,0 0 15,10 0 1,-10 0-16,9 0 16,0 0-1,-9 0-15,0 0 16,0 0-16,-18 0 15,1 0 1,8 0-16,0 0 16,0 0-1,9 0-15,0 0 16,0 0-16,1 0 16,-1 0-1,0 0-15,0 0 16,0 0-1,0 0-15,0 0 16,9 0-16,0 0 16,1 0-1,26 0-15,-36 0 16,36 0 0,0 0-16,-27 0 15,27 0 1,0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9.82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20969 4853 0,'0'0'16,"0"0"-1,0 0-15,0 0 16,0 0-16,0 0 16,0 0-1,-27 0-15,27 0 16,-44 18 0,17-9-16,-9-9 15,-9 0-15,-9 0 16,0 0-1,1 0-15,-1 0 16,-9 0-16,0 0 16,0 9-1,-8-9-15,-1 0 16,0 0 0,0 0-16,-8 0 15,8 0-15,0 0 16,0 0-1,10 0-15,-1 0 16,0 0 0,0 0-16,0 0 15,1 0-15,8 0 16,0 0 0,9 0-16,0 0 15,10 0-15,-1 0 16,0 0-1,0 0-15,9 0 16,0 0 0,0 0-16,27 0 15,-36 0 1,36 0-16,-27 0 16,27 0-16,0 0 15,-27 0 1,27 0-16,0 0 15,0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2.02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19364 5836 0,'0'0'0,"0"0"15,0 0-15,0 0 16,0 0-1,0 0-15,0 0 16,0 0-16,0 0 16,0 0-1,0 0-15,0 0 16,-27 0 0,27 0-16,-36 0 15,9 0-15,0 0 16,0 0-1,1 0-15,-1 0 16,-9 0 0,0 0-16,0 0 15,0 0-15,0 0 16,0 0 0,0 0-16,1 0 15,-1 0 1,-9 0-16,0 0 15,-9 0-15,9 0 16,1 0 0,-10 0-16,9 0 15,0 0 1,0 0-16,0 0 16,0 0-16,1 0 15,-1 0 1,0 0-16,0 0 15,0 0 1,0 0-16,1 0 16,-1 0-16,0 0 15,-9 0 1,0 0-16,0 0 16,1 0-1,-1 0-15,9 0 16,0 0-16,0 0 15,0 0 1,1 0-16,-10 0 16,9 0-1,0 0-15,0 0 16,9 0-16,0 0 16,1 0-1,-1 0-15,0 0 16,0 0-1,0 0-15,0 0 16,0 0-16,0 0 16,1 0-1,-1 0-15,0 0 16,0 0 0,0 0-16,0 0 15,0 0-15,0 0 16,1 0-1,-1 0-15,9 0 16,-9 0-16,0 0 16,0 0-1,9 0-15,0 0 16,0 0 0,1 0-16,-1 0 15,0 0-15,0 0 16,0 0-1,0 0-15,0 0 16,0 0 0,0 0-16,0 0 15,1 0-15,-1 0 16,27 0 0,-45 0-16,45 0 15,-36 0 1,36 0-16,-36 0 15,36 0-15,-27 0 16,27 0 0,0 0-16,-27 0 15,27 0 1,0 0-16,0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4.16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23606 5746 0,'0'0'0,"0"0"16,0 0 0,0 0-16,0 0 15,0 0-15,0 0 16,0 0 0,0 0-16,0 0 15,0 0 1,0 0-16,0 0 15,0 0 1,0 0-16,-27 0 16,27 0-16,-36 0 15,10 0 1,-1 0-16,-9 0 16,0 0-16,-9 0 15,-9 0 1,0 0-16,1 0 15,-1 0 1,0 0-16,0 0 16,-9 0-1,1 0-15,-1 9 16,0-9-16,0 0 16,0 0-1,1 0-15,-1 0 16,0 0-16,0 0 15,10 0 1,-1 0-16,0 0 16,0 0-1,0 0-15,0 0 16,1 0 0,-10 0-16,9 0 15,-9 0-15,0 0 16,1 0-1,-1 0-15,0 0 16,0 0 0,1 0-16,8 0 15,0 0-15,0 0 16,-9 0 0,1 0-16,-1 0 15,0 0-15,0 0 16,0 0-1,1 0-15,-1 0 16,0 0 0,0 0-16,1 0 15,-1 9-15,0-9 16,0 9 0,0 0-16,1-9 15,-1 9 1,0-9-16,0 9 15,0-9 1,-8 9-16,8 0 16,0-9-16,0 0 15,10 0 1,-1 9-16,0-9 16,9 0-16,0 0 15,0 0 1,1 9-16,-1-9 15,0 0 1,9 0-16,0 0 16,0 0-1,0 0-15,0 0 16,1 0-16,8 0 16,-9-9-1,36 9-15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8.20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20117 6756 0,'0'0'0,"0"0"15,0 0-15,0 0 16,0 0-16,0 0 16,0 0-1,0 0-15,0 0 16,0 0 0,-27 0-16,27 0 15,-27 0-15,27 0 16,-44 0-1,17 0-15,0 0 16,0 0 0,-9 0-16,0 0 15,0 0-15,0 0 16,1 0 0,-1 0-16,0 0 15,0-9 1,0 9-16,-9-9 15,0 9-15,1-9 16,-1 9 0,9 0-16,-9 0 15,9 0 1,-9 0-16,9 0 16,0 0-16,1-9 15,-1 9 1,0 0-16,0 0 15,0 0 1,0 0-16,9 0 16,0 0-16,0 0 15,1 0 1,-1 0-16,27 0 16,-36 0-1,36 0-15,-27 0 16,27 0-16,0 0 15,0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9.50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18386 6702 0,'0'0'0,"0"0"16,0 0-1,0 0-15,0 0 16,0 0-16,0 0 15,0 0 1,0 0-16,0 0 16,-36 0-1,10 0-15,-1 0 16,-9 0-16,-9 0 16,9 0-1,-9 0-15,0 0 16,0 0-16,-8 0 15,-1 0 1,-9 0-16,0 0 16,-8 0-1,-1 0-15,0 0 16,9 0 0,0 0-16,1 0 15,-1 0-15,0 0 16,9 0-1,9 0-15,1 0 16,-1 0-16,-9 0 16,0 0-1,0 0-15,1 0 16,-1 0 0,0 0-16,0 0 15,9 0-15,0 0 16,1 0-1,-1 0-15,0 0 16,0 9 0,0-9-16,0 0 15,9 0-15,1 0 16,-1 0 0,9 0-16,0 0 15,0 0 1,0 0-16,0 0 15,27 0 1,-36 0-16,36 0 16,-27 0-16,27 0 15,0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556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Google Shape;225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0" name="Google Shape;225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478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741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60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1" name="Google Shape;22551;g99a6a764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2" name="Google Shape;22552;g99a6a764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16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226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32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163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723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40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27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29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0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png" /><Relationship Id="rId4" Type="http://schemas.openxmlformats.org/officeDocument/2006/relationships/image" Target="../media/image2.png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7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8.png" /><Relationship Id="rId5" Type="http://schemas.openxmlformats.org/officeDocument/2006/relationships/image" Target="../media/image2.png" /><Relationship Id="rId4" Type="http://schemas.openxmlformats.org/officeDocument/2006/relationships/image" Target="../media/image11.png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8.png" /><Relationship Id="rId4" Type="http://schemas.openxmlformats.org/officeDocument/2006/relationships/image" Target="../media/image6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5.png" /><Relationship Id="rId4" Type="http://schemas.openxmlformats.org/officeDocument/2006/relationships/image" Target="../media/image6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2.png" /><Relationship Id="rId4" Type="http://schemas.openxmlformats.org/officeDocument/2006/relationships/image" Target="../media/image9.png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8.png" /><Relationship Id="rId4" Type="http://schemas.openxmlformats.org/officeDocument/2006/relationships/image" Target="../media/image6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0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5.png" /><Relationship Id="rId4" Type="http://schemas.openxmlformats.org/officeDocument/2006/relationships/image" Target="../media/image8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765125" y="469025"/>
            <a:ext cx="3378799" cy="482384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1800" y="3157975"/>
            <a:ext cx="50004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20675" y="-69000"/>
            <a:ext cx="3435819" cy="3226884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l="10744" t="43971" r="5250" b="12136"/>
          <a:stretch/>
        </p:blipFill>
        <p:spPr>
          <a:xfrm>
            <a:off x="6208607" y="-69000"/>
            <a:ext cx="1377419" cy="68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t="12845" r="30771" b="14580"/>
          <a:stretch/>
        </p:blipFill>
        <p:spPr>
          <a:xfrm>
            <a:off x="5054675" y="619100"/>
            <a:ext cx="4205775" cy="467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19721" t="24501" r="29671" b="-4938"/>
          <a:stretch/>
        </p:blipFill>
        <p:spPr>
          <a:xfrm>
            <a:off x="7149075" y="-78874"/>
            <a:ext cx="2300823" cy="349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l="56369" t="6911" r="6160" b="5153"/>
          <a:stretch/>
        </p:blipFill>
        <p:spPr>
          <a:xfrm rot="5400000" flipH="1">
            <a:off x="2773551" y="4145526"/>
            <a:ext cx="688100" cy="15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846200" y="1459925"/>
            <a:ext cx="5451600" cy="17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6">
            <a:alphaModFix/>
          </a:blip>
          <a:srcRect l="10590" t="10545" r="7118" b="13805"/>
          <a:stretch/>
        </p:blipFill>
        <p:spPr>
          <a:xfrm rot="-5400000">
            <a:off x="-405849" y="2484700"/>
            <a:ext cx="2989198" cy="26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7">
            <a:alphaModFix/>
          </a:blip>
          <a:srcRect l="7058" t="18522" r="6868" b="10940"/>
          <a:stretch/>
        </p:blipFill>
        <p:spPr>
          <a:xfrm>
            <a:off x="-224925" y="-408025"/>
            <a:ext cx="2674722" cy="2095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2"/>
          <p:cNvGrpSpPr/>
          <p:nvPr/>
        </p:nvGrpSpPr>
        <p:grpSpPr>
          <a:xfrm>
            <a:off x="-1518992" y="1782117"/>
            <a:ext cx="2447903" cy="4116751"/>
            <a:chOff x="5540550" y="165863"/>
            <a:chExt cx="1864075" cy="3134900"/>
          </a:xfrm>
        </p:grpSpPr>
        <p:sp>
          <p:nvSpPr>
            <p:cNvPr id="20" name="Google Shape;20;p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2"/>
          <p:cNvGrpSpPr/>
          <p:nvPr/>
        </p:nvGrpSpPr>
        <p:grpSpPr>
          <a:xfrm>
            <a:off x="7736358" y="-320158"/>
            <a:ext cx="2447903" cy="4116751"/>
            <a:chOff x="5540550" y="165863"/>
            <a:chExt cx="1864075" cy="3134900"/>
          </a:xfrm>
        </p:grpSpPr>
        <p:sp>
          <p:nvSpPr>
            <p:cNvPr id="620" name="Google Shape;620;p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4_1_1">
    <p:spTree>
      <p:nvGrpSpPr>
        <p:cNvPr id="1" name="Shape 20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0" name="Google Shape;20720;p31"/>
          <p:cNvSpPr/>
          <p:nvPr/>
        </p:nvSpPr>
        <p:spPr>
          <a:xfrm flipH="1">
            <a:off x="5751520" y="-51976"/>
            <a:ext cx="3495180" cy="3282635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1" name="Google Shape;20721;p31"/>
          <p:cNvSpPr/>
          <p:nvPr/>
        </p:nvSpPr>
        <p:spPr>
          <a:xfrm flipH="1">
            <a:off x="-78825" y="-12"/>
            <a:ext cx="3712187" cy="529981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22" name="Google Shape;20722;p31"/>
          <p:cNvPicPr preferRelativeResize="0"/>
          <p:nvPr/>
        </p:nvPicPr>
        <p:blipFill rotWithShape="1">
          <a:blip r:embed="rId2">
            <a:alphaModFix/>
          </a:blip>
          <a:srcRect l="44877" t="9919" r="-981" b="8367"/>
          <a:stretch/>
        </p:blipFill>
        <p:spPr>
          <a:xfrm flipH="1">
            <a:off x="7934301" y="-125725"/>
            <a:ext cx="1269298" cy="178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3" name="Google Shape;20723;p31"/>
          <p:cNvPicPr preferRelativeResize="0"/>
          <p:nvPr/>
        </p:nvPicPr>
        <p:blipFill rotWithShape="1">
          <a:blip r:embed="rId3">
            <a:alphaModFix/>
          </a:blip>
          <a:srcRect l="3562" t="24550" r="3664" b="11633"/>
          <a:stretch/>
        </p:blipFill>
        <p:spPr>
          <a:xfrm rot="-5400000" flipH="1">
            <a:off x="-503162" y="3431063"/>
            <a:ext cx="2254701" cy="14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4" name="Google Shape;20724;p31"/>
          <p:cNvPicPr preferRelativeResize="0"/>
          <p:nvPr/>
        </p:nvPicPr>
        <p:blipFill rotWithShape="1">
          <a:blip r:embed="rId4">
            <a:alphaModFix/>
          </a:blip>
          <a:srcRect l="10744" t="5578" r="5250" b="12136"/>
          <a:stretch/>
        </p:blipFill>
        <p:spPr>
          <a:xfrm>
            <a:off x="8172624" y="3851925"/>
            <a:ext cx="2190527" cy="2051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25" name="Google Shape;20725;p31"/>
          <p:cNvGrpSpPr/>
          <p:nvPr/>
        </p:nvGrpSpPr>
        <p:grpSpPr>
          <a:xfrm>
            <a:off x="-1120667" y="1507417"/>
            <a:ext cx="2447903" cy="4116751"/>
            <a:chOff x="5540550" y="165863"/>
            <a:chExt cx="1864075" cy="3134900"/>
          </a:xfrm>
        </p:grpSpPr>
        <p:sp>
          <p:nvSpPr>
            <p:cNvPr id="20726" name="Google Shape;20726;p31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7" name="Google Shape;20727;p31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8" name="Google Shape;20728;p31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9" name="Google Shape;20729;p31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0" name="Google Shape;20730;p31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1" name="Google Shape;20731;p31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2" name="Google Shape;20732;p31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3" name="Google Shape;20733;p31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4" name="Google Shape;20734;p31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5" name="Google Shape;20735;p31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6" name="Google Shape;20736;p31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7" name="Google Shape;20737;p31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8" name="Google Shape;20738;p31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9" name="Google Shape;20739;p31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0" name="Google Shape;20740;p31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1" name="Google Shape;20741;p31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2" name="Google Shape;20742;p31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3" name="Google Shape;20743;p31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4" name="Google Shape;20744;p31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5" name="Google Shape;20745;p31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6" name="Google Shape;20746;p31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7" name="Google Shape;20747;p31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8" name="Google Shape;20748;p31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9" name="Google Shape;20749;p31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0" name="Google Shape;20750;p31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1" name="Google Shape;20751;p31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2" name="Google Shape;20752;p31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3" name="Google Shape;20753;p31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4" name="Google Shape;20754;p31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5" name="Google Shape;20755;p31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6" name="Google Shape;20756;p31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7" name="Google Shape;20757;p31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8" name="Google Shape;20758;p31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9" name="Google Shape;20759;p31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0" name="Google Shape;20760;p31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1" name="Google Shape;20761;p31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2" name="Google Shape;20762;p31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3" name="Google Shape;20763;p31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4" name="Google Shape;20764;p31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5" name="Google Shape;20765;p31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6" name="Google Shape;20766;p31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7" name="Google Shape;20767;p31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8" name="Google Shape;20768;p31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9" name="Google Shape;20769;p31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0" name="Google Shape;20770;p31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1" name="Google Shape;20771;p31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2" name="Google Shape;20772;p31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3" name="Google Shape;20773;p31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4" name="Google Shape;20774;p31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5" name="Google Shape;20775;p31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6" name="Google Shape;20776;p31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7" name="Google Shape;20777;p31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8" name="Google Shape;20778;p31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9" name="Google Shape;20779;p31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0" name="Google Shape;20780;p31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1" name="Google Shape;20781;p31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2" name="Google Shape;20782;p31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3" name="Google Shape;20783;p31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4" name="Google Shape;20784;p31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5" name="Google Shape;20785;p31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6" name="Google Shape;20786;p31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7" name="Google Shape;20787;p31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8" name="Google Shape;20788;p31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9" name="Google Shape;20789;p31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0" name="Google Shape;20790;p31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1" name="Google Shape;20791;p31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2" name="Google Shape;20792;p31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3" name="Google Shape;20793;p31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4" name="Google Shape;20794;p31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5" name="Google Shape;20795;p31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6" name="Google Shape;20796;p31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7" name="Google Shape;20797;p31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8" name="Google Shape;20798;p31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9" name="Google Shape;20799;p31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0" name="Google Shape;20800;p31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1" name="Google Shape;20801;p31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2" name="Google Shape;20802;p31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3" name="Google Shape;20803;p31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4" name="Google Shape;20804;p31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5" name="Google Shape;20805;p31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6" name="Google Shape;20806;p31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7" name="Google Shape;20807;p31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8" name="Google Shape;20808;p31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9" name="Google Shape;20809;p31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0" name="Google Shape;20810;p31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1" name="Google Shape;20811;p31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2" name="Google Shape;20812;p31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3" name="Google Shape;20813;p31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4" name="Google Shape;20814;p31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5" name="Google Shape;20815;p31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6" name="Google Shape;20816;p31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7" name="Google Shape;20817;p31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8" name="Google Shape;20818;p31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9" name="Google Shape;20819;p31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0" name="Google Shape;20820;p31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1" name="Google Shape;20821;p31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2" name="Google Shape;20822;p31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3" name="Google Shape;20823;p31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4" name="Google Shape;20824;p31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5" name="Google Shape;20825;p31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6" name="Google Shape;20826;p31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7" name="Google Shape;20827;p31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8" name="Google Shape;20828;p31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9" name="Google Shape;20829;p31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0" name="Google Shape;20830;p31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1" name="Google Shape;20831;p31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2" name="Google Shape;20832;p31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3" name="Google Shape;20833;p31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4" name="Google Shape;20834;p31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5" name="Google Shape;20835;p31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6" name="Google Shape;20836;p31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7" name="Google Shape;20837;p31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8" name="Google Shape;20838;p31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9" name="Google Shape;20839;p31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0" name="Google Shape;20840;p31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1" name="Google Shape;20841;p31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2" name="Google Shape;20842;p31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3" name="Google Shape;20843;p31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4" name="Google Shape;20844;p31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5" name="Google Shape;20845;p31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6" name="Google Shape;20846;p31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7" name="Google Shape;20847;p31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8" name="Google Shape;20848;p31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9" name="Google Shape;20849;p31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0" name="Google Shape;20850;p31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1" name="Google Shape;20851;p31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2" name="Google Shape;20852;p31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3" name="Google Shape;20853;p31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4" name="Google Shape;20854;p31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5" name="Google Shape;20855;p31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6" name="Google Shape;20856;p31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7" name="Google Shape;20857;p31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8" name="Google Shape;20858;p31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9" name="Google Shape;20859;p31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0" name="Google Shape;20860;p31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1" name="Google Shape;20861;p31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2" name="Google Shape;20862;p31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3" name="Google Shape;20863;p31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4" name="Google Shape;20864;p31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5" name="Google Shape;20865;p31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6" name="Google Shape;20866;p31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7" name="Google Shape;20867;p31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8" name="Google Shape;20868;p31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9" name="Google Shape;20869;p31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0" name="Google Shape;20870;p31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1" name="Google Shape;20871;p31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2" name="Google Shape;20872;p31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3" name="Google Shape;20873;p31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4" name="Google Shape;20874;p31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5" name="Google Shape;20875;p31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6" name="Google Shape;20876;p31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7" name="Google Shape;20877;p31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8" name="Google Shape;20878;p31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9" name="Google Shape;20879;p31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0" name="Google Shape;20880;p31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1" name="Google Shape;20881;p31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2" name="Google Shape;20882;p31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3" name="Google Shape;20883;p31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4" name="Google Shape;20884;p31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5" name="Google Shape;20885;p31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6" name="Google Shape;20886;p31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7" name="Google Shape;20887;p31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8" name="Google Shape;20888;p31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9" name="Google Shape;20889;p31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0" name="Google Shape;20890;p31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1" name="Google Shape;20891;p31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2" name="Google Shape;20892;p31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3" name="Google Shape;20893;p31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4" name="Google Shape;20894;p31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5" name="Google Shape;20895;p31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6" name="Google Shape;20896;p31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7" name="Google Shape;20897;p31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8" name="Google Shape;20898;p31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9" name="Google Shape;20899;p31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0" name="Google Shape;20900;p31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1" name="Google Shape;20901;p31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2" name="Google Shape;20902;p31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3" name="Google Shape;20903;p31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4" name="Google Shape;20904;p31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5" name="Google Shape;20905;p31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6" name="Google Shape;20906;p31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7" name="Google Shape;20907;p31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8" name="Google Shape;20908;p31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9" name="Google Shape;20909;p31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0" name="Google Shape;20910;p31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1" name="Google Shape;20911;p31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2" name="Google Shape;20912;p31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3" name="Google Shape;20913;p31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4" name="Google Shape;20914;p31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5" name="Google Shape;20915;p31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6" name="Google Shape;20916;p31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7" name="Google Shape;20917;p31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8" name="Google Shape;20918;p31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9" name="Google Shape;20919;p31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0" name="Google Shape;20920;p31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1" name="Google Shape;20921;p31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2" name="Google Shape;20922;p31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3" name="Google Shape;20923;p31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4" name="Google Shape;20924;p31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5" name="Google Shape;20925;p31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6" name="Google Shape;20926;p31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7" name="Google Shape;20927;p31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8" name="Google Shape;20928;p31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9" name="Google Shape;20929;p31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0" name="Google Shape;20930;p31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1" name="Google Shape;20931;p31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2" name="Google Shape;20932;p31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3" name="Google Shape;20933;p31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4" name="Google Shape;20934;p31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5" name="Google Shape;20935;p31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6" name="Google Shape;20936;p31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7" name="Google Shape;20937;p31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8" name="Google Shape;20938;p31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9" name="Google Shape;20939;p31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0" name="Google Shape;20940;p31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1" name="Google Shape;20941;p31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2" name="Google Shape;20942;p31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3" name="Google Shape;20943;p31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4" name="Google Shape;20944;p31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5" name="Google Shape;20945;p31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6" name="Google Shape;20946;p31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7" name="Google Shape;20947;p31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8" name="Google Shape;20948;p31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9" name="Google Shape;20949;p31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0" name="Google Shape;20950;p31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1" name="Google Shape;20951;p31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2" name="Google Shape;20952;p31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3" name="Google Shape;20953;p31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4" name="Google Shape;20954;p31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5" name="Google Shape;20955;p31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6" name="Google Shape;20956;p31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7" name="Google Shape;20957;p31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8" name="Google Shape;20958;p31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9" name="Google Shape;20959;p31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0" name="Google Shape;20960;p31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1" name="Google Shape;20961;p31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2" name="Google Shape;20962;p31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3" name="Google Shape;20963;p31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4" name="Google Shape;20964;p31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5" name="Google Shape;20965;p31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6" name="Google Shape;20966;p31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7" name="Google Shape;20967;p31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8" name="Google Shape;20968;p31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9" name="Google Shape;20969;p31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0" name="Google Shape;20970;p31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1" name="Google Shape;20971;p31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2" name="Google Shape;20972;p31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3" name="Google Shape;20973;p31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4" name="Google Shape;20974;p31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5" name="Google Shape;20975;p31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6" name="Google Shape;20976;p31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7" name="Google Shape;20977;p31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8" name="Google Shape;20978;p31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9" name="Google Shape;20979;p31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0" name="Google Shape;20980;p31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1" name="Google Shape;20981;p31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2" name="Google Shape;20982;p31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3" name="Google Shape;20983;p31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4" name="Google Shape;20984;p31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5" name="Google Shape;20985;p31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6" name="Google Shape;20986;p31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7" name="Google Shape;20987;p31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8" name="Google Shape;20988;p31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9" name="Google Shape;20989;p31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0" name="Google Shape;20990;p31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1" name="Google Shape;20991;p31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2" name="Google Shape;20992;p31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3" name="Google Shape;20993;p31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4" name="Google Shape;20994;p31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5" name="Google Shape;20995;p31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6" name="Google Shape;20996;p31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7" name="Google Shape;20997;p31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8" name="Google Shape;20998;p31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9" name="Google Shape;20999;p31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0" name="Google Shape;21000;p31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1" name="Google Shape;21001;p31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2" name="Google Shape;21002;p31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3" name="Google Shape;21003;p31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4" name="Google Shape;21004;p31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5" name="Google Shape;21005;p31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6" name="Google Shape;21006;p31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7" name="Google Shape;21007;p31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8" name="Google Shape;21008;p31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9" name="Google Shape;21009;p31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0" name="Google Shape;21010;p31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1" name="Google Shape;21011;p31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2" name="Google Shape;21012;p31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3" name="Google Shape;21013;p31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4" name="Google Shape;21014;p31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5" name="Google Shape;21015;p31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6" name="Google Shape;21016;p31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7" name="Google Shape;21017;p31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8" name="Google Shape;21018;p31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9" name="Google Shape;21019;p31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0" name="Google Shape;21020;p31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1" name="Google Shape;21021;p31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2" name="Google Shape;21022;p31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3" name="Google Shape;21023;p31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4" name="Google Shape;21024;p31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5" name="Google Shape;21025;p31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6" name="Google Shape;21026;p31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7" name="Google Shape;21027;p31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8" name="Google Shape;21028;p31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9" name="Google Shape;21029;p31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0" name="Google Shape;21030;p31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1" name="Google Shape;21031;p31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2" name="Google Shape;21032;p31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3" name="Google Shape;21033;p31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4" name="Google Shape;21034;p31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5" name="Google Shape;21035;p31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6" name="Google Shape;21036;p31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7" name="Google Shape;21037;p31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8" name="Google Shape;21038;p31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9" name="Google Shape;21039;p31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0" name="Google Shape;21040;p31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1" name="Google Shape;21041;p31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2" name="Google Shape;21042;p31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3" name="Google Shape;21043;p31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4" name="Google Shape;21044;p31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5" name="Google Shape;21045;p31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6" name="Google Shape;21046;p31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7" name="Google Shape;21047;p31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8" name="Google Shape;21048;p31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9" name="Google Shape;21049;p31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0" name="Google Shape;21050;p31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1" name="Google Shape;21051;p31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2" name="Google Shape;21052;p31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3" name="Google Shape;21053;p31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4" name="Google Shape;21054;p31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5" name="Google Shape;21055;p31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6" name="Google Shape;21056;p31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7" name="Google Shape;21057;p31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8" name="Google Shape;21058;p31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9" name="Google Shape;21059;p31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0" name="Google Shape;21060;p31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1" name="Google Shape;21061;p31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2" name="Google Shape;21062;p31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3" name="Google Shape;21063;p31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4" name="Google Shape;21064;p31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5" name="Google Shape;21065;p31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6" name="Google Shape;21066;p31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7" name="Google Shape;21067;p31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8" name="Google Shape;21068;p31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9" name="Google Shape;21069;p31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0" name="Google Shape;21070;p31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1" name="Google Shape;21071;p31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2" name="Google Shape;21072;p31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3" name="Google Shape;21073;p31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4" name="Google Shape;21074;p31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5" name="Google Shape;21075;p31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6" name="Google Shape;21076;p31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7" name="Google Shape;21077;p31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8" name="Google Shape;21078;p31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9" name="Google Shape;21079;p31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0" name="Google Shape;21080;p31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1" name="Google Shape;21081;p31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2" name="Google Shape;21082;p31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3" name="Google Shape;21083;p31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4" name="Google Shape;21084;p31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5" name="Google Shape;21085;p31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6" name="Google Shape;21086;p31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7" name="Google Shape;21087;p31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8" name="Google Shape;21088;p31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9" name="Google Shape;21089;p31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0" name="Google Shape;21090;p31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1" name="Google Shape;21091;p31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2" name="Google Shape;21092;p31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3" name="Google Shape;21093;p31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4" name="Google Shape;21094;p31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5" name="Google Shape;21095;p31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6" name="Google Shape;21096;p31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7" name="Google Shape;21097;p31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8" name="Google Shape;21098;p31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9" name="Google Shape;21099;p31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0" name="Google Shape;21100;p31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1" name="Google Shape;21101;p31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2" name="Google Shape;21102;p31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3" name="Google Shape;21103;p31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4" name="Google Shape;21104;p31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5" name="Google Shape;21105;p31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6" name="Google Shape;21106;p31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7" name="Google Shape;21107;p31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8" name="Google Shape;21108;p31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9" name="Google Shape;21109;p31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0" name="Google Shape;21110;p31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1" name="Google Shape;21111;p31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2" name="Google Shape;21112;p31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3" name="Google Shape;21113;p31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4" name="Google Shape;21114;p31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5" name="Google Shape;21115;p31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6" name="Google Shape;21116;p31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7" name="Google Shape;21117;p31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8" name="Google Shape;21118;p31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9" name="Google Shape;21119;p31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0" name="Google Shape;21120;p31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1" name="Google Shape;21121;p31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2" name="Google Shape;21122;p31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3" name="Google Shape;21123;p31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4" name="Google Shape;21124;p31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5" name="Google Shape;21125;p31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6" name="Google Shape;21126;p31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7" name="Google Shape;21127;p31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8" name="Google Shape;21128;p31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9" name="Google Shape;21129;p31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0" name="Google Shape;21130;p31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1" name="Google Shape;21131;p31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2" name="Google Shape;21132;p31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3" name="Google Shape;21133;p31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4" name="Google Shape;21134;p31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5" name="Google Shape;21135;p31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6" name="Google Shape;21136;p31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7" name="Google Shape;21137;p31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8" name="Google Shape;21138;p31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9" name="Google Shape;21139;p31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0" name="Google Shape;21140;p31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1" name="Google Shape;21141;p31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2" name="Google Shape;21142;p31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3" name="Google Shape;21143;p31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4" name="Google Shape;21144;p31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5" name="Google Shape;21145;p31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6" name="Google Shape;21146;p31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7" name="Google Shape;21147;p31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8" name="Google Shape;21148;p31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9" name="Google Shape;21149;p31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0" name="Google Shape;21150;p31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1" name="Google Shape;21151;p31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2" name="Google Shape;21152;p31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3" name="Google Shape;21153;p31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4" name="Google Shape;21154;p31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5" name="Google Shape;21155;p31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6" name="Google Shape;21156;p31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7" name="Google Shape;21157;p31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8" name="Google Shape;21158;p31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9" name="Google Shape;21159;p31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0" name="Google Shape;21160;p31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1" name="Google Shape;21161;p31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2" name="Google Shape;21162;p31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3" name="Google Shape;21163;p31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4" name="Google Shape;21164;p31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5" name="Google Shape;21165;p31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6" name="Google Shape;21166;p31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7" name="Google Shape;21167;p31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8" name="Google Shape;21168;p31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9" name="Google Shape;21169;p31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0" name="Google Shape;21170;p31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1" name="Google Shape;21171;p31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2" name="Google Shape;21172;p31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3" name="Google Shape;21173;p31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4" name="Google Shape;21174;p31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5" name="Google Shape;21175;p31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6" name="Google Shape;21176;p31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7" name="Google Shape;21177;p31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8" name="Google Shape;21178;p31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9" name="Google Shape;21179;p31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0" name="Google Shape;21180;p31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1" name="Google Shape;21181;p31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2" name="Google Shape;21182;p31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3" name="Google Shape;21183;p31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4" name="Google Shape;21184;p31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5" name="Google Shape;21185;p31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6" name="Google Shape;21186;p31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7" name="Google Shape;21187;p31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8" name="Google Shape;21188;p31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9" name="Google Shape;21189;p31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0" name="Google Shape;21190;p31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1" name="Google Shape;21191;p31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2" name="Google Shape;21192;p31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3" name="Google Shape;21193;p31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4" name="Google Shape;21194;p31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5" name="Google Shape;21195;p31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6" name="Google Shape;21196;p31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7" name="Google Shape;21197;p31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8" name="Google Shape;21198;p31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9" name="Google Shape;21199;p31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0" name="Google Shape;21200;p31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1" name="Google Shape;21201;p31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2" name="Google Shape;21202;p31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3" name="Google Shape;21203;p31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4" name="Google Shape;21204;p31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5" name="Google Shape;21205;p31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6" name="Google Shape;21206;p31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7" name="Google Shape;21207;p31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8" name="Google Shape;21208;p31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9" name="Google Shape;21209;p31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0" name="Google Shape;21210;p31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1" name="Google Shape;21211;p31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2" name="Google Shape;21212;p31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3" name="Google Shape;21213;p31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4" name="Google Shape;21214;p31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5" name="Google Shape;21215;p31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6" name="Google Shape;21216;p31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7" name="Google Shape;21217;p31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8" name="Google Shape;21218;p31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9" name="Google Shape;21219;p31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0" name="Google Shape;21220;p31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1" name="Google Shape;21221;p31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2" name="Google Shape;21222;p31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3" name="Google Shape;21223;p31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4" name="Google Shape;21224;p31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5" name="Google Shape;21225;p31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6" name="Google Shape;21226;p31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7" name="Google Shape;21227;p31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8" name="Google Shape;21228;p31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9" name="Google Shape;21229;p31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0" name="Google Shape;21230;p31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1" name="Google Shape;21231;p31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2" name="Google Shape;21232;p31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3" name="Google Shape;21233;p31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4" name="Google Shape;21234;p31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5" name="Google Shape;21235;p31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6" name="Google Shape;21236;p31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7" name="Google Shape;21237;p31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8" name="Google Shape;21238;p31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9" name="Google Shape;21239;p31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0" name="Google Shape;21240;p31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1" name="Google Shape;21241;p31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2" name="Google Shape;21242;p31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3" name="Google Shape;21243;p31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4" name="Google Shape;21244;p31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5" name="Google Shape;21245;p31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6" name="Google Shape;21246;p31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7" name="Google Shape;21247;p31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8" name="Google Shape;21248;p31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9" name="Google Shape;21249;p31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0" name="Google Shape;21250;p31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1" name="Google Shape;21251;p31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2" name="Google Shape;21252;p31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3" name="Google Shape;21253;p31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4" name="Google Shape;21254;p31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5" name="Google Shape;21255;p31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6" name="Google Shape;21256;p31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7" name="Google Shape;21257;p31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8" name="Google Shape;21258;p31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9" name="Google Shape;21259;p31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0" name="Google Shape;21260;p31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1" name="Google Shape;21261;p31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2" name="Google Shape;21262;p31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3" name="Google Shape;21263;p31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4" name="Google Shape;21264;p31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5" name="Google Shape;21265;p31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6" name="Google Shape;21266;p31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7" name="Google Shape;21267;p31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8" name="Google Shape;21268;p31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9" name="Google Shape;21269;p31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0" name="Google Shape;21270;p31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1" name="Google Shape;21271;p31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2" name="Google Shape;21272;p31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3" name="Google Shape;21273;p31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4" name="Google Shape;21274;p31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5" name="Google Shape;21275;p31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6" name="Google Shape;21276;p31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7" name="Google Shape;21277;p31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8" name="Google Shape;21278;p31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9" name="Google Shape;21279;p31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0" name="Google Shape;21280;p31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1" name="Google Shape;21281;p31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2" name="Google Shape;21282;p31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3" name="Google Shape;21283;p31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4" name="Google Shape;21284;p31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5" name="Google Shape;21285;p31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6" name="Google Shape;21286;p31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7" name="Google Shape;21287;p31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8" name="Google Shape;21288;p31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9" name="Google Shape;21289;p31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0" name="Google Shape;21290;p31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1" name="Google Shape;21291;p31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2" name="Google Shape;21292;p31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3" name="Google Shape;21293;p31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4" name="Google Shape;21294;p31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5" name="Google Shape;21295;p31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6" name="Google Shape;21296;p31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7" name="Google Shape;21297;p31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8" name="Google Shape;21298;p31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9" name="Google Shape;21299;p31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0" name="Google Shape;21300;p31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1" name="Google Shape;21301;p31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2" name="Google Shape;21302;p31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3" name="Google Shape;21303;p31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4" name="Google Shape;21304;p31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5" name="Google Shape;21305;p31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6" name="Google Shape;21306;p31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7" name="Google Shape;21307;p31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8" name="Google Shape;21308;p31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9" name="Google Shape;21309;p31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0" name="Google Shape;21310;p31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1" name="Google Shape;21311;p31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2" name="Google Shape;21312;p31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3" name="Google Shape;21313;p31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4" name="Google Shape;21314;p31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5" name="Google Shape;21315;p31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6" name="Google Shape;21316;p31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7" name="Google Shape;21317;p31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8" name="Google Shape;21318;p31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9" name="Google Shape;21319;p31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0" name="Google Shape;21320;p31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1" name="Google Shape;21321;p31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2" name="Google Shape;21322;p31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3" name="Google Shape;21323;p31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4" name="Google Shape;21324;p31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25" name="Google Shape;21325;p31"/>
          <p:cNvPicPr preferRelativeResize="0"/>
          <p:nvPr/>
        </p:nvPicPr>
        <p:blipFill rotWithShape="1">
          <a:blip r:embed="rId5">
            <a:alphaModFix/>
          </a:blip>
          <a:srcRect l="20344" t="3635" r="29048" b="6831"/>
          <a:stretch/>
        </p:blipFill>
        <p:spPr>
          <a:xfrm flipH="1">
            <a:off x="-78827" y="-210971"/>
            <a:ext cx="1406051" cy="2378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4">
  <p:cSld name="CUSTOM_24_1_1_1">
    <p:spTree>
      <p:nvGrpSpPr>
        <p:cNvPr id="1" name="Shape 2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27" name="Google Shape;21327;p32"/>
          <p:cNvPicPr preferRelativeResize="0"/>
          <p:nvPr/>
        </p:nvPicPr>
        <p:blipFill rotWithShape="1">
          <a:blip r:embed="rId2">
            <a:alphaModFix/>
          </a:blip>
          <a:srcRect l="56369" t="6911" r="6160" b="5153"/>
          <a:stretch/>
        </p:blipFill>
        <p:spPr>
          <a:xfrm rot="5400000" flipH="1">
            <a:off x="2773551" y="4145526"/>
            <a:ext cx="688100" cy="15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28" name="Google Shape;21328;p32"/>
          <p:cNvSpPr/>
          <p:nvPr/>
        </p:nvSpPr>
        <p:spPr>
          <a:xfrm>
            <a:off x="-49175" y="-127774"/>
            <a:ext cx="3852987" cy="3618683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29" name="Google Shape;21329;p32"/>
          <p:cNvPicPr preferRelativeResize="0"/>
          <p:nvPr/>
        </p:nvPicPr>
        <p:blipFill rotWithShape="1">
          <a:blip r:embed="rId3">
            <a:alphaModFix/>
          </a:blip>
          <a:srcRect l="3562" t="26327" r="3664" b="11637"/>
          <a:stretch/>
        </p:blipFill>
        <p:spPr>
          <a:xfrm rot="10800000">
            <a:off x="-118499" y="2023373"/>
            <a:ext cx="3340149" cy="31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0" name="Google Shape;21330;p32"/>
          <p:cNvPicPr preferRelativeResize="0"/>
          <p:nvPr/>
        </p:nvPicPr>
        <p:blipFill rotWithShape="1">
          <a:blip r:embed="rId4">
            <a:alphaModFix/>
          </a:blip>
          <a:srcRect l="26765" t="19569" r="23111" b="1204"/>
          <a:stretch/>
        </p:blipFill>
        <p:spPr>
          <a:xfrm>
            <a:off x="5059797" y="-300925"/>
            <a:ext cx="4149049" cy="62700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31" name="Google Shape;21331;p32"/>
          <p:cNvGrpSpPr/>
          <p:nvPr/>
        </p:nvGrpSpPr>
        <p:grpSpPr>
          <a:xfrm>
            <a:off x="-1315617" y="1409067"/>
            <a:ext cx="2447903" cy="4116751"/>
            <a:chOff x="5540550" y="165863"/>
            <a:chExt cx="1864075" cy="3134900"/>
          </a:xfrm>
        </p:grpSpPr>
        <p:sp>
          <p:nvSpPr>
            <p:cNvPr id="21332" name="Google Shape;21332;p3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3" name="Google Shape;21333;p3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4" name="Google Shape;21334;p3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5" name="Google Shape;21335;p3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6" name="Google Shape;21336;p3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7" name="Google Shape;21337;p3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8" name="Google Shape;21338;p3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9" name="Google Shape;21339;p3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0" name="Google Shape;21340;p3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1" name="Google Shape;21341;p3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2" name="Google Shape;21342;p3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3" name="Google Shape;21343;p3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4" name="Google Shape;21344;p3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5" name="Google Shape;21345;p3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6" name="Google Shape;21346;p3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7" name="Google Shape;21347;p3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8" name="Google Shape;21348;p3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9" name="Google Shape;21349;p3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0" name="Google Shape;21350;p3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1" name="Google Shape;21351;p3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2" name="Google Shape;21352;p3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3" name="Google Shape;21353;p3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4" name="Google Shape;21354;p3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5" name="Google Shape;21355;p3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6" name="Google Shape;21356;p3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7" name="Google Shape;21357;p3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8" name="Google Shape;21358;p3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9" name="Google Shape;21359;p3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0" name="Google Shape;21360;p3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1" name="Google Shape;21361;p3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2" name="Google Shape;21362;p3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3" name="Google Shape;21363;p3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4" name="Google Shape;21364;p3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5" name="Google Shape;21365;p3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6" name="Google Shape;21366;p3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7" name="Google Shape;21367;p3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8" name="Google Shape;21368;p3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9" name="Google Shape;21369;p3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0" name="Google Shape;21370;p3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1" name="Google Shape;21371;p3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2" name="Google Shape;21372;p3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3" name="Google Shape;21373;p3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4" name="Google Shape;21374;p3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5" name="Google Shape;21375;p3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6" name="Google Shape;21376;p3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7" name="Google Shape;21377;p3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8" name="Google Shape;21378;p3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9" name="Google Shape;21379;p3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0" name="Google Shape;21380;p3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1" name="Google Shape;21381;p3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2" name="Google Shape;21382;p3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3" name="Google Shape;21383;p3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4" name="Google Shape;21384;p3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5" name="Google Shape;21385;p3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6" name="Google Shape;21386;p3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7" name="Google Shape;21387;p3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8" name="Google Shape;21388;p3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9" name="Google Shape;21389;p3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0" name="Google Shape;21390;p3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1" name="Google Shape;21391;p3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2" name="Google Shape;21392;p3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3" name="Google Shape;21393;p3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4" name="Google Shape;21394;p3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5" name="Google Shape;21395;p3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6" name="Google Shape;21396;p3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7" name="Google Shape;21397;p3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8" name="Google Shape;21398;p3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9" name="Google Shape;21399;p3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0" name="Google Shape;21400;p3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1" name="Google Shape;21401;p3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2" name="Google Shape;21402;p3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3" name="Google Shape;21403;p3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4" name="Google Shape;21404;p3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5" name="Google Shape;21405;p3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6" name="Google Shape;21406;p3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7" name="Google Shape;21407;p3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8" name="Google Shape;21408;p3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9" name="Google Shape;21409;p3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0" name="Google Shape;21410;p3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1" name="Google Shape;21411;p3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2" name="Google Shape;21412;p3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3" name="Google Shape;21413;p3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4" name="Google Shape;21414;p3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5" name="Google Shape;21415;p3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6" name="Google Shape;21416;p3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7" name="Google Shape;21417;p3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8" name="Google Shape;21418;p3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9" name="Google Shape;21419;p3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0" name="Google Shape;21420;p3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1" name="Google Shape;21421;p3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2" name="Google Shape;21422;p3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3" name="Google Shape;21423;p3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4" name="Google Shape;21424;p3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5" name="Google Shape;21425;p3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6" name="Google Shape;21426;p3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7" name="Google Shape;21427;p3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8" name="Google Shape;21428;p3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9" name="Google Shape;21429;p3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0" name="Google Shape;21430;p3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1" name="Google Shape;21431;p3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2" name="Google Shape;21432;p3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3" name="Google Shape;21433;p3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4" name="Google Shape;21434;p3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5" name="Google Shape;21435;p3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6" name="Google Shape;21436;p3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7" name="Google Shape;21437;p3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8" name="Google Shape;21438;p3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9" name="Google Shape;21439;p3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0" name="Google Shape;21440;p3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1" name="Google Shape;21441;p3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2" name="Google Shape;21442;p3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3" name="Google Shape;21443;p3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4" name="Google Shape;21444;p3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5" name="Google Shape;21445;p3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6" name="Google Shape;21446;p3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7" name="Google Shape;21447;p3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8" name="Google Shape;21448;p3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9" name="Google Shape;21449;p3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0" name="Google Shape;21450;p3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1" name="Google Shape;21451;p3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2" name="Google Shape;21452;p3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3" name="Google Shape;21453;p3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4" name="Google Shape;21454;p3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5" name="Google Shape;21455;p3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6" name="Google Shape;21456;p3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7" name="Google Shape;21457;p3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8" name="Google Shape;21458;p3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9" name="Google Shape;21459;p3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0" name="Google Shape;21460;p3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1" name="Google Shape;21461;p3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2" name="Google Shape;21462;p3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3" name="Google Shape;21463;p3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4" name="Google Shape;21464;p3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5" name="Google Shape;21465;p3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6" name="Google Shape;21466;p3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7" name="Google Shape;21467;p3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8" name="Google Shape;21468;p3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9" name="Google Shape;21469;p3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0" name="Google Shape;21470;p3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1" name="Google Shape;21471;p3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2" name="Google Shape;21472;p3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3" name="Google Shape;21473;p3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4" name="Google Shape;21474;p3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5" name="Google Shape;21475;p3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6" name="Google Shape;21476;p3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7" name="Google Shape;21477;p3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8" name="Google Shape;21478;p3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9" name="Google Shape;21479;p3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0" name="Google Shape;21480;p3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1" name="Google Shape;21481;p3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2" name="Google Shape;21482;p3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3" name="Google Shape;21483;p3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4" name="Google Shape;21484;p3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5" name="Google Shape;21485;p3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6" name="Google Shape;21486;p3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7" name="Google Shape;21487;p3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8" name="Google Shape;21488;p3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9" name="Google Shape;21489;p3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0" name="Google Shape;21490;p3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1" name="Google Shape;21491;p3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2" name="Google Shape;21492;p3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3" name="Google Shape;21493;p3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4" name="Google Shape;21494;p3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5" name="Google Shape;21495;p3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6" name="Google Shape;21496;p3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7" name="Google Shape;21497;p3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8" name="Google Shape;21498;p3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9" name="Google Shape;21499;p3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0" name="Google Shape;21500;p3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1" name="Google Shape;21501;p3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2" name="Google Shape;21502;p3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3" name="Google Shape;21503;p3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4" name="Google Shape;21504;p3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5" name="Google Shape;21505;p3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6" name="Google Shape;21506;p3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7" name="Google Shape;21507;p3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8" name="Google Shape;21508;p3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9" name="Google Shape;21509;p3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0" name="Google Shape;21510;p3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1" name="Google Shape;21511;p3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2" name="Google Shape;21512;p3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3" name="Google Shape;21513;p3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4" name="Google Shape;21514;p3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5" name="Google Shape;21515;p3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6" name="Google Shape;21516;p3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7" name="Google Shape;21517;p3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8" name="Google Shape;21518;p3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9" name="Google Shape;21519;p3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0" name="Google Shape;21520;p3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1" name="Google Shape;21521;p3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2" name="Google Shape;21522;p3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3" name="Google Shape;21523;p3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4" name="Google Shape;21524;p3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5" name="Google Shape;21525;p3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6" name="Google Shape;21526;p3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7" name="Google Shape;21527;p3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8" name="Google Shape;21528;p3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9" name="Google Shape;21529;p3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0" name="Google Shape;21530;p3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1" name="Google Shape;21531;p3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2" name="Google Shape;21532;p3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3" name="Google Shape;21533;p3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4" name="Google Shape;21534;p3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5" name="Google Shape;21535;p3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6" name="Google Shape;21536;p3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7" name="Google Shape;21537;p3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8" name="Google Shape;21538;p3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9" name="Google Shape;21539;p3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0" name="Google Shape;21540;p3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1" name="Google Shape;21541;p3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2" name="Google Shape;21542;p3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3" name="Google Shape;21543;p3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4" name="Google Shape;21544;p3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5" name="Google Shape;21545;p3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6" name="Google Shape;21546;p3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7" name="Google Shape;21547;p3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8" name="Google Shape;21548;p3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9" name="Google Shape;21549;p3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0" name="Google Shape;21550;p3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1" name="Google Shape;21551;p3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2" name="Google Shape;21552;p3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3" name="Google Shape;21553;p3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4" name="Google Shape;21554;p3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5" name="Google Shape;21555;p3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6" name="Google Shape;21556;p3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7" name="Google Shape;21557;p3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8" name="Google Shape;21558;p3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9" name="Google Shape;21559;p3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0" name="Google Shape;21560;p3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1" name="Google Shape;21561;p3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2" name="Google Shape;21562;p3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3" name="Google Shape;21563;p3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4" name="Google Shape;21564;p3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5" name="Google Shape;21565;p3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6" name="Google Shape;21566;p3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7" name="Google Shape;21567;p3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8" name="Google Shape;21568;p3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9" name="Google Shape;21569;p3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0" name="Google Shape;21570;p3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1" name="Google Shape;21571;p3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2" name="Google Shape;21572;p3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3" name="Google Shape;21573;p3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4" name="Google Shape;21574;p3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5" name="Google Shape;21575;p3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6" name="Google Shape;21576;p3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7" name="Google Shape;21577;p3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8" name="Google Shape;21578;p3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9" name="Google Shape;21579;p3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0" name="Google Shape;21580;p3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1" name="Google Shape;21581;p3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2" name="Google Shape;21582;p3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3" name="Google Shape;21583;p3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4" name="Google Shape;21584;p3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5" name="Google Shape;21585;p3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6" name="Google Shape;21586;p3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7" name="Google Shape;21587;p3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8" name="Google Shape;21588;p3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9" name="Google Shape;21589;p3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0" name="Google Shape;21590;p3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1" name="Google Shape;21591;p3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2" name="Google Shape;21592;p3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3" name="Google Shape;21593;p3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4" name="Google Shape;21594;p3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5" name="Google Shape;21595;p3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6" name="Google Shape;21596;p3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7" name="Google Shape;21597;p3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8" name="Google Shape;21598;p3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9" name="Google Shape;21599;p3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0" name="Google Shape;21600;p3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1" name="Google Shape;21601;p3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2" name="Google Shape;21602;p3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3" name="Google Shape;21603;p3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4" name="Google Shape;21604;p3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5" name="Google Shape;21605;p3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6" name="Google Shape;21606;p3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7" name="Google Shape;21607;p3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8" name="Google Shape;21608;p3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9" name="Google Shape;21609;p3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0" name="Google Shape;21610;p3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1" name="Google Shape;21611;p3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2" name="Google Shape;21612;p3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3" name="Google Shape;21613;p3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4" name="Google Shape;21614;p3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5" name="Google Shape;21615;p3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6" name="Google Shape;21616;p3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7" name="Google Shape;21617;p3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8" name="Google Shape;21618;p3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9" name="Google Shape;21619;p3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0" name="Google Shape;21620;p3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1" name="Google Shape;21621;p3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2" name="Google Shape;21622;p3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3" name="Google Shape;21623;p3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4" name="Google Shape;21624;p3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5" name="Google Shape;21625;p3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6" name="Google Shape;21626;p3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7" name="Google Shape;21627;p3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8" name="Google Shape;21628;p3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9" name="Google Shape;21629;p3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0" name="Google Shape;21630;p3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1" name="Google Shape;21631;p3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2" name="Google Shape;21632;p3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3" name="Google Shape;21633;p3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4" name="Google Shape;21634;p3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5" name="Google Shape;21635;p3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6" name="Google Shape;21636;p3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7" name="Google Shape;21637;p3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8" name="Google Shape;21638;p3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9" name="Google Shape;21639;p3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0" name="Google Shape;21640;p3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1" name="Google Shape;21641;p3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2" name="Google Shape;21642;p3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3" name="Google Shape;21643;p3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4" name="Google Shape;21644;p3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5" name="Google Shape;21645;p3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6" name="Google Shape;21646;p3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7" name="Google Shape;21647;p3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8" name="Google Shape;21648;p3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9" name="Google Shape;21649;p3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0" name="Google Shape;21650;p3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1" name="Google Shape;21651;p3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2" name="Google Shape;21652;p3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3" name="Google Shape;21653;p3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4" name="Google Shape;21654;p3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5" name="Google Shape;21655;p3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6" name="Google Shape;21656;p3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7" name="Google Shape;21657;p3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8" name="Google Shape;21658;p3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9" name="Google Shape;21659;p3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0" name="Google Shape;21660;p3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1" name="Google Shape;21661;p3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2" name="Google Shape;21662;p3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3" name="Google Shape;21663;p3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4" name="Google Shape;21664;p3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5" name="Google Shape;21665;p3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6" name="Google Shape;21666;p3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7" name="Google Shape;21667;p3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8" name="Google Shape;21668;p3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9" name="Google Shape;21669;p3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0" name="Google Shape;21670;p3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1" name="Google Shape;21671;p3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2" name="Google Shape;21672;p3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3" name="Google Shape;21673;p3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4" name="Google Shape;21674;p3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5" name="Google Shape;21675;p3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6" name="Google Shape;21676;p3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7" name="Google Shape;21677;p3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8" name="Google Shape;21678;p3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9" name="Google Shape;21679;p3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0" name="Google Shape;21680;p3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1" name="Google Shape;21681;p3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2" name="Google Shape;21682;p3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3" name="Google Shape;21683;p3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4" name="Google Shape;21684;p3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5" name="Google Shape;21685;p3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6" name="Google Shape;21686;p3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7" name="Google Shape;21687;p3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8" name="Google Shape;21688;p3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9" name="Google Shape;21689;p3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0" name="Google Shape;21690;p3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1" name="Google Shape;21691;p3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2" name="Google Shape;21692;p3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3" name="Google Shape;21693;p3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4" name="Google Shape;21694;p3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5" name="Google Shape;21695;p3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6" name="Google Shape;21696;p3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7" name="Google Shape;21697;p3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8" name="Google Shape;21698;p3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9" name="Google Shape;21699;p3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0" name="Google Shape;21700;p3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1" name="Google Shape;21701;p3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2" name="Google Shape;21702;p3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3" name="Google Shape;21703;p3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4" name="Google Shape;21704;p3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5" name="Google Shape;21705;p3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6" name="Google Shape;21706;p3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7" name="Google Shape;21707;p3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8" name="Google Shape;21708;p3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9" name="Google Shape;21709;p3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0" name="Google Shape;21710;p3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1" name="Google Shape;21711;p3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2" name="Google Shape;21712;p3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3" name="Google Shape;21713;p3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4" name="Google Shape;21714;p3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5" name="Google Shape;21715;p3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6" name="Google Shape;21716;p3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7" name="Google Shape;21717;p3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8" name="Google Shape;21718;p3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9" name="Google Shape;21719;p3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0" name="Google Shape;21720;p3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1" name="Google Shape;21721;p3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2" name="Google Shape;21722;p3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3" name="Google Shape;21723;p3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4" name="Google Shape;21724;p3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5" name="Google Shape;21725;p3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6" name="Google Shape;21726;p3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7" name="Google Shape;21727;p3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8" name="Google Shape;21728;p3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9" name="Google Shape;21729;p3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0" name="Google Shape;21730;p3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1" name="Google Shape;21731;p3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2" name="Google Shape;21732;p3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3" name="Google Shape;21733;p3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4" name="Google Shape;21734;p3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5" name="Google Shape;21735;p3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6" name="Google Shape;21736;p3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7" name="Google Shape;21737;p3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8" name="Google Shape;21738;p3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9" name="Google Shape;21739;p3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0" name="Google Shape;21740;p3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1" name="Google Shape;21741;p3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2" name="Google Shape;21742;p3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3" name="Google Shape;21743;p3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4" name="Google Shape;21744;p3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5" name="Google Shape;21745;p3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6" name="Google Shape;21746;p3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7" name="Google Shape;21747;p3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8" name="Google Shape;21748;p3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9" name="Google Shape;21749;p3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0" name="Google Shape;21750;p3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1" name="Google Shape;21751;p3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2" name="Google Shape;21752;p3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3" name="Google Shape;21753;p3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4" name="Google Shape;21754;p3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5" name="Google Shape;21755;p3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6" name="Google Shape;21756;p3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7" name="Google Shape;21757;p3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8" name="Google Shape;21758;p3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9" name="Google Shape;21759;p3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0" name="Google Shape;21760;p3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1" name="Google Shape;21761;p3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2" name="Google Shape;21762;p3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3" name="Google Shape;21763;p3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4" name="Google Shape;21764;p3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5" name="Google Shape;21765;p3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6" name="Google Shape;21766;p3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7" name="Google Shape;21767;p3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8" name="Google Shape;21768;p3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9" name="Google Shape;21769;p3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0" name="Google Shape;21770;p3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1" name="Google Shape;21771;p3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2" name="Google Shape;21772;p3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3" name="Google Shape;21773;p3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4" name="Google Shape;21774;p3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5" name="Google Shape;21775;p3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6" name="Google Shape;21776;p3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7" name="Google Shape;21777;p3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8" name="Google Shape;21778;p3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9" name="Google Shape;21779;p3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0" name="Google Shape;21780;p3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1" name="Google Shape;21781;p3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2" name="Google Shape;21782;p3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3" name="Google Shape;21783;p3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4" name="Google Shape;21784;p3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5" name="Google Shape;21785;p3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6" name="Google Shape;21786;p3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7" name="Google Shape;21787;p3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8" name="Google Shape;21788;p3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9" name="Google Shape;21789;p3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0" name="Google Shape;21790;p3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1" name="Google Shape;21791;p3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2" name="Google Shape;21792;p3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3" name="Google Shape;21793;p3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4" name="Google Shape;21794;p3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5" name="Google Shape;21795;p3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6" name="Google Shape;21796;p3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7" name="Google Shape;21797;p3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8" name="Google Shape;21798;p3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9" name="Google Shape;21799;p3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0" name="Google Shape;21800;p3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1" name="Google Shape;21801;p3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2" name="Google Shape;21802;p3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3" name="Google Shape;21803;p3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4" name="Google Shape;21804;p3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5" name="Google Shape;21805;p3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6" name="Google Shape;21806;p3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7" name="Google Shape;21807;p3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8" name="Google Shape;21808;p3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9" name="Google Shape;21809;p3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0" name="Google Shape;21810;p3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1" name="Google Shape;21811;p3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2" name="Google Shape;21812;p3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3" name="Google Shape;21813;p3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4" name="Google Shape;21814;p3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5" name="Google Shape;21815;p3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6" name="Google Shape;21816;p3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7" name="Google Shape;21817;p3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8" name="Google Shape;21818;p3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9" name="Google Shape;21819;p3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0" name="Google Shape;21820;p3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1" name="Google Shape;21821;p3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2" name="Google Shape;21822;p3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3" name="Google Shape;21823;p3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4" name="Google Shape;21824;p3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5" name="Google Shape;21825;p3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6" name="Google Shape;21826;p3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7" name="Google Shape;21827;p3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8" name="Google Shape;21828;p3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9" name="Google Shape;21829;p3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0" name="Google Shape;21830;p3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1" name="Google Shape;21831;p3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2" name="Google Shape;21832;p3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3" name="Google Shape;21833;p3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4" name="Google Shape;21834;p3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5" name="Google Shape;21835;p3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6" name="Google Shape;21836;p3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7" name="Google Shape;21837;p3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8" name="Google Shape;21838;p3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9" name="Google Shape;21839;p3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0" name="Google Shape;21840;p3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1" name="Google Shape;21841;p3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2" name="Google Shape;21842;p3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3" name="Google Shape;21843;p3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4" name="Google Shape;21844;p3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5" name="Google Shape;21845;p3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6" name="Google Shape;21846;p3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7" name="Google Shape;21847;p3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8" name="Google Shape;21848;p3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9" name="Google Shape;21849;p3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0" name="Google Shape;21850;p3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1" name="Google Shape;21851;p3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2" name="Google Shape;21852;p3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3" name="Google Shape;21853;p3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4" name="Google Shape;21854;p3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5" name="Google Shape;21855;p3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6" name="Google Shape;21856;p3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7" name="Google Shape;21857;p3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8" name="Google Shape;21858;p3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9" name="Google Shape;21859;p3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0" name="Google Shape;21860;p3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1" name="Google Shape;21861;p3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2" name="Google Shape;21862;p3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3" name="Google Shape;21863;p3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4" name="Google Shape;21864;p3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5" name="Google Shape;21865;p3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6" name="Google Shape;21866;p3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7" name="Google Shape;21867;p3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8" name="Google Shape;21868;p3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9" name="Google Shape;21869;p3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0" name="Google Shape;21870;p3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1" name="Google Shape;21871;p3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2" name="Google Shape;21872;p3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3" name="Google Shape;21873;p3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4" name="Google Shape;21874;p3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5" name="Google Shape;21875;p3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6" name="Google Shape;21876;p3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7" name="Google Shape;21877;p3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8" name="Google Shape;21878;p3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9" name="Google Shape;21879;p3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0" name="Google Shape;21880;p3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1" name="Google Shape;21881;p3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2" name="Google Shape;21882;p3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3" name="Google Shape;21883;p3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4" name="Google Shape;21884;p3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5" name="Google Shape;21885;p3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6" name="Google Shape;21886;p3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7" name="Google Shape;21887;p3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8" name="Google Shape;21888;p3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9" name="Google Shape;21889;p3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0" name="Google Shape;21890;p3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1" name="Google Shape;21891;p3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2" name="Google Shape;21892;p3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3" name="Google Shape;21893;p3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4" name="Google Shape;21894;p3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5" name="Google Shape;21895;p3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6" name="Google Shape;21896;p3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7" name="Google Shape;21897;p3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8" name="Google Shape;21898;p3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9" name="Google Shape;21899;p3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0" name="Google Shape;21900;p3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1" name="Google Shape;21901;p3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2" name="Google Shape;21902;p3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3" name="Google Shape;21903;p3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4" name="Google Shape;21904;p3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5" name="Google Shape;21905;p3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6" name="Google Shape;21906;p3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7" name="Google Shape;21907;p3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8" name="Google Shape;21908;p3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9" name="Google Shape;21909;p3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0" name="Google Shape;21910;p3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1" name="Google Shape;21911;p3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2" name="Google Shape;21912;p3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3" name="Google Shape;21913;p3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4" name="Google Shape;21914;p3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5" name="Google Shape;21915;p3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6" name="Google Shape;21916;p3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7" name="Google Shape;21917;p3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8" name="Google Shape;21918;p3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9" name="Google Shape;21919;p3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0" name="Google Shape;21920;p3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1" name="Google Shape;21921;p3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2" name="Google Shape;21922;p3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3" name="Google Shape;21923;p3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4" name="Google Shape;21924;p3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5" name="Google Shape;21925;p3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6" name="Google Shape;21926;p3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7" name="Google Shape;21927;p3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8" name="Google Shape;21928;p3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9" name="Google Shape;21929;p3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0" name="Google Shape;21930;p3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931" name="Google Shape;21931;p32"/>
          <p:cNvPicPr preferRelativeResize="0"/>
          <p:nvPr/>
        </p:nvPicPr>
        <p:blipFill rotWithShape="1">
          <a:blip r:embed="rId5">
            <a:alphaModFix/>
          </a:blip>
          <a:srcRect l="2704" t="35537" r="13289" b="8612"/>
          <a:stretch/>
        </p:blipFill>
        <p:spPr>
          <a:xfrm rot="-5400000">
            <a:off x="-897276" y="146373"/>
            <a:ext cx="3606178" cy="2292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32" name="Google Shape;21932;p32"/>
          <p:cNvGrpSpPr/>
          <p:nvPr/>
        </p:nvGrpSpPr>
        <p:grpSpPr>
          <a:xfrm>
            <a:off x="6730808" y="-376820"/>
            <a:ext cx="2447903" cy="4116751"/>
            <a:chOff x="5540550" y="165863"/>
            <a:chExt cx="1864075" cy="3134900"/>
          </a:xfrm>
        </p:grpSpPr>
        <p:sp>
          <p:nvSpPr>
            <p:cNvPr id="21933" name="Google Shape;21933;p3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4" name="Google Shape;21934;p3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5" name="Google Shape;21935;p3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6" name="Google Shape;21936;p3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7" name="Google Shape;21937;p3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8" name="Google Shape;21938;p3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9" name="Google Shape;21939;p3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0" name="Google Shape;21940;p3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1" name="Google Shape;21941;p3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2" name="Google Shape;21942;p3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3" name="Google Shape;21943;p3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4" name="Google Shape;21944;p3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5" name="Google Shape;21945;p3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6" name="Google Shape;21946;p3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7" name="Google Shape;21947;p3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8" name="Google Shape;21948;p3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9" name="Google Shape;21949;p3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0" name="Google Shape;21950;p3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1" name="Google Shape;21951;p3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2" name="Google Shape;21952;p3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3" name="Google Shape;21953;p3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4" name="Google Shape;21954;p3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5" name="Google Shape;21955;p3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6" name="Google Shape;21956;p3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7" name="Google Shape;21957;p3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8" name="Google Shape;21958;p3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9" name="Google Shape;21959;p3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0" name="Google Shape;21960;p3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1" name="Google Shape;21961;p3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2" name="Google Shape;21962;p3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3" name="Google Shape;21963;p3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4" name="Google Shape;21964;p3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5" name="Google Shape;21965;p3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6" name="Google Shape;21966;p3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7" name="Google Shape;21967;p3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8" name="Google Shape;21968;p3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9" name="Google Shape;21969;p3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0" name="Google Shape;21970;p3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1" name="Google Shape;21971;p3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2" name="Google Shape;21972;p3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3" name="Google Shape;21973;p3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4" name="Google Shape;21974;p3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5" name="Google Shape;21975;p3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6" name="Google Shape;21976;p3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7" name="Google Shape;21977;p3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8" name="Google Shape;21978;p3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9" name="Google Shape;21979;p3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0" name="Google Shape;21980;p3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1" name="Google Shape;21981;p3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2" name="Google Shape;21982;p3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3" name="Google Shape;21983;p3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4" name="Google Shape;21984;p3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5" name="Google Shape;21985;p3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6" name="Google Shape;21986;p3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7" name="Google Shape;21987;p3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8" name="Google Shape;21988;p3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9" name="Google Shape;21989;p3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0" name="Google Shape;21990;p3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1" name="Google Shape;21991;p3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2" name="Google Shape;21992;p3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3" name="Google Shape;21993;p3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4" name="Google Shape;21994;p3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5" name="Google Shape;21995;p3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6" name="Google Shape;21996;p3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7" name="Google Shape;21997;p3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8" name="Google Shape;21998;p3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9" name="Google Shape;21999;p3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0" name="Google Shape;22000;p3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1" name="Google Shape;22001;p3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2" name="Google Shape;22002;p3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3" name="Google Shape;22003;p3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4" name="Google Shape;22004;p3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5" name="Google Shape;22005;p3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6" name="Google Shape;22006;p3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7" name="Google Shape;22007;p3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8" name="Google Shape;22008;p3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9" name="Google Shape;22009;p3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0" name="Google Shape;22010;p3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1" name="Google Shape;22011;p3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2" name="Google Shape;22012;p3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3" name="Google Shape;22013;p3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4" name="Google Shape;22014;p3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5" name="Google Shape;22015;p3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6" name="Google Shape;22016;p3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7" name="Google Shape;22017;p3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8" name="Google Shape;22018;p3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9" name="Google Shape;22019;p3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0" name="Google Shape;22020;p3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1" name="Google Shape;22021;p3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2" name="Google Shape;22022;p3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3" name="Google Shape;22023;p3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4" name="Google Shape;22024;p3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5" name="Google Shape;22025;p3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6" name="Google Shape;22026;p3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7" name="Google Shape;22027;p3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8" name="Google Shape;22028;p3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9" name="Google Shape;22029;p3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0" name="Google Shape;22030;p3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1" name="Google Shape;22031;p3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2" name="Google Shape;22032;p3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3" name="Google Shape;22033;p3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4" name="Google Shape;22034;p3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5" name="Google Shape;22035;p3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6" name="Google Shape;22036;p3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7" name="Google Shape;22037;p3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8" name="Google Shape;22038;p3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9" name="Google Shape;22039;p3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0" name="Google Shape;22040;p3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1" name="Google Shape;22041;p3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2" name="Google Shape;22042;p3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3" name="Google Shape;22043;p3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4" name="Google Shape;22044;p3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5" name="Google Shape;22045;p3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6" name="Google Shape;22046;p3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7" name="Google Shape;22047;p3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8" name="Google Shape;22048;p3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9" name="Google Shape;22049;p3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0" name="Google Shape;22050;p3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1" name="Google Shape;22051;p3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2" name="Google Shape;22052;p3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3" name="Google Shape;22053;p3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4" name="Google Shape;22054;p3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5" name="Google Shape;22055;p3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6" name="Google Shape;22056;p3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7" name="Google Shape;22057;p3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8" name="Google Shape;22058;p3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9" name="Google Shape;22059;p3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0" name="Google Shape;22060;p3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1" name="Google Shape;22061;p3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2" name="Google Shape;22062;p3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3" name="Google Shape;22063;p3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4" name="Google Shape;22064;p3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5" name="Google Shape;22065;p3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6" name="Google Shape;22066;p3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7" name="Google Shape;22067;p3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8" name="Google Shape;22068;p3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9" name="Google Shape;22069;p3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0" name="Google Shape;22070;p3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1" name="Google Shape;22071;p3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2" name="Google Shape;22072;p3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3" name="Google Shape;22073;p3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4" name="Google Shape;22074;p3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5" name="Google Shape;22075;p3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6" name="Google Shape;22076;p3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7" name="Google Shape;22077;p3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8" name="Google Shape;22078;p3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9" name="Google Shape;22079;p3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0" name="Google Shape;22080;p3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1" name="Google Shape;22081;p3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2" name="Google Shape;22082;p3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3" name="Google Shape;22083;p3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4" name="Google Shape;22084;p3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5" name="Google Shape;22085;p3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6" name="Google Shape;22086;p3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7" name="Google Shape;22087;p3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8" name="Google Shape;22088;p3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9" name="Google Shape;22089;p3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0" name="Google Shape;22090;p3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1" name="Google Shape;22091;p3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2" name="Google Shape;22092;p3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3" name="Google Shape;22093;p3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4" name="Google Shape;22094;p3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5" name="Google Shape;22095;p3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6" name="Google Shape;22096;p3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7" name="Google Shape;22097;p3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8" name="Google Shape;22098;p3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9" name="Google Shape;22099;p3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0" name="Google Shape;22100;p3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1" name="Google Shape;22101;p3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2" name="Google Shape;22102;p3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3" name="Google Shape;22103;p3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4" name="Google Shape;22104;p3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5" name="Google Shape;22105;p3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6" name="Google Shape;22106;p3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7" name="Google Shape;22107;p3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8" name="Google Shape;22108;p3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9" name="Google Shape;22109;p3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0" name="Google Shape;22110;p3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1" name="Google Shape;22111;p3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2" name="Google Shape;22112;p3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3" name="Google Shape;22113;p3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4" name="Google Shape;22114;p3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5" name="Google Shape;22115;p3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6" name="Google Shape;22116;p3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7" name="Google Shape;22117;p3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8" name="Google Shape;22118;p3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9" name="Google Shape;22119;p3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0" name="Google Shape;22120;p3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1" name="Google Shape;22121;p3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2" name="Google Shape;22122;p3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3" name="Google Shape;22123;p3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4" name="Google Shape;22124;p3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5" name="Google Shape;22125;p3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6" name="Google Shape;22126;p3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7" name="Google Shape;22127;p3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8" name="Google Shape;22128;p3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9" name="Google Shape;22129;p3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0" name="Google Shape;22130;p3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1" name="Google Shape;22131;p3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2" name="Google Shape;22132;p3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3" name="Google Shape;22133;p3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4" name="Google Shape;22134;p3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5" name="Google Shape;22135;p3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6" name="Google Shape;22136;p3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7" name="Google Shape;22137;p3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8" name="Google Shape;22138;p3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9" name="Google Shape;22139;p3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0" name="Google Shape;22140;p3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1" name="Google Shape;22141;p3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2" name="Google Shape;22142;p3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3" name="Google Shape;22143;p3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4" name="Google Shape;22144;p3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5" name="Google Shape;22145;p3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6" name="Google Shape;22146;p3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7" name="Google Shape;22147;p3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8" name="Google Shape;22148;p3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9" name="Google Shape;22149;p3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0" name="Google Shape;22150;p3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1" name="Google Shape;22151;p3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2" name="Google Shape;22152;p3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3" name="Google Shape;22153;p3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4" name="Google Shape;22154;p3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5" name="Google Shape;22155;p3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6" name="Google Shape;22156;p3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7" name="Google Shape;22157;p3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8" name="Google Shape;22158;p3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9" name="Google Shape;22159;p3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0" name="Google Shape;22160;p3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1" name="Google Shape;22161;p3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2" name="Google Shape;22162;p3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3" name="Google Shape;22163;p3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4" name="Google Shape;22164;p3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5" name="Google Shape;22165;p3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6" name="Google Shape;22166;p3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7" name="Google Shape;22167;p3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8" name="Google Shape;22168;p3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9" name="Google Shape;22169;p3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0" name="Google Shape;22170;p3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1" name="Google Shape;22171;p3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2" name="Google Shape;22172;p3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3" name="Google Shape;22173;p3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4" name="Google Shape;22174;p3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5" name="Google Shape;22175;p3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6" name="Google Shape;22176;p3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7" name="Google Shape;22177;p3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8" name="Google Shape;22178;p3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9" name="Google Shape;22179;p3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0" name="Google Shape;22180;p3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1" name="Google Shape;22181;p3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2" name="Google Shape;22182;p3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3" name="Google Shape;22183;p3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4" name="Google Shape;22184;p3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5" name="Google Shape;22185;p3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6" name="Google Shape;22186;p3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7" name="Google Shape;22187;p3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8" name="Google Shape;22188;p3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9" name="Google Shape;22189;p3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0" name="Google Shape;22190;p3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1" name="Google Shape;22191;p3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2" name="Google Shape;22192;p3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3" name="Google Shape;22193;p3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4" name="Google Shape;22194;p3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5" name="Google Shape;22195;p3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6" name="Google Shape;22196;p3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7" name="Google Shape;22197;p3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8" name="Google Shape;22198;p3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9" name="Google Shape;22199;p3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0" name="Google Shape;22200;p3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1" name="Google Shape;22201;p3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2" name="Google Shape;22202;p3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3" name="Google Shape;22203;p3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4" name="Google Shape;22204;p3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5" name="Google Shape;22205;p3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6" name="Google Shape;22206;p3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7" name="Google Shape;22207;p3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8" name="Google Shape;22208;p3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9" name="Google Shape;22209;p3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0" name="Google Shape;22210;p3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1" name="Google Shape;22211;p3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2" name="Google Shape;22212;p3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3" name="Google Shape;22213;p3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4" name="Google Shape;22214;p3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5" name="Google Shape;22215;p3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6" name="Google Shape;22216;p3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7" name="Google Shape;22217;p3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8" name="Google Shape;22218;p3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9" name="Google Shape;22219;p3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0" name="Google Shape;22220;p3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1" name="Google Shape;22221;p3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2" name="Google Shape;22222;p3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3" name="Google Shape;22223;p3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4" name="Google Shape;22224;p3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5" name="Google Shape;22225;p3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6" name="Google Shape;22226;p3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7" name="Google Shape;22227;p3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8" name="Google Shape;22228;p3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9" name="Google Shape;22229;p3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0" name="Google Shape;22230;p3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1" name="Google Shape;22231;p3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2" name="Google Shape;22232;p3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3" name="Google Shape;22233;p3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4" name="Google Shape;22234;p3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5" name="Google Shape;22235;p3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6" name="Google Shape;22236;p3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7" name="Google Shape;22237;p3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8" name="Google Shape;22238;p3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9" name="Google Shape;22239;p3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0" name="Google Shape;22240;p3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1" name="Google Shape;22241;p3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2" name="Google Shape;22242;p3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3" name="Google Shape;22243;p3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4" name="Google Shape;22244;p3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5" name="Google Shape;22245;p3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6" name="Google Shape;22246;p3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7" name="Google Shape;22247;p3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8" name="Google Shape;22248;p3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9" name="Google Shape;22249;p3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0" name="Google Shape;22250;p3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1" name="Google Shape;22251;p3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2" name="Google Shape;22252;p3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3" name="Google Shape;22253;p3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4" name="Google Shape;22254;p3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5" name="Google Shape;22255;p3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6" name="Google Shape;22256;p3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7" name="Google Shape;22257;p3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8" name="Google Shape;22258;p3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9" name="Google Shape;22259;p3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0" name="Google Shape;22260;p3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1" name="Google Shape;22261;p3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2" name="Google Shape;22262;p3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3" name="Google Shape;22263;p3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4" name="Google Shape;22264;p3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5" name="Google Shape;22265;p3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6" name="Google Shape;22266;p3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7" name="Google Shape;22267;p3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8" name="Google Shape;22268;p3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9" name="Google Shape;22269;p3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0" name="Google Shape;22270;p3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1" name="Google Shape;22271;p3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2" name="Google Shape;22272;p3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3" name="Google Shape;22273;p3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4" name="Google Shape;22274;p3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5" name="Google Shape;22275;p3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6" name="Google Shape;22276;p3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7" name="Google Shape;22277;p3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8" name="Google Shape;22278;p3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9" name="Google Shape;22279;p3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0" name="Google Shape;22280;p3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1" name="Google Shape;22281;p3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2" name="Google Shape;22282;p3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3" name="Google Shape;22283;p3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4" name="Google Shape;22284;p3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5" name="Google Shape;22285;p3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6" name="Google Shape;22286;p3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7" name="Google Shape;22287;p3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8" name="Google Shape;22288;p3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9" name="Google Shape;22289;p3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0" name="Google Shape;22290;p3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1" name="Google Shape;22291;p3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2" name="Google Shape;22292;p3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3" name="Google Shape;22293;p3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4" name="Google Shape;22294;p3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5" name="Google Shape;22295;p3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6" name="Google Shape;22296;p3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7" name="Google Shape;22297;p3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8" name="Google Shape;22298;p3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9" name="Google Shape;22299;p3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0" name="Google Shape;22300;p3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1" name="Google Shape;22301;p3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2" name="Google Shape;22302;p3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3" name="Google Shape;22303;p3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4" name="Google Shape;22304;p3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5" name="Google Shape;22305;p3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6" name="Google Shape;22306;p3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7" name="Google Shape;22307;p3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8" name="Google Shape;22308;p3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9" name="Google Shape;22309;p3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0" name="Google Shape;22310;p3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1" name="Google Shape;22311;p3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2" name="Google Shape;22312;p3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3" name="Google Shape;22313;p3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4" name="Google Shape;22314;p3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5" name="Google Shape;22315;p3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6" name="Google Shape;22316;p3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7" name="Google Shape;22317;p3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8" name="Google Shape;22318;p3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9" name="Google Shape;22319;p3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0" name="Google Shape;22320;p3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1" name="Google Shape;22321;p3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2" name="Google Shape;22322;p3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3" name="Google Shape;22323;p3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4" name="Google Shape;22324;p3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5" name="Google Shape;22325;p3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6" name="Google Shape;22326;p3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7" name="Google Shape;22327;p3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8" name="Google Shape;22328;p3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9" name="Google Shape;22329;p3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0" name="Google Shape;22330;p3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1" name="Google Shape;22331;p3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2" name="Google Shape;22332;p3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3" name="Google Shape;22333;p3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4" name="Google Shape;22334;p3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5" name="Google Shape;22335;p3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6" name="Google Shape;22336;p3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7" name="Google Shape;22337;p3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8" name="Google Shape;22338;p3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9" name="Google Shape;22339;p3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0" name="Google Shape;22340;p3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1" name="Google Shape;22341;p3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2" name="Google Shape;22342;p3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3" name="Google Shape;22343;p3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4" name="Google Shape;22344;p3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5" name="Google Shape;22345;p3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6" name="Google Shape;22346;p3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7" name="Google Shape;22347;p3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8" name="Google Shape;22348;p3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9" name="Google Shape;22349;p3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0" name="Google Shape;22350;p3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1" name="Google Shape;22351;p3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2" name="Google Shape;22352;p3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3" name="Google Shape;22353;p3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4" name="Google Shape;22354;p3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5" name="Google Shape;22355;p3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6" name="Google Shape;22356;p3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7" name="Google Shape;22357;p3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8" name="Google Shape;22358;p3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9" name="Google Shape;22359;p3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0" name="Google Shape;22360;p3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1" name="Google Shape;22361;p3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2" name="Google Shape;22362;p3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3" name="Google Shape;22363;p3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4" name="Google Shape;22364;p3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5" name="Google Shape;22365;p3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6" name="Google Shape;22366;p3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7" name="Google Shape;22367;p3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8" name="Google Shape;22368;p3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9" name="Google Shape;22369;p3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0" name="Google Shape;22370;p3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1" name="Google Shape;22371;p3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2" name="Google Shape;22372;p3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3" name="Google Shape;22373;p3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4" name="Google Shape;22374;p3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5" name="Google Shape;22375;p3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6" name="Google Shape;22376;p3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7" name="Google Shape;22377;p3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8" name="Google Shape;22378;p3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9" name="Google Shape;22379;p3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0" name="Google Shape;22380;p3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1" name="Google Shape;22381;p3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2" name="Google Shape;22382;p3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3" name="Google Shape;22383;p3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4" name="Google Shape;22384;p3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5" name="Google Shape;22385;p3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6" name="Google Shape;22386;p3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7" name="Google Shape;22387;p3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8" name="Google Shape;22388;p3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9" name="Google Shape;22389;p3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0" name="Google Shape;22390;p3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1" name="Google Shape;22391;p3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2" name="Google Shape;22392;p3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3" name="Google Shape;22393;p3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4" name="Google Shape;22394;p3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5" name="Google Shape;22395;p3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6" name="Google Shape;22396;p3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7" name="Google Shape;22397;p3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8" name="Google Shape;22398;p3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9" name="Google Shape;22399;p3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0" name="Google Shape;22400;p3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1" name="Google Shape;22401;p3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2" name="Google Shape;22402;p3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3" name="Google Shape;22403;p3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4" name="Google Shape;22404;p3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5" name="Google Shape;22405;p3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6" name="Google Shape;22406;p3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7" name="Google Shape;22407;p3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8" name="Google Shape;22408;p3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9" name="Google Shape;22409;p3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0" name="Google Shape;22410;p3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1" name="Google Shape;22411;p3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2" name="Google Shape;22412;p3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3" name="Google Shape;22413;p3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4" name="Google Shape;22414;p3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5" name="Google Shape;22415;p3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6" name="Google Shape;22416;p3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7" name="Google Shape;22417;p3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8" name="Google Shape;22418;p3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9" name="Google Shape;22419;p3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0" name="Google Shape;22420;p3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1" name="Google Shape;22421;p3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2" name="Google Shape;22422;p3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3" name="Google Shape;22423;p3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4" name="Google Shape;22424;p3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5" name="Google Shape;22425;p3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6" name="Google Shape;22426;p3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7" name="Google Shape;22427;p3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8" name="Google Shape;22428;p3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9" name="Google Shape;22429;p3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0" name="Google Shape;22430;p3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1" name="Google Shape;22431;p3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2" name="Google Shape;22432;p3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3" name="Google Shape;22433;p3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4" name="Google Shape;22434;p3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5" name="Google Shape;22435;p3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6" name="Google Shape;22436;p3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7" name="Google Shape;22437;p3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8" name="Google Shape;22438;p3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9" name="Google Shape;22439;p3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0" name="Google Shape;22440;p3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1" name="Google Shape;22441;p3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2" name="Google Shape;22442;p3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3" name="Google Shape;22443;p3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4" name="Google Shape;22444;p3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5" name="Google Shape;22445;p3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6" name="Google Shape;22446;p3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7" name="Google Shape;22447;p3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8" name="Google Shape;22448;p3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9" name="Google Shape;22449;p3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0" name="Google Shape;22450;p3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1" name="Google Shape;22451;p3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2" name="Google Shape;22452;p3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3" name="Google Shape;22453;p3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4" name="Google Shape;22454;p3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5" name="Google Shape;22455;p3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6" name="Google Shape;22456;p3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7" name="Google Shape;22457;p3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8" name="Google Shape;22458;p3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9" name="Google Shape;22459;p3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0" name="Google Shape;22460;p3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1" name="Google Shape;22461;p3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2" name="Google Shape;22462;p3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3" name="Google Shape;22463;p3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4" name="Google Shape;22464;p3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5" name="Google Shape;22465;p3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6" name="Google Shape;22466;p3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7" name="Google Shape;22467;p3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8" name="Google Shape;22468;p3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9" name="Google Shape;22469;p3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0" name="Google Shape;22470;p3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1" name="Google Shape;22471;p3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2" name="Google Shape;22472;p3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3" name="Google Shape;22473;p3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4" name="Google Shape;22474;p3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5" name="Google Shape;22475;p3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6" name="Google Shape;22476;p3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7" name="Google Shape;22477;p3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8" name="Google Shape;22478;p3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9" name="Google Shape;22479;p3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0" name="Google Shape;22480;p3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1" name="Google Shape;22481;p3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2" name="Google Shape;22482;p3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3" name="Google Shape;22483;p3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4" name="Google Shape;22484;p3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5" name="Google Shape;22485;p3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6" name="Google Shape;22486;p3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7" name="Google Shape;22487;p3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8" name="Google Shape;22488;p3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9" name="Google Shape;22489;p3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0" name="Google Shape;22490;p3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1" name="Google Shape;22491;p3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2" name="Google Shape;22492;p3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3" name="Google Shape;22493;p3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4" name="Google Shape;22494;p3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5" name="Google Shape;22495;p3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6" name="Google Shape;22496;p3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7" name="Google Shape;22497;p3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8" name="Google Shape;22498;p3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9" name="Google Shape;22499;p3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0" name="Google Shape;22500;p3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1" name="Google Shape;22501;p3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2" name="Google Shape;22502;p3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3" name="Google Shape;22503;p3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4" name="Google Shape;22504;p3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5" name="Google Shape;22505;p3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6" name="Google Shape;22506;p3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7" name="Google Shape;22507;p3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8" name="Google Shape;22508;p3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9" name="Google Shape;22509;p3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0" name="Google Shape;22510;p3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1" name="Google Shape;22511;p3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2" name="Google Shape;22512;p3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3" name="Google Shape;22513;p3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4" name="Google Shape;22514;p3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5" name="Google Shape;22515;p3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6" name="Google Shape;22516;p3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7" name="Google Shape;22517;p3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8" name="Google Shape;22518;p3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9" name="Google Shape;22519;p3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0" name="Google Shape;22520;p3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1" name="Google Shape;22521;p3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2" name="Google Shape;22522;p3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3" name="Google Shape;22523;p3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4" name="Google Shape;22524;p3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5" name="Google Shape;22525;p3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6" name="Google Shape;22526;p3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7" name="Google Shape;22527;p3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8" name="Google Shape;22528;p3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9" name="Google Shape;22529;p3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0" name="Google Shape;22530;p3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1" name="Google Shape;22531;p3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532" name="Google Shape;22532;p32"/>
          <p:cNvPicPr preferRelativeResize="0"/>
          <p:nvPr/>
        </p:nvPicPr>
        <p:blipFill rotWithShape="1">
          <a:blip r:embed="rId6">
            <a:alphaModFix/>
          </a:blip>
          <a:srcRect l="34737" t="4773" r="28090" b="4300"/>
          <a:stretch/>
        </p:blipFill>
        <p:spPr>
          <a:xfrm>
            <a:off x="7776674" y="-51400"/>
            <a:ext cx="1367329" cy="31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3" name="Google Shape;22533;p32"/>
          <p:cNvPicPr preferRelativeResize="0"/>
          <p:nvPr/>
        </p:nvPicPr>
        <p:blipFill rotWithShape="1">
          <a:blip r:embed="rId7">
            <a:alphaModFix/>
          </a:blip>
          <a:srcRect l="7058" t="18522" r="6868" b="10940"/>
          <a:stretch/>
        </p:blipFill>
        <p:spPr>
          <a:xfrm rot="10800000">
            <a:off x="5736676" y="2566876"/>
            <a:ext cx="3472174" cy="27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" name="Google Shape;4251;p6"/>
          <p:cNvSpPr/>
          <p:nvPr/>
        </p:nvSpPr>
        <p:spPr>
          <a:xfrm flipH="1">
            <a:off x="-148529" y="-76198"/>
            <a:ext cx="2854242" cy="3317441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2" name="Google Shape;4252;p6"/>
          <p:cNvSpPr/>
          <p:nvPr/>
        </p:nvSpPr>
        <p:spPr>
          <a:xfrm>
            <a:off x="5735009" y="-229744"/>
            <a:ext cx="3907963" cy="5579316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53" name="Google Shape;4253;p6"/>
          <p:cNvPicPr preferRelativeResize="0"/>
          <p:nvPr/>
        </p:nvPicPr>
        <p:blipFill rotWithShape="1">
          <a:blip r:embed="rId2">
            <a:alphaModFix/>
          </a:blip>
          <a:srcRect l="6327" t="6911" r="6160" b="5153"/>
          <a:stretch/>
        </p:blipFill>
        <p:spPr>
          <a:xfrm>
            <a:off x="-1355251" y="-758599"/>
            <a:ext cx="2466251" cy="23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4" name="Google Shape;4254;p6"/>
          <p:cNvPicPr preferRelativeResize="0"/>
          <p:nvPr/>
        </p:nvPicPr>
        <p:blipFill rotWithShape="1">
          <a:blip r:embed="rId3">
            <a:alphaModFix/>
          </a:blip>
          <a:srcRect l="12493" t="12202" r="35709" b="20494"/>
          <a:stretch/>
        </p:blipFill>
        <p:spPr>
          <a:xfrm rot="10800000" flipH="1">
            <a:off x="5678625" y="-76200"/>
            <a:ext cx="3589602" cy="5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5" name="Google Shape;4255;p6"/>
          <p:cNvPicPr preferRelativeResize="0"/>
          <p:nvPr/>
        </p:nvPicPr>
        <p:blipFill rotWithShape="1">
          <a:blip r:embed="rId4">
            <a:alphaModFix/>
          </a:blip>
          <a:srcRect l="36916" t="35969" r="3328" b="15632"/>
          <a:stretch/>
        </p:blipFill>
        <p:spPr>
          <a:xfrm rot="-5400000">
            <a:off x="-1354986" y="1109311"/>
            <a:ext cx="5466125" cy="290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6" name="Google Shape;4256;p6"/>
          <p:cNvPicPr preferRelativeResize="0"/>
          <p:nvPr/>
        </p:nvPicPr>
        <p:blipFill rotWithShape="1">
          <a:blip r:embed="rId5">
            <a:alphaModFix/>
          </a:blip>
          <a:srcRect l="11716" t="4054" r="51111" b="20159"/>
          <a:stretch/>
        </p:blipFill>
        <p:spPr>
          <a:xfrm rot="-5400000" flipH="1">
            <a:off x="1114787" y="2695538"/>
            <a:ext cx="1100751" cy="38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57" name="Google Shape;4257;p6"/>
          <p:cNvSpPr txBox="1">
            <a:spLocks noGrp="1"/>
          </p:cNvSpPr>
          <p:nvPr>
            <p:ph type="title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58" name="Google Shape;4258;p6"/>
          <p:cNvGrpSpPr/>
          <p:nvPr/>
        </p:nvGrpSpPr>
        <p:grpSpPr>
          <a:xfrm>
            <a:off x="-1639949" y="1806717"/>
            <a:ext cx="2447903" cy="4116751"/>
            <a:chOff x="5540550" y="165863"/>
            <a:chExt cx="1864075" cy="3134900"/>
          </a:xfrm>
        </p:grpSpPr>
        <p:sp>
          <p:nvSpPr>
            <p:cNvPr id="4259" name="Google Shape;4259;p6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6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6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6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6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6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6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6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6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6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6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6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6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6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6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6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6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6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6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6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6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6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6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6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6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6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6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6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6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6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6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6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6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6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6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6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6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6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6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6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6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6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6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6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6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6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6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6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6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6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6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6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6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6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6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6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6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6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6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6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6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6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6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6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6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6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6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6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6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6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6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6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6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6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6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6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6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6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6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6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6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6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6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6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6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6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6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6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6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6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6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6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6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6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6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6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6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6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6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6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6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6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6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6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6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6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6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6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6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6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6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6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6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6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6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6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6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6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6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6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6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6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6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6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6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6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6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6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6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6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6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6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6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6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6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6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6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6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6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6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6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6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6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6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6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6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6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6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6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6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6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6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6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6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6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6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6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6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6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6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6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6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6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6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6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6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6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6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6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6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6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6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6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6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6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6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6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6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6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6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6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6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6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6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6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6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6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6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6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6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6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6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6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6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6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6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6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6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6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6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6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6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6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6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6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6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6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6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6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6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6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6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6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6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6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6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6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6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6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6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6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6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6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6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6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6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6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6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6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6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6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6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6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6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6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6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6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6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6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6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6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6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6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6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6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6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6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6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6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6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6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6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6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6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6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6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6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6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6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6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6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6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6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6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6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6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6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6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6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6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6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6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6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6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6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6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6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6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6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6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6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6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6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6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6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6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6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6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6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6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6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6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6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6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6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6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6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6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6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6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6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6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6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6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6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6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6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6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6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6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6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6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6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Google Shape;5469;p8"/>
          <p:cNvSpPr/>
          <p:nvPr/>
        </p:nvSpPr>
        <p:spPr>
          <a:xfrm>
            <a:off x="5495868" y="-73712"/>
            <a:ext cx="3724245" cy="5317026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0" name="Google Shape;5470;p8"/>
          <p:cNvSpPr/>
          <p:nvPr/>
        </p:nvSpPr>
        <p:spPr>
          <a:xfrm flipH="1">
            <a:off x="372344" y="-73698"/>
            <a:ext cx="2810592" cy="3266708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71" name="Google Shape;5471;p8"/>
          <p:cNvPicPr preferRelativeResize="0"/>
          <p:nvPr/>
        </p:nvPicPr>
        <p:blipFill rotWithShape="1">
          <a:blip r:embed="rId2">
            <a:alphaModFix/>
          </a:blip>
          <a:srcRect l="19789" t="9478" r="32295" b="1521"/>
          <a:stretch/>
        </p:blipFill>
        <p:spPr>
          <a:xfrm flipH="1">
            <a:off x="-83250" y="-73700"/>
            <a:ext cx="1245299" cy="540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2" name="Google Shape;5472;p8"/>
          <p:cNvPicPr preferRelativeResize="0"/>
          <p:nvPr/>
        </p:nvPicPr>
        <p:blipFill rotWithShape="1">
          <a:blip r:embed="rId3">
            <a:alphaModFix/>
          </a:blip>
          <a:srcRect l="-8464" t="13657" r="3056" b="11632"/>
          <a:stretch/>
        </p:blipFill>
        <p:spPr>
          <a:xfrm rot="10800000" flipH="1">
            <a:off x="6154000" y="3450598"/>
            <a:ext cx="3066200" cy="173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3" name="Google Shape;5473;p8"/>
          <p:cNvPicPr preferRelativeResize="0"/>
          <p:nvPr/>
        </p:nvPicPr>
        <p:blipFill rotWithShape="1">
          <a:blip r:embed="rId4">
            <a:alphaModFix/>
          </a:blip>
          <a:srcRect l="39568" t="10964" r="-10265" b="34672"/>
          <a:stretch/>
        </p:blipFill>
        <p:spPr>
          <a:xfrm flipH="1">
            <a:off x="7705201" y="-73700"/>
            <a:ext cx="1542249" cy="1577849"/>
          </a:xfrm>
          <a:prstGeom prst="rect">
            <a:avLst/>
          </a:prstGeom>
          <a:noFill/>
          <a:ln>
            <a:noFill/>
          </a:ln>
        </p:spPr>
      </p:pic>
      <p:sp>
        <p:nvSpPr>
          <p:cNvPr id="5474" name="Google Shape;5474;p8"/>
          <p:cNvSpPr txBox="1">
            <a:spLocks noGrp="1"/>
          </p:cNvSpPr>
          <p:nvPr>
            <p:ph type="title"/>
          </p:nvPr>
        </p:nvSpPr>
        <p:spPr>
          <a:xfrm>
            <a:off x="1206900" y="380250"/>
            <a:ext cx="67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75" name="Google Shape;5475;p8"/>
          <p:cNvSpPr txBox="1">
            <a:spLocks noGrp="1"/>
          </p:cNvSpPr>
          <p:nvPr>
            <p:ph type="body" idx="1"/>
          </p:nvPr>
        </p:nvSpPr>
        <p:spPr>
          <a:xfrm>
            <a:off x="996625" y="1603650"/>
            <a:ext cx="3748800" cy="23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5476" name="Google Shape;5476;p8"/>
          <p:cNvGrpSpPr/>
          <p:nvPr/>
        </p:nvGrpSpPr>
        <p:grpSpPr>
          <a:xfrm>
            <a:off x="-1181517" y="1215292"/>
            <a:ext cx="2447903" cy="4116751"/>
            <a:chOff x="5540550" y="165863"/>
            <a:chExt cx="1864075" cy="3134900"/>
          </a:xfrm>
        </p:grpSpPr>
        <p:sp>
          <p:nvSpPr>
            <p:cNvPr id="5477" name="Google Shape;5477;p8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8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8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8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8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8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8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8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8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8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8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8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8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8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8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8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8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8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8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8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8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8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8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8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8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8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8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8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8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8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8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8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8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8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8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8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8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8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8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8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8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8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8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8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8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8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8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8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8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8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8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8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8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8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8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8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8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8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8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8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8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8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8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8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8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8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8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8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8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8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8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8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8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8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8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8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8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8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8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8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8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8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8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8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8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8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8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8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8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8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8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8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8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8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8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8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8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8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8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8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8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8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8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8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8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8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8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8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8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8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8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8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8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8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8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8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8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8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8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8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8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8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8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8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8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8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8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8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8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8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8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8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8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8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8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8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8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8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8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8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8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8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8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8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8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8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8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8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8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8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8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8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8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8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8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8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8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8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8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8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8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8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8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8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8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8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8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8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8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8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8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8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8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8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8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8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8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8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8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8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8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8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8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8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8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8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8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8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8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8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8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8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8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8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8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8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8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8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8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8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8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8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8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8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8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8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8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8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8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8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8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8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8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8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8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8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8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8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8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8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8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8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8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8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8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8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8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8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8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8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8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8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8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8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8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8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8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8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8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8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8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8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8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8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8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8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8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8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8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8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8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8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8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8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8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8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8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8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8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8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8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8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8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8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8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8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8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8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8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8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8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8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8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8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8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8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8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8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8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8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8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8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8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8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8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8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8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8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8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8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8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8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8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8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8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8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8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8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8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8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8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8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8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8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8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8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8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8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8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8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8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8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8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8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8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8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8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8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8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8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8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8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8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8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8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8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8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8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8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8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8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8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8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8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8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8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8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8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8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8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8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8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8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8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8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8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8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8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8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8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8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8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8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8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8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8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8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8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8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8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8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8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8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8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8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8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8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8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8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8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8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8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8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8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8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8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8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8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8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8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8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8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8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8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8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8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8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8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8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8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8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8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8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8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8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8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8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8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8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8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8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8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8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8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8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8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8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8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8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8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8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8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8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8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8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8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8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8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8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8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8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8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8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8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8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8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8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8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8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8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8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8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8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8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8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8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8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8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8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8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8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8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8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8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8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8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8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8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8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8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8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8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8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8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8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8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8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8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8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8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8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8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8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8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8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8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8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8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8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8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8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8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8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8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8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8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8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8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8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8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8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8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8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8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8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8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8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8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8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8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8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8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8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8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8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8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8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8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8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8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8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8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8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8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8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8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8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8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8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8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8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8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8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8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8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8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8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8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8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8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8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8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8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8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8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8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8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8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8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8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8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8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8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8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8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8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8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8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8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8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8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8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8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8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8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8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8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8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8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8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8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8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8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8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8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8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8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8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8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8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8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8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8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8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8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8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8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8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8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8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8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8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8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8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8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8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8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8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8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8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8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8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8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8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8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8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8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8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8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8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8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8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8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8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8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8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8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8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8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76" name="Google Shape;6076;p8"/>
          <p:cNvPicPr preferRelativeResize="0"/>
          <p:nvPr/>
        </p:nvPicPr>
        <p:blipFill rotWithShape="1">
          <a:blip r:embed="rId5">
            <a:alphaModFix/>
          </a:blip>
          <a:srcRect l="6327" t="6911" r="6160" b="5153"/>
          <a:stretch/>
        </p:blipFill>
        <p:spPr>
          <a:xfrm>
            <a:off x="-351425" y="4366900"/>
            <a:ext cx="3400026" cy="326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9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p13"/>
          <p:cNvSpPr/>
          <p:nvPr/>
        </p:nvSpPr>
        <p:spPr>
          <a:xfrm rot="5400000">
            <a:off x="6473567" y="2489323"/>
            <a:ext cx="2545555" cy="2958660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6" name="Google Shape;7906;p13"/>
          <p:cNvSpPr/>
          <p:nvPr/>
        </p:nvSpPr>
        <p:spPr>
          <a:xfrm flipH="1">
            <a:off x="-163480" y="-73699"/>
            <a:ext cx="3817168" cy="544969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07" name="Google Shape;7907;p13"/>
          <p:cNvPicPr preferRelativeResize="0"/>
          <p:nvPr/>
        </p:nvPicPr>
        <p:blipFill rotWithShape="1">
          <a:blip r:embed="rId2">
            <a:alphaModFix/>
          </a:blip>
          <a:srcRect l="15941" t="-8020" r="50335" b="26261"/>
          <a:stretch/>
        </p:blipFill>
        <p:spPr>
          <a:xfrm rot="-5400000" flipH="1">
            <a:off x="1427150" y="2226675"/>
            <a:ext cx="1367299" cy="4548448"/>
          </a:xfrm>
          <a:prstGeom prst="rect">
            <a:avLst/>
          </a:prstGeom>
          <a:noFill/>
          <a:ln>
            <a:noFill/>
          </a:ln>
        </p:spPr>
      </p:pic>
      <p:sp>
        <p:nvSpPr>
          <p:cNvPr id="7908" name="Google Shape;7908;p13"/>
          <p:cNvSpPr txBox="1">
            <a:spLocks noGrp="1"/>
          </p:cNvSpPr>
          <p:nvPr>
            <p:ph type="title"/>
          </p:nvPr>
        </p:nvSpPr>
        <p:spPr>
          <a:xfrm>
            <a:off x="1088063" y="1503888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09" name="Google Shape;7909;p13"/>
          <p:cNvSpPr txBox="1">
            <a:spLocks noGrp="1"/>
          </p:cNvSpPr>
          <p:nvPr>
            <p:ph type="subTitle" idx="1"/>
          </p:nvPr>
        </p:nvSpPr>
        <p:spPr>
          <a:xfrm>
            <a:off x="1088063" y="186706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0" name="Google Shape;7910;p13"/>
          <p:cNvSpPr txBox="1">
            <a:spLocks noGrp="1"/>
          </p:cNvSpPr>
          <p:nvPr>
            <p:ph type="title" idx="2" hasCustomPrompt="1"/>
          </p:nvPr>
        </p:nvSpPr>
        <p:spPr>
          <a:xfrm>
            <a:off x="3346138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11" name="Google Shape;7911;p13"/>
          <p:cNvSpPr txBox="1">
            <a:spLocks noGrp="1"/>
          </p:cNvSpPr>
          <p:nvPr>
            <p:ph type="title" idx="3"/>
          </p:nvPr>
        </p:nvSpPr>
        <p:spPr>
          <a:xfrm>
            <a:off x="1088063" y="3233713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12" name="Google Shape;7912;p13"/>
          <p:cNvSpPr txBox="1">
            <a:spLocks noGrp="1"/>
          </p:cNvSpPr>
          <p:nvPr>
            <p:ph type="subTitle" idx="4"/>
          </p:nvPr>
        </p:nvSpPr>
        <p:spPr>
          <a:xfrm>
            <a:off x="1088063" y="359701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3" name="Google Shape;7913;p13"/>
          <p:cNvSpPr txBox="1">
            <a:spLocks noGrp="1"/>
          </p:cNvSpPr>
          <p:nvPr>
            <p:ph type="title" idx="5" hasCustomPrompt="1"/>
          </p:nvPr>
        </p:nvSpPr>
        <p:spPr>
          <a:xfrm>
            <a:off x="3346138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14" name="Google Shape;7914;p13"/>
          <p:cNvSpPr txBox="1">
            <a:spLocks noGrp="1"/>
          </p:cNvSpPr>
          <p:nvPr>
            <p:ph type="title" idx="6"/>
          </p:nvPr>
        </p:nvSpPr>
        <p:spPr>
          <a:xfrm>
            <a:off x="5959838" y="1503888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15" name="Google Shape;7915;p13"/>
          <p:cNvSpPr txBox="1">
            <a:spLocks noGrp="1"/>
          </p:cNvSpPr>
          <p:nvPr>
            <p:ph type="subTitle" idx="7"/>
          </p:nvPr>
        </p:nvSpPr>
        <p:spPr>
          <a:xfrm>
            <a:off x="5959838" y="186706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6" name="Google Shape;7916;p13"/>
          <p:cNvSpPr txBox="1">
            <a:spLocks noGrp="1"/>
          </p:cNvSpPr>
          <p:nvPr>
            <p:ph type="title" idx="8" hasCustomPrompt="1"/>
          </p:nvPr>
        </p:nvSpPr>
        <p:spPr>
          <a:xfrm>
            <a:off x="4539031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17" name="Google Shape;7917;p13"/>
          <p:cNvSpPr txBox="1">
            <a:spLocks noGrp="1"/>
          </p:cNvSpPr>
          <p:nvPr>
            <p:ph type="title" idx="9"/>
          </p:nvPr>
        </p:nvSpPr>
        <p:spPr>
          <a:xfrm>
            <a:off x="5959838" y="3233713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18" name="Google Shape;7918;p13"/>
          <p:cNvSpPr txBox="1">
            <a:spLocks noGrp="1"/>
          </p:cNvSpPr>
          <p:nvPr>
            <p:ph type="subTitle" idx="13"/>
          </p:nvPr>
        </p:nvSpPr>
        <p:spPr>
          <a:xfrm>
            <a:off x="5959838" y="359701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9" name="Google Shape;7919;p13"/>
          <p:cNvSpPr txBox="1">
            <a:spLocks noGrp="1"/>
          </p:cNvSpPr>
          <p:nvPr>
            <p:ph type="title" idx="14" hasCustomPrompt="1"/>
          </p:nvPr>
        </p:nvSpPr>
        <p:spPr>
          <a:xfrm>
            <a:off x="4539031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pic>
        <p:nvPicPr>
          <p:cNvPr id="7920" name="Google Shape;7920;p13"/>
          <p:cNvPicPr preferRelativeResize="0"/>
          <p:nvPr/>
        </p:nvPicPr>
        <p:blipFill rotWithShape="1">
          <a:blip r:embed="rId3">
            <a:alphaModFix/>
          </a:blip>
          <a:srcRect l="50409" t="20140" r="-114290" b="-20139"/>
          <a:stretch/>
        </p:blipFill>
        <p:spPr>
          <a:xfrm flipH="1">
            <a:off x="4982150" y="-73700"/>
            <a:ext cx="4294350" cy="33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1" name="Google Shape;7921;p13"/>
          <p:cNvPicPr preferRelativeResize="0"/>
          <p:nvPr/>
        </p:nvPicPr>
        <p:blipFill rotWithShape="1">
          <a:blip r:embed="rId4">
            <a:alphaModFix/>
          </a:blip>
          <a:srcRect l="1696" t="31384" r="5107" b="-12356"/>
          <a:stretch/>
        </p:blipFill>
        <p:spPr>
          <a:xfrm rot="-5400000" flipH="1">
            <a:off x="-1147824" y="2114224"/>
            <a:ext cx="4177101" cy="188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2" name="Google Shape;7922;p13"/>
          <p:cNvPicPr preferRelativeResize="0"/>
          <p:nvPr/>
        </p:nvPicPr>
        <p:blipFill rotWithShape="1">
          <a:blip r:embed="rId5">
            <a:alphaModFix/>
          </a:blip>
          <a:srcRect l="4589" t="3325" r="25869" b="32095"/>
          <a:stretch/>
        </p:blipFill>
        <p:spPr>
          <a:xfrm>
            <a:off x="7685765" y="3817250"/>
            <a:ext cx="1539912" cy="136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3" name="Google Shape;7923;p13"/>
          <p:cNvPicPr preferRelativeResize="0"/>
          <p:nvPr/>
        </p:nvPicPr>
        <p:blipFill rotWithShape="1">
          <a:blip r:embed="rId6">
            <a:alphaModFix/>
          </a:blip>
          <a:srcRect l="6327" t="6911" r="6160" b="5153"/>
          <a:stretch/>
        </p:blipFill>
        <p:spPr>
          <a:xfrm>
            <a:off x="-404425" y="-461950"/>
            <a:ext cx="1881448" cy="1807626"/>
          </a:xfrm>
          <a:prstGeom prst="rect">
            <a:avLst/>
          </a:prstGeom>
          <a:noFill/>
          <a:ln>
            <a:noFill/>
          </a:ln>
        </p:spPr>
      </p:pic>
      <p:sp>
        <p:nvSpPr>
          <p:cNvPr id="7924" name="Google Shape;7924;p13"/>
          <p:cNvSpPr txBox="1">
            <a:spLocks noGrp="1"/>
          </p:cNvSpPr>
          <p:nvPr>
            <p:ph type="title" idx="15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925" name="Google Shape;7925;p13"/>
          <p:cNvGrpSpPr/>
          <p:nvPr/>
        </p:nvGrpSpPr>
        <p:grpSpPr>
          <a:xfrm>
            <a:off x="7637283" y="-945983"/>
            <a:ext cx="2447903" cy="4116751"/>
            <a:chOff x="5540550" y="165863"/>
            <a:chExt cx="1864075" cy="3134900"/>
          </a:xfrm>
        </p:grpSpPr>
        <p:sp>
          <p:nvSpPr>
            <p:cNvPr id="7926" name="Google Shape;7926;p13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13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13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13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13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13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13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13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13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13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13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13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13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13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13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13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13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13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13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13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13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13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13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13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13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13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13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13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13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13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13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13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13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13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13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13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13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13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13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13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13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13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13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13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13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13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13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13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13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13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13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13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13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13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13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13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13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13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13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13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13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13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13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13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13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13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13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13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13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13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13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13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13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13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13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13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13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13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13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13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13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13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13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13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13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13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13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13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13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13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13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13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13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13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13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13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13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13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13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13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13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13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13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13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13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13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13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13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13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13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13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13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13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13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13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13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13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13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13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13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13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13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13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13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13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13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13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13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13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13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13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13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13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13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13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13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13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13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13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13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13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13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13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13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13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13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13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13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13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13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13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13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13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13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13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13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13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13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13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13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13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13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13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13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13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13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13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13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13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13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13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13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13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13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13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13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13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13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13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13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13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13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13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13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13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13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13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13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13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13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13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13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13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13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13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13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13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13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13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13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13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13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13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13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13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13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13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13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13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13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13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13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13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13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13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13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13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13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13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13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13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13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13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13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13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13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13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13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13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13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13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13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13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13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13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13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13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13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13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13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13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13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13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13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13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13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13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13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13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13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13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13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13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13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13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13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13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13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13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13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13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13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13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13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13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13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13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13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13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13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13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13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13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13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13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13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13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13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13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13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13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13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13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13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13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13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13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13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13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13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13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13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13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13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13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13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13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13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13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13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13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13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13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13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13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13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13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13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13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13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13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13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13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13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13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13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13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13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13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13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13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13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13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13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13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13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13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13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13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13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13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13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13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13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13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13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13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13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13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13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13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13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13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13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13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13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13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13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13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13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13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13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13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13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13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13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13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13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13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13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13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13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13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13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13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13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13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13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13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13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13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13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13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13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13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13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13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13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13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13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13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13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13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13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13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13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13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13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13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13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13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13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13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13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13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13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13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13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13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13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13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13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13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13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13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13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13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13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13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13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13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13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13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13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13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13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13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13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13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13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13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13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13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13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13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13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13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13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13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13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13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13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13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13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13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13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13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13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13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13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13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13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13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13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13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13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13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13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13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13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13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13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13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13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13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13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13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13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13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13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13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13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13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13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13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13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13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13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13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13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13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13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13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13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13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13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13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13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13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13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13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13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13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13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13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13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13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13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13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13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13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13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13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13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13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13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13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13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13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13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13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13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13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13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13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13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13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13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13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13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13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13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13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13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13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13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13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13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13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13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13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13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13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13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13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13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13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13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13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13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13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13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13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13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13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13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13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13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13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13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13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13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13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13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13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13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13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13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13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13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13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13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13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13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13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13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13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13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13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13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13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13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13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13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13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13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13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13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13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13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13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13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13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13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13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13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13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13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13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13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13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13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13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13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13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13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13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13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13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13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13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13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13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13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13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13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13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13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13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1" name="Google Shape;12201;p20"/>
          <p:cNvSpPr/>
          <p:nvPr/>
        </p:nvSpPr>
        <p:spPr>
          <a:xfrm flipH="1">
            <a:off x="-141180" y="3"/>
            <a:ext cx="3502197" cy="4070549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2" name="Google Shape;12202;p20"/>
          <p:cNvSpPr/>
          <p:nvPr/>
        </p:nvSpPr>
        <p:spPr>
          <a:xfrm>
            <a:off x="5979547" y="-146850"/>
            <a:ext cx="4250335" cy="543720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03" name="Google Shape;12203;p20"/>
          <p:cNvPicPr preferRelativeResize="0"/>
          <p:nvPr/>
        </p:nvPicPr>
        <p:blipFill rotWithShape="1">
          <a:blip r:embed="rId2">
            <a:alphaModFix/>
          </a:blip>
          <a:srcRect l="4588" t="3325" r="17771" b="32095"/>
          <a:stretch/>
        </p:blipFill>
        <p:spPr>
          <a:xfrm>
            <a:off x="6823203" y="4371175"/>
            <a:ext cx="1752597" cy="13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4" name="Google Shape;12204;p20"/>
          <p:cNvPicPr preferRelativeResize="0"/>
          <p:nvPr/>
        </p:nvPicPr>
        <p:blipFill rotWithShape="1">
          <a:blip r:embed="rId3">
            <a:alphaModFix/>
          </a:blip>
          <a:srcRect l="9682" t="12202" r="35708" b="20494"/>
          <a:stretch/>
        </p:blipFill>
        <p:spPr>
          <a:xfrm flipH="1">
            <a:off x="-141175" y="-76200"/>
            <a:ext cx="3784475" cy="5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5" name="Google Shape;12205;p20"/>
          <p:cNvPicPr preferRelativeResize="0"/>
          <p:nvPr/>
        </p:nvPicPr>
        <p:blipFill rotWithShape="1">
          <a:blip r:embed="rId4">
            <a:alphaModFix/>
          </a:blip>
          <a:srcRect l="36916" t="35969" r="3328" b="15632"/>
          <a:stretch/>
        </p:blipFill>
        <p:spPr>
          <a:xfrm flipH="1">
            <a:off x="3737161" y="-76189"/>
            <a:ext cx="5466125" cy="290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6" name="Google Shape;12206;p20"/>
          <p:cNvPicPr preferRelativeResize="0"/>
          <p:nvPr/>
        </p:nvPicPr>
        <p:blipFill rotWithShape="1">
          <a:blip r:embed="rId5">
            <a:alphaModFix/>
          </a:blip>
          <a:srcRect l="22273" t="5823" r="40554" b="14836"/>
          <a:stretch/>
        </p:blipFill>
        <p:spPr>
          <a:xfrm rot="10800000" flipH="1">
            <a:off x="8043250" y="1275128"/>
            <a:ext cx="1100751" cy="3997322"/>
          </a:xfrm>
          <a:prstGeom prst="rect">
            <a:avLst/>
          </a:prstGeom>
          <a:noFill/>
          <a:ln>
            <a:noFill/>
          </a:ln>
        </p:spPr>
      </p:pic>
      <p:sp>
        <p:nvSpPr>
          <p:cNvPr id="12207" name="Google Shape;12207;p20"/>
          <p:cNvSpPr txBox="1">
            <a:spLocks noGrp="1"/>
          </p:cNvSpPr>
          <p:nvPr>
            <p:ph type="title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208" name="Google Shape;12208;p20"/>
          <p:cNvGrpSpPr/>
          <p:nvPr/>
        </p:nvGrpSpPr>
        <p:grpSpPr>
          <a:xfrm>
            <a:off x="-1295167" y="1388792"/>
            <a:ext cx="2447903" cy="4116751"/>
            <a:chOff x="5540550" y="165863"/>
            <a:chExt cx="1864075" cy="3134900"/>
          </a:xfrm>
        </p:grpSpPr>
        <p:sp>
          <p:nvSpPr>
            <p:cNvPr id="12209" name="Google Shape;12209;p20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0" name="Google Shape;12210;p20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1" name="Google Shape;12211;p20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2" name="Google Shape;12212;p20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3" name="Google Shape;12213;p20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4" name="Google Shape;12214;p20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5" name="Google Shape;12215;p20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6" name="Google Shape;12216;p20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7" name="Google Shape;12217;p20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8" name="Google Shape;12218;p20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9" name="Google Shape;12219;p20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0" name="Google Shape;12220;p20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1" name="Google Shape;12221;p20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2" name="Google Shape;12222;p20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3" name="Google Shape;12223;p20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4" name="Google Shape;12224;p20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5" name="Google Shape;12225;p20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6" name="Google Shape;12226;p20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7" name="Google Shape;12227;p20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8" name="Google Shape;12228;p20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9" name="Google Shape;12229;p20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0" name="Google Shape;12230;p20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1" name="Google Shape;12231;p20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2" name="Google Shape;12232;p20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3" name="Google Shape;12233;p20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4" name="Google Shape;12234;p20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5" name="Google Shape;12235;p20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6" name="Google Shape;12236;p20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7" name="Google Shape;12237;p20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8" name="Google Shape;12238;p20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9" name="Google Shape;12239;p20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0" name="Google Shape;12240;p20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1" name="Google Shape;12241;p20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2" name="Google Shape;12242;p20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3" name="Google Shape;12243;p20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4" name="Google Shape;12244;p20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5" name="Google Shape;12245;p20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6" name="Google Shape;12246;p20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7" name="Google Shape;12247;p20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8" name="Google Shape;12248;p20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9" name="Google Shape;12249;p20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0" name="Google Shape;12250;p20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1" name="Google Shape;12251;p20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2" name="Google Shape;12252;p20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3" name="Google Shape;12253;p20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4" name="Google Shape;12254;p20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5" name="Google Shape;12255;p20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6" name="Google Shape;12256;p20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7" name="Google Shape;12257;p20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8" name="Google Shape;12258;p20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9" name="Google Shape;12259;p20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0" name="Google Shape;12260;p20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1" name="Google Shape;12261;p20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2" name="Google Shape;12262;p20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3" name="Google Shape;12263;p20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4" name="Google Shape;12264;p20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5" name="Google Shape;12265;p20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6" name="Google Shape;12266;p20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7" name="Google Shape;12267;p20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8" name="Google Shape;12268;p20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9" name="Google Shape;12269;p20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0" name="Google Shape;12270;p20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1" name="Google Shape;12271;p20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2" name="Google Shape;12272;p20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3" name="Google Shape;12273;p20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4" name="Google Shape;12274;p20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5" name="Google Shape;12275;p20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6" name="Google Shape;12276;p20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7" name="Google Shape;12277;p20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8" name="Google Shape;12278;p20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9" name="Google Shape;12279;p20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0" name="Google Shape;12280;p20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1" name="Google Shape;12281;p20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2" name="Google Shape;12282;p20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3" name="Google Shape;12283;p20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4" name="Google Shape;12284;p20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5" name="Google Shape;12285;p20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6" name="Google Shape;12286;p20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7" name="Google Shape;12287;p20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8" name="Google Shape;12288;p20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9" name="Google Shape;12289;p20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0" name="Google Shape;12290;p20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1" name="Google Shape;12291;p20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2" name="Google Shape;12292;p20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3" name="Google Shape;12293;p20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4" name="Google Shape;12294;p20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5" name="Google Shape;12295;p20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6" name="Google Shape;12296;p20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7" name="Google Shape;12297;p20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8" name="Google Shape;12298;p20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9" name="Google Shape;12299;p20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0" name="Google Shape;12300;p20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1" name="Google Shape;12301;p20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2" name="Google Shape;12302;p20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3" name="Google Shape;12303;p20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4" name="Google Shape;12304;p20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5" name="Google Shape;12305;p20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6" name="Google Shape;12306;p20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7" name="Google Shape;12307;p20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8" name="Google Shape;12308;p20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9" name="Google Shape;12309;p20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0" name="Google Shape;12310;p20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1" name="Google Shape;12311;p20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2" name="Google Shape;12312;p20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3" name="Google Shape;12313;p20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4" name="Google Shape;12314;p20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5" name="Google Shape;12315;p20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6" name="Google Shape;12316;p20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7" name="Google Shape;12317;p20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8" name="Google Shape;12318;p20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9" name="Google Shape;12319;p20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0" name="Google Shape;12320;p20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1" name="Google Shape;12321;p20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2" name="Google Shape;12322;p20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3" name="Google Shape;12323;p20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4" name="Google Shape;12324;p20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5" name="Google Shape;12325;p20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6" name="Google Shape;12326;p20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7" name="Google Shape;12327;p20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8" name="Google Shape;12328;p20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9" name="Google Shape;12329;p20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0" name="Google Shape;12330;p20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1" name="Google Shape;12331;p20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2" name="Google Shape;12332;p20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3" name="Google Shape;12333;p20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4" name="Google Shape;12334;p20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5" name="Google Shape;12335;p20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6" name="Google Shape;12336;p20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7" name="Google Shape;12337;p20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8" name="Google Shape;12338;p20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9" name="Google Shape;12339;p20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0" name="Google Shape;12340;p20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1" name="Google Shape;12341;p20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2" name="Google Shape;12342;p20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3" name="Google Shape;12343;p20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4" name="Google Shape;12344;p20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5" name="Google Shape;12345;p20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6" name="Google Shape;12346;p20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7" name="Google Shape;12347;p20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8" name="Google Shape;12348;p20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9" name="Google Shape;12349;p20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0" name="Google Shape;12350;p20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1" name="Google Shape;12351;p20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2" name="Google Shape;12352;p20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3" name="Google Shape;12353;p20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4" name="Google Shape;12354;p20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5" name="Google Shape;12355;p20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6" name="Google Shape;12356;p20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7" name="Google Shape;12357;p20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8" name="Google Shape;12358;p20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9" name="Google Shape;12359;p20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0" name="Google Shape;12360;p20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1" name="Google Shape;12361;p20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2" name="Google Shape;12362;p20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3" name="Google Shape;12363;p20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4" name="Google Shape;12364;p20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5" name="Google Shape;12365;p20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6" name="Google Shape;12366;p20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7" name="Google Shape;12367;p20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8" name="Google Shape;12368;p20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9" name="Google Shape;12369;p20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0" name="Google Shape;12370;p20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1" name="Google Shape;12371;p20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2" name="Google Shape;12372;p20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3" name="Google Shape;12373;p20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4" name="Google Shape;12374;p20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5" name="Google Shape;12375;p20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6" name="Google Shape;12376;p20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7" name="Google Shape;12377;p20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8" name="Google Shape;12378;p20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9" name="Google Shape;12379;p20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0" name="Google Shape;12380;p20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20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20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3" name="Google Shape;12383;p20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4" name="Google Shape;12384;p20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20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20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7" name="Google Shape;12387;p20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8" name="Google Shape;12388;p20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9" name="Google Shape;12389;p20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20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1" name="Google Shape;12391;p20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2" name="Google Shape;12392;p20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20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4" name="Google Shape;12394;p20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5" name="Google Shape;12395;p20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6" name="Google Shape;12396;p20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7" name="Google Shape;12397;p20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8" name="Google Shape;12398;p20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9" name="Google Shape;12399;p20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0" name="Google Shape;12400;p20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1" name="Google Shape;12401;p20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2" name="Google Shape;12402;p20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3" name="Google Shape;12403;p20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4" name="Google Shape;12404;p20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5" name="Google Shape;12405;p20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20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20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20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9" name="Google Shape;12409;p20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0" name="Google Shape;12410;p20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20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20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20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4" name="Google Shape;12414;p20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5" name="Google Shape;12415;p20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6" name="Google Shape;12416;p20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7" name="Google Shape;12417;p20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8" name="Google Shape;12418;p20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9" name="Google Shape;12419;p20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0" name="Google Shape;12420;p20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1" name="Google Shape;12421;p20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2" name="Google Shape;12422;p20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3" name="Google Shape;12423;p20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4" name="Google Shape;12424;p20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5" name="Google Shape;12425;p20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6" name="Google Shape;12426;p20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7" name="Google Shape;12427;p20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8" name="Google Shape;12428;p20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9" name="Google Shape;12429;p20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0" name="Google Shape;12430;p20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1" name="Google Shape;12431;p20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2" name="Google Shape;12432;p20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3" name="Google Shape;12433;p20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4" name="Google Shape;12434;p20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5" name="Google Shape;12435;p20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6" name="Google Shape;12436;p20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7" name="Google Shape;12437;p20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8" name="Google Shape;12438;p20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9" name="Google Shape;12439;p20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0" name="Google Shape;12440;p20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1" name="Google Shape;12441;p20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2" name="Google Shape;12442;p20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3" name="Google Shape;12443;p20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4" name="Google Shape;12444;p20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5" name="Google Shape;12445;p20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6" name="Google Shape;12446;p20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7" name="Google Shape;12447;p20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8" name="Google Shape;12448;p20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9" name="Google Shape;12449;p20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0" name="Google Shape;12450;p20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1" name="Google Shape;12451;p20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2" name="Google Shape;12452;p20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3" name="Google Shape;12453;p20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4" name="Google Shape;12454;p20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5" name="Google Shape;12455;p20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6" name="Google Shape;12456;p20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7" name="Google Shape;12457;p20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8" name="Google Shape;12458;p20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9" name="Google Shape;12459;p20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0" name="Google Shape;12460;p20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1" name="Google Shape;12461;p20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2" name="Google Shape;12462;p20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3" name="Google Shape;12463;p20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4" name="Google Shape;12464;p20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5" name="Google Shape;12465;p20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6" name="Google Shape;12466;p20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7" name="Google Shape;12467;p20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8" name="Google Shape;12468;p20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9" name="Google Shape;12469;p20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0" name="Google Shape;12470;p20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1" name="Google Shape;12471;p20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2" name="Google Shape;12472;p20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3" name="Google Shape;12473;p20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4" name="Google Shape;12474;p20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5" name="Google Shape;12475;p20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6" name="Google Shape;12476;p20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20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20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9" name="Google Shape;12479;p20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0" name="Google Shape;12480;p20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20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20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3" name="Google Shape;12483;p20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4" name="Google Shape;12484;p20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20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20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7" name="Google Shape;12487;p20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8" name="Google Shape;12488;p20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9" name="Google Shape;12489;p20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0" name="Google Shape;12490;p20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1" name="Google Shape;12491;p20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2" name="Google Shape;12492;p20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3" name="Google Shape;12493;p20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4" name="Google Shape;12494;p20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5" name="Google Shape;12495;p20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6" name="Google Shape;12496;p20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7" name="Google Shape;12497;p20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8" name="Google Shape;12498;p20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9" name="Google Shape;12499;p20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0" name="Google Shape;12500;p20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20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20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20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20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20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20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20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20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20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20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20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20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20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4" name="Google Shape;12514;p20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5" name="Google Shape;12515;p20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6" name="Google Shape;12516;p20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7" name="Google Shape;12517;p20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8" name="Google Shape;12518;p20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9" name="Google Shape;12519;p20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0" name="Google Shape;12520;p20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1" name="Google Shape;12521;p20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2" name="Google Shape;12522;p20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3" name="Google Shape;12523;p20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4" name="Google Shape;12524;p20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5" name="Google Shape;12525;p20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6" name="Google Shape;12526;p20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7" name="Google Shape;12527;p20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8" name="Google Shape;12528;p20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9" name="Google Shape;12529;p20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0" name="Google Shape;12530;p20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1" name="Google Shape;12531;p20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2" name="Google Shape;12532;p20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3" name="Google Shape;12533;p20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4" name="Google Shape;12534;p20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5" name="Google Shape;12535;p20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6" name="Google Shape;12536;p20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7" name="Google Shape;12537;p20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8" name="Google Shape;12538;p20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9" name="Google Shape;12539;p20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0" name="Google Shape;12540;p20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1" name="Google Shape;12541;p20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2" name="Google Shape;12542;p20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3" name="Google Shape;12543;p20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4" name="Google Shape;12544;p20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5" name="Google Shape;12545;p20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6" name="Google Shape;12546;p20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7" name="Google Shape;12547;p20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8" name="Google Shape;12548;p20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9" name="Google Shape;12549;p20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0" name="Google Shape;12550;p20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1" name="Google Shape;12551;p20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2" name="Google Shape;12552;p20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3" name="Google Shape;12553;p20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4" name="Google Shape;12554;p20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5" name="Google Shape;12555;p20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6" name="Google Shape;12556;p20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7" name="Google Shape;12557;p20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8" name="Google Shape;12558;p20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9" name="Google Shape;12559;p20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0" name="Google Shape;12560;p20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1" name="Google Shape;12561;p20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2" name="Google Shape;12562;p20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3" name="Google Shape;12563;p20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4" name="Google Shape;12564;p20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5" name="Google Shape;12565;p20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6" name="Google Shape;12566;p20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7" name="Google Shape;12567;p20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8" name="Google Shape;12568;p20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9" name="Google Shape;12569;p20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0" name="Google Shape;12570;p20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1" name="Google Shape;12571;p20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2" name="Google Shape;12572;p20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3" name="Google Shape;12573;p20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4" name="Google Shape;12574;p20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5" name="Google Shape;12575;p20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6" name="Google Shape;12576;p20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7" name="Google Shape;12577;p20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8" name="Google Shape;12578;p20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9" name="Google Shape;12579;p20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0" name="Google Shape;12580;p20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1" name="Google Shape;12581;p20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2" name="Google Shape;12582;p20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3" name="Google Shape;12583;p20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4" name="Google Shape;12584;p20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5" name="Google Shape;12585;p20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6" name="Google Shape;12586;p20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7" name="Google Shape;12587;p20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8" name="Google Shape;12588;p20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9" name="Google Shape;12589;p20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0" name="Google Shape;12590;p20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1" name="Google Shape;12591;p20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2" name="Google Shape;12592;p20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3" name="Google Shape;12593;p20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4" name="Google Shape;12594;p20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5" name="Google Shape;12595;p20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6" name="Google Shape;12596;p20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7" name="Google Shape;12597;p20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8" name="Google Shape;12598;p20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9" name="Google Shape;12599;p20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0" name="Google Shape;12600;p20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1" name="Google Shape;12601;p20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2" name="Google Shape;12602;p20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3" name="Google Shape;12603;p20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4" name="Google Shape;12604;p20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5" name="Google Shape;12605;p20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6" name="Google Shape;12606;p20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7" name="Google Shape;12607;p20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8" name="Google Shape;12608;p20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9" name="Google Shape;12609;p20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0" name="Google Shape;12610;p20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1" name="Google Shape;12611;p20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2" name="Google Shape;12612;p20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3" name="Google Shape;12613;p20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4" name="Google Shape;12614;p20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5" name="Google Shape;12615;p20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6" name="Google Shape;12616;p20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7" name="Google Shape;12617;p20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8" name="Google Shape;12618;p20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9" name="Google Shape;12619;p20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0" name="Google Shape;12620;p20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1" name="Google Shape;12621;p20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2" name="Google Shape;12622;p20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3" name="Google Shape;12623;p20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4" name="Google Shape;12624;p20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5" name="Google Shape;12625;p20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6" name="Google Shape;12626;p20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7" name="Google Shape;12627;p20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8" name="Google Shape;12628;p20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9" name="Google Shape;12629;p20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0" name="Google Shape;12630;p20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1" name="Google Shape;12631;p20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2" name="Google Shape;12632;p20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3" name="Google Shape;12633;p20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4" name="Google Shape;12634;p20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5" name="Google Shape;12635;p20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6" name="Google Shape;12636;p20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7" name="Google Shape;12637;p20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8" name="Google Shape;12638;p20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9" name="Google Shape;12639;p20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0" name="Google Shape;12640;p20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1" name="Google Shape;12641;p20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2" name="Google Shape;12642;p20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3" name="Google Shape;12643;p20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4" name="Google Shape;12644;p20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5" name="Google Shape;12645;p20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6" name="Google Shape;12646;p20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7" name="Google Shape;12647;p20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8" name="Google Shape;12648;p20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9" name="Google Shape;12649;p20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0" name="Google Shape;12650;p20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1" name="Google Shape;12651;p20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2" name="Google Shape;12652;p20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3" name="Google Shape;12653;p20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4" name="Google Shape;12654;p20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5" name="Google Shape;12655;p20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6" name="Google Shape;12656;p20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7" name="Google Shape;12657;p20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8" name="Google Shape;12658;p20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9" name="Google Shape;12659;p20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0" name="Google Shape;12660;p20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1" name="Google Shape;12661;p20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2" name="Google Shape;12662;p20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3" name="Google Shape;12663;p20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4" name="Google Shape;12664;p20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5" name="Google Shape;12665;p20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6" name="Google Shape;12666;p20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7" name="Google Shape;12667;p20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8" name="Google Shape;12668;p20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9" name="Google Shape;12669;p20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0" name="Google Shape;12670;p20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1" name="Google Shape;12671;p20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2" name="Google Shape;12672;p20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3" name="Google Shape;12673;p20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4" name="Google Shape;12674;p20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5" name="Google Shape;12675;p20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6" name="Google Shape;12676;p20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7" name="Google Shape;12677;p20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8" name="Google Shape;12678;p20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9" name="Google Shape;12679;p20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0" name="Google Shape;12680;p20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1" name="Google Shape;12681;p20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2" name="Google Shape;12682;p20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3" name="Google Shape;12683;p20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4" name="Google Shape;12684;p20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5" name="Google Shape;12685;p20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6" name="Google Shape;12686;p20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7" name="Google Shape;12687;p20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8" name="Google Shape;12688;p20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9" name="Google Shape;12689;p20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0" name="Google Shape;12690;p20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1" name="Google Shape;12691;p20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2" name="Google Shape;12692;p20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3" name="Google Shape;12693;p20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4" name="Google Shape;12694;p20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5" name="Google Shape;12695;p20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6" name="Google Shape;12696;p20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7" name="Google Shape;12697;p20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8" name="Google Shape;12698;p20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9" name="Google Shape;12699;p20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0" name="Google Shape;12700;p20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1" name="Google Shape;12701;p20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2" name="Google Shape;12702;p20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3" name="Google Shape;12703;p20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4" name="Google Shape;12704;p20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5" name="Google Shape;12705;p20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6" name="Google Shape;12706;p20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7" name="Google Shape;12707;p20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8" name="Google Shape;12708;p20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9" name="Google Shape;12709;p20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0" name="Google Shape;12710;p20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1" name="Google Shape;12711;p20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2" name="Google Shape;12712;p20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3" name="Google Shape;12713;p20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4" name="Google Shape;12714;p20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5" name="Google Shape;12715;p20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6" name="Google Shape;12716;p20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7" name="Google Shape;12717;p20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8" name="Google Shape;12718;p20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9" name="Google Shape;12719;p20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0" name="Google Shape;12720;p20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1" name="Google Shape;12721;p20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2" name="Google Shape;12722;p20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3" name="Google Shape;12723;p20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4" name="Google Shape;12724;p20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5" name="Google Shape;12725;p20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6" name="Google Shape;12726;p20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7" name="Google Shape;12727;p20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8" name="Google Shape;12728;p20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9" name="Google Shape;12729;p20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0" name="Google Shape;12730;p20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1" name="Google Shape;12731;p20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2" name="Google Shape;12732;p20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3" name="Google Shape;12733;p20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4" name="Google Shape;12734;p20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5" name="Google Shape;12735;p20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6" name="Google Shape;12736;p20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7" name="Google Shape;12737;p20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8" name="Google Shape;12738;p20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9" name="Google Shape;12739;p20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0" name="Google Shape;12740;p20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1" name="Google Shape;12741;p20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2" name="Google Shape;12742;p20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3" name="Google Shape;12743;p20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4" name="Google Shape;12744;p20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5" name="Google Shape;12745;p20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6" name="Google Shape;12746;p20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7" name="Google Shape;12747;p20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8" name="Google Shape;12748;p20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9" name="Google Shape;12749;p20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0" name="Google Shape;12750;p20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1" name="Google Shape;12751;p20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2" name="Google Shape;12752;p20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3" name="Google Shape;12753;p20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4" name="Google Shape;12754;p20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5" name="Google Shape;12755;p20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6" name="Google Shape;12756;p20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7" name="Google Shape;12757;p20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8" name="Google Shape;12758;p20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9" name="Google Shape;12759;p20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0" name="Google Shape;12760;p20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1" name="Google Shape;12761;p20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2" name="Google Shape;12762;p20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3" name="Google Shape;12763;p20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4" name="Google Shape;12764;p20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5" name="Google Shape;12765;p20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6" name="Google Shape;12766;p20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7" name="Google Shape;12767;p20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8" name="Google Shape;12768;p20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9" name="Google Shape;12769;p20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0" name="Google Shape;12770;p20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1" name="Google Shape;12771;p20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2" name="Google Shape;12772;p20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3" name="Google Shape;12773;p20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4" name="Google Shape;12774;p20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5" name="Google Shape;12775;p20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6" name="Google Shape;12776;p20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7" name="Google Shape;12777;p20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8" name="Google Shape;12778;p20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9" name="Google Shape;12779;p20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0" name="Google Shape;12780;p20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1" name="Google Shape;12781;p20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2" name="Google Shape;12782;p20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3" name="Google Shape;12783;p20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4" name="Google Shape;12784;p20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5" name="Google Shape;12785;p20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6" name="Google Shape;12786;p20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7" name="Google Shape;12787;p20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8" name="Google Shape;12788;p20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9" name="Google Shape;12789;p20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0" name="Google Shape;12790;p20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1" name="Google Shape;12791;p20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2" name="Google Shape;12792;p20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3" name="Google Shape;12793;p20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4" name="Google Shape;12794;p20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5" name="Google Shape;12795;p20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6" name="Google Shape;12796;p20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7" name="Google Shape;12797;p20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8" name="Google Shape;12798;p20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9" name="Google Shape;12799;p20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0" name="Google Shape;12800;p20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1" name="Google Shape;12801;p20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2" name="Google Shape;12802;p20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3" name="Google Shape;12803;p20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4" name="Google Shape;12804;p20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5" name="Google Shape;12805;p20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6" name="Google Shape;12806;p20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7" name="Google Shape;12807;p20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_AND_BODY_1_1_2">
    <p:spTree>
      <p:nvGrpSpPr>
        <p:cNvPr id="1" name="Shape 16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3" name="Google Shape;16453;p26"/>
          <p:cNvSpPr/>
          <p:nvPr/>
        </p:nvSpPr>
        <p:spPr>
          <a:xfrm>
            <a:off x="6058486" y="-61447"/>
            <a:ext cx="3132871" cy="3641287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54" name="Google Shape;16454;p26"/>
          <p:cNvPicPr preferRelativeResize="0"/>
          <p:nvPr/>
        </p:nvPicPr>
        <p:blipFill rotWithShape="1">
          <a:blip r:embed="rId2">
            <a:alphaModFix/>
          </a:blip>
          <a:srcRect l="47165" t="10227" b="2129"/>
          <a:stretch/>
        </p:blipFill>
        <p:spPr>
          <a:xfrm flipH="1">
            <a:off x="7891997" y="-73700"/>
            <a:ext cx="1384503" cy="2929652"/>
          </a:xfrm>
          <a:prstGeom prst="rect">
            <a:avLst/>
          </a:prstGeom>
          <a:noFill/>
          <a:ln>
            <a:noFill/>
          </a:ln>
        </p:spPr>
      </p:pic>
      <p:sp>
        <p:nvSpPr>
          <p:cNvPr id="16455" name="Google Shape;16455;p26"/>
          <p:cNvSpPr/>
          <p:nvPr/>
        </p:nvSpPr>
        <p:spPr>
          <a:xfrm flipH="1">
            <a:off x="-393134" y="484492"/>
            <a:ext cx="1816134" cy="4285419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6" name="Google Shape;16456;p26"/>
          <p:cNvSpPr txBox="1">
            <a:spLocks noGrp="1"/>
          </p:cNvSpPr>
          <p:nvPr>
            <p:ph type="title"/>
          </p:nvPr>
        </p:nvSpPr>
        <p:spPr>
          <a:xfrm>
            <a:off x="1076700" y="160705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57" name="Google Shape;16457;p26"/>
          <p:cNvSpPr txBox="1">
            <a:spLocks noGrp="1"/>
          </p:cNvSpPr>
          <p:nvPr>
            <p:ph type="subTitle" idx="1"/>
          </p:nvPr>
        </p:nvSpPr>
        <p:spPr>
          <a:xfrm>
            <a:off x="967800" y="1998996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16458" name="Google Shape;16458;p26"/>
          <p:cNvCxnSpPr/>
          <p:nvPr/>
        </p:nvCxnSpPr>
        <p:spPr>
          <a:xfrm>
            <a:off x="-122675" y="1231625"/>
            <a:ext cx="4211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59" name="Google Shape;16459;p26"/>
          <p:cNvSpPr txBox="1">
            <a:spLocks noGrp="1"/>
          </p:cNvSpPr>
          <p:nvPr>
            <p:ph type="title" idx="2"/>
          </p:nvPr>
        </p:nvSpPr>
        <p:spPr>
          <a:xfrm>
            <a:off x="3523950" y="160705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0" name="Google Shape;16460;p26"/>
          <p:cNvSpPr txBox="1">
            <a:spLocks noGrp="1"/>
          </p:cNvSpPr>
          <p:nvPr>
            <p:ph type="subTitle" idx="3"/>
          </p:nvPr>
        </p:nvSpPr>
        <p:spPr>
          <a:xfrm>
            <a:off x="3415050" y="2001396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1" name="Google Shape;16461;p26"/>
          <p:cNvSpPr txBox="1">
            <a:spLocks noGrp="1"/>
          </p:cNvSpPr>
          <p:nvPr>
            <p:ph type="title" idx="4"/>
          </p:nvPr>
        </p:nvSpPr>
        <p:spPr>
          <a:xfrm>
            <a:off x="5971188" y="160945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2" name="Google Shape;16462;p26"/>
          <p:cNvSpPr txBox="1">
            <a:spLocks noGrp="1"/>
          </p:cNvSpPr>
          <p:nvPr>
            <p:ph type="subTitle" idx="5"/>
          </p:nvPr>
        </p:nvSpPr>
        <p:spPr>
          <a:xfrm>
            <a:off x="5862288" y="2003796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3" name="Google Shape;16463;p26"/>
          <p:cNvSpPr txBox="1">
            <a:spLocks noGrp="1"/>
          </p:cNvSpPr>
          <p:nvPr>
            <p:ph type="title" idx="6"/>
          </p:nvPr>
        </p:nvSpPr>
        <p:spPr>
          <a:xfrm>
            <a:off x="1076700" y="337240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4" name="Google Shape;16464;p26"/>
          <p:cNvSpPr txBox="1">
            <a:spLocks noGrp="1"/>
          </p:cNvSpPr>
          <p:nvPr>
            <p:ph type="subTitle" idx="7"/>
          </p:nvPr>
        </p:nvSpPr>
        <p:spPr>
          <a:xfrm>
            <a:off x="967800" y="3745825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5" name="Google Shape;16465;p26"/>
          <p:cNvSpPr txBox="1">
            <a:spLocks noGrp="1"/>
          </p:cNvSpPr>
          <p:nvPr>
            <p:ph type="title" idx="8"/>
          </p:nvPr>
        </p:nvSpPr>
        <p:spPr>
          <a:xfrm>
            <a:off x="3523950" y="337480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6" name="Google Shape;16466;p26"/>
          <p:cNvSpPr txBox="1">
            <a:spLocks noGrp="1"/>
          </p:cNvSpPr>
          <p:nvPr>
            <p:ph type="subTitle" idx="9"/>
          </p:nvPr>
        </p:nvSpPr>
        <p:spPr>
          <a:xfrm>
            <a:off x="3415050" y="3773825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7" name="Google Shape;16467;p26"/>
          <p:cNvSpPr txBox="1">
            <a:spLocks noGrp="1"/>
          </p:cNvSpPr>
          <p:nvPr>
            <p:ph type="title" idx="13"/>
          </p:nvPr>
        </p:nvSpPr>
        <p:spPr>
          <a:xfrm>
            <a:off x="5971188" y="337720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8" name="Google Shape;16468;p26"/>
          <p:cNvSpPr txBox="1">
            <a:spLocks noGrp="1"/>
          </p:cNvSpPr>
          <p:nvPr>
            <p:ph type="subTitle" idx="14"/>
          </p:nvPr>
        </p:nvSpPr>
        <p:spPr>
          <a:xfrm>
            <a:off x="5862288" y="3776225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9" name="Google Shape;16469;p26"/>
          <p:cNvSpPr txBox="1">
            <a:spLocks noGrp="1"/>
          </p:cNvSpPr>
          <p:nvPr>
            <p:ph type="title" idx="15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6470" name="Google Shape;16470;p26"/>
          <p:cNvPicPr preferRelativeResize="0"/>
          <p:nvPr/>
        </p:nvPicPr>
        <p:blipFill rotWithShape="1">
          <a:blip r:embed="rId3">
            <a:alphaModFix/>
          </a:blip>
          <a:srcRect l="-4911" t="9601" r="44866" b="4206"/>
          <a:stretch/>
        </p:blipFill>
        <p:spPr>
          <a:xfrm flipH="1">
            <a:off x="-97066" y="2433196"/>
            <a:ext cx="2546397" cy="27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1" name="Google Shape;16471;p26"/>
          <p:cNvPicPr preferRelativeResize="0"/>
          <p:nvPr/>
        </p:nvPicPr>
        <p:blipFill rotWithShape="1">
          <a:blip r:embed="rId4">
            <a:alphaModFix/>
          </a:blip>
          <a:srcRect l="37556" t="20156" r="1623" b="24439"/>
          <a:stretch/>
        </p:blipFill>
        <p:spPr>
          <a:xfrm>
            <a:off x="-97074" y="-134300"/>
            <a:ext cx="1952449" cy="17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2" name="Google Shape;16472;p26"/>
          <p:cNvPicPr preferRelativeResize="0"/>
          <p:nvPr/>
        </p:nvPicPr>
        <p:blipFill rotWithShape="1">
          <a:blip r:embed="rId5">
            <a:alphaModFix/>
          </a:blip>
          <a:srcRect l="6963" t="48190" r="6963" b="2978"/>
          <a:stretch/>
        </p:blipFill>
        <p:spPr>
          <a:xfrm rot="5400000" flipH="1">
            <a:off x="6596324" y="2536899"/>
            <a:ext cx="3570325" cy="1936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73" name="Google Shape;16473;p26"/>
          <p:cNvGrpSpPr/>
          <p:nvPr/>
        </p:nvGrpSpPr>
        <p:grpSpPr>
          <a:xfrm rot="5400000" flipH="1">
            <a:off x="63183" y="2948055"/>
            <a:ext cx="2447903" cy="4116751"/>
            <a:chOff x="5540550" y="165863"/>
            <a:chExt cx="1864075" cy="3134900"/>
          </a:xfrm>
        </p:grpSpPr>
        <p:sp>
          <p:nvSpPr>
            <p:cNvPr id="16474" name="Google Shape;16474;p26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5" name="Google Shape;16475;p26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6" name="Google Shape;16476;p26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7" name="Google Shape;16477;p26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8" name="Google Shape;16478;p26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9" name="Google Shape;16479;p26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0" name="Google Shape;16480;p26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1" name="Google Shape;16481;p26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2" name="Google Shape;16482;p26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3" name="Google Shape;16483;p26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4" name="Google Shape;16484;p26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5" name="Google Shape;16485;p26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6" name="Google Shape;16486;p26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7" name="Google Shape;16487;p26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8" name="Google Shape;16488;p26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9" name="Google Shape;16489;p26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0" name="Google Shape;16490;p26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1" name="Google Shape;16491;p26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2" name="Google Shape;16492;p26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3" name="Google Shape;16493;p26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4" name="Google Shape;16494;p26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5" name="Google Shape;16495;p26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6" name="Google Shape;16496;p26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7" name="Google Shape;16497;p26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8" name="Google Shape;16498;p26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9" name="Google Shape;16499;p26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0" name="Google Shape;16500;p26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1" name="Google Shape;16501;p26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2" name="Google Shape;16502;p26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3" name="Google Shape;16503;p26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4" name="Google Shape;16504;p26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5" name="Google Shape;16505;p26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6" name="Google Shape;16506;p26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7" name="Google Shape;16507;p26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8" name="Google Shape;16508;p26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9" name="Google Shape;16509;p26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0" name="Google Shape;16510;p26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1" name="Google Shape;16511;p26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2" name="Google Shape;16512;p26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3" name="Google Shape;16513;p26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4" name="Google Shape;16514;p26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5" name="Google Shape;16515;p26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6" name="Google Shape;16516;p26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7" name="Google Shape;16517;p26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8" name="Google Shape;16518;p26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9" name="Google Shape;16519;p26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0" name="Google Shape;16520;p26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1" name="Google Shape;16521;p26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2" name="Google Shape;16522;p26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3" name="Google Shape;16523;p26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4" name="Google Shape;16524;p26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5" name="Google Shape;16525;p26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6" name="Google Shape;16526;p26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7" name="Google Shape;16527;p26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8" name="Google Shape;16528;p26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9" name="Google Shape;16529;p26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0" name="Google Shape;16530;p26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1" name="Google Shape;16531;p26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2" name="Google Shape;16532;p26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3" name="Google Shape;16533;p26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4" name="Google Shape;16534;p26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5" name="Google Shape;16535;p26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6" name="Google Shape;16536;p26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7" name="Google Shape;16537;p26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8" name="Google Shape;16538;p26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9" name="Google Shape;16539;p26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0" name="Google Shape;16540;p26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1" name="Google Shape;16541;p26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2" name="Google Shape;16542;p26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3" name="Google Shape;16543;p26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4" name="Google Shape;16544;p26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5" name="Google Shape;16545;p26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6" name="Google Shape;16546;p26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7" name="Google Shape;16547;p26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8" name="Google Shape;16548;p26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9" name="Google Shape;16549;p26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0" name="Google Shape;16550;p26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1" name="Google Shape;16551;p26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2" name="Google Shape;16552;p26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3" name="Google Shape;16553;p26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4" name="Google Shape;16554;p26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5" name="Google Shape;16555;p26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6" name="Google Shape;16556;p26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7" name="Google Shape;16557;p26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8" name="Google Shape;16558;p26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9" name="Google Shape;16559;p26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0" name="Google Shape;16560;p26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1" name="Google Shape;16561;p26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2" name="Google Shape;16562;p26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3" name="Google Shape;16563;p26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4" name="Google Shape;16564;p26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5" name="Google Shape;16565;p26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6" name="Google Shape;16566;p26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7" name="Google Shape;16567;p26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8" name="Google Shape;16568;p26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9" name="Google Shape;16569;p26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0" name="Google Shape;16570;p26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1" name="Google Shape;16571;p26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2" name="Google Shape;16572;p26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3" name="Google Shape;16573;p26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4" name="Google Shape;16574;p26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5" name="Google Shape;16575;p26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6" name="Google Shape;16576;p26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7" name="Google Shape;16577;p26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8" name="Google Shape;16578;p26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9" name="Google Shape;16579;p26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0" name="Google Shape;16580;p26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1" name="Google Shape;16581;p26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2" name="Google Shape;16582;p26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3" name="Google Shape;16583;p26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4" name="Google Shape;16584;p26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5" name="Google Shape;16585;p26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6" name="Google Shape;16586;p26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7" name="Google Shape;16587;p26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8" name="Google Shape;16588;p26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9" name="Google Shape;16589;p26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0" name="Google Shape;16590;p26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1" name="Google Shape;16591;p26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2" name="Google Shape;16592;p26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3" name="Google Shape;16593;p26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4" name="Google Shape;16594;p26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5" name="Google Shape;16595;p26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6" name="Google Shape;16596;p26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7" name="Google Shape;16597;p26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8" name="Google Shape;16598;p26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9" name="Google Shape;16599;p26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0" name="Google Shape;16600;p26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1" name="Google Shape;16601;p26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2" name="Google Shape;16602;p26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3" name="Google Shape;16603;p26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4" name="Google Shape;16604;p26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5" name="Google Shape;16605;p26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6" name="Google Shape;16606;p26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7" name="Google Shape;16607;p26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8" name="Google Shape;16608;p26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9" name="Google Shape;16609;p26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0" name="Google Shape;16610;p26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1" name="Google Shape;16611;p26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2" name="Google Shape;16612;p26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3" name="Google Shape;16613;p26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4" name="Google Shape;16614;p26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5" name="Google Shape;16615;p26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6" name="Google Shape;16616;p26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7" name="Google Shape;16617;p26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8" name="Google Shape;16618;p26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9" name="Google Shape;16619;p26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0" name="Google Shape;16620;p26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1" name="Google Shape;16621;p26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2" name="Google Shape;16622;p26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3" name="Google Shape;16623;p26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4" name="Google Shape;16624;p26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5" name="Google Shape;16625;p26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6" name="Google Shape;16626;p26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7" name="Google Shape;16627;p26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8" name="Google Shape;16628;p26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9" name="Google Shape;16629;p26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0" name="Google Shape;16630;p26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1" name="Google Shape;16631;p26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2" name="Google Shape;16632;p26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3" name="Google Shape;16633;p26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4" name="Google Shape;16634;p26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5" name="Google Shape;16635;p26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6" name="Google Shape;16636;p26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7" name="Google Shape;16637;p26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8" name="Google Shape;16638;p26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9" name="Google Shape;16639;p26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0" name="Google Shape;16640;p26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1" name="Google Shape;16641;p26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2" name="Google Shape;16642;p26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3" name="Google Shape;16643;p26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4" name="Google Shape;16644;p26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5" name="Google Shape;16645;p26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6" name="Google Shape;16646;p26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7" name="Google Shape;16647;p26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8" name="Google Shape;16648;p26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9" name="Google Shape;16649;p26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0" name="Google Shape;16650;p26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1" name="Google Shape;16651;p26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2" name="Google Shape;16652;p26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3" name="Google Shape;16653;p26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4" name="Google Shape;16654;p26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5" name="Google Shape;16655;p26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6" name="Google Shape;16656;p26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7" name="Google Shape;16657;p26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8" name="Google Shape;16658;p26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9" name="Google Shape;16659;p26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0" name="Google Shape;16660;p26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1" name="Google Shape;16661;p26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2" name="Google Shape;16662;p26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3" name="Google Shape;16663;p26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4" name="Google Shape;16664;p26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5" name="Google Shape;16665;p26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6" name="Google Shape;16666;p26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7" name="Google Shape;16667;p26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8" name="Google Shape;16668;p26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9" name="Google Shape;16669;p26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0" name="Google Shape;16670;p26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1" name="Google Shape;16671;p26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2" name="Google Shape;16672;p26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3" name="Google Shape;16673;p26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4" name="Google Shape;16674;p26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5" name="Google Shape;16675;p26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6" name="Google Shape;16676;p26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7" name="Google Shape;16677;p26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8" name="Google Shape;16678;p26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9" name="Google Shape;16679;p26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0" name="Google Shape;16680;p26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1" name="Google Shape;16681;p26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2" name="Google Shape;16682;p26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3" name="Google Shape;16683;p26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4" name="Google Shape;16684;p26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5" name="Google Shape;16685;p26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6" name="Google Shape;16686;p26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7" name="Google Shape;16687;p26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8" name="Google Shape;16688;p26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9" name="Google Shape;16689;p26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0" name="Google Shape;16690;p26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1" name="Google Shape;16691;p26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2" name="Google Shape;16692;p26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3" name="Google Shape;16693;p26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4" name="Google Shape;16694;p26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5" name="Google Shape;16695;p26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6" name="Google Shape;16696;p26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7" name="Google Shape;16697;p26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8" name="Google Shape;16698;p26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9" name="Google Shape;16699;p26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0" name="Google Shape;16700;p26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1" name="Google Shape;16701;p26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2" name="Google Shape;16702;p26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3" name="Google Shape;16703;p26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4" name="Google Shape;16704;p26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5" name="Google Shape;16705;p26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6" name="Google Shape;16706;p26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7" name="Google Shape;16707;p26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8" name="Google Shape;16708;p26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9" name="Google Shape;16709;p26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0" name="Google Shape;16710;p26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1" name="Google Shape;16711;p26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2" name="Google Shape;16712;p26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3" name="Google Shape;16713;p26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4" name="Google Shape;16714;p26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5" name="Google Shape;16715;p26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6" name="Google Shape;16716;p26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7" name="Google Shape;16717;p26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8" name="Google Shape;16718;p26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9" name="Google Shape;16719;p26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0" name="Google Shape;16720;p26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1" name="Google Shape;16721;p26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2" name="Google Shape;16722;p26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3" name="Google Shape;16723;p26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4" name="Google Shape;16724;p26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5" name="Google Shape;16725;p26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6" name="Google Shape;16726;p26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7" name="Google Shape;16727;p26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8" name="Google Shape;16728;p26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9" name="Google Shape;16729;p26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0" name="Google Shape;16730;p26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1" name="Google Shape;16731;p26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2" name="Google Shape;16732;p26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3" name="Google Shape;16733;p26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4" name="Google Shape;16734;p26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5" name="Google Shape;16735;p26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6" name="Google Shape;16736;p26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7" name="Google Shape;16737;p26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8" name="Google Shape;16738;p26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9" name="Google Shape;16739;p26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0" name="Google Shape;16740;p26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1" name="Google Shape;16741;p26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2" name="Google Shape;16742;p26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3" name="Google Shape;16743;p26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4" name="Google Shape;16744;p26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5" name="Google Shape;16745;p26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6" name="Google Shape;16746;p26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7" name="Google Shape;16747;p26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8" name="Google Shape;16748;p26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9" name="Google Shape;16749;p26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0" name="Google Shape;16750;p26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1" name="Google Shape;16751;p26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2" name="Google Shape;16752;p26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3" name="Google Shape;16753;p26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4" name="Google Shape;16754;p26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5" name="Google Shape;16755;p26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6" name="Google Shape;16756;p26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7" name="Google Shape;16757;p26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8" name="Google Shape;16758;p26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9" name="Google Shape;16759;p26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0" name="Google Shape;16760;p26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1" name="Google Shape;16761;p26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2" name="Google Shape;16762;p26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3" name="Google Shape;16763;p26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4" name="Google Shape;16764;p26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5" name="Google Shape;16765;p26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6" name="Google Shape;16766;p26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7" name="Google Shape;16767;p26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8" name="Google Shape;16768;p26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9" name="Google Shape;16769;p26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0" name="Google Shape;16770;p26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1" name="Google Shape;16771;p26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2" name="Google Shape;16772;p26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3" name="Google Shape;16773;p26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4" name="Google Shape;16774;p26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5" name="Google Shape;16775;p26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6" name="Google Shape;16776;p26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7" name="Google Shape;16777;p26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8" name="Google Shape;16778;p26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9" name="Google Shape;16779;p26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0" name="Google Shape;16780;p26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1" name="Google Shape;16781;p26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2" name="Google Shape;16782;p26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3" name="Google Shape;16783;p26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4" name="Google Shape;16784;p26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5" name="Google Shape;16785;p26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6" name="Google Shape;16786;p26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7" name="Google Shape;16787;p26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8" name="Google Shape;16788;p26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9" name="Google Shape;16789;p26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0" name="Google Shape;16790;p26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1" name="Google Shape;16791;p26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2" name="Google Shape;16792;p26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3" name="Google Shape;16793;p26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4" name="Google Shape;16794;p26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5" name="Google Shape;16795;p26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6" name="Google Shape;16796;p26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7" name="Google Shape;16797;p26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8" name="Google Shape;16798;p26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9" name="Google Shape;16799;p26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0" name="Google Shape;16800;p26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1" name="Google Shape;16801;p26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2" name="Google Shape;16802;p26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3" name="Google Shape;16803;p26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4" name="Google Shape;16804;p26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5" name="Google Shape;16805;p26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6" name="Google Shape;16806;p26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7" name="Google Shape;16807;p26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8" name="Google Shape;16808;p26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9" name="Google Shape;16809;p26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0" name="Google Shape;16810;p26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1" name="Google Shape;16811;p26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2" name="Google Shape;16812;p26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3" name="Google Shape;16813;p26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4" name="Google Shape;16814;p26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5" name="Google Shape;16815;p26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6" name="Google Shape;16816;p26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7" name="Google Shape;16817;p26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8" name="Google Shape;16818;p26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9" name="Google Shape;16819;p26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0" name="Google Shape;16820;p26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1" name="Google Shape;16821;p26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2" name="Google Shape;16822;p26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3" name="Google Shape;16823;p26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4" name="Google Shape;16824;p26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5" name="Google Shape;16825;p26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6" name="Google Shape;16826;p26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7" name="Google Shape;16827;p26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8" name="Google Shape;16828;p26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9" name="Google Shape;16829;p26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0" name="Google Shape;16830;p26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1" name="Google Shape;16831;p26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2" name="Google Shape;16832;p26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3" name="Google Shape;16833;p26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4" name="Google Shape;16834;p26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5" name="Google Shape;16835;p26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6" name="Google Shape;16836;p26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7" name="Google Shape;16837;p26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8" name="Google Shape;16838;p26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9" name="Google Shape;16839;p26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0" name="Google Shape;16840;p26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1" name="Google Shape;16841;p26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2" name="Google Shape;16842;p26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3" name="Google Shape;16843;p26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4" name="Google Shape;16844;p26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5" name="Google Shape;16845;p26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6" name="Google Shape;16846;p26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7" name="Google Shape;16847;p26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8" name="Google Shape;16848;p26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9" name="Google Shape;16849;p26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0" name="Google Shape;16850;p26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1" name="Google Shape;16851;p26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2" name="Google Shape;16852;p26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3" name="Google Shape;16853;p26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4" name="Google Shape;16854;p26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5" name="Google Shape;16855;p26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6" name="Google Shape;16856;p26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7" name="Google Shape;16857;p26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8" name="Google Shape;16858;p26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9" name="Google Shape;16859;p26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0" name="Google Shape;16860;p26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1" name="Google Shape;16861;p26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2" name="Google Shape;16862;p26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3" name="Google Shape;16863;p26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4" name="Google Shape;16864;p26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5" name="Google Shape;16865;p26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6" name="Google Shape;16866;p26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7" name="Google Shape;16867;p26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8" name="Google Shape;16868;p26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9" name="Google Shape;16869;p26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0" name="Google Shape;16870;p26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1" name="Google Shape;16871;p26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2" name="Google Shape;16872;p26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3" name="Google Shape;16873;p26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4" name="Google Shape;16874;p26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5" name="Google Shape;16875;p26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6" name="Google Shape;16876;p26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7" name="Google Shape;16877;p26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8" name="Google Shape;16878;p26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9" name="Google Shape;16879;p26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0" name="Google Shape;16880;p26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1" name="Google Shape;16881;p26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2" name="Google Shape;16882;p26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3" name="Google Shape;16883;p26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4" name="Google Shape;16884;p26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5" name="Google Shape;16885;p26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6" name="Google Shape;16886;p26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7" name="Google Shape;16887;p26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8" name="Google Shape;16888;p26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9" name="Google Shape;16889;p26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0" name="Google Shape;16890;p26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1" name="Google Shape;16891;p26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2" name="Google Shape;16892;p26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3" name="Google Shape;16893;p26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4" name="Google Shape;16894;p26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5" name="Google Shape;16895;p26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6" name="Google Shape;16896;p26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7" name="Google Shape;16897;p26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8" name="Google Shape;16898;p26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9" name="Google Shape;16899;p26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0" name="Google Shape;16900;p26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1" name="Google Shape;16901;p26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2" name="Google Shape;16902;p26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3" name="Google Shape;16903;p26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4" name="Google Shape;16904;p26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5" name="Google Shape;16905;p26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6" name="Google Shape;16906;p26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7" name="Google Shape;16907;p26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8" name="Google Shape;16908;p26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9" name="Google Shape;16909;p26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0" name="Google Shape;16910;p26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1" name="Google Shape;16911;p26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2" name="Google Shape;16912;p26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3" name="Google Shape;16913;p26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4" name="Google Shape;16914;p26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5" name="Google Shape;16915;p26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6" name="Google Shape;16916;p26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7" name="Google Shape;16917;p26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8" name="Google Shape;16918;p26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9" name="Google Shape;16919;p26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0" name="Google Shape;16920;p26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1" name="Google Shape;16921;p26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2" name="Google Shape;16922;p26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3" name="Google Shape;16923;p26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4" name="Google Shape;16924;p26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5" name="Google Shape;16925;p26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6" name="Google Shape;16926;p26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7" name="Google Shape;16927;p26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8" name="Google Shape;16928;p26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9" name="Google Shape;16929;p26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0" name="Google Shape;16930;p26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1" name="Google Shape;16931;p26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2" name="Google Shape;16932;p26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3" name="Google Shape;16933;p26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4" name="Google Shape;16934;p26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5" name="Google Shape;16935;p26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6" name="Google Shape;16936;p26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7" name="Google Shape;16937;p26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8" name="Google Shape;16938;p26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9" name="Google Shape;16939;p26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0" name="Google Shape;16940;p26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1" name="Google Shape;16941;p26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2" name="Google Shape;16942;p26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3" name="Google Shape;16943;p26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4" name="Google Shape;16944;p26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5" name="Google Shape;16945;p26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6" name="Google Shape;16946;p26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7" name="Google Shape;16947;p26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8" name="Google Shape;16948;p26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9" name="Google Shape;16949;p26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0" name="Google Shape;16950;p26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1" name="Google Shape;16951;p26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2" name="Google Shape;16952;p26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3" name="Google Shape;16953;p26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4" name="Google Shape;16954;p26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5" name="Google Shape;16955;p26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6" name="Google Shape;16956;p26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7" name="Google Shape;16957;p26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8" name="Google Shape;16958;p26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9" name="Google Shape;16959;p26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0" name="Google Shape;16960;p26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1" name="Google Shape;16961;p26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2" name="Google Shape;16962;p26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3" name="Google Shape;16963;p26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4" name="Google Shape;16964;p26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5" name="Google Shape;16965;p26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6" name="Google Shape;16966;p26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7" name="Google Shape;16967;p26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8" name="Google Shape;16968;p26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9" name="Google Shape;16969;p26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0" name="Google Shape;16970;p26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1" name="Google Shape;16971;p26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2" name="Google Shape;16972;p26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3" name="Google Shape;16973;p26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4" name="Google Shape;16974;p26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5" name="Google Shape;16975;p26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6" name="Google Shape;16976;p26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7" name="Google Shape;16977;p26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8" name="Google Shape;16978;p26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9" name="Google Shape;16979;p26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0" name="Google Shape;16980;p26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1" name="Google Shape;16981;p26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2" name="Google Shape;16982;p26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3" name="Google Shape;16983;p26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4" name="Google Shape;16984;p26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5" name="Google Shape;16985;p26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6" name="Google Shape;16986;p26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7" name="Google Shape;16987;p26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8" name="Google Shape;16988;p26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9" name="Google Shape;16989;p26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0" name="Google Shape;16990;p26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1" name="Google Shape;16991;p26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2" name="Google Shape;16992;p26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3" name="Google Shape;16993;p26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4" name="Google Shape;16994;p26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5" name="Google Shape;16995;p26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6" name="Google Shape;16996;p26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7" name="Google Shape;16997;p26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8" name="Google Shape;16998;p26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9" name="Google Shape;16999;p26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0" name="Google Shape;17000;p26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1" name="Google Shape;17001;p26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2" name="Google Shape;17002;p26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3" name="Google Shape;17003;p26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4" name="Google Shape;17004;p26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5" name="Google Shape;17005;p26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6" name="Google Shape;17006;p26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7" name="Google Shape;17007;p26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8" name="Google Shape;17008;p26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9" name="Google Shape;17009;p26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0" name="Google Shape;17010;p26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1" name="Google Shape;17011;p26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2" name="Google Shape;17012;p26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3" name="Google Shape;17013;p26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4" name="Google Shape;17014;p26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5" name="Google Shape;17015;p26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6" name="Google Shape;17016;p26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7" name="Google Shape;17017;p26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8" name="Google Shape;17018;p26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9" name="Google Shape;17019;p26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0" name="Google Shape;17020;p26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1" name="Google Shape;17021;p26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2" name="Google Shape;17022;p26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3" name="Google Shape;17023;p26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4" name="Google Shape;17024;p26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5" name="Google Shape;17025;p26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6" name="Google Shape;17026;p26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7" name="Google Shape;17027;p26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8" name="Google Shape;17028;p26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9" name="Google Shape;17029;p26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0" name="Google Shape;17030;p26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1" name="Google Shape;17031;p26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2" name="Google Shape;17032;p26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3" name="Google Shape;17033;p26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4" name="Google Shape;17034;p26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5" name="Google Shape;17035;p26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6" name="Google Shape;17036;p26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7" name="Google Shape;17037;p26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8" name="Google Shape;17038;p26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9" name="Google Shape;17039;p26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0" name="Google Shape;17040;p26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1" name="Google Shape;17041;p26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2" name="Google Shape;17042;p26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3" name="Google Shape;17043;p26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4" name="Google Shape;17044;p26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5" name="Google Shape;17045;p26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6" name="Google Shape;17046;p26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7" name="Google Shape;17047;p26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8" name="Google Shape;17048;p26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9" name="Google Shape;17049;p26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0" name="Google Shape;17050;p26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1" name="Google Shape;17051;p26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2" name="Google Shape;17052;p26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3" name="Google Shape;17053;p26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4" name="Google Shape;17054;p26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5" name="Google Shape;17055;p26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6" name="Google Shape;17056;p26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7" name="Google Shape;17057;p26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8" name="Google Shape;17058;p26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9" name="Google Shape;17059;p26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0" name="Google Shape;17060;p26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1" name="Google Shape;17061;p26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2" name="Google Shape;17062;p26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3" name="Google Shape;17063;p26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4" name="Google Shape;17064;p26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5" name="Google Shape;17065;p26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6" name="Google Shape;17066;p26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7" name="Google Shape;17067;p26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8" name="Google Shape;17068;p26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9" name="Google Shape;17069;p26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0" name="Google Shape;17070;p26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1" name="Google Shape;17071;p26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2" name="Google Shape;17072;p26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4">
    <p:spTree>
      <p:nvGrpSpPr>
        <p:cNvPr id="1" name="Shape 18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4" name="Google Shape;18904;p29"/>
          <p:cNvSpPr/>
          <p:nvPr/>
        </p:nvSpPr>
        <p:spPr>
          <a:xfrm>
            <a:off x="5765125" y="469025"/>
            <a:ext cx="3378799" cy="482384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5" name="Google Shape;18905;p29"/>
          <p:cNvSpPr/>
          <p:nvPr/>
        </p:nvSpPr>
        <p:spPr>
          <a:xfrm>
            <a:off x="-120675" y="-69000"/>
            <a:ext cx="3435819" cy="3226884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06" name="Google Shape;18906;p29"/>
          <p:cNvPicPr preferRelativeResize="0"/>
          <p:nvPr/>
        </p:nvPicPr>
        <p:blipFill rotWithShape="1">
          <a:blip r:embed="rId2">
            <a:alphaModFix/>
          </a:blip>
          <a:srcRect l="10744" t="43971" r="5250" b="12136"/>
          <a:stretch/>
        </p:blipFill>
        <p:spPr>
          <a:xfrm>
            <a:off x="6017950" y="-173200"/>
            <a:ext cx="1918550" cy="95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7" name="Google Shape;18907;p29"/>
          <p:cNvPicPr preferRelativeResize="0"/>
          <p:nvPr/>
        </p:nvPicPr>
        <p:blipFill rotWithShape="1">
          <a:blip r:embed="rId3">
            <a:alphaModFix/>
          </a:blip>
          <a:srcRect t="12845" r="30771" b="14580"/>
          <a:stretch/>
        </p:blipFill>
        <p:spPr>
          <a:xfrm>
            <a:off x="5054675" y="619100"/>
            <a:ext cx="4205775" cy="467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8" name="Google Shape;18908;p29"/>
          <p:cNvPicPr preferRelativeResize="0"/>
          <p:nvPr/>
        </p:nvPicPr>
        <p:blipFill rotWithShape="1">
          <a:blip r:embed="rId4">
            <a:alphaModFix/>
          </a:blip>
          <a:srcRect l="19721" t="24501" r="29671" b="-4938"/>
          <a:stretch/>
        </p:blipFill>
        <p:spPr>
          <a:xfrm>
            <a:off x="7149075" y="-78874"/>
            <a:ext cx="2300823" cy="349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9" name="Google Shape;18909;p29"/>
          <p:cNvPicPr preferRelativeResize="0"/>
          <p:nvPr/>
        </p:nvPicPr>
        <p:blipFill rotWithShape="1">
          <a:blip r:embed="rId5">
            <a:alphaModFix/>
          </a:blip>
          <a:srcRect l="56369" t="6911" r="6160" b="5153"/>
          <a:stretch/>
        </p:blipFill>
        <p:spPr>
          <a:xfrm rot="5400000" flipH="1">
            <a:off x="2773551" y="4145526"/>
            <a:ext cx="688100" cy="154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0" name="Google Shape;18910;p29"/>
          <p:cNvPicPr preferRelativeResize="0"/>
          <p:nvPr/>
        </p:nvPicPr>
        <p:blipFill rotWithShape="1">
          <a:blip r:embed="rId6">
            <a:alphaModFix/>
          </a:blip>
          <a:srcRect l="10590" t="10545" r="7118" b="13805"/>
          <a:stretch/>
        </p:blipFill>
        <p:spPr>
          <a:xfrm rot="-5400000">
            <a:off x="-405849" y="2484700"/>
            <a:ext cx="2989198" cy="26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1" name="Google Shape;18911;p29"/>
          <p:cNvPicPr preferRelativeResize="0"/>
          <p:nvPr/>
        </p:nvPicPr>
        <p:blipFill rotWithShape="1">
          <a:blip r:embed="rId7">
            <a:alphaModFix/>
          </a:blip>
          <a:srcRect l="7058" t="18522" r="6868" b="10940"/>
          <a:stretch/>
        </p:blipFill>
        <p:spPr>
          <a:xfrm>
            <a:off x="-224925" y="-408025"/>
            <a:ext cx="2674722" cy="2095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12" name="Google Shape;18912;p29"/>
          <p:cNvGrpSpPr/>
          <p:nvPr/>
        </p:nvGrpSpPr>
        <p:grpSpPr>
          <a:xfrm>
            <a:off x="-1518992" y="1782117"/>
            <a:ext cx="2447903" cy="4116751"/>
            <a:chOff x="5540550" y="165863"/>
            <a:chExt cx="1864075" cy="3134900"/>
          </a:xfrm>
        </p:grpSpPr>
        <p:sp>
          <p:nvSpPr>
            <p:cNvPr id="18913" name="Google Shape;18913;p29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4" name="Google Shape;18914;p29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5" name="Google Shape;18915;p29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6" name="Google Shape;18916;p29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7" name="Google Shape;18917;p29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8" name="Google Shape;18918;p29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9" name="Google Shape;18919;p29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0" name="Google Shape;18920;p29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1" name="Google Shape;18921;p29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2" name="Google Shape;18922;p29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3" name="Google Shape;18923;p29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4" name="Google Shape;18924;p29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5" name="Google Shape;18925;p29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6" name="Google Shape;18926;p29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7" name="Google Shape;18927;p29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8" name="Google Shape;18928;p29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9" name="Google Shape;18929;p29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0" name="Google Shape;18930;p29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1" name="Google Shape;18931;p29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2" name="Google Shape;18932;p29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3" name="Google Shape;18933;p29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4" name="Google Shape;18934;p29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5" name="Google Shape;18935;p29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6" name="Google Shape;18936;p29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7" name="Google Shape;18937;p29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8" name="Google Shape;18938;p29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9" name="Google Shape;18939;p29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0" name="Google Shape;18940;p29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1" name="Google Shape;18941;p29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2" name="Google Shape;18942;p29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3" name="Google Shape;18943;p29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4" name="Google Shape;18944;p29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5" name="Google Shape;18945;p29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6" name="Google Shape;18946;p29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7" name="Google Shape;18947;p29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8" name="Google Shape;18948;p29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9" name="Google Shape;18949;p29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0" name="Google Shape;18950;p29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1" name="Google Shape;18951;p29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2" name="Google Shape;18952;p29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3" name="Google Shape;18953;p29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4" name="Google Shape;18954;p29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5" name="Google Shape;18955;p29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6" name="Google Shape;18956;p29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7" name="Google Shape;18957;p29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8" name="Google Shape;18958;p29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9" name="Google Shape;18959;p29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0" name="Google Shape;18960;p29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1" name="Google Shape;18961;p29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2" name="Google Shape;18962;p29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3" name="Google Shape;18963;p29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4" name="Google Shape;18964;p29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5" name="Google Shape;18965;p29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6" name="Google Shape;18966;p29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7" name="Google Shape;18967;p29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8" name="Google Shape;18968;p29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9" name="Google Shape;18969;p29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0" name="Google Shape;18970;p29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1" name="Google Shape;18971;p29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2" name="Google Shape;18972;p29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3" name="Google Shape;18973;p29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4" name="Google Shape;18974;p29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5" name="Google Shape;18975;p29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6" name="Google Shape;18976;p29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7" name="Google Shape;18977;p29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8" name="Google Shape;18978;p29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9" name="Google Shape;18979;p29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0" name="Google Shape;18980;p29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1" name="Google Shape;18981;p29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2" name="Google Shape;18982;p29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3" name="Google Shape;18983;p29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4" name="Google Shape;18984;p29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5" name="Google Shape;18985;p29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6" name="Google Shape;18986;p29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7" name="Google Shape;18987;p29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8" name="Google Shape;18988;p29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9" name="Google Shape;18989;p29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0" name="Google Shape;18990;p29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1" name="Google Shape;18991;p29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2" name="Google Shape;18992;p29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3" name="Google Shape;18993;p29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4" name="Google Shape;18994;p29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5" name="Google Shape;18995;p29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6" name="Google Shape;18996;p29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7" name="Google Shape;18997;p29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8" name="Google Shape;18998;p29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9" name="Google Shape;18999;p29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0" name="Google Shape;19000;p29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1" name="Google Shape;19001;p29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2" name="Google Shape;19002;p29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3" name="Google Shape;19003;p29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4" name="Google Shape;19004;p29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5" name="Google Shape;19005;p29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6" name="Google Shape;19006;p29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7" name="Google Shape;19007;p29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8" name="Google Shape;19008;p29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9" name="Google Shape;19009;p29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0" name="Google Shape;19010;p29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1" name="Google Shape;19011;p29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2" name="Google Shape;19012;p29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3" name="Google Shape;19013;p29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4" name="Google Shape;19014;p29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5" name="Google Shape;19015;p29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6" name="Google Shape;19016;p29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7" name="Google Shape;19017;p29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8" name="Google Shape;19018;p29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9" name="Google Shape;19019;p29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0" name="Google Shape;19020;p29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1" name="Google Shape;19021;p29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2" name="Google Shape;19022;p29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3" name="Google Shape;19023;p29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4" name="Google Shape;19024;p29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5" name="Google Shape;19025;p29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6" name="Google Shape;19026;p29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7" name="Google Shape;19027;p29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8" name="Google Shape;19028;p29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9" name="Google Shape;19029;p29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0" name="Google Shape;19030;p29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1" name="Google Shape;19031;p29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2" name="Google Shape;19032;p29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3" name="Google Shape;19033;p29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4" name="Google Shape;19034;p29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5" name="Google Shape;19035;p29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6" name="Google Shape;19036;p29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7" name="Google Shape;19037;p29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8" name="Google Shape;19038;p29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9" name="Google Shape;19039;p29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0" name="Google Shape;19040;p29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1" name="Google Shape;19041;p29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2" name="Google Shape;19042;p29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3" name="Google Shape;19043;p29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4" name="Google Shape;19044;p29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5" name="Google Shape;19045;p29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6" name="Google Shape;19046;p29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7" name="Google Shape;19047;p29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8" name="Google Shape;19048;p29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9" name="Google Shape;19049;p29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0" name="Google Shape;19050;p29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1" name="Google Shape;19051;p29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2" name="Google Shape;19052;p29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3" name="Google Shape;19053;p29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4" name="Google Shape;19054;p29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5" name="Google Shape;19055;p29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6" name="Google Shape;19056;p29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7" name="Google Shape;19057;p29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8" name="Google Shape;19058;p29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9" name="Google Shape;19059;p29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0" name="Google Shape;19060;p29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1" name="Google Shape;19061;p29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2" name="Google Shape;19062;p29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3" name="Google Shape;19063;p29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4" name="Google Shape;19064;p29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5" name="Google Shape;19065;p29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6" name="Google Shape;19066;p29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7" name="Google Shape;19067;p29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8" name="Google Shape;19068;p29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9" name="Google Shape;19069;p29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0" name="Google Shape;19070;p29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1" name="Google Shape;19071;p29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2" name="Google Shape;19072;p29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3" name="Google Shape;19073;p29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4" name="Google Shape;19074;p29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5" name="Google Shape;19075;p29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6" name="Google Shape;19076;p29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7" name="Google Shape;19077;p29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8" name="Google Shape;19078;p29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9" name="Google Shape;19079;p29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0" name="Google Shape;19080;p29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1" name="Google Shape;19081;p29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2" name="Google Shape;19082;p29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3" name="Google Shape;19083;p29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4" name="Google Shape;19084;p29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5" name="Google Shape;19085;p29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6" name="Google Shape;19086;p29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7" name="Google Shape;19087;p29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8" name="Google Shape;19088;p29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9" name="Google Shape;19089;p29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0" name="Google Shape;19090;p29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1" name="Google Shape;19091;p29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2" name="Google Shape;19092;p29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3" name="Google Shape;19093;p29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4" name="Google Shape;19094;p29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5" name="Google Shape;19095;p29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6" name="Google Shape;19096;p29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7" name="Google Shape;19097;p29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8" name="Google Shape;19098;p29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9" name="Google Shape;19099;p29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0" name="Google Shape;19100;p29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1" name="Google Shape;19101;p29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2" name="Google Shape;19102;p29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3" name="Google Shape;19103;p29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4" name="Google Shape;19104;p29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5" name="Google Shape;19105;p29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6" name="Google Shape;19106;p29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7" name="Google Shape;19107;p29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8" name="Google Shape;19108;p29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9" name="Google Shape;19109;p29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0" name="Google Shape;19110;p29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1" name="Google Shape;19111;p29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2" name="Google Shape;19112;p29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3" name="Google Shape;19113;p29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4" name="Google Shape;19114;p29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5" name="Google Shape;19115;p29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6" name="Google Shape;19116;p29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7" name="Google Shape;19117;p29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8" name="Google Shape;19118;p29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9" name="Google Shape;19119;p29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0" name="Google Shape;19120;p29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1" name="Google Shape;19121;p29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2" name="Google Shape;19122;p29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3" name="Google Shape;19123;p29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4" name="Google Shape;19124;p29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5" name="Google Shape;19125;p29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6" name="Google Shape;19126;p29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7" name="Google Shape;19127;p29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8" name="Google Shape;19128;p29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9" name="Google Shape;19129;p29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0" name="Google Shape;19130;p29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1" name="Google Shape;19131;p29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2" name="Google Shape;19132;p29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3" name="Google Shape;19133;p29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4" name="Google Shape;19134;p29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5" name="Google Shape;19135;p29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6" name="Google Shape;19136;p29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7" name="Google Shape;19137;p29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8" name="Google Shape;19138;p29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9" name="Google Shape;19139;p29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0" name="Google Shape;19140;p29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1" name="Google Shape;19141;p29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2" name="Google Shape;19142;p29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3" name="Google Shape;19143;p29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4" name="Google Shape;19144;p29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5" name="Google Shape;19145;p29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6" name="Google Shape;19146;p29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7" name="Google Shape;19147;p29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8" name="Google Shape;19148;p29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9" name="Google Shape;19149;p29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0" name="Google Shape;19150;p29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1" name="Google Shape;19151;p29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2" name="Google Shape;19152;p29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3" name="Google Shape;19153;p29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4" name="Google Shape;19154;p29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5" name="Google Shape;19155;p29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6" name="Google Shape;19156;p29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7" name="Google Shape;19157;p29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8" name="Google Shape;19158;p29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9" name="Google Shape;19159;p29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0" name="Google Shape;19160;p29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1" name="Google Shape;19161;p29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2" name="Google Shape;19162;p29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3" name="Google Shape;19163;p29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4" name="Google Shape;19164;p29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5" name="Google Shape;19165;p29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6" name="Google Shape;19166;p29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7" name="Google Shape;19167;p29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8" name="Google Shape;19168;p29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9" name="Google Shape;19169;p29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0" name="Google Shape;19170;p29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1" name="Google Shape;19171;p29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2" name="Google Shape;19172;p29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3" name="Google Shape;19173;p29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4" name="Google Shape;19174;p29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5" name="Google Shape;19175;p29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6" name="Google Shape;19176;p29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7" name="Google Shape;19177;p29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8" name="Google Shape;19178;p29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9" name="Google Shape;19179;p29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0" name="Google Shape;19180;p29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1" name="Google Shape;19181;p29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2" name="Google Shape;19182;p29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3" name="Google Shape;19183;p29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4" name="Google Shape;19184;p29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5" name="Google Shape;19185;p29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6" name="Google Shape;19186;p29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7" name="Google Shape;19187;p29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8" name="Google Shape;19188;p29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9" name="Google Shape;19189;p29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0" name="Google Shape;19190;p29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1" name="Google Shape;19191;p29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2" name="Google Shape;19192;p29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3" name="Google Shape;19193;p29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4" name="Google Shape;19194;p29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5" name="Google Shape;19195;p29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6" name="Google Shape;19196;p29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7" name="Google Shape;19197;p29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8" name="Google Shape;19198;p29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9" name="Google Shape;19199;p29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0" name="Google Shape;19200;p29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1" name="Google Shape;19201;p29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2" name="Google Shape;19202;p29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3" name="Google Shape;19203;p29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4" name="Google Shape;19204;p29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5" name="Google Shape;19205;p29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6" name="Google Shape;19206;p29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7" name="Google Shape;19207;p29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8" name="Google Shape;19208;p29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9" name="Google Shape;19209;p29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0" name="Google Shape;19210;p29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1" name="Google Shape;19211;p29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2" name="Google Shape;19212;p29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3" name="Google Shape;19213;p29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4" name="Google Shape;19214;p29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5" name="Google Shape;19215;p29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6" name="Google Shape;19216;p29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7" name="Google Shape;19217;p29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8" name="Google Shape;19218;p29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9" name="Google Shape;19219;p29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0" name="Google Shape;19220;p29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1" name="Google Shape;19221;p29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2" name="Google Shape;19222;p29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3" name="Google Shape;19223;p29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4" name="Google Shape;19224;p29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5" name="Google Shape;19225;p29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6" name="Google Shape;19226;p29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7" name="Google Shape;19227;p29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8" name="Google Shape;19228;p29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9" name="Google Shape;19229;p29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0" name="Google Shape;19230;p29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1" name="Google Shape;19231;p29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2" name="Google Shape;19232;p29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3" name="Google Shape;19233;p29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4" name="Google Shape;19234;p29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5" name="Google Shape;19235;p29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6" name="Google Shape;19236;p29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7" name="Google Shape;19237;p29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8" name="Google Shape;19238;p29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9" name="Google Shape;19239;p29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0" name="Google Shape;19240;p29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1" name="Google Shape;19241;p29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2" name="Google Shape;19242;p29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3" name="Google Shape;19243;p29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4" name="Google Shape;19244;p29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5" name="Google Shape;19245;p29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6" name="Google Shape;19246;p29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7" name="Google Shape;19247;p29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8" name="Google Shape;19248;p29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9" name="Google Shape;19249;p29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0" name="Google Shape;19250;p29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1" name="Google Shape;19251;p29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2" name="Google Shape;19252;p29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3" name="Google Shape;19253;p29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4" name="Google Shape;19254;p29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5" name="Google Shape;19255;p29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6" name="Google Shape;19256;p29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7" name="Google Shape;19257;p29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8" name="Google Shape;19258;p29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9" name="Google Shape;19259;p29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0" name="Google Shape;19260;p29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1" name="Google Shape;19261;p29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2" name="Google Shape;19262;p29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3" name="Google Shape;19263;p29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4" name="Google Shape;19264;p29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5" name="Google Shape;19265;p29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6" name="Google Shape;19266;p29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7" name="Google Shape;19267;p29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8" name="Google Shape;19268;p29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9" name="Google Shape;19269;p29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0" name="Google Shape;19270;p29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1" name="Google Shape;19271;p29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2" name="Google Shape;19272;p29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3" name="Google Shape;19273;p29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4" name="Google Shape;19274;p29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5" name="Google Shape;19275;p29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6" name="Google Shape;19276;p29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7" name="Google Shape;19277;p29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8" name="Google Shape;19278;p29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9" name="Google Shape;19279;p29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0" name="Google Shape;19280;p29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1" name="Google Shape;19281;p29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2" name="Google Shape;19282;p29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3" name="Google Shape;19283;p29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4" name="Google Shape;19284;p29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5" name="Google Shape;19285;p29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6" name="Google Shape;19286;p29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7" name="Google Shape;19287;p29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8" name="Google Shape;19288;p29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9" name="Google Shape;19289;p29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0" name="Google Shape;19290;p29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1" name="Google Shape;19291;p29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2" name="Google Shape;19292;p29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3" name="Google Shape;19293;p29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4" name="Google Shape;19294;p29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5" name="Google Shape;19295;p29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6" name="Google Shape;19296;p29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7" name="Google Shape;19297;p29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8" name="Google Shape;19298;p29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9" name="Google Shape;19299;p29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0" name="Google Shape;19300;p29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1" name="Google Shape;19301;p29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2" name="Google Shape;19302;p29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3" name="Google Shape;19303;p29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4" name="Google Shape;19304;p29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5" name="Google Shape;19305;p29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6" name="Google Shape;19306;p29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7" name="Google Shape;19307;p29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8" name="Google Shape;19308;p29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9" name="Google Shape;19309;p29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0" name="Google Shape;19310;p29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1" name="Google Shape;19311;p29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2" name="Google Shape;19312;p29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3" name="Google Shape;19313;p29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4" name="Google Shape;19314;p29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5" name="Google Shape;19315;p29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6" name="Google Shape;19316;p29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7" name="Google Shape;19317;p29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8" name="Google Shape;19318;p29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9" name="Google Shape;19319;p29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0" name="Google Shape;19320;p29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1" name="Google Shape;19321;p29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2" name="Google Shape;19322;p29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3" name="Google Shape;19323;p29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4" name="Google Shape;19324;p29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5" name="Google Shape;19325;p29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6" name="Google Shape;19326;p29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7" name="Google Shape;19327;p29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8" name="Google Shape;19328;p29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9" name="Google Shape;19329;p29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0" name="Google Shape;19330;p29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1" name="Google Shape;19331;p29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2" name="Google Shape;19332;p29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3" name="Google Shape;19333;p29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4" name="Google Shape;19334;p29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5" name="Google Shape;19335;p29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6" name="Google Shape;19336;p29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7" name="Google Shape;19337;p29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8" name="Google Shape;19338;p29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9" name="Google Shape;19339;p29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0" name="Google Shape;19340;p29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1" name="Google Shape;19341;p29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2" name="Google Shape;19342;p29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3" name="Google Shape;19343;p29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4" name="Google Shape;19344;p29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5" name="Google Shape;19345;p29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6" name="Google Shape;19346;p29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7" name="Google Shape;19347;p29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8" name="Google Shape;19348;p29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9" name="Google Shape;19349;p29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0" name="Google Shape;19350;p29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1" name="Google Shape;19351;p29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2" name="Google Shape;19352;p29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3" name="Google Shape;19353;p29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4" name="Google Shape;19354;p29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5" name="Google Shape;19355;p29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6" name="Google Shape;19356;p29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7" name="Google Shape;19357;p29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8" name="Google Shape;19358;p29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9" name="Google Shape;19359;p29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0" name="Google Shape;19360;p29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1" name="Google Shape;19361;p29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2" name="Google Shape;19362;p29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3" name="Google Shape;19363;p29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4" name="Google Shape;19364;p29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5" name="Google Shape;19365;p29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6" name="Google Shape;19366;p29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7" name="Google Shape;19367;p29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8" name="Google Shape;19368;p29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9" name="Google Shape;19369;p29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0" name="Google Shape;19370;p29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1" name="Google Shape;19371;p29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2" name="Google Shape;19372;p29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3" name="Google Shape;19373;p29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4" name="Google Shape;19374;p29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5" name="Google Shape;19375;p29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6" name="Google Shape;19376;p29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7" name="Google Shape;19377;p29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8" name="Google Shape;19378;p29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9" name="Google Shape;19379;p29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0" name="Google Shape;19380;p29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1" name="Google Shape;19381;p29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2" name="Google Shape;19382;p29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3" name="Google Shape;19383;p29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4" name="Google Shape;19384;p29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5" name="Google Shape;19385;p29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6" name="Google Shape;19386;p29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7" name="Google Shape;19387;p29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8" name="Google Shape;19388;p29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9" name="Google Shape;19389;p29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0" name="Google Shape;19390;p29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1" name="Google Shape;19391;p29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2" name="Google Shape;19392;p29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3" name="Google Shape;19393;p29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4" name="Google Shape;19394;p29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5" name="Google Shape;19395;p29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6" name="Google Shape;19396;p29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7" name="Google Shape;19397;p29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8" name="Google Shape;19398;p29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9" name="Google Shape;19399;p29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0" name="Google Shape;19400;p29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1" name="Google Shape;19401;p29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2" name="Google Shape;19402;p29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3" name="Google Shape;19403;p29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4" name="Google Shape;19404;p29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5" name="Google Shape;19405;p29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6" name="Google Shape;19406;p29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7" name="Google Shape;19407;p29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8" name="Google Shape;19408;p29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9" name="Google Shape;19409;p29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0" name="Google Shape;19410;p29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1" name="Google Shape;19411;p29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2" name="Google Shape;19412;p29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3" name="Google Shape;19413;p29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4" name="Google Shape;19414;p29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5" name="Google Shape;19415;p29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6" name="Google Shape;19416;p29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7" name="Google Shape;19417;p29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8" name="Google Shape;19418;p29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9" name="Google Shape;19419;p29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0" name="Google Shape;19420;p29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1" name="Google Shape;19421;p29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2" name="Google Shape;19422;p29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3" name="Google Shape;19423;p29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4" name="Google Shape;19424;p29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5" name="Google Shape;19425;p29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6" name="Google Shape;19426;p29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7" name="Google Shape;19427;p29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8" name="Google Shape;19428;p29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9" name="Google Shape;19429;p29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0" name="Google Shape;19430;p29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1" name="Google Shape;19431;p29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2" name="Google Shape;19432;p29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3" name="Google Shape;19433;p29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4" name="Google Shape;19434;p29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5" name="Google Shape;19435;p29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6" name="Google Shape;19436;p29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7" name="Google Shape;19437;p29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8" name="Google Shape;19438;p29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9" name="Google Shape;19439;p29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0" name="Google Shape;19440;p29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1" name="Google Shape;19441;p29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2" name="Google Shape;19442;p29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3" name="Google Shape;19443;p29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4" name="Google Shape;19444;p29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5" name="Google Shape;19445;p29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6" name="Google Shape;19446;p29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7" name="Google Shape;19447;p29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8" name="Google Shape;19448;p29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9" name="Google Shape;19449;p29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0" name="Google Shape;19450;p29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1" name="Google Shape;19451;p29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2" name="Google Shape;19452;p29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3" name="Google Shape;19453;p29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4" name="Google Shape;19454;p29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5" name="Google Shape;19455;p29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6" name="Google Shape;19456;p29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7" name="Google Shape;19457;p29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8" name="Google Shape;19458;p29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9" name="Google Shape;19459;p29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0" name="Google Shape;19460;p29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1" name="Google Shape;19461;p29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2" name="Google Shape;19462;p29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3" name="Google Shape;19463;p29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4" name="Google Shape;19464;p29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5" name="Google Shape;19465;p29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6" name="Google Shape;19466;p29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7" name="Google Shape;19467;p29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8" name="Google Shape;19468;p29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9" name="Google Shape;19469;p29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0" name="Google Shape;19470;p29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1" name="Google Shape;19471;p29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2" name="Google Shape;19472;p29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3" name="Google Shape;19473;p29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4" name="Google Shape;19474;p29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5" name="Google Shape;19475;p29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6" name="Google Shape;19476;p29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7" name="Google Shape;19477;p29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8" name="Google Shape;19478;p29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9" name="Google Shape;19479;p29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0" name="Google Shape;19480;p29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1" name="Google Shape;19481;p29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2" name="Google Shape;19482;p29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3" name="Google Shape;19483;p29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4" name="Google Shape;19484;p29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5" name="Google Shape;19485;p29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6" name="Google Shape;19486;p29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7" name="Google Shape;19487;p29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8" name="Google Shape;19488;p29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9" name="Google Shape;19489;p29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0" name="Google Shape;19490;p29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1" name="Google Shape;19491;p29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2" name="Google Shape;19492;p29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3" name="Google Shape;19493;p29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4" name="Google Shape;19494;p29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5" name="Google Shape;19495;p29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6" name="Google Shape;19496;p29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7" name="Google Shape;19497;p29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8" name="Google Shape;19498;p29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9" name="Google Shape;19499;p29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0" name="Google Shape;19500;p29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1" name="Google Shape;19501;p29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2" name="Google Shape;19502;p29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3" name="Google Shape;19503;p29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4" name="Google Shape;19504;p29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5" name="Google Shape;19505;p29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6" name="Google Shape;19506;p29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7" name="Google Shape;19507;p29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8" name="Google Shape;19508;p29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9" name="Google Shape;19509;p29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0" name="Google Shape;19510;p29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1" name="Google Shape;19511;p29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12" name="Google Shape;19512;p29"/>
          <p:cNvGrpSpPr/>
          <p:nvPr/>
        </p:nvGrpSpPr>
        <p:grpSpPr>
          <a:xfrm>
            <a:off x="7736358" y="-320158"/>
            <a:ext cx="2447903" cy="4116751"/>
            <a:chOff x="5540550" y="165863"/>
            <a:chExt cx="1864075" cy="3134900"/>
          </a:xfrm>
        </p:grpSpPr>
        <p:sp>
          <p:nvSpPr>
            <p:cNvPr id="19513" name="Google Shape;19513;p29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4" name="Google Shape;19514;p29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5" name="Google Shape;19515;p29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6" name="Google Shape;19516;p29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7" name="Google Shape;19517;p29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8" name="Google Shape;19518;p29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9" name="Google Shape;19519;p29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0" name="Google Shape;19520;p29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1" name="Google Shape;19521;p29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2" name="Google Shape;19522;p29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3" name="Google Shape;19523;p29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4" name="Google Shape;19524;p29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5" name="Google Shape;19525;p29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6" name="Google Shape;19526;p29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7" name="Google Shape;19527;p29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8" name="Google Shape;19528;p29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9" name="Google Shape;19529;p29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0" name="Google Shape;19530;p29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1" name="Google Shape;19531;p29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2" name="Google Shape;19532;p29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3" name="Google Shape;19533;p29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4" name="Google Shape;19534;p29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5" name="Google Shape;19535;p29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6" name="Google Shape;19536;p29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7" name="Google Shape;19537;p29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8" name="Google Shape;19538;p29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9" name="Google Shape;19539;p29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0" name="Google Shape;19540;p29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1" name="Google Shape;19541;p29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2" name="Google Shape;19542;p29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3" name="Google Shape;19543;p29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4" name="Google Shape;19544;p29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5" name="Google Shape;19545;p29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6" name="Google Shape;19546;p29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7" name="Google Shape;19547;p29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8" name="Google Shape;19548;p29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9" name="Google Shape;19549;p29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0" name="Google Shape;19550;p29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1" name="Google Shape;19551;p29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2" name="Google Shape;19552;p29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3" name="Google Shape;19553;p29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4" name="Google Shape;19554;p29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5" name="Google Shape;19555;p29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6" name="Google Shape;19556;p29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7" name="Google Shape;19557;p29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8" name="Google Shape;19558;p29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9" name="Google Shape;19559;p29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0" name="Google Shape;19560;p29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1" name="Google Shape;19561;p29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2" name="Google Shape;19562;p29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3" name="Google Shape;19563;p29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4" name="Google Shape;19564;p29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5" name="Google Shape;19565;p29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6" name="Google Shape;19566;p29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7" name="Google Shape;19567;p29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8" name="Google Shape;19568;p29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9" name="Google Shape;19569;p29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0" name="Google Shape;19570;p29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1" name="Google Shape;19571;p29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2" name="Google Shape;19572;p29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3" name="Google Shape;19573;p29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4" name="Google Shape;19574;p29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5" name="Google Shape;19575;p29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6" name="Google Shape;19576;p29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7" name="Google Shape;19577;p29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8" name="Google Shape;19578;p29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9" name="Google Shape;19579;p29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0" name="Google Shape;19580;p29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1" name="Google Shape;19581;p29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2" name="Google Shape;19582;p29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3" name="Google Shape;19583;p29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4" name="Google Shape;19584;p29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5" name="Google Shape;19585;p29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6" name="Google Shape;19586;p29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7" name="Google Shape;19587;p29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8" name="Google Shape;19588;p29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9" name="Google Shape;19589;p29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0" name="Google Shape;19590;p29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1" name="Google Shape;19591;p29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2" name="Google Shape;19592;p29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3" name="Google Shape;19593;p29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4" name="Google Shape;19594;p29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5" name="Google Shape;19595;p29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6" name="Google Shape;19596;p29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7" name="Google Shape;19597;p29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8" name="Google Shape;19598;p29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9" name="Google Shape;19599;p29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0" name="Google Shape;19600;p29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1" name="Google Shape;19601;p29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2" name="Google Shape;19602;p29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3" name="Google Shape;19603;p29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4" name="Google Shape;19604;p29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5" name="Google Shape;19605;p29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6" name="Google Shape;19606;p29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7" name="Google Shape;19607;p29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8" name="Google Shape;19608;p29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9" name="Google Shape;19609;p29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0" name="Google Shape;19610;p29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1" name="Google Shape;19611;p29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2" name="Google Shape;19612;p29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3" name="Google Shape;19613;p29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4" name="Google Shape;19614;p29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5" name="Google Shape;19615;p29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6" name="Google Shape;19616;p29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7" name="Google Shape;19617;p29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8" name="Google Shape;19618;p29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9" name="Google Shape;19619;p29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0" name="Google Shape;19620;p29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1" name="Google Shape;19621;p29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2" name="Google Shape;19622;p29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3" name="Google Shape;19623;p29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4" name="Google Shape;19624;p29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5" name="Google Shape;19625;p29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6" name="Google Shape;19626;p29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7" name="Google Shape;19627;p29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8" name="Google Shape;19628;p29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9" name="Google Shape;19629;p29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0" name="Google Shape;19630;p29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1" name="Google Shape;19631;p29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2" name="Google Shape;19632;p29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3" name="Google Shape;19633;p29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4" name="Google Shape;19634;p29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5" name="Google Shape;19635;p29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6" name="Google Shape;19636;p29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7" name="Google Shape;19637;p29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8" name="Google Shape;19638;p29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9" name="Google Shape;19639;p29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0" name="Google Shape;19640;p29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1" name="Google Shape;19641;p29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2" name="Google Shape;19642;p29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3" name="Google Shape;19643;p29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4" name="Google Shape;19644;p29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5" name="Google Shape;19645;p29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6" name="Google Shape;19646;p29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7" name="Google Shape;19647;p29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8" name="Google Shape;19648;p29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9" name="Google Shape;19649;p29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0" name="Google Shape;19650;p29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1" name="Google Shape;19651;p29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2" name="Google Shape;19652;p29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3" name="Google Shape;19653;p29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4" name="Google Shape;19654;p29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5" name="Google Shape;19655;p29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6" name="Google Shape;19656;p29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7" name="Google Shape;19657;p29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8" name="Google Shape;19658;p29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9" name="Google Shape;19659;p29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0" name="Google Shape;19660;p29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1" name="Google Shape;19661;p29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2" name="Google Shape;19662;p29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3" name="Google Shape;19663;p29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4" name="Google Shape;19664;p29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5" name="Google Shape;19665;p29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6" name="Google Shape;19666;p29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7" name="Google Shape;19667;p29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8" name="Google Shape;19668;p29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9" name="Google Shape;19669;p29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0" name="Google Shape;19670;p29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1" name="Google Shape;19671;p29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2" name="Google Shape;19672;p29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3" name="Google Shape;19673;p29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4" name="Google Shape;19674;p29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5" name="Google Shape;19675;p29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6" name="Google Shape;19676;p29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7" name="Google Shape;19677;p29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8" name="Google Shape;19678;p29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9" name="Google Shape;19679;p29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0" name="Google Shape;19680;p29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1" name="Google Shape;19681;p29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2" name="Google Shape;19682;p29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3" name="Google Shape;19683;p29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4" name="Google Shape;19684;p29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5" name="Google Shape;19685;p29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6" name="Google Shape;19686;p29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7" name="Google Shape;19687;p29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8" name="Google Shape;19688;p29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9" name="Google Shape;19689;p29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0" name="Google Shape;19690;p29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1" name="Google Shape;19691;p29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2" name="Google Shape;19692;p29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3" name="Google Shape;19693;p29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4" name="Google Shape;19694;p29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5" name="Google Shape;19695;p29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6" name="Google Shape;19696;p29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7" name="Google Shape;19697;p29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8" name="Google Shape;19698;p29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9" name="Google Shape;19699;p29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0" name="Google Shape;19700;p29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1" name="Google Shape;19701;p29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2" name="Google Shape;19702;p29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3" name="Google Shape;19703;p29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4" name="Google Shape;19704;p29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5" name="Google Shape;19705;p29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6" name="Google Shape;19706;p29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7" name="Google Shape;19707;p29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8" name="Google Shape;19708;p29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9" name="Google Shape;19709;p29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0" name="Google Shape;19710;p29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1" name="Google Shape;19711;p29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2" name="Google Shape;19712;p29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3" name="Google Shape;19713;p29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4" name="Google Shape;19714;p29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5" name="Google Shape;19715;p29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6" name="Google Shape;19716;p29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7" name="Google Shape;19717;p29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8" name="Google Shape;19718;p29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9" name="Google Shape;19719;p29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0" name="Google Shape;19720;p29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1" name="Google Shape;19721;p29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2" name="Google Shape;19722;p29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3" name="Google Shape;19723;p29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4" name="Google Shape;19724;p29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5" name="Google Shape;19725;p29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6" name="Google Shape;19726;p29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7" name="Google Shape;19727;p29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8" name="Google Shape;19728;p29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9" name="Google Shape;19729;p29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0" name="Google Shape;19730;p29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1" name="Google Shape;19731;p29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2" name="Google Shape;19732;p29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3" name="Google Shape;19733;p29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4" name="Google Shape;19734;p29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5" name="Google Shape;19735;p29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6" name="Google Shape;19736;p29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7" name="Google Shape;19737;p29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8" name="Google Shape;19738;p29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9" name="Google Shape;19739;p29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0" name="Google Shape;19740;p29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1" name="Google Shape;19741;p29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2" name="Google Shape;19742;p29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3" name="Google Shape;19743;p29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4" name="Google Shape;19744;p29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5" name="Google Shape;19745;p29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6" name="Google Shape;19746;p29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7" name="Google Shape;19747;p29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8" name="Google Shape;19748;p29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9" name="Google Shape;19749;p29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0" name="Google Shape;19750;p29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1" name="Google Shape;19751;p29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2" name="Google Shape;19752;p29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3" name="Google Shape;19753;p29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4" name="Google Shape;19754;p29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5" name="Google Shape;19755;p29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6" name="Google Shape;19756;p29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7" name="Google Shape;19757;p29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8" name="Google Shape;19758;p29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9" name="Google Shape;19759;p29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0" name="Google Shape;19760;p29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1" name="Google Shape;19761;p29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2" name="Google Shape;19762;p29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3" name="Google Shape;19763;p29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4" name="Google Shape;19764;p29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5" name="Google Shape;19765;p29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6" name="Google Shape;19766;p29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7" name="Google Shape;19767;p29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8" name="Google Shape;19768;p29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9" name="Google Shape;19769;p29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0" name="Google Shape;19770;p29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1" name="Google Shape;19771;p29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2" name="Google Shape;19772;p29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3" name="Google Shape;19773;p29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4" name="Google Shape;19774;p29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5" name="Google Shape;19775;p29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6" name="Google Shape;19776;p29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7" name="Google Shape;19777;p29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8" name="Google Shape;19778;p29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9" name="Google Shape;19779;p29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0" name="Google Shape;19780;p29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1" name="Google Shape;19781;p29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2" name="Google Shape;19782;p29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3" name="Google Shape;19783;p29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4" name="Google Shape;19784;p29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5" name="Google Shape;19785;p29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6" name="Google Shape;19786;p29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7" name="Google Shape;19787;p29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8" name="Google Shape;19788;p29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9" name="Google Shape;19789;p29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0" name="Google Shape;19790;p29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1" name="Google Shape;19791;p29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2" name="Google Shape;19792;p29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3" name="Google Shape;19793;p29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4" name="Google Shape;19794;p29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5" name="Google Shape;19795;p29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6" name="Google Shape;19796;p29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7" name="Google Shape;19797;p29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8" name="Google Shape;19798;p29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9" name="Google Shape;19799;p29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0" name="Google Shape;19800;p29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1" name="Google Shape;19801;p29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2" name="Google Shape;19802;p29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3" name="Google Shape;19803;p29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4" name="Google Shape;19804;p29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5" name="Google Shape;19805;p29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6" name="Google Shape;19806;p29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7" name="Google Shape;19807;p29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8" name="Google Shape;19808;p29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9" name="Google Shape;19809;p29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0" name="Google Shape;19810;p29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1" name="Google Shape;19811;p29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2" name="Google Shape;19812;p29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3" name="Google Shape;19813;p29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4" name="Google Shape;19814;p29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5" name="Google Shape;19815;p29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6" name="Google Shape;19816;p29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7" name="Google Shape;19817;p29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8" name="Google Shape;19818;p29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9" name="Google Shape;19819;p29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0" name="Google Shape;19820;p29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1" name="Google Shape;19821;p29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2" name="Google Shape;19822;p29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3" name="Google Shape;19823;p29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4" name="Google Shape;19824;p29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5" name="Google Shape;19825;p29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6" name="Google Shape;19826;p29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7" name="Google Shape;19827;p29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8" name="Google Shape;19828;p29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9" name="Google Shape;19829;p29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0" name="Google Shape;19830;p29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1" name="Google Shape;19831;p29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2" name="Google Shape;19832;p29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3" name="Google Shape;19833;p29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4" name="Google Shape;19834;p29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5" name="Google Shape;19835;p29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6" name="Google Shape;19836;p29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7" name="Google Shape;19837;p29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8" name="Google Shape;19838;p29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9" name="Google Shape;19839;p29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0" name="Google Shape;19840;p29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1" name="Google Shape;19841;p29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2" name="Google Shape;19842;p29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3" name="Google Shape;19843;p29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4" name="Google Shape;19844;p29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5" name="Google Shape;19845;p29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6" name="Google Shape;19846;p29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7" name="Google Shape;19847;p29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8" name="Google Shape;19848;p29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9" name="Google Shape;19849;p29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0" name="Google Shape;19850;p29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1" name="Google Shape;19851;p29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2" name="Google Shape;19852;p29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3" name="Google Shape;19853;p29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4" name="Google Shape;19854;p29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5" name="Google Shape;19855;p29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6" name="Google Shape;19856;p29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7" name="Google Shape;19857;p29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8" name="Google Shape;19858;p29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9" name="Google Shape;19859;p29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0" name="Google Shape;19860;p29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1" name="Google Shape;19861;p29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2" name="Google Shape;19862;p29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3" name="Google Shape;19863;p29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4" name="Google Shape;19864;p29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5" name="Google Shape;19865;p29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6" name="Google Shape;19866;p29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7" name="Google Shape;19867;p29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8" name="Google Shape;19868;p29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9" name="Google Shape;19869;p29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0" name="Google Shape;19870;p29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1" name="Google Shape;19871;p29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2" name="Google Shape;19872;p29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3" name="Google Shape;19873;p29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4" name="Google Shape;19874;p29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5" name="Google Shape;19875;p29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6" name="Google Shape;19876;p29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7" name="Google Shape;19877;p29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8" name="Google Shape;19878;p29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9" name="Google Shape;19879;p29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0" name="Google Shape;19880;p29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1" name="Google Shape;19881;p29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2" name="Google Shape;19882;p29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3" name="Google Shape;19883;p29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4" name="Google Shape;19884;p29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5" name="Google Shape;19885;p29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6" name="Google Shape;19886;p29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7" name="Google Shape;19887;p29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8" name="Google Shape;19888;p29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9" name="Google Shape;19889;p29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0" name="Google Shape;19890;p29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1" name="Google Shape;19891;p29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2" name="Google Shape;19892;p29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3" name="Google Shape;19893;p29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4" name="Google Shape;19894;p29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5" name="Google Shape;19895;p29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6" name="Google Shape;19896;p29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7" name="Google Shape;19897;p29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8" name="Google Shape;19898;p29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9" name="Google Shape;19899;p29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0" name="Google Shape;19900;p29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1" name="Google Shape;19901;p29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2" name="Google Shape;19902;p29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3" name="Google Shape;19903;p29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4" name="Google Shape;19904;p29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5" name="Google Shape;19905;p29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6" name="Google Shape;19906;p29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7" name="Google Shape;19907;p29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8" name="Google Shape;19908;p29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9" name="Google Shape;19909;p29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0" name="Google Shape;19910;p29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1" name="Google Shape;19911;p29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2" name="Google Shape;19912;p29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3" name="Google Shape;19913;p29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4" name="Google Shape;19914;p29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5" name="Google Shape;19915;p29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6" name="Google Shape;19916;p29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7" name="Google Shape;19917;p29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8" name="Google Shape;19918;p29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9" name="Google Shape;19919;p29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0" name="Google Shape;19920;p29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1" name="Google Shape;19921;p29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2" name="Google Shape;19922;p29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3" name="Google Shape;19923;p29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4" name="Google Shape;19924;p29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5" name="Google Shape;19925;p29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6" name="Google Shape;19926;p29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7" name="Google Shape;19927;p29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8" name="Google Shape;19928;p29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9" name="Google Shape;19929;p29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0" name="Google Shape;19930;p29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1" name="Google Shape;19931;p29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2" name="Google Shape;19932;p29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3" name="Google Shape;19933;p29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4" name="Google Shape;19934;p29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5" name="Google Shape;19935;p29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6" name="Google Shape;19936;p29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7" name="Google Shape;19937;p29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8" name="Google Shape;19938;p29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9" name="Google Shape;19939;p29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0" name="Google Shape;19940;p29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1" name="Google Shape;19941;p29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2" name="Google Shape;19942;p29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3" name="Google Shape;19943;p29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4" name="Google Shape;19944;p29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5" name="Google Shape;19945;p29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6" name="Google Shape;19946;p29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7" name="Google Shape;19947;p29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8" name="Google Shape;19948;p29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9" name="Google Shape;19949;p29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0" name="Google Shape;19950;p29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1" name="Google Shape;19951;p29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2" name="Google Shape;19952;p29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3" name="Google Shape;19953;p29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4" name="Google Shape;19954;p29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5" name="Google Shape;19955;p29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6" name="Google Shape;19956;p29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7" name="Google Shape;19957;p29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8" name="Google Shape;19958;p29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9" name="Google Shape;19959;p29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0" name="Google Shape;19960;p29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1" name="Google Shape;19961;p29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2" name="Google Shape;19962;p29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3" name="Google Shape;19963;p29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4" name="Google Shape;19964;p29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5" name="Google Shape;19965;p29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6" name="Google Shape;19966;p29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7" name="Google Shape;19967;p29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8" name="Google Shape;19968;p29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9" name="Google Shape;19969;p29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0" name="Google Shape;19970;p29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1" name="Google Shape;19971;p29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2" name="Google Shape;19972;p29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3" name="Google Shape;19973;p29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4" name="Google Shape;19974;p29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5" name="Google Shape;19975;p29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6" name="Google Shape;19976;p29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7" name="Google Shape;19977;p29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8" name="Google Shape;19978;p29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9" name="Google Shape;19979;p29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0" name="Google Shape;19980;p29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1" name="Google Shape;19981;p29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2" name="Google Shape;19982;p29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3" name="Google Shape;19983;p29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4" name="Google Shape;19984;p29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5" name="Google Shape;19985;p29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6" name="Google Shape;19986;p29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7" name="Google Shape;19987;p29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8" name="Google Shape;19988;p29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9" name="Google Shape;19989;p29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0" name="Google Shape;19990;p29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1" name="Google Shape;19991;p29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2" name="Google Shape;19992;p29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3" name="Google Shape;19993;p29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4" name="Google Shape;19994;p29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5" name="Google Shape;19995;p29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6" name="Google Shape;19996;p29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7" name="Google Shape;19997;p29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8" name="Google Shape;19998;p29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9" name="Google Shape;19999;p29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0" name="Google Shape;20000;p29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1" name="Google Shape;20001;p29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2" name="Google Shape;20002;p29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3" name="Google Shape;20003;p29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4" name="Google Shape;20004;p29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5" name="Google Shape;20005;p29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6" name="Google Shape;20006;p29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7" name="Google Shape;20007;p29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8" name="Google Shape;20008;p29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9" name="Google Shape;20009;p29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0" name="Google Shape;20010;p29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1" name="Google Shape;20011;p29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2" name="Google Shape;20012;p29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3" name="Google Shape;20013;p29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4" name="Google Shape;20014;p29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5" name="Google Shape;20015;p29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6" name="Google Shape;20016;p29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7" name="Google Shape;20017;p29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8" name="Google Shape;20018;p29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9" name="Google Shape;20019;p29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0" name="Google Shape;20020;p29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1" name="Google Shape;20021;p29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2" name="Google Shape;20022;p29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3" name="Google Shape;20023;p29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4" name="Google Shape;20024;p29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5" name="Google Shape;20025;p29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6" name="Google Shape;20026;p29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7" name="Google Shape;20027;p29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8" name="Google Shape;20028;p29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9" name="Google Shape;20029;p29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0" name="Google Shape;20030;p29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1" name="Google Shape;20031;p29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2" name="Google Shape;20032;p29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3" name="Google Shape;20033;p29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4" name="Google Shape;20034;p29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5" name="Google Shape;20035;p29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6" name="Google Shape;20036;p29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7" name="Google Shape;20037;p29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8" name="Google Shape;20038;p29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9" name="Google Shape;20039;p29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0" name="Google Shape;20040;p29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1" name="Google Shape;20041;p29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2" name="Google Shape;20042;p29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3" name="Google Shape;20043;p29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4" name="Google Shape;20044;p29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5" name="Google Shape;20045;p29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6" name="Google Shape;20046;p29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7" name="Google Shape;20047;p29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8" name="Google Shape;20048;p29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9" name="Google Shape;20049;p29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0" name="Google Shape;20050;p29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1" name="Google Shape;20051;p29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2" name="Google Shape;20052;p29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3" name="Google Shape;20053;p29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4" name="Google Shape;20054;p29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5" name="Google Shape;20055;p29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6" name="Google Shape;20056;p29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7" name="Google Shape;20057;p29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8" name="Google Shape;20058;p29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9" name="Google Shape;20059;p29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0" name="Google Shape;20060;p29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1" name="Google Shape;20061;p29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2" name="Google Shape;20062;p29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3" name="Google Shape;20063;p29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4" name="Google Shape;20064;p29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5" name="Google Shape;20065;p29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6" name="Google Shape;20066;p29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7" name="Google Shape;20067;p29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8" name="Google Shape;20068;p29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9" name="Google Shape;20069;p29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0" name="Google Shape;20070;p29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1" name="Google Shape;20071;p29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2" name="Google Shape;20072;p29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3" name="Google Shape;20073;p29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4" name="Google Shape;20074;p29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5" name="Google Shape;20075;p29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6" name="Google Shape;20076;p29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7" name="Google Shape;20077;p29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8" name="Google Shape;20078;p29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9" name="Google Shape;20079;p29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0" name="Google Shape;20080;p29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1" name="Google Shape;20081;p29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2" name="Google Shape;20082;p29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3" name="Google Shape;20083;p29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4" name="Google Shape;20084;p29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5" name="Google Shape;20085;p29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6" name="Google Shape;20086;p29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7" name="Google Shape;20087;p29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8" name="Google Shape;20088;p29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9" name="Google Shape;20089;p29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0" name="Google Shape;20090;p29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1" name="Google Shape;20091;p29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2" name="Google Shape;20092;p29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3" name="Google Shape;20093;p29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4" name="Google Shape;20094;p29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5" name="Google Shape;20095;p29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6" name="Google Shape;20096;p29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7" name="Google Shape;20097;p29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8" name="Google Shape;20098;p29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9" name="Google Shape;20099;p29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0" name="Google Shape;20100;p29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1" name="Google Shape;20101;p29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2" name="Google Shape;20102;p29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3" name="Google Shape;20103;p29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4" name="Google Shape;20104;p29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5" name="Google Shape;20105;p29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6" name="Google Shape;20106;p29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7" name="Google Shape;20107;p29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8" name="Google Shape;20108;p29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9" name="Google Shape;20109;p29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0" name="Google Shape;20110;p29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1" name="Google Shape;20111;p29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24_1">
    <p:spTree>
      <p:nvGrpSpPr>
        <p:cNvPr id="1" name="Shape 20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3" name="Google Shape;20113;p30"/>
          <p:cNvSpPr/>
          <p:nvPr/>
        </p:nvSpPr>
        <p:spPr>
          <a:xfrm>
            <a:off x="5853428" y="-43900"/>
            <a:ext cx="3366740" cy="5336942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4" name="Google Shape;20114;p30"/>
          <p:cNvSpPr/>
          <p:nvPr/>
        </p:nvSpPr>
        <p:spPr>
          <a:xfrm>
            <a:off x="-95650" y="-76200"/>
            <a:ext cx="3709098" cy="3483544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15" name="Google Shape;20115;p30"/>
          <p:cNvPicPr preferRelativeResize="0"/>
          <p:nvPr/>
        </p:nvPicPr>
        <p:blipFill rotWithShape="1">
          <a:blip r:embed="rId2">
            <a:alphaModFix/>
          </a:blip>
          <a:srcRect l="8994" t="12188" r="36661" b="20362"/>
          <a:stretch/>
        </p:blipFill>
        <p:spPr>
          <a:xfrm flipH="1">
            <a:off x="-75623" y="-43900"/>
            <a:ext cx="3766297" cy="5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6" name="Google Shape;20116;p30"/>
          <p:cNvPicPr preferRelativeResize="0"/>
          <p:nvPr/>
        </p:nvPicPr>
        <p:blipFill rotWithShape="1">
          <a:blip r:embed="rId3">
            <a:alphaModFix/>
          </a:blip>
          <a:srcRect l="32268" t="43279" r="37955" b="10148"/>
          <a:stretch/>
        </p:blipFill>
        <p:spPr>
          <a:xfrm rot="5400000" flipH="1">
            <a:off x="6319990" y="2341115"/>
            <a:ext cx="2723797" cy="298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7" name="Google Shape;20117;p30"/>
          <p:cNvPicPr preferRelativeResize="0"/>
          <p:nvPr/>
        </p:nvPicPr>
        <p:blipFill rotWithShape="1">
          <a:blip r:embed="rId4">
            <a:alphaModFix/>
          </a:blip>
          <a:srcRect l="21582" t="4537" r="41246" b="4537"/>
          <a:stretch/>
        </p:blipFill>
        <p:spPr>
          <a:xfrm rot="5400000" flipH="1">
            <a:off x="6729537" y="-1649413"/>
            <a:ext cx="976700" cy="412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8" name="Google Shape;20118;p30"/>
          <p:cNvPicPr preferRelativeResize="0"/>
          <p:nvPr/>
        </p:nvPicPr>
        <p:blipFill rotWithShape="1">
          <a:blip r:embed="rId5">
            <a:alphaModFix/>
          </a:blip>
          <a:srcRect l="36637" t="24056" r="6160" b="5146"/>
          <a:stretch/>
        </p:blipFill>
        <p:spPr>
          <a:xfrm>
            <a:off x="-182800" y="-131950"/>
            <a:ext cx="1086698" cy="1285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19" name="Google Shape;20119;p30"/>
          <p:cNvGrpSpPr/>
          <p:nvPr/>
        </p:nvGrpSpPr>
        <p:grpSpPr>
          <a:xfrm>
            <a:off x="-1240892" y="1450567"/>
            <a:ext cx="2447903" cy="4116751"/>
            <a:chOff x="5540550" y="165863"/>
            <a:chExt cx="1864075" cy="3134900"/>
          </a:xfrm>
        </p:grpSpPr>
        <p:sp>
          <p:nvSpPr>
            <p:cNvPr id="20120" name="Google Shape;20120;p30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1" name="Google Shape;20121;p30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2" name="Google Shape;20122;p30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3" name="Google Shape;20123;p30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4" name="Google Shape;20124;p30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5" name="Google Shape;20125;p30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6" name="Google Shape;20126;p30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7" name="Google Shape;20127;p30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8" name="Google Shape;20128;p30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9" name="Google Shape;20129;p30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0" name="Google Shape;20130;p30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1" name="Google Shape;20131;p30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2" name="Google Shape;20132;p30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3" name="Google Shape;20133;p30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4" name="Google Shape;20134;p30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5" name="Google Shape;20135;p30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6" name="Google Shape;20136;p30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7" name="Google Shape;20137;p30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8" name="Google Shape;20138;p30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9" name="Google Shape;20139;p30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0" name="Google Shape;20140;p30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1" name="Google Shape;20141;p30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2" name="Google Shape;20142;p30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3" name="Google Shape;20143;p30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4" name="Google Shape;20144;p30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5" name="Google Shape;20145;p30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6" name="Google Shape;20146;p30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7" name="Google Shape;20147;p30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8" name="Google Shape;20148;p30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9" name="Google Shape;20149;p30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0" name="Google Shape;20150;p30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1" name="Google Shape;20151;p30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2" name="Google Shape;20152;p30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3" name="Google Shape;20153;p30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4" name="Google Shape;20154;p30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5" name="Google Shape;20155;p30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6" name="Google Shape;20156;p30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7" name="Google Shape;20157;p30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8" name="Google Shape;20158;p30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9" name="Google Shape;20159;p30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0" name="Google Shape;20160;p30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1" name="Google Shape;20161;p30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2" name="Google Shape;20162;p30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3" name="Google Shape;20163;p30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4" name="Google Shape;20164;p30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5" name="Google Shape;20165;p30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6" name="Google Shape;20166;p30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7" name="Google Shape;20167;p30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8" name="Google Shape;20168;p30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9" name="Google Shape;20169;p30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0" name="Google Shape;20170;p30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1" name="Google Shape;20171;p30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2" name="Google Shape;20172;p30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3" name="Google Shape;20173;p30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4" name="Google Shape;20174;p30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5" name="Google Shape;20175;p30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6" name="Google Shape;20176;p30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7" name="Google Shape;20177;p30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8" name="Google Shape;20178;p30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9" name="Google Shape;20179;p30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0" name="Google Shape;20180;p30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1" name="Google Shape;20181;p30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2" name="Google Shape;20182;p30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3" name="Google Shape;20183;p30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4" name="Google Shape;20184;p30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5" name="Google Shape;20185;p30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6" name="Google Shape;20186;p30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7" name="Google Shape;20187;p30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8" name="Google Shape;20188;p30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9" name="Google Shape;20189;p30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0" name="Google Shape;20190;p30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1" name="Google Shape;20191;p30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2" name="Google Shape;20192;p30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3" name="Google Shape;20193;p30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4" name="Google Shape;20194;p30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5" name="Google Shape;20195;p30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6" name="Google Shape;20196;p30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7" name="Google Shape;20197;p30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8" name="Google Shape;20198;p30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9" name="Google Shape;20199;p30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0" name="Google Shape;20200;p30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1" name="Google Shape;20201;p30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2" name="Google Shape;20202;p30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3" name="Google Shape;20203;p30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4" name="Google Shape;20204;p30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5" name="Google Shape;20205;p30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6" name="Google Shape;20206;p30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7" name="Google Shape;20207;p30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8" name="Google Shape;20208;p30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9" name="Google Shape;20209;p30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0" name="Google Shape;20210;p30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1" name="Google Shape;20211;p30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2" name="Google Shape;20212;p30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3" name="Google Shape;20213;p30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4" name="Google Shape;20214;p30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5" name="Google Shape;20215;p30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6" name="Google Shape;20216;p30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7" name="Google Shape;20217;p30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8" name="Google Shape;20218;p30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9" name="Google Shape;20219;p30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0" name="Google Shape;20220;p30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1" name="Google Shape;20221;p30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2" name="Google Shape;20222;p30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3" name="Google Shape;20223;p30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4" name="Google Shape;20224;p30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5" name="Google Shape;20225;p30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6" name="Google Shape;20226;p30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7" name="Google Shape;20227;p30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8" name="Google Shape;20228;p30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9" name="Google Shape;20229;p30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0" name="Google Shape;20230;p30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1" name="Google Shape;20231;p30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2" name="Google Shape;20232;p30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3" name="Google Shape;20233;p30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4" name="Google Shape;20234;p30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5" name="Google Shape;20235;p30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6" name="Google Shape;20236;p30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7" name="Google Shape;20237;p30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8" name="Google Shape;20238;p30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9" name="Google Shape;20239;p30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0" name="Google Shape;20240;p30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1" name="Google Shape;20241;p30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2" name="Google Shape;20242;p30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3" name="Google Shape;20243;p30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4" name="Google Shape;20244;p30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5" name="Google Shape;20245;p30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6" name="Google Shape;20246;p30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7" name="Google Shape;20247;p30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8" name="Google Shape;20248;p30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9" name="Google Shape;20249;p30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0" name="Google Shape;20250;p30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1" name="Google Shape;20251;p30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2" name="Google Shape;20252;p30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3" name="Google Shape;20253;p30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4" name="Google Shape;20254;p30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5" name="Google Shape;20255;p30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6" name="Google Shape;20256;p30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7" name="Google Shape;20257;p30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8" name="Google Shape;20258;p30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9" name="Google Shape;20259;p30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0" name="Google Shape;20260;p30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1" name="Google Shape;20261;p30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2" name="Google Shape;20262;p30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3" name="Google Shape;20263;p30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4" name="Google Shape;20264;p30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5" name="Google Shape;20265;p30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6" name="Google Shape;20266;p30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7" name="Google Shape;20267;p30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8" name="Google Shape;20268;p30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9" name="Google Shape;20269;p30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0" name="Google Shape;20270;p30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1" name="Google Shape;20271;p30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2" name="Google Shape;20272;p30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3" name="Google Shape;20273;p30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4" name="Google Shape;20274;p30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5" name="Google Shape;20275;p30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6" name="Google Shape;20276;p30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7" name="Google Shape;20277;p30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8" name="Google Shape;20278;p30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9" name="Google Shape;20279;p30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0" name="Google Shape;20280;p30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1" name="Google Shape;20281;p30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2" name="Google Shape;20282;p30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3" name="Google Shape;20283;p30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4" name="Google Shape;20284;p30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5" name="Google Shape;20285;p30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6" name="Google Shape;20286;p30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7" name="Google Shape;20287;p30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8" name="Google Shape;20288;p30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9" name="Google Shape;20289;p30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0" name="Google Shape;20290;p30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1" name="Google Shape;20291;p30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2" name="Google Shape;20292;p30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3" name="Google Shape;20293;p30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4" name="Google Shape;20294;p30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5" name="Google Shape;20295;p30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6" name="Google Shape;20296;p30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7" name="Google Shape;20297;p30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8" name="Google Shape;20298;p30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9" name="Google Shape;20299;p30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0" name="Google Shape;20300;p30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1" name="Google Shape;20301;p30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2" name="Google Shape;20302;p30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3" name="Google Shape;20303;p30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4" name="Google Shape;20304;p30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5" name="Google Shape;20305;p30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6" name="Google Shape;20306;p30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7" name="Google Shape;20307;p30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8" name="Google Shape;20308;p30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9" name="Google Shape;20309;p30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0" name="Google Shape;20310;p30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1" name="Google Shape;20311;p30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2" name="Google Shape;20312;p30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3" name="Google Shape;20313;p30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4" name="Google Shape;20314;p30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5" name="Google Shape;20315;p30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6" name="Google Shape;20316;p30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7" name="Google Shape;20317;p30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8" name="Google Shape;20318;p30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9" name="Google Shape;20319;p30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0" name="Google Shape;20320;p30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1" name="Google Shape;20321;p30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2" name="Google Shape;20322;p30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3" name="Google Shape;20323;p30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4" name="Google Shape;20324;p30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5" name="Google Shape;20325;p30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6" name="Google Shape;20326;p30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7" name="Google Shape;20327;p30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8" name="Google Shape;20328;p30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9" name="Google Shape;20329;p30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0" name="Google Shape;20330;p30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1" name="Google Shape;20331;p30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2" name="Google Shape;20332;p30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3" name="Google Shape;20333;p30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4" name="Google Shape;20334;p30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5" name="Google Shape;20335;p30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6" name="Google Shape;20336;p30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7" name="Google Shape;20337;p30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8" name="Google Shape;20338;p30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9" name="Google Shape;20339;p30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0" name="Google Shape;20340;p30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1" name="Google Shape;20341;p30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2" name="Google Shape;20342;p30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3" name="Google Shape;20343;p30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4" name="Google Shape;20344;p30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5" name="Google Shape;20345;p30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6" name="Google Shape;20346;p30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7" name="Google Shape;20347;p30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8" name="Google Shape;20348;p30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9" name="Google Shape;20349;p30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0" name="Google Shape;20350;p30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1" name="Google Shape;20351;p30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2" name="Google Shape;20352;p30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3" name="Google Shape;20353;p30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4" name="Google Shape;20354;p30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5" name="Google Shape;20355;p30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6" name="Google Shape;20356;p30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7" name="Google Shape;20357;p30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8" name="Google Shape;20358;p30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9" name="Google Shape;20359;p30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0" name="Google Shape;20360;p30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1" name="Google Shape;20361;p30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2" name="Google Shape;20362;p30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3" name="Google Shape;20363;p30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4" name="Google Shape;20364;p30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5" name="Google Shape;20365;p30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6" name="Google Shape;20366;p30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7" name="Google Shape;20367;p30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8" name="Google Shape;20368;p30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9" name="Google Shape;20369;p30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0" name="Google Shape;20370;p30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1" name="Google Shape;20371;p30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2" name="Google Shape;20372;p30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3" name="Google Shape;20373;p30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4" name="Google Shape;20374;p30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5" name="Google Shape;20375;p30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6" name="Google Shape;20376;p30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7" name="Google Shape;20377;p30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8" name="Google Shape;20378;p30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9" name="Google Shape;20379;p30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0" name="Google Shape;20380;p30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1" name="Google Shape;20381;p30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2" name="Google Shape;20382;p30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3" name="Google Shape;20383;p30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4" name="Google Shape;20384;p30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5" name="Google Shape;20385;p30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6" name="Google Shape;20386;p30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7" name="Google Shape;20387;p30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8" name="Google Shape;20388;p30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9" name="Google Shape;20389;p30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0" name="Google Shape;20390;p30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1" name="Google Shape;20391;p30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2" name="Google Shape;20392;p30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3" name="Google Shape;20393;p30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4" name="Google Shape;20394;p30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5" name="Google Shape;20395;p30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6" name="Google Shape;20396;p30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7" name="Google Shape;20397;p30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8" name="Google Shape;20398;p30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9" name="Google Shape;20399;p30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0" name="Google Shape;20400;p30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1" name="Google Shape;20401;p30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2" name="Google Shape;20402;p30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3" name="Google Shape;20403;p30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4" name="Google Shape;20404;p30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5" name="Google Shape;20405;p30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6" name="Google Shape;20406;p30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7" name="Google Shape;20407;p30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8" name="Google Shape;20408;p30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9" name="Google Shape;20409;p30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0" name="Google Shape;20410;p30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1" name="Google Shape;20411;p30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2" name="Google Shape;20412;p30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3" name="Google Shape;20413;p30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4" name="Google Shape;20414;p30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5" name="Google Shape;20415;p30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6" name="Google Shape;20416;p30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7" name="Google Shape;20417;p30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8" name="Google Shape;20418;p30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9" name="Google Shape;20419;p30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0" name="Google Shape;20420;p30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1" name="Google Shape;20421;p30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2" name="Google Shape;20422;p30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3" name="Google Shape;20423;p30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4" name="Google Shape;20424;p30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5" name="Google Shape;20425;p30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6" name="Google Shape;20426;p30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7" name="Google Shape;20427;p30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8" name="Google Shape;20428;p30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9" name="Google Shape;20429;p30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0" name="Google Shape;20430;p30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1" name="Google Shape;20431;p30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2" name="Google Shape;20432;p30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3" name="Google Shape;20433;p30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4" name="Google Shape;20434;p30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5" name="Google Shape;20435;p30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6" name="Google Shape;20436;p30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7" name="Google Shape;20437;p30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8" name="Google Shape;20438;p30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9" name="Google Shape;20439;p30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0" name="Google Shape;20440;p30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1" name="Google Shape;20441;p30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2" name="Google Shape;20442;p30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3" name="Google Shape;20443;p30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4" name="Google Shape;20444;p30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5" name="Google Shape;20445;p30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6" name="Google Shape;20446;p30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7" name="Google Shape;20447;p30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8" name="Google Shape;20448;p30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9" name="Google Shape;20449;p30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0" name="Google Shape;20450;p30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1" name="Google Shape;20451;p30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2" name="Google Shape;20452;p30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3" name="Google Shape;20453;p30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4" name="Google Shape;20454;p30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5" name="Google Shape;20455;p30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6" name="Google Shape;20456;p30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7" name="Google Shape;20457;p30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8" name="Google Shape;20458;p30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9" name="Google Shape;20459;p30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0" name="Google Shape;20460;p30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1" name="Google Shape;20461;p30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2" name="Google Shape;20462;p30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3" name="Google Shape;20463;p30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4" name="Google Shape;20464;p30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5" name="Google Shape;20465;p30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6" name="Google Shape;20466;p30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7" name="Google Shape;20467;p30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8" name="Google Shape;20468;p30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9" name="Google Shape;20469;p30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0" name="Google Shape;20470;p30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1" name="Google Shape;20471;p30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2" name="Google Shape;20472;p30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3" name="Google Shape;20473;p30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4" name="Google Shape;20474;p30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5" name="Google Shape;20475;p30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6" name="Google Shape;20476;p30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7" name="Google Shape;20477;p30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8" name="Google Shape;20478;p30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9" name="Google Shape;20479;p30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0" name="Google Shape;20480;p30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1" name="Google Shape;20481;p30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2" name="Google Shape;20482;p30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3" name="Google Shape;20483;p30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4" name="Google Shape;20484;p30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5" name="Google Shape;20485;p30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6" name="Google Shape;20486;p30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7" name="Google Shape;20487;p30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8" name="Google Shape;20488;p30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9" name="Google Shape;20489;p30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0" name="Google Shape;20490;p30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1" name="Google Shape;20491;p30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2" name="Google Shape;20492;p30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3" name="Google Shape;20493;p30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4" name="Google Shape;20494;p30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5" name="Google Shape;20495;p30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6" name="Google Shape;20496;p30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7" name="Google Shape;20497;p30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8" name="Google Shape;20498;p30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9" name="Google Shape;20499;p30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0" name="Google Shape;20500;p30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1" name="Google Shape;20501;p30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2" name="Google Shape;20502;p30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3" name="Google Shape;20503;p30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4" name="Google Shape;20504;p30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5" name="Google Shape;20505;p30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6" name="Google Shape;20506;p30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7" name="Google Shape;20507;p30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8" name="Google Shape;20508;p30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9" name="Google Shape;20509;p30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0" name="Google Shape;20510;p30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1" name="Google Shape;20511;p30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2" name="Google Shape;20512;p30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3" name="Google Shape;20513;p30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4" name="Google Shape;20514;p30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5" name="Google Shape;20515;p30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6" name="Google Shape;20516;p30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7" name="Google Shape;20517;p30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8" name="Google Shape;20518;p30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9" name="Google Shape;20519;p30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0" name="Google Shape;20520;p30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1" name="Google Shape;20521;p30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2" name="Google Shape;20522;p30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3" name="Google Shape;20523;p30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4" name="Google Shape;20524;p30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5" name="Google Shape;20525;p30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6" name="Google Shape;20526;p30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7" name="Google Shape;20527;p30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8" name="Google Shape;20528;p30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9" name="Google Shape;20529;p30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0" name="Google Shape;20530;p30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1" name="Google Shape;20531;p30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2" name="Google Shape;20532;p30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3" name="Google Shape;20533;p30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4" name="Google Shape;20534;p30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5" name="Google Shape;20535;p30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6" name="Google Shape;20536;p30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7" name="Google Shape;20537;p30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8" name="Google Shape;20538;p30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9" name="Google Shape;20539;p30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0" name="Google Shape;20540;p30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1" name="Google Shape;20541;p30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2" name="Google Shape;20542;p30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3" name="Google Shape;20543;p30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4" name="Google Shape;20544;p30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5" name="Google Shape;20545;p30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6" name="Google Shape;20546;p30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7" name="Google Shape;20547;p30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8" name="Google Shape;20548;p30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9" name="Google Shape;20549;p30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0" name="Google Shape;20550;p30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1" name="Google Shape;20551;p30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2" name="Google Shape;20552;p30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3" name="Google Shape;20553;p30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4" name="Google Shape;20554;p30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5" name="Google Shape;20555;p30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6" name="Google Shape;20556;p30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7" name="Google Shape;20557;p30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8" name="Google Shape;20558;p30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9" name="Google Shape;20559;p30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0" name="Google Shape;20560;p30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1" name="Google Shape;20561;p30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2" name="Google Shape;20562;p30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3" name="Google Shape;20563;p30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4" name="Google Shape;20564;p30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5" name="Google Shape;20565;p30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6" name="Google Shape;20566;p30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7" name="Google Shape;20567;p30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8" name="Google Shape;20568;p30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9" name="Google Shape;20569;p30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0" name="Google Shape;20570;p30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1" name="Google Shape;20571;p30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2" name="Google Shape;20572;p30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3" name="Google Shape;20573;p30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4" name="Google Shape;20574;p30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5" name="Google Shape;20575;p30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6" name="Google Shape;20576;p30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7" name="Google Shape;20577;p30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8" name="Google Shape;20578;p30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9" name="Google Shape;20579;p30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0" name="Google Shape;20580;p30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1" name="Google Shape;20581;p30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2" name="Google Shape;20582;p30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3" name="Google Shape;20583;p30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4" name="Google Shape;20584;p30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5" name="Google Shape;20585;p30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6" name="Google Shape;20586;p30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7" name="Google Shape;20587;p30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8" name="Google Shape;20588;p30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9" name="Google Shape;20589;p30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0" name="Google Shape;20590;p30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1" name="Google Shape;20591;p30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2" name="Google Shape;20592;p30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3" name="Google Shape;20593;p30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4" name="Google Shape;20594;p30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5" name="Google Shape;20595;p30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6" name="Google Shape;20596;p30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7" name="Google Shape;20597;p30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8" name="Google Shape;20598;p30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9" name="Google Shape;20599;p30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0" name="Google Shape;20600;p30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1" name="Google Shape;20601;p30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2" name="Google Shape;20602;p30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3" name="Google Shape;20603;p30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4" name="Google Shape;20604;p30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5" name="Google Shape;20605;p30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6" name="Google Shape;20606;p30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7" name="Google Shape;20607;p30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8" name="Google Shape;20608;p30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9" name="Google Shape;20609;p30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0" name="Google Shape;20610;p30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1" name="Google Shape;20611;p30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2" name="Google Shape;20612;p30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3" name="Google Shape;20613;p30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4" name="Google Shape;20614;p30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5" name="Google Shape;20615;p30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6" name="Google Shape;20616;p30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7" name="Google Shape;20617;p30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8" name="Google Shape;20618;p30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9" name="Google Shape;20619;p30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0" name="Google Shape;20620;p30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1" name="Google Shape;20621;p30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2" name="Google Shape;20622;p30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3" name="Google Shape;20623;p30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4" name="Google Shape;20624;p30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5" name="Google Shape;20625;p30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6" name="Google Shape;20626;p30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7" name="Google Shape;20627;p30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8" name="Google Shape;20628;p30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9" name="Google Shape;20629;p30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0" name="Google Shape;20630;p30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1" name="Google Shape;20631;p30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2" name="Google Shape;20632;p30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3" name="Google Shape;20633;p30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4" name="Google Shape;20634;p30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5" name="Google Shape;20635;p30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6" name="Google Shape;20636;p30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7" name="Google Shape;20637;p30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8" name="Google Shape;20638;p30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9" name="Google Shape;20639;p30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0" name="Google Shape;20640;p30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1" name="Google Shape;20641;p30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2" name="Google Shape;20642;p30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3" name="Google Shape;20643;p30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4" name="Google Shape;20644;p30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5" name="Google Shape;20645;p30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6" name="Google Shape;20646;p30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7" name="Google Shape;20647;p30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8" name="Google Shape;20648;p30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9" name="Google Shape;20649;p30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0" name="Google Shape;20650;p30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1" name="Google Shape;20651;p30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2" name="Google Shape;20652;p30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3" name="Google Shape;20653;p30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4" name="Google Shape;20654;p30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5" name="Google Shape;20655;p30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6" name="Google Shape;20656;p30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7" name="Google Shape;20657;p30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8" name="Google Shape;20658;p30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9" name="Google Shape;20659;p30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0" name="Google Shape;20660;p30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1" name="Google Shape;20661;p30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2" name="Google Shape;20662;p30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3" name="Google Shape;20663;p30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4" name="Google Shape;20664;p30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5" name="Google Shape;20665;p30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6" name="Google Shape;20666;p30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7" name="Google Shape;20667;p30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8" name="Google Shape;20668;p30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9" name="Google Shape;20669;p30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0" name="Google Shape;20670;p30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1" name="Google Shape;20671;p30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2" name="Google Shape;20672;p30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3" name="Google Shape;20673;p30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4" name="Google Shape;20674;p30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5" name="Google Shape;20675;p30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6" name="Google Shape;20676;p30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7" name="Google Shape;20677;p30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8" name="Google Shape;20678;p30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9" name="Google Shape;20679;p30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0" name="Google Shape;20680;p30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1" name="Google Shape;20681;p30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2" name="Google Shape;20682;p30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3" name="Google Shape;20683;p30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4" name="Google Shape;20684;p30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5" name="Google Shape;20685;p30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6" name="Google Shape;20686;p30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7" name="Google Shape;20687;p30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8" name="Google Shape;20688;p30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9" name="Google Shape;20689;p30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0" name="Google Shape;20690;p30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1" name="Google Shape;20691;p30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2" name="Google Shape;20692;p30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3" name="Google Shape;20693;p30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4" name="Google Shape;20694;p30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5" name="Google Shape;20695;p30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6" name="Google Shape;20696;p30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7" name="Google Shape;20697;p30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8" name="Google Shape;20698;p30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9" name="Google Shape;20699;p30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0" name="Google Shape;20700;p30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1" name="Google Shape;20701;p30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2" name="Google Shape;20702;p30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3" name="Google Shape;20703;p30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4" name="Google Shape;20704;p30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5" name="Google Shape;20705;p30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6" name="Google Shape;20706;p30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7" name="Google Shape;20707;p30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8" name="Google Shape;20708;p30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9" name="Google Shape;20709;p30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0" name="Google Shape;20710;p30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1" name="Google Shape;20711;p30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2" name="Google Shape;20712;p30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3" name="Google Shape;20713;p30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4" name="Google Shape;20714;p30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5" name="Google Shape;20715;p30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6" name="Google Shape;20716;p30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7" name="Google Shape;20717;p30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8" name="Google Shape;20718;p30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475" y="332175"/>
            <a:ext cx="78147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475" y="2435050"/>
            <a:ext cx="70095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59" r:id="rId5"/>
    <p:sldLayoutId id="2147483666" r:id="rId6"/>
    <p:sldLayoutId id="2147483672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5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 /><Relationship Id="rId7" Type="http://schemas.openxmlformats.org/officeDocument/2006/relationships/image" Target="../media/image27.gif" /><Relationship Id="rId2" Type="http://schemas.openxmlformats.org/officeDocument/2006/relationships/image" Target="../media/image22.gi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gif" /><Relationship Id="rId5" Type="http://schemas.openxmlformats.org/officeDocument/2006/relationships/image" Target="../media/image25.gif" /><Relationship Id="rId4" Type="http://schemas.openxmlformats.org/officeDocument/2006/relationships/image" Target="../media/image24.gi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6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7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 /><Relationship Id="rId13" Type="http://schemas.openxmlformats.org/officeDocument/2006/relationships/customXml" Target="../ink/ink6.xml" /><Relationship Id="rId18" Type="http://schemas.openxmlformats.org/officeDocument/2006/relationships/image" Target="../media/image39.png" /><Relationship Id="rId26" Type="http://schemas.openxmlformats.org/officeDocument/2006/relationships/image" Target="../media/image43.png" /><Relationship Id="rId39" Type="http://schemas.openxmlformats.org/officeDocument/2006/relationships/customXml" Target="../ink/ink19.xml" /><Relationship Id="rId3" Type="http://schemas.openxmlformats.org/officeDocument/2006/relationships/customXml" Target="../ink/ink1.xml" /><Relationship Id="rId21" Type="http://schemas.openxmlformats.org/officeDocument/2006/relationships/customXml" Target="../ink/ink10.xml" /><Relationship Id="rId34" Type="http://schemas.openxmlformats.org/officeDocument/2006/relationships/image" Target="../media/image47.png" /><Relationship Id="rId42" Type="http://schemas.openxmlformats.org/officeDocument/2006/relationships/image" Target="../media/image51.png" /><Relationship Id="rId7" Type="http://schemas.openxmlformats.org/officeDocument/2006/relationships/customXml" Target="../ink/ink3.xml" /><Relationship Id="rId12" Type="http://schemas.openxmlformats.org/officeDocument/2006/relationships/image" Target="../media/image36.png" /><Relationship Id="rId17" Type="http://schemas.openxmlformats.org/officeDocument/2006/relationships/customXml" Target="../ink/ink8.xml" /><Relationship Id="rId25" Type="http://schemas.openxmlformats.org/officeDocument/2006/relationships/customXml" Target="../ink/ink12.xml" /><Relationship Id="rId33" Type="http://schemas.openxmlformats.org/officeDocument/2006/relationships/customXml" Target="../ink/ink16.xml" /><Relationship Id="rId38" Type="http://schemas.openxmlformats.org/officeDocument/2006/relationships/image" Target="../media/image49.png" /><Relationship Id="rId2" Type="http://schemas.openxmlformats.org/officeDocument/2006/relationships/image" Target="../media/image31.png" /><Relationship Id="rId16" Type="http://schemas.openxmlformats.org/officeDocument/2006/relationships/image" Target="../media/image38.png" /><Relationship Id="rId20" Type="http://schemas.openxmlformats.org/officeDocument/2006/relationships/image" Target="../media/image40.png" /><Relationship Id="rId29" Type="http://schemas.openxmlformats.org/officeDocument/2006/relationships/customXml" Target="../ink/ink14.xml" /><Relationship Id="rId41" Type="http://schemas.openxmlformats.org/officeDocument/2006/relationships/customXml" Target="../ink/ink20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png" /><Relationship Id="rId11" Type="http://schemas.openxmlformats.org/officeDocument/2006/relationships/customXml" Target="../ink/ink5.xml" /><Relationship Id="rId24" Type="http://schemas.openxmlformats.org/officeDocument/2006/relationships/image" Target="../media/image42.png" /><Relationship Id="rId32" Type="http://schemas.openxmlformats.org/officeDocument/2006/relationships/image" Target="../media/image46.png" /><Relationship Id="rId37" Type="http://schemas.openxmlformats.org/officeDocument/2006/relationships/customXml" Target="../ink/ink18.xml" /><Relationship Id="rId40" Type="http://schemas.openxmlformats.org/officeDocument/2006/relationships/image" Target="../media/image50.png" /><Relationship Id="rId5" Type="http://schemas.openxmlformats.org/officeDocument/2006/relationships/customXml" Target="../ink/ink2.xml" /><Relationship Id="rId15" Type="http://schemas.openxmlformats.org/officeDocument/2006/relationships/customXml" Target="../ink/ink7.xml" /><Relationship Id="rId23" Type="http://schemas.openxmlformats.org/officeDocument/2006/relationships/customXml" Target="../ink/ink11.xml" /><Relationship Id="rId28" Type="http://schemas.openxmlformats.org/officeDocument/2006/relationships/image" Target="../media/image44.png" /><Relationship Id="rId36" Type="http://schemas.openxmlformats.org/officeDocument/2006/relationships/image" Target="../media/image48.png" /><Relationship Id="rId10" Type="http://schemas.openxmlformats.org/officeDocument/2006/relationships/image" Target="../media/image35.png" /><Relationship Id="rId19" Type="http://schemas.openxmlformats.org/officeDocument/2006/relationships/customXml" Target="../ink/ink9.xml" /><Relationship Id="rId31" Type="http://schemas.openxmlformats.org/officeDocument/2006/relationships/customXml" Target="../ink/ink15.xml" /><Relationship Id="rId4" Type="http://schemas.openxmlformats.org/officeDocument/2006/relationships/image" Target="../media/image32.png" /><Relationship Id="rId9" Type="http://schemas.openxmlformats.org/officeDocument/2006/relationships/customXml" Target="../ink/ink4.xml" /><Relationship Id="rId14" Type="http://schemas.openxmlformats.org/officeDocument/2006/relationships/image" Target="../media/image37.png" /><Relationship Id="rId22" Type="http://schemas.openxmlformats.org/officeDocument/2006/relationships/image" Target="../media/image41.png" /><Relationship Id="rId27" Type="http://schemas.openxmlformats.org/officeDocument/2006/relationships/customXml" Target="../ink/ink13.xml" /><Relationship Id="rId30" Type="http://schemas.openxmlformats.org/officeDocument/2006/relationships/image" Target="../media/image45.png" /><Relationship Id="rId35" Type="http://schemas.openxmlformats.org/officeDocument/2006/relationships/customXml" Target="../ink/ink1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53.gi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5.pn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 /><Relationship Id="rId3" Type="http://schemas.openxmlformats.org/officeDocument/2006/relationships/image" Target="../media/image59.gif" /><Relationship Id="rId7" Type="http://schemas.openxmlformats.org/officeDocument/2006/relationships/image" Target="../media/image63.gif" /><Relationship Id="rId2" Type="http://schemas.openxmlformats.org/officeDocument/2006/relationships/image" Target="../media/image58.gif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62.gif" /><Relationship Id="rId5" Type="http://schemas.openxmlformats.org/officeDocument/2006/relationships/image" Target="../media/image61.gif" /><Relationship Id="rId4" Type="http://schemas.openxmlformats.org/officeDocument/2006/relationships/image" Target="../media/image60.gif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 /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6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 /><Relationship Id="rId2" Type="http://schemas.openxmlformats.org/officeDocument/2006/relationships/image" Target="../media/image65.gif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69.gif" /><Relationship Id="rId5" Type="http://schemas.openxmlformats.org/officeDocument/2006/relationships/image" Target="../media/image68.gif" /><Relationship Id="rId4" Type="http://schemas.openxmlformats.org/officeDocument/2006/relationships/image" Target="../media/image67.gi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 /><Relationship Id="rId2" Type="http://schemas.openxmlformats.org/officeDocument/2006/relationships/image" Target="../media/image12.gif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14.gif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3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2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8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9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3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 /><Relationship Id="rId3" Type="http://schemas.openxmlformats.org/officeDocument/2006/relationships/image" Target="../media/image76.gif" /><Relationship Id="rId7" Type="http://schemas.openxmlformats.org/officeDocument/2006/relationships/image" Target="../media/image80.gif" /><Relationship Id="rId2" Type="http://schemas.openxmlformats.org/officeDocument/2006/relationships/image" Target="../media/image75.gif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79.gif" /><Relationship Id="rId5" Type="http://schemas.openxmlformats.org/officeDocument/2006/relationships/image" Target="../media/image78.gif" /><Relationship Id="rId4" Type="http://schemas.openxmlformats.org/officeDocument/2006/relationships/image" Target="../media/image77.gif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10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6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2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11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 /><Relationship Id="rId13" Type="http://schemas.openxmlformats.org/officeDocument/2006/relationships/customXml" Target="../ink/ink26.xml" /><Relationship Id="rId18" Type="http://schemas.openxmlformats.org/officeDocument/2006/relationships/image" Target="../media/image72.emf" /><Relationship Id="rId3" Type="http://schemas.openxmlformats.org/officeDocument/2006/relationships/customXml" Target="../ink/ink21.xml" /><Relationship Id="rId21" Type="http://schemas.openxmlformats.org/officeDocument/2006/relationships/customXml" Target="../ink/ink30.xml" /><Relationship Id="rId7" Type="http://schemas.openxmlformats.org/officeDocument/2006/relationships/customXml" Target="../ink/ink23.xml" /><Relationship Id="rId12" Type="http://schemas.openxmlformats.org/officeDocument/2006/relationships/image" Target="../media/image69.emf" /><Relationship Id="rId17" Type="http://schemas.openxmlformats.org/officeDocument/2006/relationships/customXml" Target="../ink/ink28.xml" /><Relationship Id="rId2" Type="http://schemas.openxmlformats.org/officeDocument/2006/relationships/image" Target="../media/image84.png" /><Relationship Id="rId16" Type="http://schemas.openxmlformats.org/officeDocument/2006/relationships/image" Target="../media/image71.emf" /><Relationship Id="rId20" Type="http://schemas.openxmlformats.org/officeDocument/2006/relationships/image" Target="../media/image73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6.emf" /><Relationship Id="rId11" Type="http://schemas.openxmlformats.org/officeDocument/2006/relationships/customXml" Target="../ink/ink25.xml" /><Relationship Id="rId5" Type="http://schemas.openxmlformats.org/officeDocument/2006/relationships/customXml" Target="../ink/ink22.xml" /><Relationship Id="rId15" Type="http://schemas.openxmlformats.org/officeDocument/2006/relationships/customXml" Target="../ink/ink27.xml" /><Relationship Id="rId10" Type="http://schemas.openxmlformats.org/officeDocument/2006/relationships/image" Target="../media/image68.emf" /><Relationship Id="rId19" Type="http://schemas.openxmlformats.org/officeDocument/2006/relationships/customXml" Target="../ink/ink29.xml" /><Relationship Id="rId4" Type="http://schemas.openxmlformats.org/officeDocument/2006/relationships/image" Target="../media/image65.emf" /><Relationship Id="rId9" Type="http://schemas.openxmlformats.org/officeDocument/2006/relationships/customXml" Target="../ink/ink24.xml" /><Relationship Id="rId14" Type="http://schemas.openxmlformats.org/officeDocument/2006/relationships/image" Target="../media/image70.emf" /><Relationship Id="rId22" Type="http://schemas.openxmlformats.org/officeDocument/2006/relationships/image" Target="../media/image74.emf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kahoot.it/solo/?quizId=847f97fd-09c0-4834-9603-7ed3937bd883" TargetMode="Externa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gif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2.mp3" /><Relationship Id="rId1" Type="http://schemas.openxmlformats.org/officeDocument/2006/relationships/audio" Target="NULL" TargetMode="External" /><Relationship Id="rId5" Type="http://schemas.openxmlformats.org/officeDocument/2006/relationships/image" Target="../media/image15.png" /><Relationship Id="rId4" Type="http://schemas.openxmlformats.org/officeDocument/2006/relationships/notesSlide" Target="../notesSlides/notesSlide4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 /><Relationship Id="rId2" Type="http://schemas.openxmlformats.org/officeDocument/2006/relationships/image" Target="../media/image18.gif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21.png" /><Relationship Id="rId4" Type="http://schemas.openxmlformats.org/officeDocument/2006/relationships/image" Target="../media/image20.gi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2" name="Google Shape;22542;p35"/>
          <p:cNvSpPr txBox="1">
            <a:spLocks noGrp="1"/>
          </p:cNvSpPr>
          <p:nvPr>
            <p:ph type="ctrTitle"/>
          </p:nvPr>
        </p:nvSpPr>
        <p:spPr>
          <a:xfrm>
            <a:off x="948768" y="1487517"/>
            <a:ext cx="6953771" cy="17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/>
              <a:t>Unit 3-Reading 2</a:t>
            </a:r>
            <a:br>
              <a:rPr lang="en" sz="4400" dirty="0"/>
            </a:br>
            <a:r>
              <a:rPr lang="en" sz="4400" dirty="0"/>
              <a:t>A Robot’s Smile</a:t>
            </a:r>
            <a:br>
              <a:rPr lang="en" sz="4400" dirty="0"/>
            </a:br>
            <a:r>
              <a:rPr lang="en" sz="7200" dirty="0"/>
              <a:t>Vocabulary</a:t>
            </a:r>
            <a:endParaRPr sz="7200" dirty="0"/>
          </a:p>
        </p:txBody>
      </p:sp>
      <p:sp>
        <p:nvSpPr>
          <p:cNvPr id="22543" name="Google Shape;22543;p35"/>
          <p:cNvSpPr txBox="1">
            <a:spLocks noGrp="1"/>
          </p:cNvSpPr>
          <p:nvPr>
            <p:ph type="subTitle" idx="1"/>
          </p:nvPr>
        </p:nvSpPr>
        <p:spPr>
          <a:xfrm>
            <a:off x="1925454" y="3428943"/>
            <a:ext cx="50004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rade 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adjustable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690076" y="3373041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can be changed or moved to fit better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adjective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921301" y="3770779"/>
            <a:ext cx="3064184" cy="115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This chair is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adjustable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You can move it up and down.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03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63" end="540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341" y="560782"/>
            <a:ext cx="6521585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Give an example of one </a:t>
            </a:r>
            <a:r>
              <a:rPr lang="en-US" sz="3600" b="1" i="1" cap="none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adjustable</a:t>
            </a:r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thing you have.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811" y="2409434"/>
            <a:ext cx="75873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 have an </a:t>
            </a:r>
            <a:r>
              <a:rPr lang="en-US" sz="60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adjustable</a:t>
            </a:r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45508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79480" y="1926604"/>
            <a:ext cx="27126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emotions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4098" name="Picture 2" descr="Crying Face People Sticker - Crying Face People Joypixels St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" y="68979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sher Sticker Sticker - Hasher Sticker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60" y="259488"/>
            <a:ext cx="1834589" cy="226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ed Coffee Excited Sticker - Need Coffee Excited Emotion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24" y="3170371"/>
            <a:ext cx="1490036" cy="14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rying Emoji Worried Sticker - Crying Emoji Worried Worried Emoji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25" y="2931711"/>
            <a:ext cx="1588700" cy="16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zdzzz Sticker - Ezdzzz Stick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74" y="259488"/>
            <a:ext cx="1504176" cy="15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sher Sticker Sticker - Hasher Sticker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10" y="2834724"/>
            <a:ext cx="2318683" cy="179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0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emotions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582017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strong feelings like love, hate, sadness, happiness, fear, anger, …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6057828" y="3768929"/>
            <a:ext cx="2680405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emotions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 feel on my birthday are happiness and excitement.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04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31" end="1345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3719" y="357928"/>
            <a:ext cx="788166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</a:t>
            </a:r>
            <a:r>
              <a:rPr lang="en-US" sz="32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emotion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do you feel when …</a:t>
            </a:r>
          </a:p>
          <a:p>
            <a:pPr algn="ctr"/>
            <a:endParaRPr lang="en-U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try a new activity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your best friend lies to you 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see someone cheating </a:t>
            </a:r>
            <a:endParaRPr lang="en-US" sz="2800" b="1" cap="none" spc="50" dirty="0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do a presentation 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receive a gift 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- you face a new challenge</a:t>
            </a:r>
          </a:p>
          <a:p>
            <a:pPr algn="ctr"/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871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71253" y="466896"/>
            <a:ext cx="27029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residents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2050" name="Picture 2" descr="Apartment Residents Stock Illustrations – 274 Apartment Residents Stock  Illustrations,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39" y="406121"/>
            <a:ext cx="3886227" cy="44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89" y="1955489"/>
            <a:ext cx="5054493" cy="20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5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residents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495129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people who live or stay in a place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889336" y="3731487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residents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 our</a:t>
            </a:r>
          </a:p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building are quiet and friendly.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05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41" end="175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1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668" y="445522"/>
            <a:ext cx="7781769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Describe the </a:t>
            </a:r>
            <a:r>
              <a:rPr lang="en-US" sz="54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residents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in your building or neighborhood.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597" y="3592277"/>
            <a:ext cx="8311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  <a:r>
              <a:rPr lang="en-US" sz="3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in my building are …</a:t>
            </a:r>
          </a:p>
        </p:txBody>
      </p:sp>
    </p:spTree>
    <p:extLst>
      <p:ext uri="{BB962C8B-B14F-4D97-AF65-F5344CB8AC3E}">
        <p14:creationId xmlns:p14="http://schemas.microsoft.com/office/powerpoint/2010/main" val="74740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50735" cy="49743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434"/>
            <a:ext cx="9072438" cy="45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30829" cy="7242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A - Feedback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829" y="-1"/>
            <a:ext cx="5237683" cy="5110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34261" y="1172633"/>
            <a:ext cx="104387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capable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9500" y="1492996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548" y="2154197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1971" y="1848081"/>
            <a:ext cx="9284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sighed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8599" y="3107267"/>
            <a:ext cx="104387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5121796" y="3423533"/>
            <a:ext cx="13260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79500" y="2786729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99119" y="2446066"/>
            <a:ext cx="13260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adjustable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51529" y="4186945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55912" y="4541909"/>
            <a:ext cx="9284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sighed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/>
              <p14:cNvContentPartPr/>
              <p14:nvPr/>
            </p14:nvContentPartPr>
            <p14:xfrm>
              <a:off x="5769720" y="1458000"/>
              <a:ext cx="119880" cy="3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3880" y="1394640"/>
                <a:ext cx="1512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/>
              <p14:cNvContentPartPr/>
              <p14:nvPr/>
            </p14:nvContentPartPr>
            <p14:xfrm>
              <a:off x="6154200" y="1419120"/>
              <a:ext cx="123120" cy="6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8360" y="1355760"/>
                <a:ext cx="1544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/>
              <p14:cNvContentPartPr/>
              <p14:nvPr/>
            </p14:nvContentPartPr>
            <p14:xfrm>
              <a:off x="6257520" y="1419120"/>
              <a:ext cx="87480" cy="3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1680" y="1355760"/>
                <a:ext cx="1188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4178160" y="1747080"/>
              <a:ext cx="54936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62320" y="1683720"/>
                <a:ext cx="5806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/>
              <p14:cNvContentPartPr/>
              <p14:nvPr/>
            </p14:nvContentPartPr>
            <p14:xfrm>
              <a:off x="6809400" y="1747080"/>
              <a:ext cx="739800" cy="133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3560" y="1683720"/>
                <a:ext cx="7711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/>
              <p14:cNvContentPartPr/>
              <p14:nvPr/>
            </p14:nvContentPartPr>
            <p14:xfrm>
              <a:off x="5695560" y="2100960"/>
              <a:ext cx="127584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79720" y="2037600"/>
                <a:ext cx="1307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/>
              <p14:cNvContentPartPr/>
              <p14:nvPr/>
            </p14:nvContentPartPr>
            <p14:xfrm>
              <a:off x="6877440" y="2068560"/>
              <a:ext cx="1621080" cy="327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1600" y="2005200"/>
                <a:ext cx="16524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/>
              <p14:cNvContentPartPr/>
              <p14:nvPr/>
            </p14:nvContentPartPr>
            <p14:xfrm>
              <a:off x="6764400" y="2419200"/>
              <a:ext cx="478080" cy="133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48560" y="2355840"/>
                <a:ext cx="5094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/>
              <p14:cNvContentPartPr/>
              <p14:nvPr/>
            </p14:nvContentPartPr>
            <p14:xfrm>
              <a:off x="5779440" y="2412720"/>
              <a:ext cx="839880" cy="3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63600" y="2349360"/>
                <a:ext cx="8712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/>
              <p14:cNvContentPartPr/>
              <p14:nvPr/>
            </p14:nvContentPartPr>
            <p14:xfrm>
              <a:off x="4239360" y="2708280"/>
              <a:ext cx="271800" cy="165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23520" y="2644920"/>
                <a:ext cx="3031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Ink 23"/>
              <p14:cNvContentPartPr/>
              <p14:nvPr/>
            </p14:nvContentPartPr>
            <p14:xfrm>
              <a:off x="6544800" y="2727720"/>
              <a:ext cx="756000" cy="100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28960" y="2664360"/>
                <a:ext cx="7873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/>
              <p14:cNvContentPartPr/>
              <p14:nvPr/>
            </p14:nvContentPartPr>
            <p14:xfrm>
              <a:off x="4420080" y="3039480"/>
              <a:ext cx="31356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04240" y="2976120"/>
                <a:ext cx="344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/>
              <p14:cNvContentPartPr/>
              <p14:nvPr/>
            </p14:nvContentPartPr>
            <p14:xfrm>
              <a:off x="7342200" y="3003480"/>
              <a:ext cx="604440" cy="165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26360" y="2940120"/>
                <a:ext cx="635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Ink 26"/>
              <p14:cNvContentPartPr/>
              <p14:nvPr/>
            </p14:nvContentPartPr>
            <p14:xfrm>
              <a:off x="6606000" y="3341160"/>
              <a:ext cx="155520" cy="104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90160" y="3277800"/>
                <a:ext cx="1868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Ink 27"/>
              <p14:cNvContentPartPr/>
              <p14:nvPr/>
            </p14:nvContentPartPr>
            <p14:xfrm>
              <a:off x="7155000" y="3357720"/>
              <a:ext cx="239400" cy="10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39160" y="3294360"/>
                <a:ext cx="2707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/>
              <p14:cNvContentPartPr/>
              <p14:nvPr/>
            </p14:nvContentPartPr>
            <p14:xfrm>
              <a:off x="4255560" y="3672360"/>
              <a:ext cx="617040" cy="298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39720" y="3609000"/>
                <a:ext cx="6483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0" name="Ink 29"/>
              <p14:cNvContentPartPr/>
              <p14:nvPr/>
            </p14:nvContentPartPr>
            <p14:xfrm>
              <a:off x="7684560" y="3659400"/>
              <a:ext cx="897840" cy="36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68720" y="3596040"/>
                <a:ext cx="9291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Ink 30"/>
              <p14:cNvContentPartPr/>
              <p14:nvPr/>
            </p14:nvContentPartPr>
            <p14:xfrm>
              <a:off x="5982840" y="4419360"/>
              <a:ext cx="1011240" cy="327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67000" y="4356000"/>
                <a:ext cx="10425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/>
              <p14:cNvContentPartPr/>
              <p14:nvPr/>
            </p14:nvContentPartPr>
            <p14:xfrm>
              <a:off x="7326000" y="4445280"/>
              <a:ext cx="1053000" cy="460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310160" y="4381920"/>
                <a:ext cx="10843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3" name="Ink 32"/>
              <p14:cNvContentPartPr/>
              <p14:nvPr/>
            </p14:nvContentPartPr>
            <p14:xfrm>
              <a:off x="6251040" y="4757040"/>
              <a:ext cx="2279880" cy="457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35200" y="4693680"/>
                <a:ext cx="2311200" cy="17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963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5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933533" y="1700837"/>
            <a:ext cx="2439423" cy="62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r</a:t>
            </a:r>
            <a:r>
              <a:rPr lang="e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ecognize</a:t>
            </a:r>
            <a:r>
              <a:rPr lang="en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and </a:t>
            </a:r>
            <a:r>
              <a:rPr lang="e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define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the new words.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sp>
        <p:nvSpPr>
          <p:cNvPr id="22556" name="Google Shape;22556;p37"/>
          <p:cNvSpPr txBox="1">
            <a:spLocks noGrp="1"/>
          </p:cNvSpPr>
          <p:nvPr>
            <p:ph type="title" idx="2"/>
          </p:nvPr>
        </p:nvSpPr>
        <p:spPr>
          <a:xfrm>
            <a:off x="3346138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01</a:t>
            </a:r>
            <a:endParaRPr sz="4000" dirty="0">
              <a:solidFill>
                <a:schemeClr val="accent4"/>
              </a:solidFill>
            </a:endParaRPr>
          </a:p>
        </p:txBody>
      </p:sp>
      <p:sp>
        <p:nvSpPr>
          <p:cNvPr id="22559" name="Google Shape;22559;p37"/>
          <p:cNvSpPr txBox="1">
            <a:spLocks noGrp="1"/>
          </p:cNvSpPr>
          <p:nvPr>
            <p:ph type="title" idx="5"/>
          </p:nvPr>
        </p:nvSpPr>
        <p:spPr>
          <a:xfrm>
            <a:off x="3346138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03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2562" name="Google Shape;22562;p37"/>
          <p:cNvSpPr txBox="1">
            <a:spLocks noGrp="1"/>
          </p:cNvSpPr>
          <p:nvPr>
            <p:ph type="title" idx="8"/>
          </p:nvPr>
        </p:nvSpPr>
        <p:spPr>
          <a:xfrm>
            <a:off x="4539031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02</a:t>
            </a:r>
            <a:endParaRPr sz="4000" dirty="0">
              <a:solidFill>
                <a:schemeClr val="accent4"/>
              </a:solidFill>
            </a:endParaRPr>
          </a:p>
        </p:txBody>
      </p:sp>
      <p:sp>
        <p:nvSpPr>
          <p:cNvPr id="22565" name="Google Shape;22565;p37"/>
          <p:cNvSpPr txBox="1">
            <a:spLocks noGrp="1"/>
          </p:cNvSpPr>
          <p:nvPr>
            <p:ph type="title" idx="14"/>
          </p:nvPr>
        </p:nvSpPr>
        <p:spPr>
          <a:xfrm>
            <a:off x="4539031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2566" name="Google Shape;22566;p37"/>
          <p:cNvSpPr txBox="1">
            <a:spLocks noGrp="1"/>
          </p:cNvSpPr>
          <p:nvPr>
            <p:ph type="title" idx="15"/>
          </p:nvPr>
        </p:nvSpPr>
        <p:spPr>
          <a:xfrm>
            <a:off x="857541" y="163843"/>
            <a:ext cx="7679419" cy="1018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O</a:t>
            </a:r>
            <a:r>
              <a:rPr lang="en" sz="3200" dirty="0"/>
              <a:t>utcomes</a:t>
            </a:r>
            <a:br>
              <a:rPr lang="en" sz="2800" dirty="0"/>
            </a:br>
            <a:r>
              <a:rPr lang="en" sz="2000" u="sng" dirty="0"/>
              <a:t>By t</a:t>
            </a:r>
            <a:r>
              <a:rPr lang="en-US" sz="2000" u="sng" dirty="0"/>
              <a:t>he</a:t>
            </a:r>
            <a:r>
              <a:rPr lang="en" sz="2000" u="sng" dirty="0"/>
              <a:t> end of this lesson, students should be able to</a:t>
            </a:r>
            <a:endParaRPr sz="2000" u="sng" dirty="0"/>
          </a:p>
        </p:txBody>
      </p:sp>
      <p:sp>
        <p:nvSpPr>
          <p:cNvPr id="22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5938477" y="1741150"/>
            <a:ext cx="2439423" cy="62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spell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the new words correctly.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sp>
        <p:nvSpPr>
          <p:cNvPr id="23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857541" y="3345250"/>
            <a:ext cx="2439423" cy="62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pronounce</a:t>
            </a:r>
            <a:r>
              <a:rPr lang="en-US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the new words correctly.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sp>
        <p:nvSpPr>
          <p:cNvPr id="24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5861637" y="3408175"/>
            <a:ext cx="2575432" cy="1017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use</a:t>
            </a:r>
            <a:r>
              <a:rPr lang="en-US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the new words in complete and meaningful sentences.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grpSp>
        <p:nvGrpSpPr>
          <p:cNvPr id="26" name="Google Shape;22595;p41"/>
          <p:cNvGrpSpPr/>
          <p:nvPr/>
        </p:nvGrpSpPr>
        <p:grpSpPr>
          <a:xfrm>
            <a:off x="1639862" y="1509390"/>
            <a:ext cx="520256" cy="297357"/>
            <a:chOff x="5358450" y="4015675"/>
            <a:chExt cx="289875" cy="191425"/>
          </a:xfrm>
        </p:grpSpPr>
        <p:sp>
          <p:nvSpPr>
            <p:cNvPr id="27" name="Google Shape;22596;p41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597;p41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598;p41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599;p41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2650;p43"/>
          <p:cNvSpPr/>
          <p:nvPr/>
        </p:nvSpPr>
        <p:spPr>
          <a:xfrm>
            <a:off x="6209415" y="3159559"/>
            <a:ext cx="453353" cy="360076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28596;p76"/>
          <p:cNvGrpSpPr/>
          <p:nvPr/>
        </p:nvGrpSpPr>
        <p:grpSpPr>
          <a:xfrm>
            <a:off x="6220412" y="1492987"/>
            <a:ext cx="431358" cy="405315"/>
            <a:chOff x="1490050" y="3805975"/>
            <a:chExt cx="491900" cy="482350"/>
          </a:xfrm>
          <a:solidFill>
            <a:schemeClr val="accent5"/>
          </a:solidFill>
        </p:grpSpPr>
        <p:sp>
          <p:nvSpPr>
            <p:cNvPr id="41" name="Google Shape;28597;p76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28598;p76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28599;p76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28600;p76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" name="Google Shape;28418;p76"/>
          <p:cNvGrpSpPr/>
          <p:nvPr/>
        </p:nvGrpSpPr>
        <p:grpSpPr>
          <a:xfrm>
            <a:off x="1445130" y="3146886"/>
            <a:ext cx="439313" cy="360076"/>
            <a:chOff x="2678350" y="1464650"/>
            <a:chExt cx="499750" cy="422700"/>
          </a:xfrm>
          <a:solidFill>
            <a:schemeClr val="accent5"/>
          </a:solidFill>
        </p:grpSpPr>
        <p:sp>
          <p:nvSpPr>
            <p:cNvPr id="46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28807;p77"/>
          <p:cNvGrpSpPr/>
          <p:nvPr/>
        </p:nvGrpSpPr>
        <p:grpSpPr>
          <a:xfrm>
            <a:off x="638516" y="2086621"/>
            <a:ext cx="370879" cy="337755"/>
            <a:chOff x="-40378075" y="3267450"/>
            <a:chExt cx="317425" cy="289075"/>
          </a:xfrm>
          <a:solidFill>
            <a:schemeClr val="accent5"/>
          </a:solidFill>
        </p:grpSpPr>
        <p:sp>
          <p:nvSpPr>
            <p:cNvPr id="50" name="Google Shape;28808;p77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809;p77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10;p77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811;p77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31433;p82"/>
          <p:cNvGrpSpPr/>
          <p:nvPr/>
        </p:nvGrpSpPr>
        <p:grpSpPr>
          <a:xfrm>
            <a:off x="5740831" y="152821"/>
            <a:ext cx="548032" cy="556111"/>
            <a:chOff x="-1591550" y="3597475"/>
            <a:chExt cx="293825" cy="294575"/>
          </a:xfrm>
          <a:solidFill>
            <a:schemeClr val="bg1"/>
          </a:solidFill>
        </p:grpSpPr>
        <p:sp>
          <p:nvSpPr>
            <p:cNvPr id="55" name="Google Shape;31434;p82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1435;p82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1436;p82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30829" cy="7242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1"/>
          <a:stretch/>
        </p:blipFill>
        <p:spPr>
          <a:xfrm>
            <a:off x="3430828" y="0"/>
            <a:ext cx="5215737" cy="50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563" y="0"/>
            <a:ext cx="3375697" cy="7242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B - Feedback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1"/>
          <a:stretch/>
        </p:blipFill>
        <p:spPr>
          <a:xfrm>
            <a:off x="3317170" y="0"/>
            <a:ext cx="5898392" cy="50832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1848" y="1247063"/>
            <a:ext cx="3403637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when I’m happy or excited.  </a:t>
            </a:r>
            <a:endParaRPr lang="en-US" sz="1500" b="1" cap="none" spc="50" dirty="0">
              <a:ln w="0"/>
              <a:solidFill>
                <a:schemeClr val="accent3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5485" y="1788195"/>
            <a:ext cx="2366359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6"/>
                </a:solidFill>
                <a:latin typeface="Segoe Print" panose="02000600000000000000" pitchFamily="2" charset="0"/>
              </a:rPr>
              <a:t>backpack straps,</a:t>
            </a:r>
            <a:endParaRPr lang="en-US" sz="1500" b="1" cap="none" spc="50" dirty="0">
              <a:ln w="0"/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1848" y="2111360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6"/>
                </a:solidFill>
                <a:latin typeface="Segoe Print" panose="02000600000000000000" pitchFamily="2" charset="0"/>
              </a:rPr>
              <a:t>watches, desk chairs, desk lamps, headphones, belts,…</a:t>
            </a:r>
            <a:endParaRPr lang="en-US" sz="1500" b="1" cap="none" spc="50" dirty="0">
              <a:ln w="0"/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25351" y="923898"/>
            <a:ext cx="519021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spc="5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show my emotions. For example, I smile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25351" y="2652492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reading books, using technology, riding </a:t>
            </a:r>
            <a:endParaRPr lang="en-US" sz="1500" b="1" cap="none" spc="50" dirty="0">
              <a:ln w="0"/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1848" y="2950952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a bike, solving math problems, swimming, drawing, … </a:t>
            </a:r>
            <a:endParaRPr lang="en-US" sz="1500" b="1" cap="none" spc="50" dirty="0">
              <a:ln w="0"/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3864" y="3520005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I lose a game, I have to eat something I</a:t>
            </a:r>
            <a:endParaRPr lang="en-US" sz="1500" b="1" cap="none" spc="50" dirty="0">
              <a:ln w="0"/>
              <a:solidFill>
                <a:schemeClr val="accent5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8033" y="3790544"/>
            <a:ext cx="580270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don’t like, I have to clean my room, I have a lot of </a:t>
            </a:r>
          </a:p>
          <a:p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homework. </a:t>
            </a:r>
            <a:endParaRPr lang="en-US" sz="1500" b="1" cap="none" spc="50" dirty="0">
              <a:ln w="0"/>
              <a:solidFill>
                <a:schemeClr val="accent5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40375" y="4461579"/>
            <a:ext cx="1641469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spc="50" dirty="0">
                <a:ln w="0"/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helpful, kind,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78535" y="4760039"/>
            <a:ext cx="5665465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spc="50" dirty="0">
                <a:ln w="0"/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respectful, quiet, friendly, social,…</a:t>
            </a:r>
          </a:p>
        </p:txBody>
      </p:sp>
    </p:spTree>
    <p:extLst>
      <p:ext uri="{BB962C8B-B14F-4D97-AF65-F5344CB8AC3E}">
        <p14:creationId xmlns:p14="http://schemas.microsoft.com/office/powerpoint/2010/main" val="198103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65" y="1535862"/>
            <a:ext cx="2787411" cy="27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678" y="1606128"/>
            <a:ext cx="3276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</a:t>
            </a:r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does a pencil </a:t>
            </a:r>
            <a:r>
              <a:rPr lang="en-US" sz="44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en-US" sz="3600" b="1" cap="none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0134" y="1606128"/>
            <a:ext cx="324650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is </a:t>
            </a:r>
            <a:r>
              <a:rPr lang="en-US" sz="40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n-US" sz="32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about this pencil?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84" y="114946"/>
            <a:ext cx="1257380" cy="1114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200" t="27369" r="11060" b="26275"/>
          <a:stretch/>
        </p:blipFill>
        <p:spPr>
          <a:xfrm>
            <a:off x="5646864" y="259742"/>
            <a:ext cx="1244814" cy="7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5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15" y="1459022"/>
            <a:ext cx="2787411" cy="27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574" y="1606128"/>
            <a:ext cx="3276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pencil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help us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notes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6864" y="1606128"/>
            <a:ext cx="324650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pencil is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It’s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sharp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 eraser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sz="2800" b="1" cap="none" spc="50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03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42" y="1229596"/>
            <a:ext cx="2388668" cy="23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994" y="1229596"/>
            <a:ext cx="3276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pencil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help us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notes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3293" y="1184423"/>
            <a:ext cx="324650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pencil is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It’s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sharp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 eraser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sz="2800" b="1" cap="none" spc="50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50418" y="3112033"/>
            <a:ext cx="0" cy="614723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2994" y="3835248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the pencil.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08626" y="3291283"/>
            <a:ext cx="0" cy="614723"/>
          </a:xfrm>
          <a:prstGeom prst="straightConnector1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43529" y="3906006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this pencil. </a:t>
            </a:r>
          </a:p>
        </p:txBody>
      </p:sp>
    </p:spTree>
    <p:extLst>
      <p:ext uri="{BB962C8B-B14F-4D97-AF65-F5344CB8AC3E}">
        <p14:creationId xmlns:p14="http://schemas.microsoft.com/office/powerpoint/2010/main" val="554010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01" y="890112"/>
            <a:ext cx="2388668" cy="23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994" y="1229596"/>
            <a:ext cx="3276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pencil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help us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notes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3293" y="1184423"/>
            <a:ext cx="324650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pencil is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It’s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sharp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 eraser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sz="2800" b="1" cap="none" spc="50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50418" y="3112033"/>
            <a:ext cx="0" cy="614723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2994" y="3835248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the pencil.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08626" y="3291283"/>
            <a:ext cx="0" cy="614723"/>
          </a:xfrm>
          <a:prstGeom prst="straightConnector1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43960" y="3835248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this pencil.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1862" y="3628819"/>
            <a:ext cx="186140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4470" y="3608283"/>
            <a:ext cx="163698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182916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0375" y="424790"/>
            <a:ext cx="79920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Choose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items and write their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functions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(what they do). </a:t>
            </a:r>
          </a:p>
          <a:p>
            <a:pPr algn="ctr"/>
            <a:endParaRPr lang="en-US" sz="2400" b="1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</a:t>
            </a:r>
            <a:r>
              <a:rPr lang="en-US" sz="40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of the ___ is to ___.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77" r="7171"/>
          <a:stretch/>
        </p:blipFill>
        <p:spPr>
          <a:xfrm>
            <a:off x="3184698" y="2968080"/>
            <a:ext cx="2543415" cy="1969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13" y="3568567"/>
            <a:ext cx="124978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1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5575" y="24971"/>
            <a:ext cx="62352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The 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function</a:t>
            </a:r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 of the ____ is to ____. </a:t>
            </a:r>
          </a:p>
        </p:txBody>
      </p:sp>
      <p:pic>
        <p:nvPicPr>
          <p:cNvPr id="1026" name="Picture 2" descr="Cute Penguin Sticker - Cute Penguin Camera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31" y="1379266"/>
            <a:ext cx="1863179" cy="18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glie Pug Puglie Sticker - Puglie Pug Puglie Pug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03" y="1379266"/>
            <a:ext cx="1900263" cy="201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ona Arteries Heart Muscle Sticker - Corona Arteries Heart Muscle Pumping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9" y="1417471"/>
            <a:ext cx="1590226" cy="178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eath Breathing Sticker - Breath Breathing Breathe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17" y="1343631"/>
            <a:ext cx="2075796" cy="21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pair of scissors with blue handles against a white backdr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81" y="3385911"/>
            <a:ext cx="2101500" cy="19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air of black sunglasses with a white rim on a white background 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00" y="3112226"/>
            <a:ext cx="2424821" cy="16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red alarm clock with a blue line going through i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64" y="1235801"/>
            <a:ext cx="1998417" cy="19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76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0375" y="465138"/>
            <a:ext cx="799206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Choose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items and write special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features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they have. </a:t>
            </a:r>
          </a:p>
          <a:p>
            <a:pPr algn="ctr"/>
            <a:endParaRPr lang="en-US" sz="2400" b="1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is _____.</a:t>
            </a:r>
          </a:p>
          <a:p>
            <a:pPr algn="ctr"/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has _____.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77" r="7171"/>
          <a:stretch/>
        </p:blipFill>
        <p:spPr>
          <a:xfrm>
            <a:off x="3184698" y="2968080"/>
            <a:ext cx="2543415" cy="1969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13" y="3568567"/>
            <a:ext cx="124978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6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a red car with smoke coming out of the exhaust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736"/>
            <a:ext cx="4524375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 silver thermolar bottle and a black thermolar mu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42" y="2657432"/>
            <a:ext cx="2212628" cy="22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 black and gray mormaii smart watch shows the time as 12: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57" y="155309"/>
            <a:ext cx="1874411" cy="21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 cartoon drawing of a pink box with a handl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70" y="3220468"/>
            <a:ext cx="2234160" cy="14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a pair of orange headphones on a white background 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12" y="1499612"/>
            <a:ext cx="19050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0375" y="357928"/>
            <a:ext cx="42038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Choose </a:t>
            </a:r>
            <a:r>
              <a:rPr lang="en-US" sz="20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</a:t>
            </a:r>
            <a:r>
              <a:rPr lang="en-US" sz="16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items and write special </a:t>
            </a:r>
            <a:r>
              <a:rPr lang="en-US" sz="24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features</a:t>
            </a:r>
            <a:r>
              <a:rPr lang="en-US" sz="16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they have. </a:t>
            </a:r>
          </a:p>
          <a:p>
            <a:pPr algn="ctr"/>
            <a:endParaRPr lang="en-US" sz="2400" b="1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0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is _____.</a:t>
            </a:r>
          </a:p>
          <a:p>
            <a:pPr algn="ctr"/>
            <a:r>
              <a:rPr lang="en-US" sz="20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has _____. </a:t>
            </a:r>
          </a:p>
        </p:txBody>
      </p:sp>
    </p:spTree>
    <p:extLst>
      <p:ext uri="{BB962C8B-B14F-4D97-AF65-F5344CB8AC3E}">
        <p14:creationId xmlns:p14="http://schemas.microsoft.com/office/powerpoint/2010/main" val="154085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6182" y="242865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sighed</a:t>
            </a:r>
          </a:p>
        </p:txBody>
      </p:sp>
      <p:pic>
        <p:nvPicPr>
          <p:cNvPr id="1026" name="Picture 2" descr="Sigh Oh Sticker - Sigh Oh Well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5" y="643332"/>
            <a:ext cx="32194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gh Smh Sticker - Sigh Smh Oh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50" y="700526"/>
            <a:ext cx="2431463" cy="24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y Cute Sticker - Boy Cute Sigh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82" y="2181260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55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155" y="524192"/>
            <a:ext cx="3860045" cy="3879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570" y="1472309"/>
            <a:ext cx="202858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200" b="1" cap="none" spc="0" dirty="0">
                <a:ln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unctions</a:t>
            </a:r>
            <a:endParaRPr lang="en-US" sz="2000" b="1" cap="none" spc="0" dirty="0">
              <a:ln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ln/>
                <a:solidFill>
                  <a:schemeClr val="accent3">
                    <a:lumMod val="20000"/>
                    <a:lumOff val="80000"/>
                  </a:schemeClr>
                </a:solidFill>
              </a:rPr>
              <a:t>what smartphones </a:t>
            </a:r>
            <a:r>
              <a:rPr lang="en-US" sz="2000" b="1" u="sng" dirty="0">
                <a:ln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endParaRPr lang="en-US" sz="2000" b="1" u="sng" cap="none" spc="0" dirty="0">
              <a:ln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0044" y="1472309"/>
            <a:ext cx="202858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en-US" sz="2000" b="1" cap="none" spc="0" dirty="0">
              <a:ln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u="sng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n-US" sz="20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</a:rPr>
              <a:t> things some smartphones have</a:t>
            </a:r>
            <a:endParaRPr lang="en-US" sz="2000" b="1" cap="none" spc="0" dirty="0">
              <a:ln/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1040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1" y="352200"/>
            <a:ext cx="8729062" cy="47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0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1" y="352200"/>
            <a:ext cx="8729062" cy="4711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94" y="1632148"/>
            <a:ext cx="2441551" cy="239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353" t="6388"/>
          <a:stretch/>
        </p:blipFill>
        <p:spPr>
          <a:xfrm>
            <a:off x="6408484" y="1632148"/>
            <a:ext cx="2308286" cy="28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1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function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495129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purpose or job of something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887653" y="3730060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/>
                <a:ea typeface="Lato"/>
                <a:cs typeface="Lato"/>
                <a:sym typeface="Lato"/>
              </a:rPr>
              <a:t>function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of a phone is to make and receive calls. 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06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CS_L5_AUD_U03_p154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85" end="234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557" y="1938640"/>
            <a:ext cx="1339313" cy="13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features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41025" y="3552801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special parts or qualities  that something has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964555" y="3749952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My new phone has many new </a:t>
            </a:r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/>
                <a:ea typeface="Lato"/>
                <a:cs typeface="Lato"/>
                <a:sym typeface="Lato"/>
              </a:rPr>
              <a:t>features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like a great camera and wireless charging.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07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24" end="964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6590" y="235181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1939355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1672" y="650119"/>
            <a:ext cx="714971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___ of something is what it </a:t>
            </a:r>
            <a:r>
              <a:rPr lang="en-US" sz="40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246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1672" y="650119"/>
            <a:ext cx="714971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___ of something is what it </a:t>
            </a:r>
            <a:r>
              <a:rPr lang="en-US" sz="4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998924" y="1283234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1990" y="811484"/>
            <a:ext cx="653897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My phone has an amazing _____. </a:t>
            </a:r>
          </a:p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has a high quality camera.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444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203" y="811484"/>
            <a:ext cx="695254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My phone has an amazing _____. </a:t>
            </a:r>
          </a:p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has a 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high quality camera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098817" y="2258865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sighed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7011" y="3679854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let out a deep breath because you’re sad, tired, bored, or relieved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verb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6057828" y="3822922"/>
            <a:ext cx="2909439" cy="109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students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sighed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when the teacher gave them more homework.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01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89" end="22292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452" y="919060"/>
            <a:ext cx="78261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a smartwatch is to tell time.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982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452" y="919060"/>
            <a:ext cx="78261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a smartwatch is 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to tell time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743452" y="1367759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5553" y="588646"/>
            <a:ext cx="72041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my calculator is that it has large buttons.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658" y="1619697"/>
            <a:ext cx="16859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24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5553" y="588646"/>
            <a:ext cx="72041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my calculator is that it 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has large buttons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658" y="1619697"/>
            <a:ext cx="1685925" cy="1905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91455" y="2036027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69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8619" y="0"/>
            <a:ext cx="2993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program</a:t>
            </a:r>
          </a:p>
        </p:txBody>
      </p:sp>
      <p:pic>
        <p:nvPicPr>
          <p:cNvPr id="1026" name="Picture 2" descr="Me When Word Sticker - Me When Word St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75730"/>
            <a:ext cx="1519544" cy="14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oppa Digital Sticker - Kroppa Digital Socialmedia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82" y="586167"/>
            <a:ext cx="2526153" cy="25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oogle Sticker - Google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33" y="3255576"/>
            <a:ext cx="1842274" cy="12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mail Sticker - Gmail Stick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19" y="2858426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stagram Sticker - Instagram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11" y="3572801"/>
            <a:ext cx="1184369" cy="11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sta Instagram Sticker - Insta Instagram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78" y="983521"/>
            <a:ext cx="1453918" cy="14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outube Logo Youtube Play Button Sticker - Youtube Logo Youtube Play Button Red Button Stick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3" y="2250829"/>
            <a:ext cx="1230700" cy="8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039" y="76688"/>
            <a:ext cx="836575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computer </a:t>
            </a:r>
            <a:r>
              <a:rPr lang="en-US" sz="60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programs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do you use?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3026" y="2483128"/>
            <a:ext cx="7929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The computer </a:t>
            </a:r>
            <a:r>
              <a:rPr lang="en-US" sz="36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programs</a:t>
            </a:r>
            <a:r>
              <a:rPr lang="en-US" sz="36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28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I use are …</a:t>
            </a:r>
          </a:p>
        </p:txBody>
      </p:sp>
    </p:spTree>
    <p:extLst>
      <p:ext uri="{BB962C8B-B14F-4D97-AF65-F5344CB8AC3E}">
        <p14:creationId xmlns:p14="http://schemas.microsoft.com/office/powerpoint/2010/main" val="552136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program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495129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set of instructions given to a computer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887653" y="3730060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Computer </a:t>
            </a:r>
            <a:r>
              <a:rPr lang="en-US" sz="20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programs 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like Word and PowerPoint can teach new things.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06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9" end="1773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6453" y="1868465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975" y="-238356"/>
            <a:ext cx="450837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Describe the </a:t>
            </a:r>
            <a:r>
              <a:rPr lang="en-US" sz="4000" b="1" i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circumstances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plants need to live in. </a:t>
            </a:r>
            <a:endParaRPr lang="en-US" sz="24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346" y="677476"/>
            <a:ext cx="3652740" cy="40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circumstances</a:t>
            </a:r>
            <a:endParaRPr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391034" y="3737917"/>
            <a:ext cx="2842942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things that happen around you that can change what you do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964555" y="3781299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trip was canceled because of the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/>
                <a:ea typeface="Lato"/>
                <a:cs typeface="Lato"/>
                <a:sym typeface="Lato"/>
              </a:rPr>
              <a:t>circumstances</a:t>
            </a: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 b="1" dirty="0">
              <a:solidFill>
                <a:schemeClr val="accent5">
                  <a:lumMod val="40000"/>
                  <a:lumOff val="6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09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4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33" end="9862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557" y="1938640"/>
            <a:ext cx="1339313" cy="13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50735" cy="49743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434"/>
            <a:ext cx="9266945" cy="46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1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8886" y="663535"/>
            <a:ext cx="1010355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When do YOU </a:t>
            </a:r>
            <a:r>
              <a:rPr lang="en-US" sz="54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sigh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 rot="154403">
            <a:off x="1555167" y="2586495"/>
            <a:ext cx="6248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 </a:t>
            </a:r>
            <a:r>
              <a:rPr lang="en-US" sz="80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sigh</a:t>
            </a:r>
            <a:r>
              <a:rPr lang="en-US" sz="6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when …</a:t>
            </a:r>
          </a:p>
        </p:txBody>
      </p:sp>
    </p:spTree>
    <p:extLst>
      <p:ext uri="{BB962C8B-B14F-4D97-AF65-F5344CB8AC3E}">
        <p14:creationId xmlns:p14="http://schemas.microsoft.com/office/powerpoint/2010/main" val="540288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p.4 – Practice 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788"/>
            <a:ext cx="5286615" cy="46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61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0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788"/>
            <a:ext cx="5286615" cy="4602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046" y="1933351"/>
            <a:ext cx="11961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endParaRPr lang="en-US" sz="2800" b="1" cap="none" spc="0" dirty="0">
              <a:ln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3035" y="2317144"/>
            <a:ext cx="1367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endParaRPr lang="en-US" sz="2800" b="1" cap="none" spc="0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1973" y="2969415"/>
            <a:ext cx="13388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endParaRPr lang="en-US" sz="2800" b="1" cap="none" spc="0" dirty="0">
              <a:ln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4359" y="3656347"/>
            <a:ext cx="10390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</a:t>
            </a:r>
            <a:endParaRPr lang="en-US" sz="2800" b="1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7202" y="4314177"/>
            <a:ext cx="1980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circumstances</a:t>
            </a:r>
            <a:endParaRPr lang="en-US" sz="2800" b="1" cap="none" spc="0" dirty="0">
              <a:ln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341880" y="2230920"/>
              <a:ext cx="1682640" cy="23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6040" y="2167200"/>
                <a:ext cx="17143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622407" y="2909520"/>
              <a:ext cx="478833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566" y="2845800"/>
                <a:ext cx="510515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386080" y="2883600"/>
              <a:ext cx="32004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70240" y="2819880"/>
                <a:ext cx="3517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4287691" y="2536201"/>
              <a:ext cx="720629" cy="45719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71845" y="2472842"/>
                <a:ext cx="752681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/>
              <p14:cNvContentPartPr/>
              <p14:nvPr/>
            </p14:nvContentPartPr>
            <p14:xfrm>
              <a:off x="4494600" y="3218040"/>
              <a:ext cx="51372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8760" y="3154320"/>
                <a:ext cx="5454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/>
              <p14:cNvContentPartPr/>
              <p14:nvPr/>
            </p14:nvContentPartPr>
            <p14:xfrm>
              <a:off x="393840" y="3565440"/>
              <a:ext cx="471960" cy="6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8000" y="3501720"/>
                <a:ext cx="503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/>
              <p14:cNvContentPartPr/>
              <p14:nvPr/>
            </p14:nvContentPartPr>
            <p14:xfrm>
              <a:off x="1256040" y="3578400"/>
              <a:ext cx="1440360" cy="13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0200" y="3515040"/>
                <a:ext cx="1472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/>
              <p14:cNvContentPartPr/>
              <p14:nvPr/>
            </p14:nvContentPartPr>
            <p14:xfrm>
              <a:off x="442440" y="4276440"/>
              <a:ext cx="1343520" cy="29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600" y="4213080"/>
                <a:ext cx="13752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/>
              <p14:cNvContentPartPr/>
              <p14:nvPr/>
            </p14:nvContentPartPr>
            <p14:xfrm>
              <a:off x="387360" y="4279680"/>
              <a:ext cx="113400" cy="19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1520" y="4216320"/>
                <a:ext cx="1450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/>
              <p14:cNvContentPartPr/>
              <p14:nvPr/>
            </p14:nvContentPartPr>
            <p14:xfrm>
              <a:off x="2999520" y="4601160"/>
              <a:ext cx="1408320" cy="32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83680" y="4537800"/>
                <a:ext cx="144000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621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4"/>
            <a:ext cx="5286615" cy="45849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p.4 – Practice B</a:t>
            </a:r>
          </a:p>
        </p:txBody>
      </p:sp>
    </p:spTree>
    <p:extLst>
      <p:ext uri="{BB962C8B-B14F-4D97-AF65-F5344CB8AC3E}">
        <p14:creationId xmlns:p14="http://schemas.microsoft.com/office/powerpoint/2010/main" val="2621431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4"/>
            <a:ext cx="5286615" cy="45849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0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539" y="4473922"/>
            <a:ext cx="46652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b="1" spc="50" dirty="0">
                <a:ln w="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noise, feeling tired, and not understanding </a:t>
            </a:r>
          </a:p>
          <a:p>
            <a:pPr lvl="0"/>
            <a:r>
              <a:rPr lang="en-US" sz="1500" b="1" spc="50" dirty="0">
                <a:ln w="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topic.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8934" y="3320036"/>
            <a:ext cx="23075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help you remember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6248" y="3643201"/>
            <a:ext cx="39225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b="1" spc="50" dirty="0">
                <a:ln w="0"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 you stopped reading.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4277" y="2419929"/>
            <a:ext cx="19323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Smoothy</a:t>
            </a:r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Paint, </a:t>
            </a:r>
          </a:p>
        </p:txBody>
      </p:sp>
      <p:sp>
        <p:nvSpPr>
          <p:cNvPr id="9" name="Rectangle 8"/>
          <p:cNvSpPr/>
          <p:nvPr/>
        </p:nvSpPr>
        <p:spPr>
          <a:xfrm>
            <a:off x="96248" y="2743093"/>
            <a:ext cx="44065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PowerPoint, and Hello Code.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9191" y="1532625"/>
            <a:ext cx="21276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adjustable straps,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248" y="1847264"/>
            <a:ext cx="493679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lots of pockets, and a water bottle holder. </a:t>
            </a:r>
          </a:p>
        </p:txBody>
      </p:sp>
    </p:spTree>
    <p:extLst>
      <p:ext uri="{BB962C8B-B14F-4D97-AF65-F5344CB8AC3E}">
        <p14:creationId xmlns:p14="http://schemas.microsoft.com/office/powerpoint/2010/main" val="1933325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16" y="100524"/>
            <a:ext cx="7251592" cy="1889477"/>
          </a:xfrm>
        </p:spPr>
        <p:txBody>
          <a:bodyPr/>
          <a:lstStyle/>
          <a:p>
            <a:r>
              <a:rPr lang="en-US" sz="3200" b="1" u="sng" dirty="0">
                <a:latin typeface="Segoe Print" panose="02000600000000000000" pitchFamily="2" charset="0"/>
              </a:rPr>
              <a:t>Group Work</a:t>
            </a:r>
            <a:br>
              <a:rPr lang="en-US" sz="3200" b="1" dirty="0">
                <a:latin typeface="Segoe Print" panose="02000600000000000000" pitchFamily="2" charset="0"/>
              </a:rPr>
            </a:br>
            <a:r>
              <a:rPr lang="en-US" sz="3200" b="1" i="1" dirty="0">
                <a:latin typeface="Segoe Print" panose="02000600000000000000" pitchFamily="2" charset="0"/>
              </a:rPr>
              <a:t>sighed, emotions, residents, capable, adjustable, program, function, features, circumstances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2016" y="2205154"/>
            <a:ext cx="74690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Segoe Print" panose="02000600000000000000" pitchFamily="2" charset="0"/>
              </a:rPr>
              <a:t>1. Choose </a:t>
            </a:r>
            <a:r>
              <a:rPr lang="en-US" sz="4000" b="1" dirty="0">
                <a:ln/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five</a:t>
            </a:r>
            <a:r>
              <a:rPr lang="en-US" sz="4000" b="1" cap="none" spc="0" dirty="0">
                <a:ln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Segoe Print" panose="02000600000000000000" pitchFamily="2" charset="0"/>
              </a:rPr>
              <a:t> words and act them out in a skit.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165" y="3528593"/>
            <a:ext cx="74690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bg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2. </a:t>
            </a:r>
            <a:r>
              <a:rPr lang="en-US" sz="4000" b="1" cap="none" spc="0" dirty="0">
                <a:ln/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egoe Print" panose="02000600000000000000" pitchFamily="2" charset="0"/>
              </a:rPr>
              <a:t>Choose five words and use </a:t>
            </a:r>
            <a:r>
              <a:rPr lang="en-US" sz="4000" b="1" dirty="0">
                <a:ln/>
                <a:solidFill>
                  <a:schemeClr val="bg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them in a paragraph.</a:t>
            </a:r>
            <a:endParaRPr lang="en-US" sz="4000" b="1" cap="none" spc="0" dirty="0">
              <a:ln/>
              <a:solidFill>
                <a:schemeClr val="bg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11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870" y="1010341"/>
            <a:ext cx="6412800" cy="1417814"/>
          </a:xfrm>
        </p:spPr>
        <p:txBody>
          <a:bodyPr/>
          <a:lstStyle/>
          <a:p>
            <a:r>
              <a:rPr lang="en-US" sz="7200" dirty="0" err="1"/>
              <a:t>Kahoot</a:t>
            </a:r>
            <a:r>
              <a:rPr lang="en-US" sz="5400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0703" y="2310140"/>
            <a:ext cx="589365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2"/>
              </a:rPr>
              <a:t>https://kahoot.it/solo/?quizId=847f97fd-09c0-4834-9603-7ed3937bd883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0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49063" y="147449"/>
            <a:ext cx="2273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capable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2052" name="Picture 4" descr="We Can Do It Fighting Sticker - We Can Do It We Can Fighting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93" y="1106494"/>
            <a:ext cx="3589035" cy="31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69" y="916890"/>
            <a:ext cx="4115293" cy="405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2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capable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51947" y="3468997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able to do something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adjective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6057828" y="3822923"/>
            <a:ext cx="2863335" cy="99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 am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capable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of getting</a:t>
            </a:r>
          </a:p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better grades in English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02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CS_L5_AUD_U03_p154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5" end="612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558" y="1938641"/>
            <a:ext cx="1222126" cy="12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5124" y="207318"/>
            <a:ext cx="8012291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are YOU </a:t>
            </a:r>
            <a:r>
              <a:rPr lang="en-US" sz="54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capable 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of doing well?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124" y="2640283"/>
            <a:ext cx="84369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 am </a:t>
            </a:r>
            <a:r>
              <a:rPr lang="en-US" sz="60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capable</a:t>
            </a:r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(verb + </a:t>
            </a:r>
            <a:r>
              <a:rPr lang="en-US" sz="4400" b="1" dirty="0" err="1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ing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380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34809" y="920462"/>
            <a:ext cx="30219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adjustable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3074" name="Picture 2" descr="Seatbelt Grizzly GIF - Seatbelt Grizzly We Bare Bears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86" y="786564"/>
            <a:ext cx="2830697" cy="15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SK LAMPS animated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99" y="2831934"/>
            <a:ext cx="3085181" cy="223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oblerino Chair Sticker - Dooblerino Chair Stick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-95893"/>
            <a:ext cx="1934482" cy="29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791" y="2855189"/>
            <a:ext cx="2926490" cy="20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56731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Arts Thesis by Slidesgo">
  <a:themeElements>
    <a:clrScheme name="Simple Light">
      <a:dk1>
        <a:srgbClr val="000000"/>
      </a:dk1>
      <a:lt1>
        <a:srgbClr val="FFFFFF"/>
      </a:lt1>
      <a:dk2>
        <a:srgbClr val="F88097"/>
      </a:dk2>
      <a:lt2>
        <a:srgbClr val="EEEEEE"/>
      </a:lt2>
      <a:accent1>
        <a:srgbClr val="292658"/>
      </a:accent1>
      <a:accent2>
        <a:srgbClr val="362B79"/>
      </a:accent2>
      <a:accent3>
        <a:srgbClr val="2558A4"/>
      </a:accent3>
      <a:accent4>
        <a:srgbClr val="3FB6B5"/>
      </a:accent4>
      <a:accent5>
        <a:srgbClr val="FCCB25"/>
      </a:accent5>
      <a:accent6>
        <a:srgbClr val="D7476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7AA440C5A70143AC6804BD047A13C4" ma:contentTypeVersion="8" ma:contentTypeDescription="Create a new document." ma:contentTypeScope="" ma:versionID="357b326a4bec81cae7341e981f6f9a33">
  <xsd:schema xmlns:xsd="http://www.w3.org/2001/XMLSchema" xmlns:xs="http://www.w3.org/2001/XMLSchema" xmlns:p="http://schemas.microsoft.com/office/2006/metadata/properties" xmlns:ns2="930df948-2459-433e-b34e-55ce0fa21b27" targetNamespace="http://schemas.microsoft.com/office/2006/metadata/properties" ma:root="true" ma:fieldsID="db29ee4a2c4f6e502b12602330eee1e1" ns2:_="">
    <xsd:import namespace="930df948-2459-433e-b34e-55ce0fa21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df948-2459-433e-b34e-55ce0fa21b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1DF47D-9283-4316-B608-F91D894F3B1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30df948-2459-433e-b34e-55ce0fa21b27"/>
  </ds:schemaRefs>
</ds:datastoreItem>
</file>

<file path=customXml/itemProps2.xml><?xml version="1.0" encoding="utf-8"?>
<ds:datastoreItem xmlns:ds="http://schemas.openxmlformats.org/officeDocument/2006/customXml" ds:itemID="{7F1C39D1-B7BC-4409-9875-6155008E4C14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CC8D1085-0D65-4C99-96CA-7A621ACE57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1027</Words>
  <Application>Microsoft Office PowerPoint</Application>
  <PresentationFormat>On-screen Show (16:9)</PresentationFormat>
  <Paragraphs>248</Paragraphs>
  <Slides>55</Slides>
  <Notes>11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English Language Arts Thesis by Slidesgo</vt:lpstr>
      <vt:lpstr>Unit 3-Reading 2 A Robot’s Smile Vocabulary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Worksheet p.1</vt:lpstr>
      <vt:lpstr>Vocabulary Worksheet p.2 – Practice A - Feedback</vt:lpstr>
      <vt:lpstr>Vocabulary Worksheet p.2 – Practice B</vt:lpstr>
      <vt:lpstr>Vocabulary Worksheet p.2 – Practice B -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Worksheet p.3</vt:lpstr>
      <vt:lpstr>Vocabulary Worksheet p.4 – Practice A</vt:lpstr>
      <vt:lpstr>Feedback</vt:lpstr>
      <vt:lpstr>Vocabulary Worksheet p.4 – Practice B</vt:lpstr>
      <vt:lpstr>Feedback</vt:lpstr>
      <vt:lpstr>Group Work sighed, emotions, residents, capable, adjustable, program, function, features, circumstances </vt:lpstr>
      <vt:lpstr>Kahoot!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Dinosaurs of Waterhouse Hawkins - Vocabulary</dc:title>
  <dc:creator>Dee</dc:creator>
  <cp:lastModifiedBy>Diana Shaban</cp:lastModifiedBy>
  <cp:revision>265</cp:revision>
  <dcterms:modified xsi:type="dcterms:W3CDTF">2024-11-14T11:48:34Z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0x010100B37AA440C5A70143AC6804BD047A13C4</vt:lpwstr>
  </property>
</Properties>
</file>