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7" y="609600"/>
            <a:ext cx="9198427" cy="1320800"/>
          </a:xfrm>
        </p:spPr>
        <p:txBody>
          <a:bodyPr>
            <a:normAutofit/>
          </a:bodyPr>
          <a:lstStyle/>
          <a:p>
            <a:pPr algn="r"/>
            <a:r>
              <a:rPr lang="ar-JO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عزيزتي الطالبة، اقرئي الجمل الآتية ولاحظي الكلمات الملونة بلون مختلف </a:t>
            </a:r>
            <a:endParaRPr lang="ar-JO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1- صليتُ </a:t>
            </a:r>
            <a:r>
              <a:rPr lang="ar-JO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المَغْرِب</a:t>
            </a: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أمس في </a:t>
            </a:r>
            <a:r>
              <a:rPr lang="ar-JO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المَغْرِب</a:t>
            </a:r>
            <a:endParaRPr lang="ar-JO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2- التقيتُ صديقي </a:t>
            </a:r>
            <a:r>
              <a:rPr lang="ar-JO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مُبارَك</a:t>
            </a: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، صباح عيد الأضحى </a:t>
            </a:r>
            <a:r>
              <a:rPr lang="ar-JO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المُبَارَك</a:t>
            </a:r>
          </a:p>
          <a:p>
            <a:pPr marL="0" indent="0">
              <a:lnSpc>
                <a:spcPct val="150000"/>
              </a:lnSpc>
              <a:buNone/>
            </a:pPr>
            <a:endParaRPr lang="ar-JO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endParaRPr lang="ar-J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ar-J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ar-J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4-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57" y="3878924"/>
            <a:ext cx="7865542" cy="8998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348" y="5076286"/>
            <a:ext cx="7945051" cy="59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4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63462" y="5563809"/>
            <a:ext cx="2937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الجناس </a:t>
            </a:r>
            <a:r>
              <a:rPr lang="ar-JO" sz="54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التامّ</a:t>
            </a:r>
            <a:endParaRPr lang="en-US" sz="54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01731"/>
              </p:ext>
            </p:extLst>
          </p:nvPr>
        </p:nvGraphicFramePr>
        <p:xfrm>
          <a:off x="363682" y="850292"/>
          <a:ext cx="9027886" cy="3017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89698">
                  <a:extLst>
                    <a:ext uri="{9D8B030D-6E8A-4147-A177-3AD203B41FA5}">
                      <a16:colId xmlns:a16="http://schemas.microsoft.com/office/drawing/2014/main" val="2376408712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2236113481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2043617425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1528514712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3737365435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1535196265"/>
                    </a:ext>
                  </a:extLst>
                </a:gridCol>
                <a:gridCol w="1289698">
                  <a:extLst>
                    <a:ext uri="{9D8B030D-6E8A-4147-A177-3AD203B41FA5}">
                      <a16:colId xmlns:a16="http://schemas.microsoft.com/office/drawing/2014/main" val="1434169996"/>
                    </a:ext>
                  </a:extLst>
                </a:gridCol>
              </a:tblGrid>
              <a:tr h="256661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الكلمة1</a:t>
                      </a:r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الكلمة الثانية</a:t>
                      </a:r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نوع الحروف 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عدد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ترتيب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حركات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المعنى 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32223"/>
                  </a:ext>
                </a:extLst>
              </a:tr>
              <a:tr h="256661"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33254"/>
                  </a:ext>
                </a:extLst>
              </a:tr>
              <a:tr h="256661"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50352"/>
                  </a:ext>
                </a:extLst>
              </a:tr>
              <a:tr h="256661"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754817"/>
                  </a:ext>
                </a:extLst>
              </a:tr>
              <a:tr h="256661">
                <a:tc>
                  <a:txBody>
                    <a:bodyPr/>
                    <a:lstStyle/>
                    <a:p>
                      <a:pPr algn="ctr" rtl="1"/>
                      <a:endParaRPr lang="ar-JO" sz="28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863010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98" y="1751224"/>
            <a:ext cx="9036546" cy="10028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71" y="2710542"/>
            <a:ext cx="9036545" cy="9592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657" y="3665900"/>
            <a:ext cx="9036545" cy="9848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428" y="4625148"/>
            <a:ext cx="9027887" cy="98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05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7" y="609600"/>
            <a:ext cx="9198427" cy="1320800"/>
          </a:xfrm>
        </p:spPr>
        <p:txBody>
          <a:bodyPr>
            <a:normAutofit/>
          </a:bodyPr>
          <a:lstStyle/>
          <a:p>
            <a:pPr algn="r"/>
            <a:r>
              <a:rPr lang="ar-JO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عزيزتي الطالبة، اقرئي الجمل الآتية ولاحظي الكلمات الملونة بلون مختلف </a:t>
            </a:r>
            <a:endParaRPr lang="ar-JO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6" y="1823132"/>
            <a:ext cx="8596668" cy="448876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1- قال تعالى</a:t>
            </a: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وَجِئْتُكَ مِن </a:t>
            </a:r>
            <a:r>
              <a:rPr lang="ar-JO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سَبَإٍ</a:t>
            </a:r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JO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بِــ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نَبَإٍ</a:t>
            </a: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يَقِينٍ"</a:t>
            </a:r>
            <a:endParaRPr lang="ar-JO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سورُ</a:t>
            </a: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بلادي عالٍ، تحميه </a:t>
            </a:r>
            <a:r>
              <a:rPr lang="ar-JO" sz="4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نسورُ</a:t>
            </a: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الوطن</a:t>
            </a:r>
            <a:endParaRPr lang="ar-JO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3- رحم اللهُ امرأً أطبق 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فكّيه</a:t>
            </a: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، وأطلق 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كفّيه</a:t>
            </a:r>
            <a:endParaRPr lang="ar-JO" sz="44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4- </a:t>
            </a:r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أكلتُ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البُرَّ </a:t>
            </a:r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وأنا جالسٌ على </a:t>
            </a:r>
            <a:r>
              <a:rPr lang="ar-JO" sz="4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البَرِّ</a:t>
            </a:r>
            <a:endParaRPr lang="ar-JO" sz="44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871980"/>
              </p:ext>
            </p:extLst>
          </p:nvPr>
        </p:nvGraphicFramePr>
        <p:xfrm>
          <a:off x="499048" y="879169"/>
          <a:ext cx="11282215" cy="52425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11745">
                  <a:extLst>
                    <a:ext uri="{9D8B030D-6E8A-4147-A177-3AD203B41FA5}">
                      <a16:colId xmlns:a16="http://schemas.microsoft.com/office/drawing/2014/main" val="2376408712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2236113481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2043617425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1528514712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3737365435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1535196265"/>
                    </a:ext>
                  </a:extLst>
                </a:gridCol>
                <a:gridCol w="1611745">
                  <a:extLst>
                    <a:ext uri="{9D8B030D-6E8A-4147-A177-3AD203B41FA5}">
                      <a16:colId xmlns:a16="http://schemas.microsoft.com/office/drawing/2014/main" val="1434169996"/>
                    </a:ext>
                  </a:extLst>
                </a:gridCol>
              </a:tblGrid>
              <a:tr h="916370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الكلمة1</a:t>
                      </a:r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الكلمة الثانية</a:t>
                      </a:r>
                      <a:endParaRPr lang="ar-JO" sz="2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نوع الحروف 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عدد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ترتيب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حركات الحروف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المعنى </a:t>
                      </a:r>
                      <a:endParaRPr lang="ar-JO" sz="28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32223"/>
                  </a:ext>
                </a:extLst>
              </a:tr>
              <a:tr h="104200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33254"/>
                  </a:ext>
                </a:extLst>
              </a:tr>
              <a:tr h="104200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50352"/>
                  </a:ext>
                </a:extLst>
              </a:tr>
              <a:tr h="104200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754817"/>
                  </a:ext>
                </a:extLst>
              </a:tr>
              <a:tr h="104200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endParaRPr lang="ar-JO" sz="4300" b="1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863010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99" y="1768460"/>
            <a:ext cx="11343701" cy="10989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08" y="2815363"/>
            <a:ext cx="11291892" cy="11025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49" y="3874526"/>
            <a:ext cx="11337351" cy="11375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384" y="4986652"/>
            <a:ext cx="11282215" cy="111055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14810" y="5934670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الجناس </a:t>
            </a:r>
            <a:r>
              <a:rPr lang="ar-JO" sz="54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النّاقص</a:t>
            </a:r>
            <a:endParaRPr lang="en-US" sz="54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4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102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عزيزتي الطالبة، اقرئي الجمل الآتية ولاحظي الكلمات الملونة بلون مختلف </vt:lpstr>
      <vt:lpstr>PowerPoint Presentation</vt:lpstr>
      <vt:lpstr>عزيزتي الطالبة، اقرئي الجمل الآتية ولاحظي الكلمات الملونة بلون مختلف 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الجناس</dc:title>
  <dc:creator>Reham Al-Attar</dc:creator>
  <cp:lastModifiedBy>Reham Al-Attar</cp:lastModifiedBy>
  <cp:revision>9</cp:revision>
  <dcterms:created xsi:type="dcterms:W3CDTF">2025-11-02T14:17:10Z</dcterms:created>
  <dcterms:modified xsi:type="dcterms:W3CDTF">2025-11-16T14:44:36Z</dcterms:modified>
</cp:coreProperties>
</file>