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" y="-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4BBD2-0F97-4A2C-9967-BF6478A840A7}" type="datetimeFigureOut">
              <a:rPr lang="en-US" smtClean="0"/>
              <a:t>3/8/2012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F3737-9901-48B2-A455-42FCEA580C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4BBD2-0F97-4A2C-9967-BF6478A840A7}" type="datetimeFigureOut">
              <a:rPr lang="en-US" smtClean="0"/>
              <a:t>3/8/2012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F3737-9901-48B2-A455-42FCEA580C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4BBD2-0F97-4A2C-9967-BF6478A840A7}" type="datetimeFigureOut">
              <a:rPr lang="en-US" smtClean="0"/>
              <a:t>3/8/2012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F3737-9901-48B2-A455-42FCEA580C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4BBD2-0F97-4A2C-9967-BF6478A840A7}" type="datetimeFigureOut">
              <a:rPr lang="en-US" smtClean="0"/>
              <a:t>3/8/2012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F3737-9901-48B2-A455-42FCEA580C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4BBD2-0F97-4A2C-9967-BF6478A840A7}" type="datetimeFigureOut">
              <a:rPr lang="en-US" smtClean="0"/>
              <a:t>3/8/2012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F3737-9901-48B2-A455-42FCEA580C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4BBD2-0F97-4A2C-9967-BF6478A840A7}" type="datetimeFigureOut">
              <a:rPr lang="en-US" smtClean="0"/>
              <a:t>3/8/2012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F3737-9901-48B2-A455-42FCEA580C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4BBD2-0F97-4A2C-9967-BF6478A840A7}" type="datetimeFigureOut">
              <a:rPr lang="en-US" smtClean="0"/>
              <a:t>3/8/2012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F3737-9901-48B2-A455-42FCEA580C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4BBD2-0F97-4A2C-9967-BF6478A840A7}" type="datetimeFigureOut">
              <a:rPr lang="en-US" smtClean="0"/>
              <a:t>3/8/2012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F3737-9901-48B2-A455-42FCEA580C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4BBD2-0F97-4A2C-9967-BF6478A840A7}" type="datetimeFigureOut">
              <a:rPr lang="en-US" smtClean="0"/>
              <a:t>3/8/2012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F3737-9901-48B2-A455-42FCEA580C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4BBD2-0F97-4A2C-9967-BF6478A840A7}" type="datetimeFigureOut">
              <a:rPr lang="en-US" smtClean="0"/>
              <a:t>3/8/2012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F3737-9901-48B2-A455-42FCEA580C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4BBD2-0F97-4A2C-9967-BF6478A840A7}" type="datetimeFigureOut">
              <a:rPr lang="en-US" smtClean="0"/>
              <a:t>3/8/2012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F3737-9901-48B2-A455-42FCEA580C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64BBD2-0F97-4A2C-9967-BF6478A840A7}" type="datetimeFigureOut">
              <a:rPr lang="en-US" smtClean="0"/>
              <a:t>3/8/2012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F3737-9901-48B2-A455-42FCEA580C8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0"/>
            <a:ext cx="7696200" cy="609600"/>
          </a:xfrm>
        </p:spPr>
        <p:txBody>
          <a:bodyPr>
            <a:normAutofit fontScale="90000"/>
          </a:bodyPr>
          <a:lstStyle/>
          <a:p>
            <a:r>
              <a:rPr lang="ar-JO" dirty="0" smtClean="0"/>
              <a:t>أسئلة الزكاة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9600"/>
            <a:ext cx="9144000" cy="5943600"/>
          </a:xfrm>
        </p:spPr>
        <p:txBody>
          <a:bodyPr>
            <a:normAutofit fontScale="92500"/>
          </a:bodyPr>
          <a:lstStyle/>
          <a:p>
            <a:pPr algn="r"/>
            <a:r>
              <a:rPr lang="ar-JO" dirty="0" smtClean="0">
                <a:solidFill>
                  <a:schemeClr val="accent1"/>
                </a:solidFill>
              </a:rPr>
              <a:t>1 – ما معنى الزكاة ؟</a:t>
            </a:r>
          </a:p>
          <a:p>
            <a:pPr algn="r"/>
            <a:r>
              <a:rPr lang="ar-JO" dirty="0" smtClean="0">
                <a:solidFill>
                  <a:schemeClr val="tx1"/>
                </a:solidFill>
              </a:rPr>
              <a:t>الزكاة هي مقدار من المال أوجبه الله تعالى في أموال الأغنياء تصرف للمستحقين شرعاً .</a:t>
            </a:r>
          </a:p>
          <a:p>
            <a:pPr algn="r"/>
            <a:r>
              <a:rPr lang="ar-JO" dirty="0" smtClean="0">
                <a:solidFill>
                  <a:schemeClr val="accent1"/>
                </a:solidFill>
              </a:rPr>
              <a:t>2 – ما حكم أداء الزكاة ؟</a:t>
            </a:r>
          </a:p>
          <a:p>
            <a:pPr algn="r"/>
            <a:r>
              <a:rPr lang="ar-JO" dirty="0" smtClean="0">
                <a:solidFill>
                  <a:schemeClr val="tx1"/>
                </a:solidFill>
              </a:rPr>
              <a:t>فرض على كل مسلم بلغ ماله النصاب المقرر شرعاً .</a:t>
            </a:r>
          </a:p>
          <a:p>
            <a:pPr algn="r"/>
            <a:r>
              <a:rPr lang="ar-JO" dirty="0" smtClean="0">
                <a:solidFill>
                  <a:schemeClr val="accent1"/>
                </a:solidFill>
              </a:rPr>
              <a:t>3 – ما جزاء مانع الزكاة يوم القيامة ؟</a:t>
            </a:r>
          </a:p>
          <a:p>
            <a:pPr algn="r"/>
            <a:r>
              <a:rPr lang="ar-JO" dirty="0" smtClean="0">
                <a:solidFill>
                  <a:schemeClr val="tx1"/>
                </a:solidFill>
              </a:rPr>
              <a:t>مانع الزكاة آثم يستحق غضب الله تعالى وعذابه يوم القيامة .</a:t>
            </a:r>
          </a:p>
          <a:p>
            <a:pPr algn="r"/>
            <a:r>
              <a:rPr lang="ar-JO" dirty="0" smtClean="0">
                <a:solidFill>
                  <a:schemeClr val="accent1"/>
                </a:solidFill>
              </a:rPr>
              <a:t>4 – ما دلالة قول الله تعالى :{خذ من أموالهم صدقة تطهرهم وتزكيهم </a:t>
            </a:r>
            <a:r>
              <a:rPr lang="ar-JO" smtClean="0">
                <a:solidFill>
                  <a:schemeClr val="accent1"/>
                </a:solidFill>
              </a:rPr>
              <a:t>بها}؟</a:t>
            </a:r>
            <a:endParaRPr lang="ar-JO" dirty="0" smtClean="0">
              <a:solidFill>
                <a:schemeClr val="accent1"/>
              </a:solidFill>
            </a:endParaRPr>
          </a:p>
          <a:p>
            <a:pPr algn="r"/>
            <a:r>
              <a:rPr lang="ar-JO" dirty="0" smtClean="0">
                <a:solidFill>
                  <a:schemeClr val="tx1"/>
                </a:solidFill>
              </a:rPr>
              <a:t>أن الزكاة فرض على من بلغ ماله النصاب وهي تنمي مال المزكي وتطهره من الذنوب ويبارك الله له في ماله .</a:t>
            </a:r>
          </a:p>
          <a:p>
            <a:pPr algn="r"/>
            <a:r>
              <a:rPr lang="ar-JO" dirty="0" smtClean="0">
                <a:solidFill>
                  <a:schemeClr val="accent1"/>
                </a:solidFill>
              </a:rPr>
              <a:t>5 – أ -               ب -             ج -                 د -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107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أسئلة الزكاة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أسئلة الزكاة </dc:title>
  <dc:creator>Hakaya</dc:creator>
  <cp:lastModifiedBy>Hakaya</cp:lastModifiedBy>
  <cp:revision>3</cp:revision>
  <dcterms:created xsi:type="dcterms:W3CDTF">2012-03-08T10:42:25Z</dcterms:created>
  <dcterms:modified xsi:type="dcterms:W3CDTF">2012-03-08T11:20:16Z</dcterms:modified>
</cp:coreProperties>
</file>