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3"/>
  </p:notesMasterIdLst>
  <p:sldIdLst>
    <p:sldId id="256" r:id="rId2"/>
    <p:sldId id="258" r:id="rId3"/>
    <p:sldId id="319" r:id="rId4"/>
    <p:sldId id="311" r:id="rId5"/>
    <p:sldId id="320" r:id="rId6"/>
    <p:sldId id="312" r:id="rId7"/>
    <p:sldId id="300" r:id="rId8"/>
    <p:sldId id="331" r:id="rId9"/>
    <p:sldId id="332" r:id="rId10"/>
    <p:sldId id="316" r:id="rId11"/>
    <p:sldId id="335" r:id="rId12"/>
    <p:sldId id="321" r:id="rId13"/>
    <p:sldId id="361" r:id="rId14"/>
    <p:sldId id="336" r:id="rId15"/>
    <p:sldId id="337" r:id="rId16"/>
    <p:sldId id="339" r:id="rId17"/>
    <p:sldId id="347" r:id="rId18"/>
    <p:sldId id="324" r:id="rId19"/>
    <p:sldId id="350" r:id="rId20"/>
    <p:sldId id="351" r:id="rId21"/>
    <p:sldId id="360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egoe Print" panose="02000600000000000000" pitchFamily="2" charset="0"/>
      <p:regular r:id="rId28"/>
      <p:bold r:id="rId29"/>
    </p:embeddedFont>
    <p:embeddedFont>
      <p:font typeface="Bebas Neue" panose="020B0604020202020204" charset="0"/>
      <p:regular r:id="rId30"/>
    </p:embeddedFont>
    <p:embeddedFont>
      <p:font typeface="Anaheim" panose="020B0604020202020204" charset="0"/>
      <p:regular r:id="rId31"/>
    </p:embeddedFont>
    <p:embeddedFont>
      <p:font typeface="Barlow" panose="020B0604020202020204" charset="0"/>
      <p:regular r:id="rId32"/>
      <p:bold r:id="rId33"/>
      <p:italic r:id="rId34"/>
      <p:boldItalic r:id="rId35"/>
    </p:embeddedFont>
    <p:embeddedFont>
      <p:font typeface="Secular One" panose="00000500000000000000" charset="-79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A1B0"/>
    <a:srgbClr val="B6DF89"/>
    <a:srgbClr val="A7D971"/>
    <a:srgbClr val="A365D1"/>
    <a:srgbClr val="FF5B5B"/>
    <a:srgbClr val="CB91A3"/>
    <a:srgbClr val="0996FF"/>
    <a:srgbClr val="D6BBEB"/>
    <a:srgbClr val="BD758B"/>
    <a:srgbClr val="FFD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16D277-65C7-496D-97F5-AFF8E4A94B2C}">
  <a:tblStyle styleId="{2D16D277-65C7-496D-97F5-AFF8E4A94B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3B79C91-B995-4362-AE47-FF0248D0DD0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83" d="100"/>
          <a:sy n="83" d="100"/>
        </p:scale>
        <p:origin x="74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05.074"/>
    </inkml:context>
    <inkml:brush xml:id="br0">
      <inkml:brushProperty name="width" value="0.08819" units="cm"/>
      <inkml:brushProperty name="height" value="0.35278" units="cm"/>
      <inkml:brushProperty name="color" value="#FF386A"/>
      <inkml:brushProperty name="tip" value="rectangle"/>
      <inkml:brushProperty name="rasterOp" value="maskPen"/>
    </inkml:brush>
  </inkml:definitions>
  <inkml:trace contextRef="#ctx0" brushRef="#br0">12879 6945,'0'0,"0"0,0 0,0 0,0 0,0 0,0 0,0 0,0 0,0 0,0 0,0 0,0 0,0 0,0 0,0 0,0 0,0 0,0 0,0 0,-9 0,-9 0,1 0,-1 0,-9 0,-9 9,-54 0,27 0,10-9,8 0,18 0,0 0,0 0,9 0,-18 0,36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50.89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6431 5087,'0'0,"0"0,0 0,0 0,-9 0,9 0,0 0,-9 0,0 0,0 0,0 0,9 0,-9 0,0 0,9 0,0 0,0 0,0 0,0 0,-9 0,9 0,0 0,0 0,0 0,0 0,0 0,0 0,-9 0,9 0,0 0,0 0,0 0,0 0,0 0,-9 0,9 0,0 0,0 0,-9 0,0 0,9 0,-9 0,0 0,0 0,9 0,-9 0,9 0,-9 0,0 0,0 0,0 0,-9 0,0 0,-8 0,8 0,-9 0,0 0,0 0,0 0,9 0,0 0,0 0,0 0,0 0,9 0,0 0,-9 0,9 0,-8 0,-1 0,9 0,-9 0,-9 0,9 0,0 0,-9 0,0 0,9 0,-9 0,9 0,-9 0,0 0,10 0,-10 0,9 0,0 0,0 0,0 0,9 0,-9 0,0 0,0 0,0 0,-9 0,0 0,0 0,1 0,-1 0,0 0,0 0,0 0,9-9,0 9,0-9,0 9,0 0,9 0,-9 0,0 0,0 0,1 0,-1-9,-9 9,0 0,0 0,-9 0,0 0,0 0,9 0,0 0,1 0,-1 0,9 0,0 0,0 0,0 0,0 0,0 0,-9 0,0 0,0 0,0 0,-9 0,1 0,-1 0,9 0,0 0,0 0,0 0,9 0,0 0,0 0,-9 0,9 9,-8-9,-1 9,-9-9,0 0,0 0,0 0,0 0,0 0,9 0,1 0,-1 0,0 0,9 0,-9 0,0 0,-9 0,0 0,0 0,0 0,1 0,-1 0,0-9,9 0,0 9,0 0,9 0,0 0,0 0,0 0,-9 0,1 0,-1 0,0 0,0 0,0 0,-9 0,9 0,0 0,0 0,0 0,9 0,1 0,8 0,0 0,0 0,0 0,0 0,0 0,0 0,0 0,0 0,0 0,9 0,-9 0,9 0,0 0,0 0,0 0,0 0,0 0,0 0,-9 0,9 0,-9 0,0 0,-18 0,27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54.111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10969 5655,'0'0,"0"0,0 0,0 0,0 0,0 0,0 0,0 0,0 0,0 0,0 0,0 0,0 0,0 0,-9 0,0 0,0 0,-9 0,-9 0,0 0,0 0,1 0,-10 0,9 0,0 0,0 0,0 0,0 0,0 0,-9 0,0 0,-8 0,8 0,-9 0,9 0,0 0,9 0,0 0,0 0,9 0,-8 0,-1 0,0 0,0 0,0 0,-9 0,0 0,0 0,0 0,1 0,-1 0,9 0,0 0,0 0,0 0,0 0,0 9,0 1,-9-10,10 0,-10 0,-9 9,0-9,9 0,9 0,0 0,9 0,0 0,0 0,1 0,-1 0,0 0,-9 9,0-9,-9 0,0 0,0 0,0 0,0 0,1 0,8 0,0 0,0 0,0 0,0 0,0 0,-9 0,0 0,1 0,-1 0,0 0,0 0,0 0,9 0,0 0,0 0,0 0,1 0,8 0,-9 0,0 0,0 0,0 0,-9 0,0 0,0 0,-9 0,10 0,8 0,0 0,0 0,-9 0,0 0,9 0,-9 0,0 0,-8 0,8 0,-9 0,9 0,9 0,0 0,0 0,0 0,0 0,1 0,-1-9,-9 9,0-9,9 9,-9 0,9 0,0-10,0 1,1 9,-1 0,0 0,0 0,0 0,0 0,0 0,0 0,-9 0,9 0,-8 0,8 0,0 0,-9 0,0 0,9 0,0 0,0 0,0 0,9 0,-9 0,1 0,-1 0,0 0,0 0,0 0,0 0,9 0,-9 0,9 0,9 0,0 0,0 0,0 0,-9 0,-8 0,26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56.00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3202 6206,'0'0,"0"0,0 0,0 0,0 0,0 0,-9 0,0 0,0 9,0 0,0-9,-9 9,-9-9,9 0,0 0,0 0,0 0,1 0,-1 0,0 0,9 0,-9 0,0 0,0 0,-9 0,0 0,0 0,0-9,-9 9,-8 0,8 0,0-9,0 9,9 0,0 0,0 0,0 0,0 0,-9 0,1 0,-1 0,-9 0,9 0,0 0,0 0,9 0,0 0,1 0,-1 0,0 0,0 0,0 0,-9 0,0 0,0 0,0 0,1-9,-1 9,9 0,0-9,0 9,0 0,9 0,0 0,0 0,0 0,-9 0,0-9,1 9,-1 0,0 0,0 0,-9-9,9 9,-9 0,9 0,0 0,0 0,1 0,8 0,-9 0,0 0,0 0,0 0,0 0,-9 0,0 0,9 0,-8 0,-1 0,9 0,9 0,-18 0,27 0,-18 0,9 0,9 0,0 0,0 0,-18 0,9 0,0 0,9 0,-26 0,8 0,18 0,-27 0,9 0,18 0,-18 0,-9 0,9 0,0 0,0 0,10 0,17 0,-18 0,9 0,9 0,-18 0,9 0,0 0,0 0,9 0,-18 9,9-9,9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06.266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12924 10878,'0'0,"0"0,0 0,9 9,-9-9,0 0,0 0,0 0,0 0,0 0,0 9,-9 0,0 0,-9 0,0 0,-9 0,1 0,8 0,-9 0,0 0,-9 9,0 0,-36 0,27 0,10-9,-1 0,9 0,0 0,0 0,-9 0,36-9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10.258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8942 6774,'0'0,"0"0,0 0,0 0,0 0,9 0,0 0,0 0,0 0,9 0,0 9,0 0,0-9,9 9,-10 0,1 0,0-9,0 0,0 0,0 0,0 0,0 0,9 0,0 0,0 0,9 0,8 0,-8 0,9 0,-9 0,-9 0,0 0,0 0,0 0,0 0,0 0,-1 0,1 0,0 0,0 9,9 0,0-9,0 0,0 0,-9 0,-1 0,1 0,-9 0,0 0,0 0,0 9,0-9,9 0,0 9,0 0,9-9,0 0,-1 0,10 0,-9 0,0 0,0 0,-9 0,0 0,0-9,8 9,10 0,0 0,0 0,0-9,0 0,-9 9,-10 0,1 0,0 0,-9 0,9 0,0 0,0 0,9 0,-9 0,9 0,0 0,-10 0,10 0,0 0,-9-9,0 0,0 9,-9 0,9 0,-9 0,9 0,-1 0,1 0,0 0,0 0,0 0,0 0,9 0,0 0,-9-9,0 9,-1 0,-8 0,0 0,-9 0,0 0,0 0,0 0,-9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14.120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10808 7405,'0'0,"0"0,0 0,0 0,0 0,-9 0,0 0,0 0,0 9,0 0,-9-9,0 9,0-9,0 0,0 0,-9 0,0 0,0 0,-9 0,1 0,-19 0,9 0,9 0,0-9,0 0,9 0,0 9,1 0,-1 0,-9 0,-9 0,0 0,0 0,0 0,1 0,8 0,0 0,0 0,0 0,0 0,-9 0,9 0,-8 0,8 0,-9 0,9 0,0 0,9 0,0 0,0 0,0 0,1 0,-1 0,-9 9,-9-9,0 0,0 0,0 0,1 0,8 0,9 0,0 0,0 9,-18 0,0-9,0 0,1 0,-1 0,0 0,9 0,9 0,0 0,0 0,0 0,1 0,-1 0,0 0,-9 0,0 0,-9 0,9 0,0 0,-8 0,17 0,0 0,0 0,0 0,0 0,0-9,-9 9,9 0,-9-9,-8 9,-1 0,9 0,0 0,0 0,9-9,0 9,0 0,0 0,1 0,-1 0,0 0,-18 0,0 0,0 0,9 0,-9 0,10 0,8 0,0 0,0 0,-9-9,0 9,0 0,0 0,-8 0,8 0,-9 0,9 0,9 0,0-9,0 9,9 0,0 0,0-9,0 9,1 0,-10 0,0 0,-9 0,0-9,9 9,-9 0,0 0,0 0,10 0,-1 0,0 0,0 0,0 0,-9 0,0 0,-9 0,9 0,-8 0,-1 0,0 0,9 0,9 0,0 0,0 0,0 0,0 0,1 0,-1 9,0-9,-9 0,0 0,0 0,9 0,0 0,-9 0,10 0,-1 0,0 0,0 0,0 0,0 0,0 0,0 0,-9 0,0 0,1 0,8 0,-18 0,18 0,0 0,0 0,9 0,0 0,0 0,-9 0,-8 0,-1 0,0 0,-9 0,0 0,0 0,9-9,0 9,10-9,-1 9,0 0,-9 0,0 0,0 0,-9 0,0 0,10 0,-10 0,9 0,9 0,0 0,0 0,0 0,9 0,-9 0,0 0,1 0,-10 0,0 0,0 0,0 0,9 0,0 0,0 0,0 0,1 0,-1 0,0 0,0 0,0 0,0 0,0 0,-9 0,0 0,9 0,-8 0,-1 0,0 0,9 0,0 0,0 0,9 0,0 0,0 0,0 0,0 0,0 0,-8 0,-1 9,0-9,-9 0,9 0,0 0,0 0,0 0,0 0,0 0,0 0,10 0,-1 0,-9 0,0 0,0 0,0 0,0 0,0 0,-9 0,-9 0,1 0,8 0,0 0,9 0,0 0,0 0,0 0,0 0,0 0,1 0,-10 0,-9 0,9 0,0 0,0 0,0 0,9 0,0 0,1 0,-1 0,-9 0,0 0,-9 0,0 0,-9-9,10 9,-1 0,9 0,9 0,0 0,0 0,0 0,0 0,0 0,1 0,-1 0,-9 0,0 0,0 0,0 0,0 0,9 0,0 0,0 0,1 0,-1 0,9 0,-9 0,0 0,0 9,-9 0,0-9,0 0,1 9,-1-9,0 0,18 0,-18 0,27 0,-18 0,9 0,0 0,-9 0,18 9,-27-9,10 0,8 0,9 0,-18 0,9 0,-9 0,27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17.918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11202 7874,'0'0,"0"0,0 0,0 0,0 0,0 0,0 0,0 0,0 0,-9 0,0 0,0 0,-9 0,0 0,0 0,1 0,-10 0,0 0,0 9,-18-9,0 0,0 0,0 0,1 0,8 0,9 0,-9 0,9 0,-9 0,-9 0,9 0,-8 0,8 0,-9 0,0 0,9 0,0 9,9-9,0 0,1 0,-1 0,0 9,-9 0,0-9,-9 9,9-9,0 0,1 9,-1-9,9 9,0-9,0 0,0 0,0 10,-9-10,-9 0,10 0,-10 0,-9 0,9 0,9 0,0 0,9 0,0 0,1 0,-1 0,0 0,-9 0,-9 0,-9 0,9 0,0 0,1 0,17 0,0 0,0 0,0 0,-18 0,9 0,-9 0,1 0,8 0,-9 0,9 0,9 0,0 0,0 0,0 0,0 0,1 0,-10 0,-9 0,0 0,0 0,9 0,-9 0,10 0,8 0,0 0,0 0,0 0,-9 0,-9 0,0 0,1 0,-1 0,0 0,0 0,9 0,9 0,0 0,0 0,0 0,1 0,-1 9,-9-9,-9 0,0 0,0 0,0 0,10 0,8 0,-9 0,0 9,-9-9,0 0,0 0,-8 0,-1 0,0 0,9 0,18 0,0 0,0 0,0 0,1 0,-19 0,0 0,0 0,0 0,0 0,9 0,1 0,8 0,0 0,0 0,-9 0,-9 0,0 0,-9 0,10 0,-10 0,9 0,9 0,9 0,0 0,0 0,9 0,-8 0,-1 0,0 0,-9 0,0 0,0 0,0 0,9 0,-9 0,10 0,-1 0,0 0,0 0,0 0,0 0,0 0,0 0,0 0,-9-9,1 9,-10 0,9 0,0 0,9 0,0 0,0 0,0 0,0 0,-8 0,-1 0,-9-9,0 9,9-10,0 1,0 9,0 0,10 0,-1 0,0 0,-9 0,9 0,-9 0,-9 0,0 0,1 0,8 0,-9 0,18 0,0 0,0 0,0 0,0 0,0 0,-9 0,-8 0,-1 0,9 0,-9 0,9 0,0 0,0 0,10 0,-1 0,-9 0,0 0,0 0,-9 0,0 0,0 0,-8 0,17 0,0 0,9 0,0 0,0 0,0 0,0 0,0 0,-8 0,-10 0,9 0,-9 0,9 0,0 0,0 0,9 0,1 0,-1 0,-9 0,-9 0,0 0,-9 0,0 0,1 0,8 0,9 0,0 0,9 0,-18 0,-8 0,-1 0,0 0,0 0,0 9,18-9,1 10,-10-1,-9-9,0 0,0 9,-18 0,19-9,-1 0,18 0,0 9,0 0,-9 0,-8 0,-1 0,9 0,0-9,0 0,9 0,0 0,10 0,-1 0,-9 0,0 0,0 0,-9 9,9-9,0 0,-8 0,17 0,0 0,9 0,-9 0,9 0,0 0,9 0,-18 0,18 0,0 0,-9 0,9 0,-18 0,9 0,1 0,-10 0,9 0,-9 0,9 0,9 0,-18 0,9 0,-9 0,9 0,9 0,9 0,0 0,-18 0,18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21.178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12879 11978,'0'0,"0"0,0 0,0 0,0 0,0 0,0 0,0 0,0 0,-9 0,0 0,0 0,1 0,-10 0,0 0,0 0,0 0,0 0,-9 9,0 0,-9 0,-27 0,10 1,8-1,9 0,9-9,0 9,0-9,-9 0,0 0,9-9,27 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25.177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9390 10274,'0'0,"0"0,0 0,0 0,0 0,0 0,0 0,0 0,0 0,0 0,0 0,0 0,-9 0,1 0,-1 0,-9 0,0 0,-9 0,0 9,-9 0,0 0,0 0,-9-9,1 0,8 0,9 0,0 0,0 0,0 0,0 0,0 0,0 0,0 0,1 0,-1 0,-9 0,0 0,9 0,0 0,0 0,0 0,0 0,9 0,0 0,1 0,-1 0,-9 0,0 0,-9 0,-9 0,9 0,-9 0,0 0,10 0,8 0,0 0,0 0,0 0,-9 0,0 0,-9 0,1 0,8 0,-9 0,9 0,0 0,9 0,0 0,0 0,0 0,1 0,-1 0,0-9,0 9,-9 0,0 0,-9-9,0 9,9-9,1 9,8 0,0 0,-9 0,-18 0,0 0,0 0,-8 0,8 0,9 0,9 0,9 0,-9 0,1 0,-10 0,-9 0,0 0,9 0,9 0,-9 0,10 0,8 0,0 0,0 0,-9 0,0 0,0 0,0 0,-8-9,-1 0,9 0,0 9,9 0,0 0,9-9,0 9,0 0,9 0,-9 0,0 0,9 0,-8 0,-10 0,0 0,0 0,0-9,0 9,0 0,0 0,0 0,0 0,0 0,10 0,-1 0,0 0,0 0,0 0,0 9,0-9,9 0,0 0,-9 0,0 0,9 9,-9-9,-9 0,0-9,27 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27.511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3498 10797,'0'0,"0"0,0 0,0 0,0 0,0 0,0 0,0 0,0 0,0 0,0 0,-9 0,0 0,0 0,0 0,0 0,0 0,0 0,0 0,0 0,-9 0,9 0,-9 0,0 0,0 0,-8 9,-1-9,0 0,0 0,0 0,0 0,0 0,0 0,9 0,-9 0,9 0,0 0,1 0,-1 0,0 0,0 0,0 0,9 0,-18 0,0 0,9 0,-9 0,0 0,0 0,0-9,1 9,-1 0,-9 0,9 0,0 0,0 0,0 0,9 0,0 0,-9 0,0 0,1 0,-1 0,0 0,-9 0,9 0,0 0,0 0,-9 0,9 0,0 0,1 0,-1 0,0 0,0 0,0-9,-9 0,0 9,-9 0,0 0,-8 0,8-9,18 9,0 0,0 0,0 0,9 0,-9 0,0 0,1 0,-10 0,0 0,0 0,0 0,0 0,0 0,0 0,9 0,1 0,-1 0,0 0,0 0,0 0,-9 0,0 0,-9 0,9 0,1 0,-10 0,18 0,0 0,9 0,-9 0,9 0,0 0,-9 0,0 0,0 0,1 0,8 0,-9 0,-9 0,9 0,0 0,0 9,-18-9,27 0,9 0,-18 0,27 0,-17 0,17 0,-18 0,18 0,0 0,0 0,0 0,0 0,0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09.625"/>
    </inkml:context>
    <inkml:brush xml:id="br0">
      <inkml:brushProperty name="width" value="0.08819" units="cm"/>
      <inkml:brushProperty name="height" value="0.35278" units="cm"/>
      <inkml:brushProperty name="color" value="#FF386A"/>
      <inkml:brushProperty name="tip" value="rectangle"/>
      <inkml:brushProperty name="rasterOp" value="maskPen"/>
    </inkml:brush>
  </inkml:definitions>
  <inkml:trace contextRef="#ctx0" brushRef="#br0">8162 3410,'0'0,"0"0,0 0,0 0,0 0,-9 0,0 0,0 0,0 9,0-9,0 0,-9 0,0 0,0 0,0 0,0 0,0 0,0 9,-9-9,10 0,-10 0,0 0,0 0,0 0,0 0,0 0,0 0,0 0,9 0,0 0,0 0,9 0,-8 0,-1 0,0 0,-9 0,0-9,-9 9,0 0,0-9,0 9,0-10,10 1,-1 9,0-9,0 9,0 0,9 0,-9 0,0 0,0 0,0 0,-9 0,1 0,-1 0,0 0,0 0,9 0,0 0,0 0,9 0,0 0,0 0,-8 0,-1 0,0 0,-9 0,0 0,0 0,0 0,9 0,0 0,1 0,-1 0,0 0,0 0,9 0,0 0,-9 0,0 0,0 0,0 0,0 0,-9 0,1 0,8 0,0 0,0 0,0 0,0 0,9 0,0 0,9 0,0 0,0 0,0 0,-9 0,18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30.090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11471 10770,'0'0,"0"0,0 0,0 9,0-9,0 0,0 0,0 0,0 0,0 0,0 0,0 0,0 0,0 0,0 0,-9 9,0 0,0-9,-9 0,0 0,1 0,-1 9,-9-9,0 0,0 0,-9 0,9 9,0-9,0 0,0 0,0 0,1 0,-1 0,9 0,-9 0,0 0,0 0,-9 0,0 0,-9 0,10 0,-1 0,0 9,9 0,0 0,0-9,-9 0,-9 0,0 0,1 0,-1 0,0 0,0 0,18 0,0 0,0 0,0 9,1-9,-1 0,-9 0,-9 0,-9 0,0 0,1 0,8 0,9 0,0 9,-9-9,9 0,-18 0,1 0,-1 0,0 0,9 9,9 0,9 0,0-9,0 9,1-9,-10 0,-9 0,-9 0,0 0,0 0,10 0,8 0,9 0,0 0,0 0,-9 0,0 0,-9 0,1 0,-1-9,0 9,0 0,18-9,0 9,0-9,0 0,0 0,1 9,-1-9,-18 0,-9 0,9 0,0 9,-8-9,17 0,0 9,9 0,0 0,-9 0,9 0,-9 0,-9 0,10 0,-1 0,-9 0,9 0,0 0,9 0,0 0,0 0,0 0,10 0,-10 0,0 0,0 0,0 0,0 0,0 0,-9 0,9 0,0-9,0 9,1-9,-1 9,9 0,0 0,0 0,9 0,-9 0,0 0,0 0,0 0,0 0,-9 0,9 0,0 0,0 0,1 0,-1 0,0 0,9 0,0 0,0 0,0 0,0 0,0 0,0 0,0 0,0 0,0 0,0 0,0 0,0 0,9 0,-9 0,0-9,9 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33.942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9086 11365,'0'0,"0"0,0 0,0 0,0 0,0 0,0 0,0 0,0 0,-9 0,0 0,0 0,0 0,0 0,0 0,-9 0,0 0,-9 0,0 0,0 0,0 0,0 9,0 0,-8-9,8 9,0-9,0 0,0 9,0-9,0 0,0 0,0 0,9 0,0 0,0 0,1 0,-1 0,0 9,0-9,0 9,0-9,-9 9,-9 0,0-9,-9 0,9 0,1 9,-1-9,9 0,-9 0,9 0,0 0,-9 0,0 0,-8 9,8-9,0 0,0 0,0 0,9 0,0 0,0 0,9 0,-9 0,1 0,8 0,-9 0,0 0,-9 0,0 0,0 0,-9 0,9 0,10 0,-1 0,0 0,0 0,0 0,0 0,-9 0,-9 0,0 0,-8 0,8 0,9 0,0 0,9 0,0 0,0 0,9 0,0 0,0 0,1 0,-10 0,0-9,0 9,-9-9,0 0,0 0,0 0,9 9,1 0,-1 0,0 0,0 0,0 0,0 0,0 0,-9 0,0 0,-9 0,-8 0,8 0,9 0,0 0,9 0,0 0,0 0,9 0,0 0,-8 0,-1 0,0 0,0 0,0 0,0-9,0 9,-9-9,9 9,0 0,1 0,-1 0,0 0,0 0,0 0,0 0,9 0,-9-9,-9 9,-9-9,-8 0,8 9,9 0,9 0,0 0,0 0,0 0,0 0,0 0,1 0,-19 0,0 0,0 0,0 0,9 0,0 0,10 0,-1 0,0 0,0 0,0 0,-9 0,0 0,-9 0,9 0,-8 0,8 0,0 0,9 0,0 0,0 0,0 0,0 0,0 0,-17 0,-1 0,0 0,0 0,-9 0,9 0,9 0,1 0,8 0,-9 0,-9 0,0-9,-9 9,9-9,1 9,8 0,0 0,9 0,0 0,0 0,0 0,0 0,0 0,1 0,-10 0,0 0,0 0,0 0,-9 0,9 0,9 0,0 0,1 9,-1-9,0 9,-9-9,-9 9,0-9,0 0,0 0,1 0,8 0,9 0,0 0,0 0,9 0,0 0,0 0,9 0,-9 0,0 0,0 0,9 0,-8 0,-1 0,0 0,0 0,0 0,0 0,0 0,0 0,9 0,0 0,0 0,0 0,0 0,0 0,0 0,0 0,0 0,0 0,0 0,0 0,0 0,0 0,0 0,9 0,0 0,-9 0,1 0,8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37.738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8601 11924,'0'0,"0"0,0 0,0 0,0 0,0 0,-9 9,0-9,0 9,0-9,-9 0,9 0,-9 0,1 0,8 0,-9 9,0-9,0 0,0 0,0 0,-18 0,-9 0,9 0,0 0,1 0,-1 0,9 0,0 0,0 0,0 0,0 0,0 0,0 0,-9 0,1 0,-1 0,0 0,9 0,0 0,0 0,0 0,0 0,0 0,9 0,0 0,1 0,-10 0,0 0,9 0,-9 0,0 0,-9 0,-9 0,9-9,9 9,1-9,-1 9,0 0,0 0,0 0,0 0,0 0,-18 0,9 0,-8 0,-1 0,9 0,0 0,9 0,0 0,0 0,9 0,0 0,-9 0,1 0,-1 0,0 0,-9 9,0 0,0-9,-9 0,9 0,10 0,-1 0,0 0,0 0,0 0,-9 9,-18 0,9-9,-8 0,-1 0,9 0,9 0,9-9,0 0,0 0,0 9,0 0,1 0,-19 0,9-9,-9 9,9 0,-9-9,9 0,1 9,-1 0,0 0,9 0,-9 0,0 0,-9 0,0 0,1 0,8 0,0 0,0 0,9 0,0 0,0 0,0 9,0-9,-8 0,-19 9,9-9,0 9,0-9,0 0,9 0,10 9,-10-9,0 0,-9 0,9 9,-9-9,0 0,1 0,-1 0,9 0,0 0,9 0,0 0,-9 0,0 0,-17 0,-1 0,0 0,0 0,9 0,0 0,10 0,-1 0,-9 0,-9 0,0 0,9 0,-8 0,-1-9,18 9,0 0,9 0,0 0,0 0,-18 0,1 0,-1 0,-9 0,0 0,9 0,0 0,10 0,-1 0,-18 0,-9 0,9 0,-17 0,17 0,9 0,9 0,0 0,0 0,-18 0,1 0,-1 0,-9 0,9 0,9 0,1 0,-10 0,0 0,-18 9,9-9,-8 0,17 0,18 9,0-9,0 0,9 9,-18-9,1 0,8 0,0 0,0 0,0 0,9 0,-9 0,9 0,0 0,1 0,8 0,-9 0,0 0,0 0,0-9,0 0,0 9,-9 0,0 0,1 0,8 0,0 0,0 0,0 0,9 0,0 0,9 0,-18 0,9 0,18 0,-27 0,27 0,-27 0,9 0,1 0,-1 0,9 0,-18 0,9 0,0 0,9 0,-9 0,9 0,9 0,-18 0,0 0,9 0,9 0,-18 0,9 0,9 0,0 0,0 0,0 0,0 0,0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40.412"/>
    </inkml:context>
    <inkml:brush xml:id="br0">
      <inkml:brushProperty name="width" value="0.08819" units="cm"/>
      <inkml:brushProperty name="height" value="0.35278" units="cm"/>
      <inkml:brushProperty name="color" value="#1ECFFF"/>
      <inkml:brushProperty name="tip" value="rectangle"/>
      <inkml:brushProperty name="rasterOp" value="maskPen"/>
    </inkml:brush>
  </inkml:definitions>
  <inkml:trace contextRef="#ctx0" brushRef="#br0">12852 12907,'0'0,"0"0,0 0,0 0,0 0,0 0,0 0,0 0,0 0,0 0,0 0,0 0,0 0,0 0,0 0,0 0,0 0,0 0,-8 9,-1 0,0 1,-9-1,0 0,0 0,0 0,-9 0,0-9,0 0,-9 9,-18-9,10 9,17-9,0 9,0-9,9 0,0 0,0 0,-9 0,27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43.389"/>
    </inkml:context>
    <inkml:brush xml:id="br0">
      <inkml:brushProperty name="width" value="0.08819" units="cm"/>
      <inkml:brushProperty name="height" value="0.35278" units="cm"/>
      <inkml:brushProperty name="color" value="#1ECFFF"/>
      <inkml:brushProperty name="tip" value="rectangle"/>
      <inkml:brushProperty name="rasterOp" value="maskPen"/>
    </inkml:brush>
  </inkml:definitions>
  <inkml:trace contextRef="#ctx0" brushRef="#br0">5857 12601,'0'0,"0"0,0 0,0 0,0 0,-9 0,0 0,0 0,0 0,0 0,-9 0,0 9,0-9,-9 0,0 9,9 0,-9-9,9 0,1 9,-1-9,0 0,0 0,0 0,0 0,0 0,0 0,0 0,0 0,0 0,-9 0,0 0,0 0,1-9,-1 9,0-9,0 9,0-9,9 9,0 0,0 0,0 0,0 0,0 0,0 0,0-9,-9 9,1 0,-1-9,-9 9,9-9,-9 9,9 0,-9 0,9 0,0 0,1 0,-1 0,0 0,0 0,9 0,0 0,-9 0,0 0,0 0,0 0,-9-9,1 0,-1 0,0 9,9-9,0 9,0 0,0 0,9 0,-9 0,0 0,-8-9,-1 9,0-9,0 0,0 9,0 0,0 0,0 0,9 0,1 0,-1 0,0 0,0 0,0 0,-9 0,0 0,-9 0,9 0,-8 0,8 0,0 0,9 0,0 0,0 0,0 0,0 0,0 0,-8 9,-10 0,0-9,0 0,9 0,0 0,9 0,0 0,1 0,-1 0,0 0,-18 0,0 0,-9 0,0 0,10 0,-1 0,9 0,0 0,9 0,0 0,0 0,0 0,-17 0,8 0,-9 0,9 0,0 0,0 0,0 0,9 0,0 0,1 0,-1 0,0 0,0 0,-9 0,0 0,0 9,0 0,9-9,-8 9,8-9,0 0,0 0,9 0,0 9,9-9,0 0,0 0,0 0,0 0,0 0,0 0,0 0,0 0,0 0,0 0,0 0,9 0,0 0,-9 0,9 0,0 0,0 0,-9 0,9 0,0 0,0 0,-9 0,0 0,9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45.913"/>
    </inkml:context>
    <inkml:brush xml:id="br0">
      <inkml:brushProperty name="width" value="0.08819" units="cm"/>
      <inkml:brushProperty name="height" value="0.35278" units="cm"/>
      <inkml:brushProperty name="color" value="#1ECFFF"/>
      <inkml:brushProperty name="tip" value="rectangle"/>
      <inkml:brushProperty name="rasterOp" value="maskPen"/>
    </inkml:brush>
  </inkml:definitions>
  <inkml:trace contextRef="#ctx0" brushRef="#br0">18225 13052,'0'0,"0"0,0 0,0 0,0 0,0 0,0 0,0 0,0 0,0 0,0 0,0 0,0 0,0 0,0 0,-9 0,0 0,0 9,-9 0,0 0,-9 0,0-9,0 0,0 0,1 0,-1 0,9 0,0 0,0 0,0 0,0 0,0 0,-9 0,0 0,0 0,0 0,-8 0,-1 0,0 0,0 0,0 0,9 0,0 0,0 0,0 0,0 0,1 0,-1 0,0 0,0 0,0 0,0 0,0 0,0 0,0 0,0 0,0 0,10 0,-1 0,0 0,0 0,9 0,0 0,0 0,0 0,0 0,0 0,-9 0,9 0,0 0,-9 0,9 0,-9 0,0 9,-9-9,9 9,0-9,-8 0,8 9,0-9,0 0,0 0,0 0,0 0,0 0,9 0,0 0,0 0,0 0,0 0,0 0,0 0,0 0,0 0,0 0,0 0,0 0,9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47.841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18485 11924,'0'0,"0"0,0 0,0 0,0 0,0 0,0 0,0 9,0-9,0 0,0 9,0 0,-9 0,0-9,-9 9,0 0,0 0,0 0,0-9,0 0,-9 9,1-9,-1 9,-9 1,-9-10,0 9,0-9,9 0,1 0,8 0,0 0,0 0,0 0,9 0,-9 0,0 0,-18 0,0 0,1 0,-1 0,0 0,0 0,9 0,9 0,0 0,0 0,1 0,-1 0,0 0,0 0,0 0,0 9,0-9,0 0,-9 0,0 0,10 0,-1 0,9 0,0 0,0 0,0 0,0 0,0 0,0 0,9 0,-9 0,0 0,0-9,0 9,9 0,0 0,0 0,0 0,1 0,-1 0,9 0,-9 0,9 0,-9 0,0-9,-9-10,18 19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49.052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17767 10932,'0'0,"0"0,0 0,0 0,0 0,0 0,0 0,0 0,0 0,0 0,0 0,0 0,0 0,0 0,0 0,0 0,0 0,0 0,-9 0,1 9,-10-9,0 9,0-9,0 0,-9 9,9-9,0 0,0 0,0 0,0 0,9 0,-9 0,0 0,9 0,0 0,-9 0,9 0,-8 0,8 0,0 0,0 0,0 0,0 0,0 0,0 0,0 0,0 0,0 0,0 0,0 0,9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55.641"/>
    </inkml:context>
    <inkml:brush xml:id="br0">
      <inkml:brushProperty name="width" value="0.08819" units="cm"/>
      <inkml:brushProperty name="height" value="0.35278" units="cm"/>
      <inkml:brushProperty name="color" value="#FFD54F"/>
      <inkml:brushProperty name="tip" value="rectangle"/>
      <inkml:brushProperty name="rasterOp" value="maskPen"/>
    </inkml:brush>
  </inkml:definitions>
  <inkml:trace contextRef="#ctx0" brushRef="#br0">24422 8930,'0'0,"0"0,0 0,0 0,0 0,0 0,0 0,0 0,0 0,0 0,0 0,0 0,0 9,0-9,0 0,0 0,-9 0,0 0,0 0,1 0,-1 0,0 0,-9 0,9 0,0 0,-9 0,9 0,-9 9,0-9,9 0,-9 0,9 0,-9 9,0 0,0 0,-9-9,9 0,0 0,-8 9,8-9,0 0,0 0,0 0,0 0,0 0,9 0,-9 0,9 0,-9 0,9 0,0 0,-9 0,9 0,-9 0,0 0,0 0,1 0,-1 0,0 0,-9 0,0 0,0 0,0 0,0 0,0 0,0-9,0 0,0 9,1-9,8 9,0-9,-9 9,9 0,-9 0,0 0,0 0,0 0,0 0,0 0,0 0,1-9,-1 9,0 0,0 0,9-9,0 0,0 9,0 0,9 0,0 0,0 0,0 0,-9-9,0 9,0 0,0 0,-8 0,-1 0,0 0,0-9,0 0,0 9,0 0,9 0,-9 0,9 0,0 0,0 0,1 0,-1 0,0 0,0 0,0 0,0 0,-9 0,0 0,0 0,0 0,0 0,0 0,1-9,-1 9,0 0,0 0,0 0,9 0,0 0,0 0,0 0,0 0,0 0,0 0,0 0,-9 0,1 0,-1 0,0 0,0-9,0 9,0 0,0 0,0 0,0 0,9 0,0 0,0 0,1 0,-1 0,0 0,0 0,0 0,-9 0,0 0,0 0,9 0,-9 0,0 0,0 0,1 0,-1 0,0 0,0 0,9 0,0 0,0 0,0 0,0 0,0 0,0 0,0 0,-9 0,0 0,1 0,-1 0,0 0,0 0,0 0,0 0,0 0,0 0,9 0,-9 0,9 0,1 0,-1 0,0 0,0 0,0 0,-9 0,0 0,0 0,0 0,-9 9,0-9,1 9,-1-9,9 0,0 0,0 0,0 0,9 0,0 0,0 0,9 0,-9 0,-9 0,0 0,1 0,-1 0,0 0,0 0,0 0,0 0,0 0,9 0,-9 0,9 0,0 0,0 0,1 0,-10 0,0 0,-9 0,0 0,0 0,0 0,-9 0,9 0,1 0,8 0,0 0,0 0,9 0,0 0,0 0,0 0,0 0,0 0,-9 0,0 0,1 0,-1 0,0 0,0 0,9 0,0 0,0 0,0-9,0 9,0 0,0 0,0 0,9 0,-9 0,9 0,0 0,-8 0,-1 0,0 0,0 0,0 0,0 0,-9 0,0 0,9 0,-9 0,9 0,0 0,-9 0,0 0,1 0,8 0,0 0,0 0,9 0,0 0,0 0,0 0,0 0,0 0,0 0,0 0,9 0,-9 0,9 0,-9 0,9 0,0 0,0 0,-9 0,9 0,0 0,0 0,0 0,0 0,0 0,0 0,0 0,0 0,0 0,0 0,0 0,-9 0,-9-9,18 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57.876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20315 7965,'0'0,"0"0,0 0,0 0,0 0,0 0,0 0,0 0,0 0,0 0,0 0,0 0,-9 0,-9 0,0 0,-9 0,0 9,0-9,0 0,0 0,0 0,0 0,1 0,-1 0,0 0,0 0,-9 9,-9-9,9 0,-9 0,1 0,8 0,0 0,9 0,0 0,0 0,0 0,0 0,-9 0,0 0,-8 0,8 0,0 0,0 0,0 0,9 0,0 0,0 0,1 0,-10 0,0 0,0 0,-9 0,0 0,0 0,9 0,1 0,8 0,0 0,0 0,9 0,0 0,0 0,0 0,-9 0,0 0,0 0,0 0,1 0,-1 0,0 0,0 0,0-9,0 9,0 0,9-9,0 9,0 0,0 0,9 0,0 0,-8 0,8 0,-9 0,9 0,0 0,-9 0,9 0,0 0,0 0,0 0,0 0,0 0,0 0,0 0,0 0,0 0,9 0,-9 0,9 0,0 0,-9 0,0-9,9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11.194"/>
    </inkml:context>
    <inkml:brush xml:id="br0">
      <inkml:brushProperty name="width" value="0.08819" units="cm"/>
      <inkml:brushProperty name="height" value="0.35278" units="cm"/>
      <inkml:brushProperty name="color" value="#FF386A"/>
      <inkml:brushProperty name="tip" value="rectangle"/>
      <inkml:brushProperty name="rasterOp" value="maskPen"/>
    </inkml:brush>
  </inkml:definitions>
  <inkml:trace contextRef="#ctx0" brushRef="#br0">10063 3328,'0'0,"0"0,0 0,0 0,0 0,0 0,0 0,0 0,0 0,0 0,0 0,-9 0,-9 0,-9 0,0 0,-8 0,-1 0,9 0,0 0,0 0,0 0,0 0,-9 0,0 0,1 0,-10 0,0 0,0 0,9 0,9 0,0 0,0 0,0 0,1 0,-1 0,0 0,-9 0,-9 0,0 0,9 0,0 0,1 0,8 0,0 0,0 0,0 0,9 0,0 0,0 0,0 0,-9 0,0 0,0 0,1 0,-1 0,0 9,9-9,-9 0,9 0,0 0,0 0,9 0,0 0,0 0,0 0,0 0,9 0,-9 0,9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7:00.536"/>
    </inkml:context>
    <inkml:brush xml:id="br0">
      <inkml:brushProperty name="width" value="0.08819" units="cm"/>
      <inkml:brushProperty name="height" value="0.35278" units="cm"/>
      <inkml:brushProperty name="color" value="#FF386A"/>
      <inkml:brushProperty name="tip" value="rectangle"/>
      <inkml:brushProperty name="rasterOp" value="maskPen"/>
    </inkml:brush>
  </inkml:definitions>
  <inkml:trace contextRef="#ctx0" brushRef="#br0">20198 6945,'0'0,"0"0,0 0,0 0,0 0,0 0,0 0,0 0,0 0,0 0,0 0,0 0,-9 0,0 0,0 9,0-9,-9 0,9 0,-9 0,0 9,0-9,0 0,-8 9,-1-9,0 9,0-9,0 0,-9 0,0 9,-9-9,9 0,1 0,-1 0,9 0,0 0,0 0,0 0,0 0,0 0,-9 0,-8 0,8 0,-9 0,9 9,0-9,0 0,9 0,0 0,1 0,-10 0,9 0,-9 0,-9 0,0 0,-9 0,9 0,1 0,17 0,0 0,0 0,0 0,-9 0,-9 0,0 0,-8 0,8 0,-9 0,18 0,0 0,0 0,0 0,1 9,-10-9,0 0,-9 0,9 0,0 0,10 0,8 0,0 0,0 0,0 0,-18 0,0 0,0 0,1 0,-1 0,0 0,0 0,9-9,9 9,0 0,-9 0,1 0,8 0,-9 0,0 0,0 0,0 0,0 0,0 0,9 0,1 0,-1 0,0 0,0 0,9 0,-9 0,0 9,9-9,-9 0,0 9,0-9,1 0,-1 0,0 0,0 0,-9 0,9 0,0 0,0 0,0 0,0 0,1 0,-1 0,0 0,0-9,-9 9,0 0,0 0,0 0,0 0,10-9,-1 9,0 0,9 0,0 0,0 0,0 0,0 0,0 0,0 0,0 0,0 0,0 0,0 0,0 0,1 0,8 0,0 0,0 0,0 0,0 0,0 0,0 0,0 0,9 0,-9 0,0 0,0 0,0 0,0 0,0 0,0 0,9 0,-9 0,9 0,-9 0,9 0,0 0,0 0,0 0,0 0,0 0,0 0,0 0,-9-9,9 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23.42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14305 1624,'0'0,"0"0,0 0,0 0,0 0,0 0,0 0,0 0,0 0,0 0,0 0,0 0,0 0,0 9,-9 0,9-9,-8 0,-1 9,0-9,-9 0,9 0,-9 0,0 0,0 0,0 0,0 0,-9 0,0 0,0 0,0 0,0 0,-8 9,-10-9,9 0,9 0,0 9,0-9,9 0,9 0,0 0,9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27.64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12350 2174,'0'0,"0"0,0 0,0 0,0 0,0 0,0 0,0 0,0 0,0 0,0 0,0 0,0 0,0 0,0 0,0 0,0 0,0 0,0 0,0 0,-9 0,0 0,0 0,0 0,0 0,0 9,0-9,-9 0,1 0,-1 0,-9 0,-36 0,18 0,9 0,0 0,9 0,1 0,-1 0,0 0,0 0,-9 0,0 0,-9 0,0 0,-8 0,8 0,0 0,0 0,0 0,-9 0,1 0,-10 0,-9-9,18 9,9 0,9-9,-8 9,-1 0,0 0,-9 0,0 0,0 0,10 0,8-9,9 9,-9 0,9 0,0 0,0 0,0 0,-9 0,1 0,8 0,0 0,0 0,0 0,0 0,0 0,0 0,9 0,0 0,0 0,1 0,-1 0,0 0,0 0,9 0,0 0,0 0,0 0,9 0,-9-9,9 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30.51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8090 2922,'0'0,"0"0,0 0,0 0,0 0,0 0,0 0,-9 0,0 0,0 0,0 0,0 0,0 0,-9 0,0 0,-9 0,-8 0,-1 0,-9 0,0 0,9 0,0 0,9 9,0-9,0 0,-17 0,-1 0,0 0,-9 0,9 0,0 0,1 0,17 0,0 0,-9 0,0 0,0 0,-9-9,-9 9,1 0,8 0,0-9,18 9,0 0,0 0,0-9,-9 9,1-9,-1 9,-9 0,0 0,0 0,9 0,0 0,10-9,-1 0,0 0,0 0,0 0,-9 9,-9 0,0 0,0 0,1 0,8 0,-9 0,9 0,9 0,0 0,0 0,0 0,1 0,-10 0,-9 0,0 0,0 0,0 0,9 0,1 0,8 0,0 0,0 0,-9 0,9 0,-9 0,0 0,0 0,-8 0,8 0,-9 0,18 0,0 0,0 0,0 0,0 0,0 0,0 9,1-9,-10 0,0 0,-9 0,0 9,9-9,0 0,1 0,8 9,0-9,0 0,0 0,0 0,-9 9,0-9,0 0,-9 0,10 0,-1 9,0-9,9 0,0 0,0 0,9 0,0 0,0 0,-9 0,1 0,-1 0,-9 0,0 0,-9 0,0 0,0 0,9 0,10 0,-1 0,-9 0,-9 0,-9 9,0-9,0 0,1 0,-1 0,18 0,0 0,0 9,-18-9,-17 0,-1 9,0-9,18 0,9 0,-8 9,-1-9,-18 9,0-9,10 0,8 0,9 0,9 0,0 0,-9 0,-8 0,-1 0,0-9,0 9,9 0,0-9,10 9,-10 0,-9 0,-9 0,-9 0,-8 0,17 0,18 0,-9 0,0 0,-17 0,-1 0,9 0,9 0,9 0,10 0,-10 0,0 0,0 0,0 0,-9 9,9-9,19 0,-10 0,9 0,0 0,9 0,9 0,-9 0,9 0,9 0,-18 0,9 0,9 0,0 0,0 0,0 0,0 0,0 0,0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36.840"/>
    </inkml:context>
    <inkml:brush xml:id="br0">
      <inkml:brushProperty name="width" value="0.08819" units="cm"/>
      <inkml:brushProperty name="height" value="0.35278" units="cm"/>
      <inkml:brushProperty name="color" value="#EE85B3"/>
      <inkml:brushProperty name="tip" value="rectangle"/>
      <inkml:brushProperty name="rasterOp" value="maskPen"/>
    </inkml:brush>
  </inkml:definitions>
  <inkml:trace contextRef="#ctx0" brushRef="#br0">14189 3301,'0'0,"0"0,0 0,0 0,0 0,0 0,0 0,0 0,0 0,-9 0,0 0,0 0,-9 0,0 0,0-9,0 9,0 0,0 0,-9-9,0 0,1 0,-10 9,0-9,0 9,9 0,0-9,0 9,0 0,9 0,9 0,0 0,0 0,9 0,0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39.796"/>
    </inkml:context>
    <inkml:brush xml:id="br0">
      <inkml:brushProperty name="width" value="0.08819" units="cm"/>
      <inkml:brushProperty name="height" value="0.35278" units="cm"/>
      <inkml:brushProperty name="color" value="#EE85B3"/>
      <inkml:brushProperty name="tip" value="rectangle"/>
      <inkml:brushProperty name="rasterOp" value="maskPen"/>
    </inkml:brush>
  </inkml:definitions>
  <inkml:trace contextRef="#ctx0" brushRef="#br0">9211 3644,'0'0,"0"0,0 0,0 0,0 0,0 0,0 0,0 0,0 0,0 0,-9 0,0 0,-9 0,0 0,-9 0,0 0,1-9,-1 9,0 0,0 0,0 0,0 0,0 0,0-9,0 9,0 0,-8 0,-10-9,0 9,9 0,0 0,9 0,0 0,0 0,0 0,10 0,-10-9,0 9,0 0,0-9,-9 9,0 0,0-9,-9 9,10 0,8 0,0 0,0 0,0 0,0-9,0 9,0-9,-9 9,-9 0,1 0,-1 0,9-9,0 9,9 0,0 0,0 0,0 0,0 0,1-9,-1 9,-9 0,-9 0,0-9,0 9,0 0,10 0,8 0,0-9,0 9,0 0,0 0,0 0,0 0,0 0,0 0,0-9,-8 9,8 0,0 0,0 0,0 0,0 0,9 0,0 0,0 0,0 0,0 0,0 0,9 0,-8 0,-1 0,9 0,0 0,0 0,0 0,0 0,0 0,9 0,0 0,0 0,0 0,0 0,0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44.853"/>
    </inkml:context>
    <inkml:brush xml:id="br0">
      <inkml:brushProperty name="width" value="0.08819" units="cm"/>
      <inkml:brushProperty name="height" value="0.35278" units="cm"/>
      <inkml:brushProperty name="color" value="#A5ECFF"/>
      <inkml:brushProperty name="tip" value="rectangle"/>
      <inkml:brushProperty name="rasterOp" value="maskPen"/>
    </inkml:brush>
  </inkml:definitions>
  <inkml:trace contextRef="#ctx0" brushRef="#br0">14072 4086,'0'0,"0"0,0 0,0 0,0 0,0 0,0 0,0 0,0 0,0 0,0 0,0 0,0 0,0 0,0 0,0 0,0 0,0 0,0 0,-9 0,0 0,0 0,-9 0,-9 0,1 0,-10 0,-9 0,9 0,0 0,0 0,9 9,0-9,9 0,10 0,-1 0,0 0,0 0,0 0,9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47.491"/>
    </inkml:context>
    <inkml:brush xml:id="br0">
      <inkml:brushProperty name="width" value="0.08819" units="cm"/>
      <inkml:brushProperty name="height" value="0.35278" units="cm"/>
      <inkml:brushProperty name="color" value="#A5ECFF"/>
      <inkml:brushProperty name="tip" value="rectangle"/>
      <inkml:brushProperty name="rasterOp" value="maskPen"/>
    </inkml:brush>
  </inkml:definitions>
  <inkml:trace contextRef="#ctx0" brushRef="#br0">12216 5601,'0'0,"0"0,0 0,0 0,0 0,0 0,0 0,0 0,0 0,0 0,0 0,0 0,0 0,0 0,0 0,0 0,0 0,0 0,-9 0,-45 0,0 0,0-9,9 9,10 0,-10 0,0 0,-9 0,0 0,0 0,1 0,-1-9,9 9,0 0,-9 0,0-9,-8 9,-1 0,9 0,9 0,9-9,9 9,1-9,-1 9,-9 0,-9 0,0 0,0-9,0 9,1 0,8 0,0 0,9 0,0 0,0 0,0 0,-9 0,0 0,-8 0,-10 0,0 0,9-9,0 9,9 0,9 0,1 0,-10 0,0 0,-9 0,-9-9,0 9,10 0,-1 0,9 0,9 0,-9 0,0 0,0 0,0 0,1 0,-10 0,0 0,-9 0,18-9,0 9,9 0,0 0,9 0,-8 0,-1 0,0 0,0 0,0 0,9 0,0 0,0 0,9 0,0 0,0 0,0 0,9 0,0 0,0 0,0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49.226"/>
    </inkml:context>
    <inkml:brush xml:id="br0">
      <inkml:brushProperty name="width" value="0.08819" units="cm"/>
      <inkml:brushProperty name="height" value="0.35278" units="cm"/>
      <inkml:brushProperty name="color" value="#A5ECFF"/>
      <inkml:brushProperty name="tip" value="rectangle"/>
      <inkml:brushProperty name="rasterOp" value="maskPen"/>
    </inkml:brush>
  </inkml:definitions>
  <inkml:trace contextRef="#ctx0" brushRef="#br0">2520 6215,'0'0,"0"0,0 0,0 0,0 0,0 0,0 0,0 0,0 0,0 0,-9 0,0 0,0 0,-9 0,0 0,-17 0,-10 0,0 0,0 0,0 0,9 0,9 0,-8 0,-1 0,0 0,-9 0,-9 0,0 0,-8 0,8 0,18 9,0-9,9 9,-9-9,-9 0,-8 0,-1 9,0-9,9 0,9 0,0 0,9 0,1 0,-1 0,0 0,0 0,0 0,0 0,-18 0,9 0,0 0,1 0,-1 0,9 0,0 0,0 0,9 0,0 0,9 0,-18 0,18 0,0 0,-18 0,9 0,0 0,9 0,-17 0,8 0,0 0,9 0,9 0,-18 0,9 0,0 0,0 0,9 0,0 0,0 0,0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57.150"/>
    </inkml:context>
    <inkml:brush xml:id="br0">
      <inkml:brushProperty name="width" value="0.08819" units="cm"/>
      <inkml:brushProperty name="height" value="0.35278" units="cm"/>
      <inkml:brushProperty name="color" value="#A365D1"/>
      <inkml:brushProperty name="tip" value="rectangle"/>
      <inkml:brushProperty name="rasterOp" value="maskPen"/>
    </inkml:brush>
  </inkml:definitions>
  <inkml:trace contextRef="#ctx0" brushRef="#br0">14180 5701,'0'0,"0"0,0 0,0 0,0 0,0 0,0 0,0 0,0 0,0 0,0 0,0 0,0 0,0 0,0 0,0 0,0 0,-9 0,0 0,-9 0,-9 0,0 0,0 0,-9 0,-17 0,-1 0,0 0,0 0,0 0,27 0,1 0,-1 0,9 0,9 0,-9 0,0 9,18-9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12.953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12826 8001,'0'0,"0"0,0 0,0 0,-9 0,0 0,0 0,0 0,0 0,0 0,0 0,0 0,-9 0,0 0,0 0,-9 0,-27 0,0 0,19 0,8 0,0 0,0 0,0 0,0 0,-18 9,-36-9,81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03.136"/>
    </inkml:context>
    <inkml:brush xml:id="br0">
      <inkml:brushProperty name="width" value="0.08819" units="cm"/>
      <inkml:brushProperty name="height" value="0.35278" units="cm"/>
      <inkml:brushProperty name="color" value="#A365D1"/>
      <inkml:brushProperty name="tip" value="rectangle"/>
      <inkml:brushProperty name="rasterOp" value="maskPen"/>
    </inkml:brush>
  </inkml:definitions>
  <inkml:trace contextRef="#ctx0" brushRef="#br0">8772 5556,'0'0,"0"0,0 0,0 0,0 0,0 0,0 0,0 0,0 0,0 0,0 0,-9 0,0 0,-18 0,0 0,0 0,0 0,0 0,0 0,9 0,0 0,0 0,0 0,1 0,-1 0,0 0,0 0,-9 0,9 0,-9 0,9 0,-9 0,0 0,0 0,0 0,1 0,-1 0,9 0,-9 0,9 0,0 0,0 0,0 0,0 0,0 0,0 0,-9 0,0 0,0 0,1 0,-1 0,0 0,0 0,0 0,0 0,0 0,0 0,9 0,0 0,0 0,0 0,1 0,-1 0,0 0,-9 0,9 0,0 0,-9 0,0 0,0 0,0 0,0 0,0 0,1 0,8 0,0 0,-9 0,9 0,0 0,0-9,0 9,0 0,0 0,-9 0,0 0,0 0,0 0,1 0,-1 0,0-9,0 9,0 0,0 0,0 0,9 0,0 0,0 0,0 0,0 0,1 0,-10 0,0 0,0 0,0 0,0 0,0-9,0 9,-9 0,9 0,0 0,1 0,-1 0,0 0,0 0,-9 0,0 0,0 0,-9 0,1 0,-1 0,0 0,0 0,9 0,9 0,0 0,0 0,0 0,-8 0,-1 0,-9 0,0-9,0 9,9 0,0 0,1 0,8 0,-9 0,9 0,0 0,0 0,-9 0,-9 0,9 0,1 0,-1 0,0-9,9 9,0 0,0 0,0 0,0 0,0 0,-8 0,-1 0,-9 0,9 0,-9 0,9 0,0-9,0 9,10 0,-1 0,0 0,0 0,0 0,0 0,0 0,0 0,-9 0,9 0,1 0,-1 0,0 0,0 0,0 0,0 0,9 0,0 0,0 0,0 0,9 0,0 0,0 0,0 0,0 0,-9 0,1 0,-1 0,9 0,-9 0,9 0,0 0,0 0,-9 0,0 0,0 0,9 0,-9 0,0 0,0 0,0 0,9 0,0 0,-9 0,9 0,-9 0,9 0,1 0,-1 0,0 0,0 0,0 0,0 0,0 0,0 0,0 0,-9 0,9 0,0 0,0 0,0 0,0 0,0 0,0 0,0 0,-9 0,18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07.119"/>
    </inkml:context>
    <inkml:brush xml:id="br0">
      <inkml:brushProperty name="width" value="0.08819" units="cm"/>
      <inkml:brushProperty name="height" value="0.35278" units="cm"/>
      <inkml:brushProperty name="color" value="#A365D1"/>
      <inkml:brushProperty name="tip" value="rectangle"/>
      <inkml:brushProperty name="rasterOp" value="maskPen"/>
    </inkml:brush>
  </inkml:definitions>
  <inkml:trace contextRef="#ctx0" brushRef="#br0">12162 8235,'0'0,"0"0,0 0,0 0,0 0,0 0,9 0,0 0,0 0,0 0,-9 0,0 0,0 0,0 0,0 0,0 0,0 0,0 0,0 0,0 0,0 0,-9 0,-18 9,-9 0,0-9,0 0,0 0,9 0,1 0,-1 0,-27 0,9 0,-9 0,0 0,1 0,-1 0,18 0,0 0,9 0,-9 0,9 0,-9 0,1 0,-10 0,-9 0,9 0,0 0,9 0,9 0,1 0,-1 0,0 0,0 0,0-9,0 9,-9 0,-9-9,0 9,10 0,-1 0,9 0,0 0,0 0,0 0,0 0,0 0,9 0,-9 0,0 0,1 0,-1-9,0 9,0 0,0 0,-9 0,0 0,9 0,0 0,0 0,10 0,-1 0,0 0,-9 0,0 0,-9 0,0 0,-18 0,9 0,10 0,-1 0,0 0,9 0,-9 0,0 0,0 0,0 0,-17 0,-1 0,0 0,9 0,9 9,9-9,0 0,0 0,-8 9,-1-9,0 0,-9 9,0-9,0 0,0 0,10 0,-1 0,9 9,0-9,0 0,0 0,-9 9,0-9,0 0,-8 0,8 0,-9 0,9 0,9 0,0 0,0 0,0 0,1 0,-1 0,0 0,0 0,-9 0,0 0,-9 0,9 0,0 0,10 0,-1 0,0 0,0 0,0 0,0 0,0 0,0 0,-18 0,9 0,-8 0,-1 0,9 0,0 0,0 0,9 0,0 0,0 0,9 0,-8 0,-1 0,0 0,0 0,0 0,0 0,-9 0,9 0,0 0,0 0,1 0,8 0,0 0,0 0,0 0,9 0,0 0,-9 0,0 0,9 0,-9 0,9 0,-9 0,0 0,0 0,9 0,-9-9,0 9,1 0,-1-9,0 9,0 0,0 0,0 0,0-9,0 9,9 0,0 0,0 0,0 0,0 0,-9 0,9 0,0 0,0 0,0 0,0 0,0 0,0 0,9 0,-9 0,9 0,0 0,-9 0,9 0,0 0,0 0,0 0,-9 0,9 0,-8 0,8 0,-9 0,9 0,0 0,0 0,0 0,-9 0,0 0,9 0,0 0,-9-9,9 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09.464"/>
    </inkml:context>
    <inkml:brush xml:id="br0">
      <inkml:brushProperty name="width" value="0.08819" units="cm"/>
      <inkml:brushProperty name="height" value="0.35278" units="cm"/>
      <inkml:brushProperty name="color" value="#A365D1"/>
      <inkml:brushProperty name="tip" value="rectangle"/>
      <inkml:brushProperty name="rasterOp" value="maskPen"/>
    </inkml:brush>
  </inkml:definitions>
  <inkml:trace contextRef="#ctx0" brushRef="#br0">3005 8912,'0'0,"0"0,0 0,0 0,0 0,0 0,0 0,0 0,0 0,-9 0,0 0,0 0,0 0,-9 0,0 0,-9 0,0 0,0 0,-9 0,0 0,0 0,-8 0,8 0,0 0,9 0,0 0,0 0,0 0,0 0,0 0,1 0,-10 0,0 0,0 0,0 0,9 0,0 0,0 0,0 0,1 0,8 0,0 0,-9 0,0 0,0 0,0 0,-9 0,0 0,0 0,-8 0,8-9,9 0,0 0,0 9,0 0,9 0,0 0,9 0,-9 0,9 0,-9-9,-9 9,1 0,-1 0,0 0,-9 0,9 0,-9 0,9 0,0 0,0 0,0 0,1 0,8 0,0 0,0 0,-9 0,0 0,0 0,0 0,0 0,-9 0,0 9,1-9,8 0,0 0,0 0,0 0,9 0,0 0,9 0,-9 0,9 0,0 0,0 0,9 0,-27 0,27 0,-27 0,9 0,1 0,8 0,0 0,0 0,9 0,-18 0,9 0,9 0,-18 0,9 0,0 0,0 0,9 0,0 0,0 0,0 0,0 0,0 0,0 0,0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17.26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14081 6566,'0'0,"0"0,0 0,0 0,0 0,0 0,0 0,0 0,0 0,0 0,0 0,0 0,0 0,0 0,0 0,0 0,0 0,0 0,0 0,0 0,0 0,-9 0,0 0,0 0,-9 0,0 0,-8 0,-1 0,0 0,0 0,0 0,9 0,0 0,0 0,0 0,9 0,0 0,0 0,0 0,0 0,9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23.34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7408 7568,'0'0,"0"0,0 0,0 0,0 0,0 0,-9 0,0 0,0 0,0 0,-8 0,-1 0,-9 0,9 0,0 0,0 0,0 0,-9 0,0 0,0 0,-9 0,0 0,-8 0,-1 0,0 0,9 0,9 0,0 0,0 0,0 0,1 0,-1 0,-9 0,-9 0,0 0,0 0,9 0,0 0,1 0,8 0,0 0,0 0,-9 0,9 0,-9 0,-9 0,0 0,10 0,-10 0,9 0,0 0,9 0,0 0,0 0,9 0,0 0,-8 0,-1 0,0 0,0 0,0 0,-9 0,0 0,0 0,0 0,1 0,8 0,0 0,0 0,0 0,0 0,-9 0,-9 0,-9 0,10 0,-10 0,18 0,0 0,9 0,0 0,9 0,-9 0,0 0,1 0,-10 0,0 0,-9 0,9 0,0 0,0 0,0 0,10 0,-1 0,0 0,0 0,-9 0,0 0,0 0,-9 0,1 9,-1-9,0 0,18 0,0 0,0 0,0 0,9 0,-9 0,0 0,1 0,-1 0,0 0,-9 0,0 0,9 0,-9 0,9 0,0 0,0 0,1 0,8 0,0 0,-9 0,0 0,0 0,0 0,0 0,0 0,-9 0,1 0,-1 0,0 0,9 0,0 0,0 0,0 0,9 0,-9 0,0 0,0 0,-8 0,-1 0,-9 0,9 0,0 0,0 0,9 0,0 0,1 0,-1 0,-9 9,0-9,-9 9,9-9,-9 0,0 9,1-9,-1 0,9 0,9 0,0 0,-9 0,-9 0,1 9,-10-9,9 0,0 0,0 0,9 0,9 0,-8 0,-1 0,0 0,-18 0,0 0,0 0,1 0,-1 0,9 0,18 0,0 0,0 0,-9 0,-9 0,10 0,-10 0,0 0,0 0,9 0,0 0,9 0,0 0,1 0,-1 0,0 0,-18 0,0 0,0 0,0 0,0 0,1 0,8 0,18 0,-18 0,9 0,18 0,-27 0,27 0,-18 0,0 0,9 0,-8 0,8 0,-9 0,9 0,0 0,9 0,-9 0,9 0,9 0,-18 0,0-9,9 9,9 0,-18 0,9 0,9 0,0 0,0 0,0 0,0 0,0 0,0 0,0 0,0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36.504"/>
    </inkml:context>
    <inkml:brush xml:id="br0">
      <inkml:brushProperty name="width" value="0.08819" units="cm"/>
      <inkml:brushProperty name="height" value="0.35278" units="cm"/>
      <inkml:brushProperty name="color" value="#CB91A3"/>
      <inkml:brushProperty name="tip" value="rectangle"/>
      <inkml:brushProperty name="rasterOp" value="maskPen"/>
    </inkml:brush>
  </inkml:definitions>
  <inkml:trace contextRef="#ctx0" brushRef="#br0">11086 8894,'0'0,"0"0,0 0,0 0,0 0,0 0,0 0,0 0,0 0,0 0,0 0,0 0,0 0,0 0,0 0,0 0,0 0,0 0,0 0,0 0,0 0,-9 0,0 0,-9 0,0 0,0 0,-18 9,-9-9,0 0,-9 0,10 0,8 0,0 0,9 0,0 0,-9 0,0 0,0 0,1 0,-10 0,0 0,0 0,0 0,9 0,9 0,0 0,1 0,8 0,-9 0,0 0,-9 0,0 0,-9 0,0 0,10 0,-1 0,9 0,0 0,0 0,0 0,0 0,0 0,0 0,0 0,0 0,-8 0,-1 0,0 0,0 0,0 0,9 0,0 0,0 0,9 0,0 0,1 0,-10 0,0 0,-9 0,0 0,0 0,-9 0,9 0,1 0,-1 0,9 0,0 0,0 0,0 0,0 0,0 0,0 0,0 0,0 0,1 0,8 0,-9 0,9 0,0 0,0 0,0 0,0 0,0 0,0 0,9 0,0 0,0 0,0 0,0 0,0 0,0 0,0 0,0 0,0 0,1 0,-1 0,0 0,0 0,9 0,0 0,0 0,0 0,-9 0,9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41.058"/>
    </inkml:context>
    <inkml:brush xml:id="br0">
      <inkml:brushProperty name="width" value="0.08819" units="cm"/>
      <inkml:brushProperty name="height" value="0.35278" units="cm"/>
      <inkml:brushProperty name="color" value="#CB91A3"/>
      <inkml:brushProperty name="tip" value="rectangle"/>
      <inkml:brushProperty name="rasterOp" value="maskPen"/>
    </inkml:brush>
  </inkml:definitions>
  <inkml:trace contextRef="#ctx0" brushRef="#br0">7704 9606,'0'0,"0"0,0 0,0 0,0 0,0 0,0 0,0 0,0 0,0 0,0 0,0 0,0 0,0 0,-9 0,0 0,0 0,-9 0,1 0,-1 0,-9 0,0 0,-9 9,0 0,-9-9,0 0,9 0,1 0,8 0,0 9,0-9,0 0,0 0,0 0,0 0,0 0,0 0,-8 0,-10 0,9 0,0 0,9 0,0 0,0 0,9 0,0 0,9 0,0 0,-9 0,1 0,-1 0,-9 0,0 0,0 0,0 0,0 0,0 0,0 0,0 0,9 0,-8 0,8 0,0 0,0 0,9 0,0 0,0 0,-9 0,9 0,0 0,-9 0,9 0,0 0,0 0,0 0,0 0,-9-9,0 9,0 0,0 0,0 0,0 0,1 0,-1 0,0 0,-9-9,0 9,9 0,0 0,0 0,0 0,0 0,9 0,0 0,0 0,0 0,0 0,0 0,0 0,0 0,0 0,0 0,1 0,-1 0,0 0,0 0,0 0,0 0,0 0,-9 0,0-9,0 9,0 0,0 0,0 0,-9 0,0 0,9 0,-9 0,1 0,8 0,0 0,0 0,0 0,0 0,0 0,-9 0,9 0,0 0,-9 0,0 0,0 0,0 0,-8 0,8 0,0 0,0 0,0 0,0 0,9 0,0 0,0 0,0 0,0 0,0 0,1 0,-10 0,0 0,0 0,0 0,0 0,0 9,0-9,0 0,0 9,0-9,1 0,-1 0,0 0,9 0,-9 0,0 0,0 0,-9 0,0 0,-9 0,10 0,-1 0,0 0,0 0,9 0,0 0,-18 9,0-9,-8 0,-1 0,0 0,0 0,0 0,19 0,-1 0,0 0,0 0,-9 0,0 0,0 0,1 0,-1 0,9 0,0 0,9 0,0 0,0 0,0-9,-9 9,1 0,-10 0,0 0,0 0,9 0,0 0,0 0,9-9,1 9,-1 0,0 0,0 0,0 0,0 0,0 0,-9 0,0 0,0-9,10 9,-10 0,9 0,0 0,0 0,9 0,0 0,0 0,0 0,0 0,0 0,0 0,0 0,-8 0,8 0,0 0,0 0,0 0,0 0,0 0,0 0,9 0,0 0,0-9,0 9,0-9,0 9,0-9,0 9,0 0,0 0,0 0,0 0,0 0,0 0,0 0,1 0,-1 0,0 0,0 0,0 0,9 0,0 0,0 0,-9 0,9 0,0 0,0 0,0 0,0 0,0 0,0 0,0 0,0 0,0 0,0 0,0 0,0 0,0 0,0 0,0 0,0 0,0 0,0 0,0 0,0 0,0 0,0 0,0 0,0 0,0 0,0 0,0 0,0 0,0 0,0 0,0 0,0 0,0 0,0 0,0 0,0 0,0 0,0 0,0 0,0 0,0 0,0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48.787"/>
    </inkml:context>
    <inkml:brush xml:id="br0">
      <inkml:brushProperty name="width" value="0.08819" units="cm"/>
      <inkml:brushProperty name="height" value="0.35278" units="cm"/>
      <inkml:brushProperty name="color" value="#0996FF"/>
      <inkml:brushProperty name="tip" value="rectangle"/>
      <inkml:brushProperty name="rasterOp" value="maskPen"/>
    </inkml:brush>
  </inkml:definitions>
  <inkml:trace contextRef="#ctx0" brushRef="#br0">14153 10797,'0'0,"0"0,0 0,0 0,0 0,0 0,0 0,0 0,0 0,0 0,0 0,0 0,0 0,0 0,-9 0,0 9,0 0,0-9,-9 0,0 9,0-9,-9 0,0 0,1 9,-10-9,0 0,9 0,-9 0,0 0,0 0,9 0,0 9,1-9,8 0,0 0,9 0,0 0,0 0,-9 0,0-9,18 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53.936"/>
    </inkml:context>
    <inkml:brush xml:id="br0">
      <inkml:brushProperty name="width" value="0.08819" units="cm"/>
      <inkml:brushProperty name="height" value="0.35278" units="cm"/>
      <inkml:brushProperty name="color" value="#0996FF"/>
      <inkml:brushProperty name="tip" value="rectangle"/>
      <inkml:brushProperty name="rasterOp" value="maskPen"/>
    </inkml:brush>
  </inkml:definitions>
  <inkml:trace contextRef="#ctx0" brushRef="#br0">4287 10265,'0'0,"0"0,0 0,0 0,0 0,-9 0,0 0,0 9,0-9,-9 9,0-9,-9 9,-17-9,-10 0,0 0,0 0,9 0,9 0,10-9,-1 0,0 9,0 0,0 0,0 0,-9 0,0 0,-9 0,10 0,-1 0,0 0,9 0,0 0,0 0,9 0,0 0,0 0,0 0,-9 0,1 0,-1 0,0 0,-9 0,0 0,0 0,9-9,0 9,0 0,0 0,1 0,8 0,0 0,-9 0,0 0,0 0,0 0,0 0,-9 0,-9 0,10 0,-1-9,0 9,9-9,-9 9,9-9,0 9,0 0,-9 0,-8-9,-10 9,9 0,0 0,0-9,9 9,0 0,1-9,-1 9,-9 0,0 0,-9 0,0 0,10 0,-1 0,9-10,0 10,9 0,0 0,0 0,-9 0,1 0,-1 0,0 0,-9 0,9 0,0 0,9 0,0 0,0 0,1 0,-1 0,0 0,0 0,0 0,0 0,0 0,0 0,0 0,9 0,-18 0,10 0,-10 0,9 0,9 0,-9 0,9 0,0 0,9 0,-18 0,18 0,0 0,-18 0,9 0,0 0,9 0,-17 0,8 0,0 0,9 0,-9 0,9 0,0 0,9 0,-9 0,9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56.163"/>
    </inkml:context>
    <inkml:brush xml:id="br0">
      <inkml:brushProperty name="width" value="0.08819" units="cm"/>
      <inkml:brushProperty name="height" value="0.35278" units="cm"/>
      <inkml:brushProperty name="color" value="#0996FF"/>
      <inkml:brushProperty name="tip" value="rectangle"/>
      <inkml:brushProperty name="rasterOp" value="maskPen"/>
    </inkml:brush>
  </inkml:definitions>
  <inkml:trace contextRef="#ctx0" brushRef="#br0">12090 9642,'0'0,"0"0,0 0,0 0,0 0,0 0,0 0,0 0,0 0,0 0,9 0,-9 0,0 0,0 0,0 0,0 0,0 0,0 0,0 0,0 0,0 0,-9 0,0 0,-9 0,0 0,0 0,0 0,0 0,1 0,-1-9,0 9,9 0,-9 0,0 0,9 0,-9 0,0 0,0-9,-9 0,0 9,0 0,0-9,0 9,1 0,-1-9,9 9,-9 0,9 0,0 0,0-9,0 9,0 0,0 0,-9-9,9 9,-9-9,1 9,-1 0,0 0,0-9,0 9,0 0,0 0,0-9,0 9,9 0,0 0,0-9,1 9,-1 0,9 0,0 0,0 0,-9 0,0 0,0-9,0 9,-9 0,0 0,0-9,0 9,0 0,0 0,1 0,8 0,-9 0,9-9,0 9,0 0,0 0,0 0,0 0,0 0,0 0,0 0,0 0,-9 0,1 0,-1-9,0 9,0 0,0 0,0 0,0 0,9 0,0 0,0 0,0 0,0 0,9 0,0 0,1 0,-1 0,0 0,0 0,0 0,0-9,9 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16.95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10386 3364,'0'0,"0"0,0 0,0 0,9 0,0 0,0 0,0 0,0 0,0 0,0 0,0 0,0 0,0 0,0 0,0 0,0 0,9 0,-9 0,8 0,1 0,0 0,0 0,0 0,9 0,0 0,-9 0,9 0,0 0,0 0,-9 0,0 0,-1 0,1 0,0 0,0 0,-9 0,9 0,-9 0,9 0,-9 0,9 0,0 0,9 0,0 0,0 0,0-9,0 9,-1 0,1 0,0-9,-9 9,0 0,0 0,0 0,0 0,0 0,0 0,0 0,-9 0,9 0,0 0,0 0,-10 0,10-9,0 9,0 0,0 0,9 0,-9 0,0 0,0 0,9 0,-9 0,0-9,0 9,0 0,-9 0,-9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4:01.819"/>
    </inkml:context>
    <inkml:brush xml:id="br0">
      <inkml:brushProperty name="width" value="0.08819" units="cm"/>
      <inkml:brushProperty name="height" value="0.35278" units="cm"/>
      <inkml:brushProperty name="color" value="#CB91A3"/>
      <inkml:brushProperty name="tip" value="rectangle"/>
      <inkml:brushProperty name="rasterOp" value="maskPen"/>
    </inkml:brush>
  </inkml:definitions>
  <inkml:trace contextRef="#ctx0" brushRef="#br0">14117 9146,'0'0,"0"0,0 0,9 0,0 0,0 0,0 0,0 0,0 0,0 0,-9 0,0 0,0 0,0 0,0 0,0 0,0 0,0 0,0 0,0 0,0 0,0 0,0 0,-9 0,-9 0,-9 0,0 0,0 0,0 0,-9 0,1 0,-1 0,0 0,0 0,9 0,-9 0,9 9,0 0,27-9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01.126"/>
    </inkml:context>
    <inkml:brush xml:id="br0">
      <inkml:brushProperty name="width" value="0.08819" units="cm"/>
      <inkml:brushProperty name="height" value="0.35278" units="cm"/>
      <inkml:brushProperty name="color" value="#A5ECFF"/>
      <inkml:brushProperty name="tip" value="rectangle"/>
      <inkml:brushProperty name="rasterOp" value="maskPen"/>
    </inkml:brush>
  </inkml:definitions>
  <inkml:trace contextRef="#ctx0" brushRef="#br0">14404 2318 0,'0'0'0,"0"0"0,0 0 16,0 0-1,0 0-15,0 0 16,0 0-16,0 0 16,0 0-1,0 0-15,0 0 16,0 0-16,0 0 16,0 0-1,0 0-15,0 0 16,0 0-1,0 0-15,0 0 16,0 0-16,0 0 16,0 0-1,0 0-15,0 0 16,0 0 0,0 0-16,0 0 15,0 0-15,0 0 16,0 0-1,0 0-15,-27 0 16,27 0 0,0 0-16,-27 0 15,27 0-15,0 0 16,-36 0 0,36 0-16,-44 9 15,17-9 1,0 0-16,0 0 15,0 0-15,0 9 16,-9-9 0,0 9-16,9-9 15,0 0 1,1 0-16,-1 0 16,27 0-16,-36 0 15,36 0 1,0 0-16,-27 0 15,27 0 1,0 0-16,-27 0 16,27 0-16,0 0 15,0 0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09.147"/>
    </inkml:context>
    <inkml:brush xml:id="br0">
      <inkml:brushProperty name="width" value="0.08819" units="cm"/>
      <inkml:brushProperty name="height" value="0.35278" units="cm"/>
      <inkml:brushProperty name="color" value="#A5ECFF"/>
      <inkml:brushProperty name="tip" value="rectangle"/>
      <inkml:brushProperty name="rasterOp" value="maskPen"/>
    </inkml:brush>
  </inkml:definitions>
  <inkml:trace contextRef="#ctx0" brushRef="#br0">6754 2968 0,'0'0'0,"0"0"15,0 0-15,0 0 16,0 0-1,0 0-15,0 0 16,0 0-16,0 0 16,0 0-1,0 0-15,0 0 16,0 0 0,0 0-16,0 0 15,0 0-15,0 0 16,0 0-1,0 0-15,0 0 16,0 0 0,0 0-16,0 0 15,0 0-15,0 0 16,0 0 0,0 0-16,0 0 15,-27 0 1,27 0-16,0 0 15,-27 0-15,27 0 16,0 0 0,-27 0-16,27 0 15,-27 0 1,27 0-16,-27 0 16,27 0-16,-36 0 15,36 0 1,-36 0-16,36 0 15,-36 0 1,36 0-16,-35 0 16,35 0-16,-36 0 15,36 0 1,-45 0-16,45 0 16,-45 0-1,18 0-15,0 0 16,0 0-1,0 0-15,0 0 16,1 0-16,-1 0 16,0 0-1,0 0-15,27 0 16,-45 0-16,18 0 16,0 0-1,0 0-15,0 0 16,0 0-1,1 0-15,-1 0 16,-9 0-16,0 0 16,0 0-1,9 0-15,-9 0 16,9 0 0,0 0-16,1 0 15,-1 0-15,0 0 16,0 0-1,0 0-15,0 0 16,0 0 0,27 0-16,-45 0 15,45 0 1,-45 0-16,45 0 16,-44 0-16,44 0 15,-36 0 1,36 0-16,-36 0 15,36 0 1,-36 0-16,36 0 16,-36 0-16,36 0 15,-36 0 1,36 0-16,-36 0 16,36 0-1,-36 0-15,36 0 16,-44 0-16,17 0 15,27 0 1,-45 0-16,18 0 16,0 0-1,0 0-15,0 0 16,0 0-16,0 0 16,0 0-1,1 0-15,-1 0 16,0 0-1,0 0-15,-9 0 16,0 0-16,0 0 16,9 0-1,-9 0-15,1 0 16,8 0 0,0 0-16,0 0 15,-9 0 1,0 0-16,0 0 15,0 0-15,0 0 16,1 0 0,-1 0-16,0 0 15,0 0 1,0 0-16,0 0 16,0 0-16,0 0 15,1 0 1,-1 0-16,0 0 15,0 0 1,0 0-16,9 0 16,0 0-16,0 0 15,0 0 1,1 0-16,-1 0 16,27 0-1,-36 0-15,36 0 16,-36 0-16,36 0 15,-36 0 1,36 0-16,-36 0 16,9 0-1,0 0-15,0 0 16,1 0-16,-1 0 16,0 0-1,0 0-15,0 0 16,0 0-1,0 0-15,0 0 16,0 0-16,0 0 16,0 0-1,1 0-15,-1 0 16,0 0 0,27 0-16,-45 0 15,45 0-15,-45 0 16,18 0-1,27 0-15,-45 0 16,45 0 0,-36 0-16,36 0 15,-35 0-15,35 0 16,-36 0 0,36 0-16,-36 0 15,36 0 1,-36 0-16,36 0 15,-27 0 1,27 0-16,0 0 16,-27 0-16,27 0 15,0 0 1,-27 0-16,27 0 16,0 0-16,-27 0 15,27 0 1,0 0-16,0 0 15,-27 0 1,27 0-16,0 0 16,0 0-1,0 0-15,0 0 16,0 0-16,0 0 16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15.663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14368 2959 0,'0'0'0,"0"0"16,0 0-16,0 0 15,0 0 1,0 0-16,0 0 15,0 0 1,0 0-16,0 0 16,0 0-16,0 0 15,0 0 1,0 0-16,0 0 16,0 0-1,0 0-15,0 0 16,0 0-16,0 0 15,-27 0 1,27 0-16,0 0 16,-27 0-16,27 0 15,0 0 1,-26 0-16,26 0 16,0 0-1,-27 9-15,27-9 16,-27 9-16,27-9 15,-36 0 1,36 0-16,-36 18 16,36-18-1,-36 0-15,36 0 16,-36 0-16,36 0 16,-36 0-1,36 0-15,-36 9 16,36-9-1,0 0-15,-26 0 16,26 0-16,0 0 16,-27 0-1,27 0-15,-27 9 16,27-9 0,0 0-16,-27 0 15,27 0-15,0 0 16,-27 0-1,27 0-15,0 0 16,-27 0 0,27 0-16,0 0 15,-27 0-15,27 0 16,0 0 0,0 0-16,0 0 15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21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4171 3518 0,'0'0'0,"0"0"0,0 0 15,0 0 1,0 0-16,0 0 15,0 0 1,0 0-16,0 0 16,0 0-1,0 0-15,0 0 16,0 0-16,0 0 16,0 0-1,0 0-15,0 0 16,0 0-1,0 0-15,0 0 16,-27 0-16,27 0 16,0 0-1,-36 0-15,36 0 16,-36 0 0,36 0-16,-45 0 15,18 0-15,0 0 16,0 0-1,0 0-15,1 0 16,-1 0 0,27 0-16,-36 0 15,36 0-15,-36 0 16,36 0 0,-36 0-16,36 0 15,-36 0 1,36 0-16,-36 0 15,36 0 1,-36 0-16,36 0 16,-36 0-16,36 0 15,-35 0 1,35 0-16,-36 0 16,36 0-16,-36 0 15,36 0 1,-27 0-16,27 0 15,-36 0 1,36 0-16,-27 0 16,27 0-1,-36 0-15,36 0 16,-45 0-16,19 0 16,-10 0-1,-9-9-15,0 9 16,0 0-1,0 0-15,9 0 16,-8 0-16,8 0 16,-9 0-1,0 0-15,9 0 16,0 9 0,0-9-16,0 0 15,1 0-15,8 0 16,0 0-1,0 0-15,-9 0 16,9 0 0,-9 0-16,0 0 15,0 0 1,1 0-16,8 0 16,0 0-16,0 0 15,0 0 1,0 0-16,0 0 15,0 0-15,0 0 16,0 0 0,1 0-16,-1 0 15,0 0 1,0 0-16,0 0 16,-9 0-16,0 0 15,0 0 1,0 0-16,10 0 15,-1 0 1,-9 0-16,0 0 16,0-9-1,-9 9-15,-9 0 16,1 0-16,-1 0 16,9 0-1,0 0-15,0 0 16,0 0-16,9 0 15,1 0 1,-1 0-16,0 0 16,0 0-1,9 0-15,0 0 16,0 0-16,0 0 16,27 0-1,-36 0-15,36 0 16,-35 0-1,35 0-15,-36 0 16,36 0 0,-27 0-16,27 0 15,0 0-15,-18 0 16,18 0 0,0 0-16,-36 0 15,36 0 1,0 0-16,-27 0 15,27 0-15,0 0 16,0 0 0,0 0-16,0 0 15,0 0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25.145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14323 4357 0,'0'0'16,"0"0"0,0 0-16,0 0 15,0 0-15,0 0 16,0 0-1,0 0-15,0 0 16,0 0-16,0 0 16,0 0-1,0 0-15,0 0 16,0 0 0,0 0-16,0 0 15,0 0-15,0 0 16,0 0-1,0 0-15,-27 0 16,1 0 0,-1 0-16,0 0 15,0 0-15,0 0 16,0 0 0,27 0-16,-45 0 15,18 0 1,0 0-16,27 0 15,-36 0-15,36 0 16,-35 0 0,35 0-16,-36 0 15,36 0 1,0 0-16,-27 0 16,27 0-16,0 0 15,-27 0 1,27 0-16,0 0 15,-27 0 1,27 0-16,0 0 16,0 0-16,0 0 15,0 0 1,0 0-16,0 0 16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41.185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13211 4645 0,'0'0'0,"0"0"0,0 0 15,0 0-15,0 0 16,0 0 0,0 0-16,0 0 15,0 0 1,0 0-16,0 0 16,0 0-16,0 0 15,-27 0 1,27 0-16,0 0 15,-27 0 1,27 0-16,0 0 16,-35 0-1,35 0-15,-36 0 16,36 0-16,-36 0 16,9 0-1,27 0-15,-45 0 16,45 0-16,-36 0 15,36 0 1,-36 0-16,36 0 16,-36 0-1,10 0-15,-1 0 16,0 0 0,0 0-16,0 0 15,0 0-15,-9 0 16,0-9-1,0 9-15,0 0 16,1-9 0,-1 9-16,9 0 15,0 0-15,0 0 16,-9 0 0,-9 0-16,0 0 15,10-9 1,-1 9-16,0 0 15,0 0-15,9 0 16,0 0 0,0 0-16,27 0 15,-36 0 1,9 0-16,27 0 16,-44 0-16,17 0 15,27 0 1,-45 0-16,18 0 15,0 0 1,0 0-16,0 0 16,-9 0-16,0 0 15,10 0 1,-1 0-16,-9 0 16,0 0-1,9 0-15,-9 0 16,0 0-16,-9 0 15,10 0 1,-1 0-16,0 0 16,0 0-1,9 0-15,0 0 16,0 0-16,0 0 16,0 0-1,0 0-15,1 0 16,-1 0-1,0 0-15,-9 0 16,0 0-16,0 0 16,0 0-1,0 0-15,0 0 16,1 0 0,-1 0-16,9 0 15,-9 0-15,0 0 16,0 0-1,0 0-15,0 0 16,1 0 0,-1 9-16,0-9 15,0 0 1,0 0-16,0 9 16,0-9-16,0 0 15,1 9 1,-1-9-16,0 0 15,0 0-15,0 0 16,0 0 0,0 0-16,0 0 15,1 0 1,-1 9-16,0 0 16,0 0-16,0-9 15,0 0 1,0 0-16,0 0 15,1 0 1,-1 9-16,0-9 16,9 0-1,0 0-15,0 9 16,0-9-16,0 0 16,0 0-1,0 0-15,1 0 16,-10 0-1,9 0-15,0 0 16,-9 0-16,0 0 16,0 0-1,9 0-15,-9 0 16,1 0 0,-1 0-16,0 0 15,0 0-15,0 0 16,0 0-1,0 0-15,0 0 16,-8 0 0,8 0-16,0 0 15,9 0-15,-9 0 16,0 0 0,0 0-16,0 0 15,1 0 1,-1 0-16,0 0 15,-9 0-15,0 0 16,0 0 0,0 0-16,1 0 15,-1 0 1,9 0-16,0 0 16,0 0-16,0 0 15,0 0 1,0 0-16,10 0 15,-1 0 1,0 0-16,0 0 16,0 0-16,0 0 15,27 0 1,-36 0-16,36 0 16,-36 0-1,36 0-15,-36 0 16,36 0-16,-35 0 15,35 0 1,-36 0-16,36 0 16,-36 0-1,36 0-15,-36 0 16,36 0-16,-36 0 16,36 0-1,-36 9-15,36-9 16,-36 0-1,36 0-15,-36 9 16,36-9 0,-35 0-16,35 0 15,-36 9-15,36-9 16,-36 0 0,36 0-16,-36 0 15,36 0 1,-36 0-16,36 0 15,-36 0-15,36 0 16,0 0 0,-27 0-16,27 0 15,0 0 1,-27 0-16,27 0 16,0 0-16,-27 0 15,27 0 1,0 0-16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44.048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5094 5232 0,'0'0'0,"0"0"15,0 0-15,0 0 16,0 0 0,0 0-16,0 0 15,0 0-15,0 0 16,0 0 0,0 0-16,0 0 15,0 0 1,0 0-16,0 0 15,0 0-15,0 0 16,0 0 0,0 0-16,0 0 15,-27 0 1,27 0-16,0 0 16,-26 0-16,26 0 15,-36 0 1,36 0-16,-36 0 15,9 0 1,0 0-16,0 0 16,0 0-1,0 0-15,0 0 16,0 0-16,1 0 16,-1 0-1,0 0-15,0 0 16,0 0-1,-9 0-15,9 0 16,0 0-16,0 0 16,0 0-1,0 0-15,1 0 16,26 0 0,-36 0-16,36 0 15,-45 0-15,45 0 16,-45 0-1,18 0-15,27 0 16,-45 0 0,45 0-16,-45 0 15,19 0-15,-1 0 16,0 0 0,0 0-16,0 0 15,0 0 1,0 0-16,0 0 15,0 0-15,0 0 16,0 0 0,1 0-16,-1 0 15,0 0 1,-9 0-16,0 0 16,0 0-16,0 0 15,9 0 1,0 0-16,1 0 15,-1 0 1,0 0-16,0 0 16,-9 0-16,9 0 15,-9 0 1,0 0-16,0 0 16,1 0-1,-1 0-15,-9 0 16,0 0-16,-9 0 15,9 0 1,0 0-16,-8 0 16,8 0-1,0 0-15,0 0 16,0 0-16,9 0 16,0 0-1,1 0-15,-1 0 16,0 0-1,0 0-15,0 0 16,0 0-16,-9 0 16,10 0-1,-1 0-15,-9 0 16,0 0 0,0 0-16,0 0 15,0 0-15,1 0 16,-1 0-1,0 0-15,0 0 16,-9 0 0,9 0-16,1 0 15,-1 0-15,0 0 16,0 0 0,0 0-16,0 0 15,0 0 1,10 0-16,-10 0 15,0 0 1,9 0-16,0 0 16,0 0-16,0 0 15,1 0 1,-1 0-16,9 0 16,0 0-16,0 0 15,-9 0 1,9 0-16,0 0 15,0 0 1,0 0-16,1 0 16,8 0-1,-18 9-15,0-9 16,0 0-16,0 9 16,9-9-1,-9 0-15,9 0 16,0 9-1,1-9-15,8 9 16,-9-9-16,-9 0 16,9 0-1,0 0-15,-27 0 16,9 0 0,45 0-16,-27 0 15,27 0-15,-44 0 16,44 0-1,0 0-15,-27 0 16,27 0 0,-18 0-16,18 0 15,0 0-15,-27 0 16,27 0 0,0 0-16,-36 0 15,36 0 1,0 0-16,-27 0 15,27 0-15,0 0 16,0 0 0,0 0-16,0 0 15,0 0 1,0 0-16,0 0 16,0 0-1,0 0-15,0 0 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49.151"/>
    </inkml:context>
    <inkml:brush xml:id="br0">
      <inkml:brushProperty name="width" value="0.08819" units="cm"/>
      <inkml:brushProperty name="height" value="0.35278" units="cm"/>
      <inkml:brushProperty name="color" value="#F5B7AA"/>
      <inkml:brushProperty name="tip" value="rectangle"/>
      <inkml:brushProperty name="rasterOp" value="maskPen"/>
    </inkml:brush>
  </inkml:definitions>
  <inkml:trace contextRef="#ctx0" brushRef="#br0">14377 5728 0,'0'0'0,"0"0"16,0 0-16,0 0 15,0 0 1,0 0-16,0 0 16,0 0-1,0 0-15,0 0 16,0 0-16,0 0 15,0 0 1,0 0-16,0 0 16,0 0-16,0 0 15,0 0 1,0 0-16,-27 0 16,27 0-1,-36 0-15,10 9 16,-10 0-16,-9 0 15,0-9 1,0 0-16,0 9 16,0 0-1,1-9-15,8 0 16,0 0 0,0 0-16,9 0 15,0 0-15,27 0 16,-36 0-1,36 0-15,-27 0 16,27 0-16,0 0 16,-27 0-1,27 0-15,0 0 16,0 0 0,0 0-16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01.424"/>
    </inkml:context>
    <inkml:brush xml:id="br0">
      <inkml:brushProperty name="width" value="0.08819" units="cm"/>
      <inkml:brushProperty name="height" value="0.35278" units="cm"/>
      <inkml:brushProperty name="color" value="#F5B7AA"/>
      <inkml:brushProperty name="tip" value="rectangle"/>
      <inkml:brushProperty name="rasterOp" value="maskPen"/>
    </inkml:brush>
  </inkml:definitions>
  <inkml:trace contextRef="#ctx0" brushRef="#br0">9785 5881 0,'0'0'0,"0"0"0,0 0 16,0 0 0,0 0-16,0 0 15,0 0-15,0 0 16,0 0 0,0 0-16,0 0 15,0 0 1,0 0-16,-27 0 15,27 0-15,0 0 16,-27 0 0,27 0-16,-36 0 15,36 0 1,-35 0-16,35 0 16,-36 0-16,36 0 15,-36 0 1,36 0-16,-36 0 15,36 0 1,-36 0-16,36 0 16,-36 0-1,36 0-15,-36 0 16,36 0-16,-36 0 16,9 0-1,1-9-15,-1 9 16,0 0-16,0-9 15,-9 9 1,0 0-16,9 0 16,0 0-1,0 0-15,0-9 16,1 9-16,-1 0 16,0 0-1,27 0-15,-45 0 16,45 0-1,-45 0-15,18 0 16,27 0-16,-45 0 16,45 0-1,-36 0-15,36 0 16,-44 0 0,44 0-16,-45 0 15,45 0-15,-36 0 16,36 0-1,-36 0-15,36 0 16,-36 0 0,36 0-16,-45 0 15,18 0-15,0 0 16,1 0 0,-1-9-16,0 9 15,-9 0 1,-9-9-16,0 9 15,0 0 1,9 0-16,-8 0 16,-1 0-16,9 0 15,-9 0 1,0 0-16,0 0 16,10 0-1,-10 0-15,9 0 16,0 0-16,0 0 15,0 0 1,0 0-16,0 0 16,1 0-1,-1 0-15,0 0 16,-9 0-16,0 0 16,9 0-1,-9 0-15,9 0 16,-8 0-1,8 0-15,-9 0 16,0 0-16,0 0 16,0 0-1,10 0-15,-1 0 16,0 0 0,0 0-16,9 0 15,0 0-15,0 0 16,0 0-1,0 0-15,0 0 16,1 0 0,-1 0-16,-9 0 15,0 0-15,0 0 16,0 0 0,0 0-16,0 0 15,-8 0 1,-1 0-16,-9 0 15,-9 0-15,0 0 16,9 0 0,10 0-16,8 0 15,0 0 1,0 0-16,0 0 16,0 0-1,-9 0-15,10 0 16,-10 0-16,0 0 15,9 0 1,0 0-16,0 0 16,0 0-1,0 0-15,1 0 16,8 0-16,0 0 16,-9 0-1,0 0-15,0 0 16,0 0-1,0 0-15,1 0 16,-1 0-16,0 0 16,9 0-1,0 0-15,0 0 16,0 0 0,0 0-16,0 0 15,0 0-15,1-9 16,-1 9-1,0 0-15,0 0 16,0-9 0,0 9-16,0 0 15,27 0-15,-36 0 16,36 0 0,-36 0-16,36 0 15,-36 0 1,36 0-16,0 0 15,-26 0-15,26 0 16,0 0 0,-27 0-16,27 0 15,0 0 1,-27 0-16,27 0 16,0 0-16,0 0 15,0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22.20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10171 3924,'0'0,"0"0,0 0,0 0,0 0,-9 0,0 0,0 0,0 0,-9 0,0 0,-9 0,0 0,0 0,0 0,-8 0,-1 0,0 0,9 0,-9 0,9 0,-9 0,-9 0,1 0,-1 0,0 0,-9 0,9 0,9 0,9 0,-9 0,-8 0,-10 0,0 0,0 0,0 0,1 0,8 0,9 0,0 0,-18 0,0 0,1 0,-1 0,0 0,9 0,9 0,0 0,0 9,10-9,-19 9,0-9,0 0,0 0,0 0,0 0,10 0,-1 0,9 9,-9 0,0-9,-9 9,0-9,1 0,-10 0,0 0,9 0,9 0,9 0,0 0,0 9,-8-9,-10 0,-9 9,0-9,0 0,0 0,19 9,-1-9,0 9,-9-9,0 9,-9-9,1 0,8 9,-9-9,18 0,0 0,9 0,0 0,-9 0,-8 0,-1 0,0 0,0 0,-9 0,9 0,10 0,8 9,-9-9,-9 0,0 0,-9 0,0 0,10 0,-10 0,9 0,9 0,0 0,9 0,0 0,0 0,1 0,-10 0,-9 0,0 0,9 0,0 0,0 0,0 0,10 0,-1 0,0 0,0 0,9 0,-9 0,9 0,-9 0,0 0,0 0,0 0,1 0,-1 0,0 0,0 0,0 0,9 0,0 0,0 0,9 0,0 0,0 0,0 0,-9 0,9 0,-9 0,9 0,0 0,0 0,1 0,-1 0,0 0,0 0,0 0,9 0,0 0,-9 0,0 0,9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05.892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14368 6476 0,'0'0'16,"0"0"-16,0 0 15,0 0 1,0 0-16,0 0 16,0 0-1,0 0-15,0 0 16,0 0-16,0 0 15,0 0 1,-27 0-16,27 0 16,0 0-1,-27 0-15,27 0 16,-35 0-16,35 0 16,-45 9-1,18-9-15,0 0 16,0 0-1,0 0-15,0 0 16,0 0-16,0 0 16,27 0-1,-36 0-15,36 0 16,-35 0 0,35 0-16,-36 0 15,36 0-15,0 0 16,-27 0-1,27 0-15,0 0 16,-27 0 0,27 0-16,0 0 15,-27 0-15,27 0 16,0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17.522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11660 6368 0,'0'0'0,"0"0"0,0 0 16,0 0-16,0 0 16,0 0-1,0 0-15,0 0 16,-27 0-1,27 0-15,-27 0 16,27 0-16,-36 0 16,36 0-1,-36 0-15,36 0 16,-36 0 0,9 0-16,27 0 15,-45 0 1,19 0-16,-1 0 15,0 0-15,0 0 16,0-9 0,0 9-16,0 0 15,0 0 1,27 0-16,-45 0 16,45 0-16,-36 0 15,36 0 1,-35 0-16,35 0 15,-36 0-15,9 0 16,0 0 0,0 0-16,0 0 15,0 0 1,0 0-16,0 0 16,27 0-1,-45 0-15,45 0 16,-35 0-16,35 0 15,-45 0 1,45 0-16,-36 0 16,9 0-1,0 0-15,0 0 16,0 0-16,27 0 16,-45 0-1,19 0-15,-1 0 16,0 0-1,27 0-15,-45 0 16,18 0-16,0 0 16,27 0-1,-36 0-15,9 0 16,0 0 0,0 0-16,1 0 15,-1 0-15,0 0 16,-9 0-1,0 0-15,9 0 16,-9 0 0,9 0-16,-9 0 15,10 0-15,-1 0 16,0 0 0,0 0-16,-9 0 15,0 0 1,9 0-16,0 0 15,-9 0-15,9 0 16,-8 0 0,8 0-16,0 0 15,0 0 1,0 0-16,0 0 16,0 0-1,0 0-15,0 0 16,0 0-16,0 0 15,-8 0 1,-1 0-16,0 0 16,0 0-1,0 0-15,0-9 16,0 9-16,0 0 16,1 0-1,-1 0-15,0 0 16,0 0-16,0 0 15,0 0 1,0 0-16,0 0 16,1 0-1,8 0-15,0 0 16,0 0-16,0 0 16,0 0-1,0 0-15,0 0 16,0 0-1,0 0-15,-8 0 16,-1 0 0,0 0-16,0 0 15,0 0-15,0 0 16,0 0 0,9 0-16,1 0 15,-1 0 1,0 0-16,0 0 15,0 0-15,0 0 16,-9 0 0,0 0-16,9 0 15,-9 0 1,10 0-16,-1 0 16,0 0-16,-9 0 15,9 0 1,0 0-16,0 0 15,0 0 1,0 0-16,0 0 16,-8 0-16,8 0 15,-9 0 1,0 0-16,0 0 16,0 0-1,0 0-15,9 0 16,-9 0-16,10 0 15,-1 0 1,0 0-16,0 0 16,0 0-1,0 0-15,-9 0 16,9 0-16,-9 0 16,9 0-1,-8 0-15,8 0 16,0 0-1,0 0-15,0 0 16,0 0 0,0 0-16,0 0 15,0 0-15,0 0 16,1 0 0,-1 0-16,0 0 15,0 0-15,0 0 16,0 0-1,0 0-15,0 0 16,0 0 0,0 0-16,0 0 15,1 0 1,-10 0-16,9 0 16,-9 0-16,0 0 15,0 0 1,0 0-16,9 0 15,-9 0 1,1 0-16,8 0 16,-9 0-16,9 0 15,0 0 1,0 0-16,0 0 16,0 0-1,0 0-15,-9 0 16,1 0-16,-1 0 15,0 0 1,0 0-16,0 0 16,0 0-1,9 0-15,-9 0 16,10 0-16,-1 0 16,0 0-1,-9 0-15,0 0 16,0 0-1,0 0-15,0 0 16,9 0-16,-8 0 16,8 0-1,0 0-15,0 0 16,-9 0 0,9 0-16,-9 0 15,0 0-15,0 0 16,1 0-1,-10 0-15,9 0 16,0 0 0,0 0-16,0 0 15,0 0 1,0 0-16,1 0 16,-1 0-16,0 0 15,0 0 1,0 0-16,0 0 15,0 0-15,9 0 16,1 0 0,-1 0-16,0 0 15,0 0 1,27 0-16,-45 0 16,18 0-1,27 0-15,-45 0 16,45 0-16,-45 0 15,45 0 1,-36 0-16,10 0 16,26 0-16,-45 0 15,18 0 1,27 0-16,-45 0 16,45 0-1,-45 0-15,18 0 16,0 0-1,0 0-15,1 0 16,-1 0-16,0 0 16,0 0-1,0 0-15,0 0 16,0 0 0,-9 0-16,0 0 15,0 0-15,1 0 16,-1 0-1,0 0-15,9 0 16,-9 0 0,0 0-16,0 0 15,0 0-15,1 0 16,-1 0 0,0 0-16,0 0 15,0 0 1,0 0-16,0 0 15,0 0-15,1 0 16,-1 0 0,0 0-16,0 0 15,0 0 1,-9 0-16,9 0 16,0 0-16,1 0 15,-1 0 1,0 0-16,9 0 15,-9 0 1,0 0-16,0 0 16,0 0-16,1 0 15,-1 0 1,-9 0-16,9 0 16,0 0-1,0 0-15,0 0 16,0 0-1,1 0-15,-10 0 16,0 0-16,0 0 16,9 0-1,0 0-15,0 0 16,1 0-16,-1 0 16,0 0-1,0 0-15,0 0 16,0 0-1,9 0-15,-9 0 16,0 0-16,1 0 16,-1 0-1,0 0-15,0 0 16,0 0 0,9 0-16,0 0 15,0 0-15,0 0 16,1 0-1,-1 0-15,0 0 16,0 0 0,0 0-16,0 0 15,0 0-15,0 0 16,0 0 0,0 0-16,0 0 15,1 0 1,-1 0-16,0 0 15,9 0-15,-18 0 16,36 0 0,-36 0-16,0 0 15,9 0 1,0 9-16,0 0 16,27-9-1,-35 0-15,35 0 16,-36 0-16,36 0 15,-27 0 1,27 0-16,0 0 16,-18 0-1,18 0-15,0 0 16,0 0-16,0 0 16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22.680"/>
    </inkml:context>
    <inkml:brush xml:id="br0">
      <inkml:brushProperty name="width" value="0.08819" units="cm"/>
      <inkml:brushProperty name="height" value="0.35278" units="cm"/>
      <inkml:brushProperty name="color" value="#FF5B5B"/>
      <inkml:brushProperty name="tip" value="rectangle"/>
      <inkml:brushProperty name="rasterOp" value="maskPen"/>
    </inkml:brush>
  </inkml:definitions>
  <inkml:trace contextRef="#ctx0" brushRef="#br0">14341 7802 0,'0'0'0,"0"0"15,0 0 1,0 0-16,0 0 16,0 0-1,0 0-15,0 0 16,0 0-16,0 0 16,0 0-1,0 0-15,0 0 16,0 0-1,0 0-15,0 0 16,0 0-16,-27 0 16,27 0-1,-26 9-15,26-9 16,-45 9 0,18 0-16,0 0 15,-9 0-15,0 0 16,0-9-1,0 9-15,0-9 16,10 0 0,-1 9-16,0-9 15,27 0-15,-36 0 16,36 0 0,0 0-16,-27 0 15,27 0-15,0 0 16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37.570"/>
    </inkml:context>
    <inkml:brush xml:id="br0">
      <inkml:brushProperty name="width" value="0.08819" units="cm"/>
      <inkml:brushProperty name="height" value="0.35278" units="cm"/>
      <inkml:brushProperty name="color" value="#FF5B5B"/>
      <inkml:brushProperty name="tip" value="rectangle"/>
      <inkml:brushProperty name="rasterOp" value="maskPen"/>
    </inkml:brush>
  </inkml:definitions>
  <inkml:trace contextRef="#ctx0" brushRef="#br0">13059 6990 0,'0'0'0,"0"0"0,0 0 16,0 0-16,0 0 16,0 0-1,0 0-15,0 0 16,0 0 0,0 0-16,0 0 15,0 0 1,0 0-16,-27 0 15,27 0-15,-27 0 16,27 0 0,-36 0-16,36 0 15,-36 0 1,36 0-16,-36 0 16,36 0-16,-36 0 15,36 0 1,-44 0-16,17 0 15,0 0-15,0 0 16,-18 0 0,9 0-16,0 0 15,0 0 1,9 0-16,1 0 16,-1 0-1,0 0-15,0 0 16,0 0-16,0 0 15,0 0 1,-18 0-16,0 0 16,10 9-1,-1-9-15,0 0 16,0 0-16,0 0 16,0 0-1,9 0-15,-9 0 16,1 0-1,-1 0-15,0 0 16,-9 0 0,9 0-16,-9 0 15,9 0-15,0 0 16,1 0 0,-1 0-16,0 0 15,0 0 1,0 0-16,0 0 15,0 0-15,0 0 16,1 0 0,-1 0-16,9 0 15,-9 0 1,9 0-16,0 0 16,0 0-16,0 0 15,27 0 1,-36 0-16,36 0 15,-35 0-15,35 0 16,-27 0 0,27 0-16,0 0 15,-27 0 1,27 0-16,0 0 16,-27 0-1,27 0-15,0 0 16,-27 0-16,27 0 15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42.169"/>
    </inkml:context>
    <inkml:brush xml:id="br0">
      <inkml:brushProperty name="width" value="0.08819" units="cm"/>
      <inkml:brushProperty name="height" value="0.35278" units="cm"/>
      <inkml:brushProperty name="color" value="#FF5B5B"/>
      <inkml:brushProperty name="tip" value="rectangle"/>
      <inkml:brushProperty name="rasterOp" value="maskPen"/>
    </inkml:brush>
  </inkml:definitions>
  <inkml:trace contextRef="#ctx0" brushRef="#br0">6825 7622 0,'0'0'0,"0"0"15,0 0-15,0 0 16,0 0-1,0 0-15,0 0 16,0 0-16,0 0 16,0 0-1,0 0-15,0 0 16,0 0 0,0 0-16,0 0 15,0 0 1,0 0-16,0 0 15,0 0-15,-27 0 16,27 0 0,0 0-16,-26 0 15,26 0-15,-36 0 16,36 0 0,-45 0-16,18 0 15,0 0 1,0 0-16,0 0 15,-9 0 1,9 0-16,-8 0 16,8 0-16,-9 0 15,9 0 1,-9 0-16,0 0 16,0 0-1,0 0-15,0 0 16,1 0-16,-1 0 15,9 0 1,0 0-16,0 0 16,0 0-1,0 0-15,0 0 16,0 0-16,-9 0 16,1 0-1,-1 0-15,0 0 16,-9 0-1,0 0-15,9 0 16,-9 0-16,10 9 16,-1-9-1,0 0-15,0 0 16,0 9 0,-9-9-16,0 0 15,10 0-15,-10 0 16,9 0-1,0 0-15,0 0 16,-9 0 0,0 0-16,1 0 15,-1 0-15,-9 0 16,0 0 0,9 9-16,0-9 15,-8 0 1,-1 0-16,0 0 15,0 0 1,9 0-16,0 0 16,1 0-16,8 0 15,0 0 1,0 0-16,0 0 16,0 0-16,0 0 15,0 0 1,-8 0-16,-1 0 15,0 0 1,0 0-16,9 0 16,0 0-1,0 0-15,1 0 16,-1 0-16,0 0 16,0 0-1,0-9-15,0 9 16,0 0-1,0 0-15,1 0 16,-1 0-16,9 0 16,0 0-1,0 0-15,0 0 16,-9 0 0,0 0-16,0 0 15,1 0-15,-10-9 16,0 9-1,0 0-15,0 0 16,0 0 0,0 0-16,-8 0 15,-1-9 1,9 9-16,0 0 16,0 0-16,0 0 15,10-9 1,-1 9-16,0 0 15,0 0-15,0 0 16,0 0 0,0 0-16,0 0 15,-8 0 1,-1 0-16,9 0 16,0 0-1,0 0-15,-9 0 16,0 0-16,-8 0 15,-1 0 1,-9 0-16,0 0 16,9 0-1,10 0-15,-1-9 16,0 9-16,-9 0 16,9 0-1,-9 0-15,1 0 16,-1 0-1,9 0-15,0 0 16,0 0-16,0 0 16,10 0-1,-10 0-15,0 0 16,0 0 0,0 0-16,9 0 15,0 0 1,1 0-16,8 0 15,0 0-15,0 0 16,0 0 0,9 0-16,-9 0 15,-9 0-15,9 0 16,0 0 0,0 0-16,1 0 15,8 0 1,-9 0-16,-9 0 15,9 0-15,0 0 16,-18 0 0,18 0-16,27 0 15,-27 0 1,27 0-16,0 0 16,-44 0-1,44 0-15,0 0 16,-27 0-16,27 0 15,0 0 1,-27 0-16,27 0 16,0 0-1,-18 0-15,18 0 16,0 0-16,-27 0 16,27 0-1,0 0-15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58.350"/>
    </inkml:context>
    <inkml:brush xml:id="br0">
      <inkml:brushProperty name="width" value="0.08819" units="cm"/>
      <inkml:brushProperty name="height" value="0.35278" units="cm"/>
      <inkml:brushProperty name="color" value="#D3A1B0"/>
      <inkml:brushProperty name="tip" value="rectangle"/>
      <inkml:brushProperty name="rasterOp" value="maskPen"/>
    </inkml:brush>
  </inkml:definitions>
  <inkml:trace contextRef="#ctx0" brushRef="#br0">14404 9868 0,'0'0'16,"0"0"-16,0 0 15,0 0-15,0 0 16,0 0 0,0 0-16,0 0 15,0 0 1,0 0-16,0 0 16,-36 0-16,9 0 15,0 0 1,1 0-16,-1 0 15,-9 0 1,0 9-16,0-9 16,0 0-16,0 9 15,-9 0 1,1 0-16,-1 0 16,9-9-1,0 0-15,9 9 16,0-9-1,27 0-15,-36 0 16,36 0-16,0 0 16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5:07.187"/>
    </inkml:context>
    <inkml:brush xml:id="br0">
      <inkml:brushProperty name="width" value="0.08819" units="cm"/>
      <inkml:brushProperty name="height" value="0.35278" units="cm"/>
      <inkml:brushProperty name="color" value="#D3A1B0"/>
      <inkml:brushProperty name="tip" value="rectangle"/>
      <inkml:brushProperty name="rasterOp" value="maskPen"/>
    </inkml:brush>
  </inkml:definitions>
  <inkml:trace contextRef="#ctx0" brushRef="#br0">12781 9309 0,'0'0'0,"0"0"0,0 0 15,0 0-15,0 0 16,0 0 0,0 0-16,0 0 15,0 0 1,0 0-16,0 0 16,0 0-16,0 0 15,0 0 1,0 0-16,0 0 15,0 0-15,0 0 16,0 0 0,0 0-16,-27 0 15,27 0 1,0 0-16,-36 0 16,0 0-16,0 0 15,9 0 1,-9 0-16,1 0 15,-1 0 1,9 0-16,-9 0 16,9 0-1,-9 0-15,9 0 16,-27 0-16,1 0 16,8 0-1,0 0-15,9 0 16,0 0-1,0 0-15,0 0 16,0 0-16,-8 0 16,8 0-1,-9 0-15,0 0 16,0 0 0,0 0-16,10 0 15,-10 0-15,9 0 16,-9 0-1,9 0-15,-9 0 16,0 0 0,1 0-16,8 0 15,0 0-15,0 0 16,0 0 0,0 0-16,0 0 15,9 0 1,0 0-16,-8 0 15,-1 0-15,0 0 16,0 0 0,0 0-16,0 0 15,0 0 1,0 0-16,1 0 16,-1 0-16,0 0 15,0 0 1,0 0-16,0 0 15,0 0 1,0 0-16,1 0 16,-1 0-1,-9 0-15,0 0 16,9 0-16,0 0 16,0 0-1,-8 0-15,-1 0 16,0 0-1,0 0-15,0 0 16,0 0-16,0 0 16,1 0-1,-1 0-15,0 0 16,0 0 0,0 0-16,0 0 15,1 0-15,-1 0 16,0 0-1,0 0-15,0 0 16,0 0 0,0 0-16,1-9 15,-1 9-15,0 0 16,0 0 0,0 0-16,0 0 15,-8 0 1,8 0-16,-9 0 15,9 0-15,-9 0 16,9 0 0,1 0-16,-1 0 15,0 0 1,0 0-16,0 0 16,0 0-16,-8 0 15,8 0 1,0 0-16,-9 0 15,9 0 1,0 0-16,1 0 16,-1 0-16,0 0 15,0 0 1,-9 0-16,9 0 16,-8 0-1,8 0-15,0 0 16,0 0-1,-9 0-15,0 0 16,1 0-16,-1 0 16,0 0-1,-9 0-15,9 0 16,1 0 0,-1 0-16,0 0 15,0 0-15,0 0 16,0 0-1,10 0-15,-1 0 16,0 0 0,0 0-16,0 0 15,9-10-15,0 10 16,1 0 0,-1-9-16,0 9 15,0 0 1,0-9-16,0 9 15,-9 0-15,1 0 16,-1 0 0,0 0-16,0 0 15,-9 0 1,9 0-16,-8 0 16,-1 0-16,9 0 15,0 0 1,-9 0-16,0 0 15,-8 0 1,-1 0-16,0 0 16,0 0-16,9 0 15,1 0 1,-1 0-16,0 0 16,0 0-1,0 0-15,1 0 16,-1 0-16,9 0 15,0 0 1,0 0-16,-9 0 16,10 0-1,-1 0-15,0 0 16,0 0-16,0 0 16,0 0-1,1 0-15,-1 0 16,0 0-1,0 0-15,0 0 16,0 0-16,0 0 16,1 0-1,-1 0-15,0 0 16,0 0 0,-9 0-16,0 0 15,-8 9-15,-1-9 16,0 9-1,0-9-15,1 0 16,8 0 0,-9 0-16,9 0 15,0 0-15,0 0 16,10 0 0,-1 0-16,0 0 15,0 0 1,-9 0-16,0 0 15,1 0 1,-1 0-16,9 0 16,0 10-16,0-10 15,-9 0 1,1 0-16,-10 0 16,9 0-1,0 0-15,0 0 16,10 0-16,-1 0 15,0 0 1,-9 0-16,0 0 16,0 0-1,-8 0-15,8 0 16,-9 0-16,0 0 16,1 0-1,-1 0-15,0 0 16,0 0-1,9 0-15,10 0 16,-1 0-16,0 0 16,0 0-1,-9 0-15,0 0 16,10 0 0,-1 0-16,0 0 15,0 0-15,9 0 16,0 0-1,0 0-15,0 0 16,1 0-16,-10 0 16,9 0-1,0 0-15,0 0 16,0 0 0,18 0-16,-18 0 15,10 0 1,-1 0-16,0 0 15,0 0 1,27 0-16,-36 0 16,36 0-16,-36 0 15,36 0 1,-36 0-16,36 0 16,0 0-16,-27 0 15,27 0 1,0 0-1,-27 0-15,27 0 16,0 0-16,-27 0 16,27 0-16,0 0 15,-26 0 1,26 0-16,0 0 16,0 0-1,0 0-15,0 0 16,0 0-16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5:13.409"/>
    </inkml:context>
    <inkml:brush xml:id="br0">
      <inkml:brushProperty name="width" value="0.08819" units="cm"/>
      <inkml:brushProperty name="height" value="0.35278" units="cm"/>
      <inkml:brushProperty name="color" value="#D6BBEB"/>
      <inkml:brushProperty name="tip" value="rectangle"/>
      <inkml:brushProperty name="rasterOp" value="maskPen"/>
    </inkml:brush>
  </inkml:definitions>
  <inkml:trace contextRef="#ctx0" brushRef="#br0">14332 10616 0,'0'0'0,"0"0"16,0 0-16,0 0 15,0 0 1,0 0-16,0 0 16,0 0-16,0 0 15,0 0 1,0 0-16,0 0 16,0 0-1,0 0-15,-27 0 16,27 0-16,0 0 15,-26 0 1,26 0-16,-36 0 16,36 0-1,-36 0-15,9 0 16,0 0-16,0 0 16,0 0-1,-9 0-15,0 0 16,9 0-1,1 0-15,-1 9 16,0-9-16,0 0 16,0 0-1,27 0-15,-36 0 16,36 0 0,-36 0-16,36 0 15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5:20.550"/>
    </inkml:context>
    <inkml:brush xml:id="br0">
      <inkml:brushProperty name="width" value="0.08819" units="cm"/>
      <inkml:brushProperty name="height" value="0.35278" units="cm"/>
      <inkml:brushProperty name="color" value="#D6BBEB"/>
      <inkml:brushProperty name="tip" value="rectangle"/>
      <inkml:brushProperty name="rasterOp" value="maskPen"/>
    </inkml:brush>
  </inkml:definitions>
  <inkml:trace contextRef="#ctx0" brushRef="#br0">13032 9868 0,'0'0'0,"0"0"0,0 0 16,0 0-16,0 0 15,0 0 1,0 0-16,0 0 16,0 0-1,0 0-15,0 0 16,0 0-16,0 0 16,0 0-1,0 0-15,0 0 16,0 0-1,0 0-15,0 0 16,0 0-16,0 0 16,-27 0-1,27 0-15,-27 0 16,27 0-16,-36 0 16,9 0-1,27 0-15,-45 0 16,19 0-1,-1 0-15,0 0 16,0 0 0,-18 0-16,9 0 15,0 0-15,0 0 16,9 0 0,0 0-16,1 0 15,-1 0 1,27 0-16,-36 0 15,36 0-15,-36 0 16,36 0 0,-36 0-16,36 0 15,-36 0 1,36 0-16,-36 0 16,36 0-16,-54 0 15,28 0 1,-1 0-16,0 0 15,0 0 1,0 0-16,0 0 16,0 0-16,27 0 15,-36 0 1,36 0-16,-36 0 16,36 0-1,-35 0-15,35 0 16,-36 0-16,36 0 15,-36 0 1,36 0-16,-36 0 16,36 0-1,-36 0-15,36 0 16,-36 0-16,36 0 16,-36 0-1,36 0-15,-36 0 16,36 0-1,-44 0-15,44 0 16,-36 0-16,9 0 16,0 0-1,0 0-15,27 0 16,-36 0 0,9 0-16,0 0 15,0 0-15,0 0 16,1 0-1,-1 0-15,0 0 16,0 0 0,0 0-16,0 0 15,0 0 1,0 0-16,0 0 16,0 0-16,0 0 15,1 0 1,-1 0-16,0 0 15,0 0 1,-9 0-16,0 0 16,0 0-16,0 0 15,9 0 1,1 0-16,-10 0 16,9 0-1,-9 0-15,0 0 16,0 0-16,9 0 15,0 0 1,-9 0-16,10 0 16,-1 0-1,0 0-15,0 0 16,0 0-16,0 0 16,0 0-1,27 0-15,-36 0 16,36 0-1,-36 0-15,36 0 16,-36 0-16,36 0 16,-26 0-1,26 0-15,0 0 16,-27 0 0,27 0-16,0 0 15,-27 0-15,27 0 16,0 0-1,-27 0-15,27 0 16,0 0 0,-27 0-16,27 0 15,0 0-15,-27 0 16,27 0 0,0 0-16,0 0 15,0 0 1,0 0-16,0 0 15,0 0-15,0 0 16,0 0 0,0 0-16,0 0 15,0 0 1,0 0-16,0 0 16,0 0-16,-27 0 15,27 0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5:32.405"/>
    </inkml:context>
    <inkml:brush xml:id="br0">
      <inkml:brushProperty name="width" value="0.08819" units="cm"/>
      <inkml:brushProperty name="height" value="0.35278" units="cm"/>
      <inkml:brushProperty name="color" value="#0996FF"/>
      <inkml:brushProperty name="tip" value="rectangle"/>
      <inkml:brushProperty name="rasterOp" value="maskPen"/>
    </inkml:brush>
  </inkml:definitions>
  <inkml:trace contextRef="#ctx0" brushRef="#br0">6287 11103 0,'0'0'0,"0"0"16,0 0-16,0 0 16,0 0-1,0 0-15,0 0 16,0 0-16,0 0 16,0 0-1,0 0-15,0 0 16,0 0-1,0 0-15,-27 0 16,27 0-16,0 0 16,-27 0-1,27 0-15,-35 0 16,35 0 0,-45 0-16,18 0 15,27 0 1,-36 0-16,9 0 15,27 0-15,-45 0 16,18 0 0,0 0-16,0 0 15,1 0-15,-1 0 16,0 0 0,0 0-16,0 0 15,0 0 1,-9 0-16,9 0 15,-9 0 1,9 0-16,-8 0 16,8 0-1,0 0-15,-9 0 16,0 0-16,0 0 16,0 0-1,0 9-15,9-9 16,-8 0-16,8 0 15,-9 0 1,9 0-16,0 0 16,0 0-1,0 0-15,0 0 16,0 10-16,0-1 16,1-9-1,-1 0-15,-9 9 16,0-9-1,0 0-15,9 0 16,0 0-16,0 0 16,0 0-1,0 0-15,1 0 16,-1 0 0,0 0-16,0 9 15,0-9 1,0 0-16,0 0 15,0 0-15,0 0 16,0 0 0,0 0-16,1 0 15,-1 0-15,27 0 16,-36 0 0,36 0-16,-36 0 15,36 0 1,-45 0-16,18 0 15,0 0 1,0 0-16,0 0 16,1 0-16,-1 0 15,0 0 1,0 0-16,0 0 16,0 0-1,0 0-15,0 0 16,0 0-16,0 0 15,27 0 1,-35 0-16,35 0 16,-45 0-1,18 0-15,27 0 16,-36 0-16,36 0 16,-36 0-1,9 0-15,27 0 16,-36 0-1,36 0-15,-36 0 16,36 0-16,-36 0 16,36 0-1,-35 0-15,35 0 16,0 0 0,-27 0-16,27 0 15,0 0-15,-27 0 16,27 0-1,0 0-15,-27 0 16,27 0 0,0 0-16,-27 0 15,27 0-15,0 0 16,-27 0 0,27 0-16,0 0 15,0 0 1,0 0-16,0 0 15,0 0-15,0 0 16,0 0 0,0 0-16,0 0 15,0 0 1,0 0-16,0 0 16,0 0-1,0 0-15,0 0 16,0 0-16,0 0 15,0 0 1,0 0-16,0 0 16,0 0-16,0 0 15,0 0 1,0 0-16,0 0 16,0 0-1,0 0-15,0 0 16,0 0-1,0 0-15,0 0 16,0 0-16,0 0 16,0 0-1,0 0-15,0 0 16,-27 0 0,27 0-16,0 0 15,0 0-15,0 0 16,0 0-1,0 0-15,0 0 16,0 0 0,0 0-16,0 0 15,0 0-15,0 0 16,0 0 0,0 0-16,-27 0 15,27 0 1,0 0-16,0 0 15,0 0-15,0 0 16,0 0 0,0 0-16,0 0 15,0 0 1,0 0-16,0 0 16,0 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37.96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4529 3888,'0'0,"0"0,0 0,0 0,0 0,0 0,0 0,0 0,0 0,0 0,0 0,0 0,0 0,0 0,0 0,0 0,0 0,0 0,0 0,0 0,-9 0,0 0,-9 0,0 0,1 0,-10 0,0 9,0-9,0 0,0 0,9 0,0 0,0 0,0 0,0 0,0 0,0 0,1 0,-10 0,0 0,0 0,0 0,0 0,0 0,0 0,0 0,0 0,0 0,1 0,8 0,0 0,0 0,0 0,0 9,0-9,0 0,0 0,-9 0,9 0,0 9,-9-9,0 0,10 0,-10 0,9 0,0 0,-9 0,9 0,0 0,0 0,0 0,9 0,0 0,0 0,0 0,-9 0,9 0,-9 0,9 0,-9 0,-8 0,-1 0,0 0,0 0,0 0,0 0,0 0,0 0,0 0,0 0,0 0,10 0,-1 0,0 0,0 0,0 0,0 0,0 0,0 0,0 0,-9 9,0-9,0 0,0 0,0 0,10 0,-10 0,0 0,9 0,0 0,0 0,0 0,0 0,0 0,0 0,9 0,0 0,-9 0,0 0,-9 0,1 0,-1 0,0 0,0 0,0 0,9 0,-9 0,0 0,9 0,-9 0,9 0,0 0,1 0,-1 0,0 0,0 0,9 0,-9 0,0 0,-9 0,9 9,-9-9,0 0,0 0,9 0,-9 0,1 0,-1 0,0 0,9 0,-9 0,9 0,0 0,0 0,0 0,9 0,0 0,-9 0,9 0,-9 0,0 0,-8 0,8 0,0 0,0 0,-9 0,0 0,9 0,-9 0,0 0,9 0,-9 0,0 0,9 0,0 0,1 0,-1 0,9 0,-9 0,0 0,0 0,0 0,-9 0,0 0,0 0,0 0,9 0,-18 0,1 0,8 0,0 0,9 0,-9 0,9 0,18 0,-27 0,9 0,9 0,-9 0,0 0,9 0,-27 0,10 0,-1 0,9 0,-9 0,9 9,-9 0,18-9,-18 9,-9 0,9 0,9-9,9 0,-9 0,9 0,-8 0,17 0,-18 0,9 0,9 0,0 0,0 0,0 0,-18 0,18 0,0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in="-2.14748E9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5:13.409"/>
    </inkml:context>
    <inkml:brush xml:id="br0">
      <inkml:brushProperty name="width" value="0.08819" units="cm"/>
      <inkml:brushProperty name="height" value="0.35278" units="cm"/>
      <inkml:brushProperty name="color" value="#0996FF"/>
      <inkml:brushProperty name="tip" value="rectangle"/>
      <inkml:brushProperty name="rasterOp" value="maskPen"/>
    </inkml:brush>
  </inkml:definitions>
  <inkml:trace contextRef="#ctx0" brushRef="#br0">581 176 0,'0'0'0,"0"0"16,0 0-16,0 0 15,0 0 1,0 0-16,0 0 16,0 0-16,0 0 15,0 0 1,0 0-16,0 0 16,0 0-1,0 0-15,-27 0 16,27 0-16,0 0 15,-26 0 1,26 0-16,-36 0 16,36 0-1,-36 0-15,9 0 16,0 0-16,0 0 16,1 0-1,-10 0-15,0 0 16,9 0-1,0 0-15,0 8 16,1-8-16,-1 0 16,0 0-1,27 0-15,-36 0 16,36 0 0,-36 0-16,36 0 15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5:58.315"/>
    </inkml:context>
    <inkml:brush xml:id="br0">
      <inkml:brushProperty name="width" value="0.08819" units="cm"/>
      <inkml:brushProperty name="height" value="0.35278" units="cm"/>
      <inkml:brushProperty name="color" value="#A365D1"/>
      <inkml:brushProperty name="tip" value="rectangle"/>
      <inkml:brushProperty name="rasterOp" value="maskPen"/>
    </inkml:brush>
  </inkml:definitions>
  <inkml:trace contextRef="#ctx0" brushRef="#br0">14395 4257 0,'0'0'0,"0"0"0,0 0 15,0 0 1,0 0-16,0 0 16,0 0-16,0 0 15,0 0 1,0 0-16,0 0 15,0 0 1,0 0-16,0 0 16,0 0-16,0 0 15,0 0 1,0 0-16,0 0 16,0 0-1,0 0-15,0 0 16,0 0-16,0 0 15,0 0 1,0 0-16,0 0 16,-36 0-1,36 0-15,-36 0 16,9 0-16,1 0 16,-1 0-1,0 9-15,0-9 16,0 0-1,0 0-15,0 0 16,27 0-16,-36 0 16,9 9-1,0 0-15,-8 0 16,8-9 0,-9 0-16,9 0 15,0 0-15,27 0 16,0 0-1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06.239"/>
    </inkml:context>
    <inkml:brush xml:id="br0">
      <inkml:brushProperty name="width" value="0.08819" units="cm"/>
      <inkml:brushProperty name="height" value="0.35278" units="cm"/>
      <inkml:brushProperty name="color" value="#A365D1"/>
      <inkml:brushProperty name="tip" value="rectangle"/>
      <inkml:brushProperty name="rasterOp" value="maskPen"/>
    </inkml:brush>
  </inkml:definitions>
  <inkml:trace contextRef="#ctx0" brushRef="#br0">3803 2977 0,'0'0'0,"0"0"0,0 0 16,0 0-1,0 0-15,0 0 16,0 0 0,0 0-16,0 0 15,0 0 1,0 0-16,0 0 16,-27 0-16,27 0 15,0 0 1,-27 0-16,27 0 15,0 0 1,-27 0-16,27 0 16,0 0-16,-27 0 15,27 0 1,-36 0-16,36 0 16,-36 0-1,36 0-15,-35 0 16,35 0-16,-27 0 15,27 0 1,-36 0-16,36 0 16,-27 0-1,27 0-15,-36 0 16,36 0 0,-36 0-16,36 0 15,-36 0-15,9 0 16,0 0-1,1 0-15,-1 0 16,0 0 0,0 0-16,0 0 15,0 0-15,0 0 16,0 0 0,0 0-16,0 0 15,0 0 1,1 0-16,-1 0 15,0 0-15,0 0 16,0 0 0,0 0-16,0 0 15,0 0 1,0 0-16,-9 0 16,10 0-16,-1 0 15,0 0 1,0 0-16,0 0 15,0 0 1,0 0-16,0 0 16,-9 0-16,9 0 15,-8 0 1,8 0-16,0 0 16,0 0-1,0 0-15,0 0 16,27 0-16,-36 0 15,36 0 1,-36 0-16,36 0 16,0 0-1,-27 0-15,27 0 16,0 0-16,-27 0 16,27 0-1,0 0-15,-26 0 16,26 0-1,0 0-15,-27 0 16,27 0-16,0 0 16,0 0-1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10.158"/>
    </inkml:context>
    <inkml:brush xml:id="br0">
      <inkml:brushProperty name="width" value="0.08819" units="cm"/>
      <inkml:brushProperty name="height" value="0.35278" units="cm"/>
      <inkml:brushProperty name="color" value="#1ECFFF"/>
      <inkml:brushProperty name="tip" value="rectangle"/>
      <inkml:brushProperty name="rasterOp" value="maskPen"/>
    </inkml:brush>
  </inkml:definitions>
  <inkml:trace contextRef="#ctx0" brushRef="#br0">14395 4862 0,'0'0'0,"0"0"16,0 0-16,0 0 15,0 0 1,0 0-16,0 0 16,0 0-16,0 0 15,0 0 1,0 0-16,0 0 15,0 0 1,0 0-16,0 0 16,0 0-1,0 0-15,-27 0 16,27 0-16,-45 0 16,18 0-1,-8 0-15,-1 0 16,0 0-1,-9 0-15,0 9 16,9 0-16,0-9 16,1 9-1,8 0-15,27-9 16,-36 0 0,36 0-16,0 0 15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15.817"/>
    </inkml:context>
    <inkml:brush xml:id="br0">
      <inkml:brushProperty name="width" value="0.08819" units="cm"/>
      <inkml:brushProperty name="height" value="0.35278" units="cm"/>
      <inkml:brushProperty name="color" value="#1ECFFF"/>
      <inkml:brushProperty name="tip" value="rectangle"/>
      <inkml:brushProperty name="rasterOp" value="maskPen"/>
    </inkml:brush>
  </inkml:definitions>
  <inkml:trace contextRef="#ctx0" brushRef="#br0">5973 4681 0,'0'0'0,"0"0"0,0 0 16,0 0-16,0 0 15,0 0-15,0 0 16,0 0-1,0 0-15,0 0 16,0 0 0,0 0-16,0 0 15,0 0-15,0 0 16,0 0 0,0 0-16,0 0 15,0 0 1,0 0-16,0 0 15,-27 0 1,27 0-16,-35 0 16,8 9-16,0-9 15,0 0 1,-9 0-16,0 9 16,0 0-1,0-9-15,0 0 16,1 0-16,-10 0 15,0 0 1,0 0-16,0 0 16,0 0-16,9 0 15,1 0 1,8 0-16,0 0 16,0 0-1,27 0-15,-36 0 16,36 0-1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17.346"/>
    </inkml:context>
    <inkml:brush xml:id="br0">
      <inkml:brushProperty name="width" value="0.08819" units="cm"/>
      <inkml:brushProperty name="height" value="0.35278" units="cm"/>
      <inkml:brushProperty name="color" value="#1ECFFF"/>
      <inkml:brushProperty name="tip" value="rectangle"/>
      <inkml:brushProperty name="rasterOp" value="maskPen"/>
    </inkml:brush>
  </inkml:definitions>
  <inkml:trace contextRef="#ctx0" brushRef="#br0">2009 5232 0,'0'0'0,"0"0"16,0 0-16,0 0 15,0 0 1,0 0-16,0 0 16,0 0-1,0 0-15,0 0 16,0 0-16,0 0 16,0 0-1,0 0-15,0 0 16,0 0-1,-27 0-15,27 0 16,-36 0-16,36 0 16,-36 0-1,36 0-15,-44 0 16,17 0 0,0 0-16,0 0 15,0 0 1,0 0-16,0 0 15,0 0-15,-9-9 16,0-1 0,1 10-16,-10 0 15,9 0 1,0 0-16,0-9 16,0 9-16,0 0 15,0 0 1,1 0-16,-1 0 15,0 0 1,9 0-16,-18 0 16,9 0-16,0 0 15,9 0 1,1 0-16,8 0 16,-18 0-16,9 0 15,0 0 1,0 0-16,27 0 15,-27 0 1,-9 0-16,36 0 16,-36 0-1,36 0-15,-36 0 16,36 0-16,-44 0 16,17 0-1,0 0-15,0 0 16,0 0-1,0 0-15,-18 0 16,9 0-16,36 0 16,-36 0-1,36 0-15,-35 0 16,35 0 0,-36 0-16,36 0 15,-18 0 1,18 0-16,0 0 15,-27 0-15,27 0 16,0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21.548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14431 5565 0,'0'0'0,"0"0"16,0 0-1,0 0-15,0 0 16,0 0-1,0 0-15,0 0 16,0 0-16,0 0 16,0 0-1,0 0-15,0 0 16,0 0 0,0 0-16,-36 0 15,36 0 1,-45 0-16,0 0 15,1 9-15,-1-9 16,0 9 0,0 0-16,9-9 15,0 0-15,9 0 16,0 0 0,27 0-16,0 0 15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26.404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2162 6260 0,'0'0'0,"0"0"15,0 0-15,0 0 16,0 0 0,0 0-16,0 0 15,0 0-15,0 0 16,0 0-1,0 0-15,-27 0 16,27 0 0,0 0-16,-27 0 15,27 0 1,-36 0-16,36 0 16,-36 0-16,36 0 15,-36 0 1,36 0-16,-36 0 15,36 0 1,-45 0-16,45 0 16,-44 0-16,44 0 15,-45 0 1,45 0-16,-36 0 16,36 0-1,-36 0-15,36 0 16,-45 0-16,18 0 15,0 0 1,0 0-16,0 0 16,1 0-1,-1 0-15,0 0 16,0 0-16,-9 0 16,9 0-1,0 0-15,0 0 16,0 0-16,0 0 15,0 0 1,1 0-16,-1 0 16,0 0-1,0 0-15,9 0 16,-18 0 0,9 0-16,0 0 15,0 0-15,0 0 16,1 0-1,8 0-15,-18 0 16,9 0 0,0 0-16,0 0 15,-18 0-15,18 0 16,-18 0 0,18 9-16,-17-9 15,17 0 1,-18 0-16,18 9 15,0-9-15,-18 9 16,0 0 0,45-9-16,-27 0 15,27 0 1,0 0-16,-17 0 16,17 0-16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28.696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6691 5719 0,'0'0'0,"0"0"16,0 0-1,0 0-15,0 0 16,0 0 0,0 0-16,0 0 15,0 0 1,0 0-16,0 0 15,0 0-15,-27 0 16,27 0 0,-36 0-16,9 9 15,0 0 1,-9-9-16,0 0 16,1 9-16,-10 0 15,0-9 1,0 9-16,-9 0 15,9-9 1,1 0-16,8 0 16,0 0-16,0 0 15,0 0 1,-9 9-16,9-9 16,-9 0-1,1 0-15,-1 0 16,0 0-16,0 0 15,9 0 1,-9 0-16,1 0 16,8 0-1,0 0-15,-9 0 16,0 0-16,0 0 16,0 0-1,10 0-15,-1 0 16,0 0-1,0 0-15,9 0 16,-9 0-16,0 0 16,0 0-1,1 0-15,-1 0 16,0 0 0,0 0-16,-9 0 15,9 0-15,0 0 16,0 0-1,1 0-15,-10 0 16,0 0 0,0 0-16,0 0 15,0 0-15,0 0 16,10 0 0,-1 0-16,9 0 15,-9 0 1,0 0-16,0 0 15,0-9-15,0 0 16,-8 9 0,-1 0-16,-9 0 15,0 0 1,9 0-16,0 0 16,-8 0-16,-1 0 15,0 0 1,0 0-1,0 0-15,10 0 16,8 0-16,-9 0 16,9 0-16,0 0 15,-9 0 1,0 0-16,1 0 16,-1 0-1,0 0-15,0 0 16,0 0-1,0 0-15,0 0 16,1 0-16,-1 0 16,0 0-1,0 0-15,0-9 16,0 9 0,1 0-16,-1-9 15,9 0-15,-9 9 16,0 0-1,-9-9-15,9 9 16,-8 0 0,-1 0-16,-9 0 15,9 0-15,-9 0 16,10 0 0,-10 0-16,9 0 15,0 0 1,9 0-16,1 0 15,8 0-15,0 0 16,0 0 0,-9 0-16,9 0 15,0 0 1,0 0-16,1 0 16,-1 0-16,0 0 15,0 0 1,0 0-16,0-9 15,9 9 1,0 0-16,0 0 16,1 0-1,-1 0-15,27 0 16,-36 0-16,36 0 16,-27 0-1,27 0-15,0 0 16,-18 0-1,18 0-15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32.761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14431 6909 0,'0'0'0,"0"0"15,0 0-15,0 0 16,0 0-16,0 0 16,0 0-1,0 0-15,0 0 16,0 0-1,0 0-15,0 0 16,-27 0 0,27 0-16,0 0 15,-36 27-15,36-27 16,-45 18 0,10-9-16,-1 0 15,0 0 1,0 0-16,0 0 15,0 0-15,0 0 16,9 0 0,0-9-16,1 0 15,-1 0 1,27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42.07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8825 4474,'0'0,"0"0,0 0,0 0,0 0,0 0,0 0,0 0,0 0,0 0,0 0,0 0,0 0,0 0,-9 0,0 0,-8 0,-1 0,0 0,0-9,-9 9,0 0,0 0,0 0,9 0,0 0,-9 0,9 0,0 0,1 0,-1 0,-9 0,0 0,0 0,0 0,0 0,-9 0,9 0,-9 0,9 0,1 9,-1 0,0-9,0 0,0 0,0 0,0 0,0 0,0 0,0 0,1 9,-1-9,0 9,-9-9,9 0,0 0,0 0,0 0,0 0,9 0,0 0,0 0,1 0,-1 0,-9 0,9 0,-9 0,0 0,-9 0,0 0,0 0,9 0,-8 0,8 0,0 0,0 0,0 0,0 9,0-9,0 0,0 9,0 0,0-9,1 0,-10 0,0 0,9 0,0 0,0 0,0 0,9 0,0 0,0 0,0 0,0 0,1 0,-1 0,0 0,-9 0,0 0,0 0,0 0,0 0,0 0,0 0,0 0,9 0,-8 0,8 0,0 0,0 0,0 0,-9 0,0 0,0 0,-9 0,0 0,0 0,-8 0,-1 0,9 0,0 0,9 0,0 0,0 0,9 0,0 0,-8 0,-1 0,0 0,0 0,-9 0,9 0,-9 0,0 0,9 0,0 0,1 0,-1 0,0 0,0 0,9 0,0 0,-9 0,9 0,-9 0,0 0,0 0,0 0,1-9,-1 9,0 0,0 0,0 0,0 0,9 0,0 0,0 0,0 0,0 0,0 0,0 0,1 0,-10 0,0-9,0 9,-9-9,9 9,-9 0,9 0,0 0,0 0,1 0,-1 0,9 0,0 0,0 0,0 0,-9 0,0 0,0 0,0 0,0 0,0 0,1 0,-1 0,0 0,0 0,0 0,0 0,9 0,0 0,0 0,0 0,0 0,9 0,-9 0,0 0,1 0,-10 0,0 0,0 0,0 0,0 0,0 0,0 0,0-9,0 9,0-9,10 9,-1 0,0 0,0 0,0 0,0 0,-9 0,0 0,9 0,-9 0,0-9,0 9,0 0,1 0,-1 0,-9 0,9 0,0 0,0 0,9 0,0 0,0 0,-9 0,9 0,-9 0,1 0,-1 0,0 0,-9 0,9 0,-9 0,0 0,9 0,0 0,0 0,1 9,-1-9,0 0,-9 0,9 0,-9 0,-9 0,9 0,1 0,-10 0,9 0,0 0,9 0,0 0,9 0,0 0,0 0,-9 0,0 0,1 0,-1 0,0 0,0 0,0 0,0 0,0 0,9 0,-9 0,9 0,0 0,0 0,1 0,-1 0,9 0,0 0,0 0,0 0,0 0,0 0,0 0,0 0,0 0,0 0,9 0,0 0,0 0,0 0,-9 0,9 0,0 0,0 0,0 0,0 0,0 0,0 0,0 0,0 0,0 0,0 0,0 0,-9 0,-9 0,0 0,18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39.457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7444 8046 0,'0'0'0,"0"0"16,0 0-16,0 0 15,0 0 1,0 0-16,0 0 16,0 0-1,0 0-15,0 0 16,0 0-1,-27 0-15,27 0 16,0 0-16,-27 0 16,27 0-1,-27 0-15,27 0 16,-35-9 0,35 9-16,-36 0 15,36 0-15,-36 0 16,36 0-1,-45-9-15,45 9 16,-45 0 0,18-9-16,27 9 15,-45 0-15,19 0 16,-1 0 0,0 0-16,27 0 15,-36 0 1,36 0-16,-45-9 15,45 9-15,-45 0 16,18 0 0,0-9-16,0 9 15,1 0-15,-1 0 16,0 0 0,0 0-16,0 0 15,0 0 1,0-9-16,-9 9 15,0 0 1,9 0-16,-8 0 16,-1 0-16,0-9 15,0 9 1,0 0-16,0 0 16,-9-9-1,9 9-15,1 0 16,-1 0-16,0 0 15,0 0 1,0 0-16,0 0 16,0 0-1,-9 0-15,1 0 16,-1 0-16,-9 0 16,9 0-1,0 0-15,0 0 16,1 0-1,-1 0-15,-9 0 16,9 0-16,0 0 16,0 0-1,1 0-15,8 0 16,0 0 0,0 0-16,0 0 15,0 0 1,0 0-16,0 0 15,1 0-15,-1 0 16,0 0 0,0 0-16,0 0 15,0 0-15,0 0 16,0 0 0,1 0-16,-1 0 15,0 0 1,0 0-16,0 0 15,0 0 1,0 0-16,9 0 16,0 0-16,1 0 15,-1 0 1,0 0-16,0 0 16,0 0-1,27 0-15,-45 0 16,18 0-16,0 0 15,0 0 1,0 0-16,27 0 16,-35 0-1,35 0-15,-36 0 16,36 0-16,-36 0 16,36 0-1,-27 0-15,27 0 16,0 0-1,-27 0-15,27 0 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42.627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3695 8514 0,'0'0'16,"0"0"0,0 0-16,0 0 15,0 0 1,0 0-16,0 0 16,0 0-16,0 0 15,0 0 1,0 0-16,-27 0 15,27 0 1,-27 0-16,27 0 16,-35 0-16,35 0 15,-45 0 1,18 0-16,0 0 16,0 0-1,0 0-15,0 0 16,-9 0-16,0 0 15,-8 0 1,-1 0-16,9 0 16,0 0-1,-9 0-15,0 0 16,9 0 0,0 0-16,1 0 15,-1 0-15,-9 0 16,9 9-1,0-9-15,0 0 16,9 0 0,0 0-16,1 0 15,-1 0-15,0 0 16,27 0 0,-45 0-16,18 0 15,0 0-15,0 0 16,0 0-1,0 0-15,-9 0 16,10 0 0,-10 0-16,0 0 15,0 0 1,0 0-16,0 9 16,0-9-16,0 9 15,-8 0 1,-1-9-16,0 9 15,0-9 1,9 0-16,0 0 16,-9 0-16,10 0 15,-1 0 1,0 0-16,0 9 16,0-9-16,0 0 15,0 0 1,0 0-16,1 0 15,-10 0 1,9 0-16,0 0 16,0 0-1,0 0-15,9 0 16,-9 0-16,1 0 16,8 0-1,-9 0-15,0 0 16,0 0-1,9 0-15,0 0 16,0 0-16,-9 0 16,10 0-1,-1 0-15,0 0 16,0 0 0,0 0-16,9 0 15,-9 0 1,-9 0-16,9 0 15,0 0-15,0 0 16,1 0 0,8 0-16,-9 0 15,-9 0-15,36 0 16,-36 0 0,36 0-16,-45 0 15,45 0 1,0 0-16,-27 0 15,27 0 1,0 0-16,-36 0 16,36 0-16,0 0 15,0 0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51.28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14413 7721 0,'0'0'16,"0"0"-16,0 0 16,0 0-1,0 0-15,0 0 16,0 0-16,0 0 16,0 0-1,0 0-15,0 0 16,0 0-1,0 0-15,0 0 16,-27 0 0,27 0-16,-27 0 15,27 0-15,-45 9 16,19 0 0,-1-9-16,-9 0 15,0 0 1,9 0-16,-9 0 15,0 0-15,0 0 16,9 0 0,0 0-16,1 0 15,26 0 1,-36 0-16,36 0 16,0 0-16,0 0 15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58.22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5991 8542 0,'0'0'0,"0"0"0,0 0 16,0 0-1,0 0-15,0 0 16,0 0-16,0 0 15,0 0 1,0 0-16,0 0 16,0 0-1,0 0-15,0 0 16,0 0 0,-27 0-16,27 0 15,0 0-15,-27 0 16,27 0-1,0 0-15,-35 0 16,35 0-16,-36 0 16,36 0-1,-36 0-15,36 0 16,-45 0 0,18 0-16,0 0 15,0 0-15,0 0 16,27 0-1,-45 0-15,45 0 16,-35 0 0,8 0-16,27 0 15,-45 0-15,18 0 16,0 0 0,0 0-16,0-9 15,0 9 1,0 0-16,1 0 15,-1 0-15,0 0 16,0 0 0,0 0-16,0 0 15,0-9 1,0 9-16,0 0 16,0 0-16,0 0 15,1 0 1,-1 0-16,0 0 15,0 0 1,0 0-16,27 0 16,-36 0-1,36 0-15,-36 0 16,36 0-16,-27 0 16,27 0-1,0 0 1,-27 0-16,27 0 15,0 0-15,-27 0 16,27 0-16,0 0 16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04.418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14557 9002 0,'0'0'0,"0"0"16,0 0-16,0 0 15,0 0-15,0 0 16,0 0 0,0 0-16,0 0 15,0 0 1,0 0-16,0 0 16,0 0-1,0 0-15,0 0 16,0 0-16,0 0 15,0 0 1,0 0-16,-27 0 16,27 0-16,0 0 15,-27 0 1,27 0-16,-45 18 16,9-9-1,-9 0-15,-9 0 16,1 0-16,8-9 15,0 9 1,0-9-16,9 9 16,9-9-1,0 0-15,27 0 16,-36 0-16,36 0 16,0 0-1,0 0-15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10.352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2484 9669 0,'0'0'0,"0"0"16,0 0 0,0 0-16,0 0 15,0 0-15,0 0 16,0 0-1,0 0-15,0 0 16,0 0 0,0 0-16,0 0 15,0 0-15,0 0 16,0 0 0,0 0-16,0 0 15,0 0 1,0 0-16,-27 0 15,27 0-15,0 0 16,-35 0 0,35 0-16,-36 0 15,36 0 1,-45 0-16,18 0 16,0 0-16,27 0 15,-45 0 1,45 0-16,-36 0 15,36 0 1,-36 0-16,36 0 16,-35 0-16,35 0 15,-36 0 1,9 0-16,27 0 16,-36 0-1,9 0-15,0 0 16,0 0-16,0 0 15,-9 0 1,10 0-16,-1 0 16,0 0-1,0 0-15,0 0 16,0 0-16,0 0 16,0 0-1,0 0-15,-9 0 16,1 0-1,-1 0-15,0 0 16,0 0-16,9 0 16,0 0-1,0 0-15,0 0 16,0 0 0,0 0-16,1 0 15,-1 0 1,0 0-16,0 0 15,0 0-15,-18 0 16,9 0 0,0 0-16,9 0 15,1 0 1,8 0-16,-18 0 16,9 0-16,0 0 15,0 0 1,27 0-16,-27 0 15,27 0 1,-45 0-16,18 0 16,27 0-16,-36 0 15,10 0 1,26 0-16,-45 0 16,45 0-1,-36 0-15,36 0 16,-36 0-16,36 0 15,-36 0 1,36 0-16,-36 0 16,36 0-1,-27 0-15,27 0 16,0 0-16,-27 0 16,27 0-1,0 0-15,-27 0 16,27 0-1,0 0-15,-17 0 16,17 0 0,0 0-16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18.364"/>
    </inkml:context>
    <inkml:brush xml:id="br0">
      <inkml:brushProperty name="width" value="0.08819" units="cm"/>
      <inkml:brushProperty name="height" value="0.35278" units="cm"/>
      <inkml:brushProperty name="color" value="#D3A1B0"/>
      <inkml:brushProperty name="tip" value="rectangle"/>
      <inkml:brushProperty name="rasterOp" value="maskPen"/>
    </inkml:brush>
  </inkml:definitions>
  <inkml:trace contextRef="#ctx0" brushRef="#br0">14404 9723 0,'0'0'0,"0"0"15,0 0 1,0 0-1,0 0-15,0 0 16,0 0-16,0 0 16,0 0-1,0 0-15,0 0 16,0 0-16,0 0 16,0 0-1,0 0-15,0 0 16,0 0-1,-36 0-15,36 0 16,-45 9-16,18 0 16,1 0-1,-10-9-15,9 0 16,-9 10 0,9-10-16,0 0 15,0 9-15,0-9 16,27 0-1,-36 0-15,36 0 16,-35 0 0,35 0-16,0 0 15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32.445"/>
    </inkml:context>
    <inkml:brush xml:id="br0">
      <inkml:brushProperty name="width" value="0.08819" units="cm"/>
      <inkml:brushProperty name="height" value="0.35278" units="cm"/>
      <inkml:brushProperty name="color" value="#D3A1B0"/>
      <inkml:brushProperty name="tip" value="rectangle"/>
      <inkml:brushProperty name="rasterOp" value="maskPen"/>
    </inkml:brush>
  </inkml:definitions>
  <inkml:trace contextRef="#ctx0" brushRef="#br0">5794 11924 0,'0'0'0,"0"0"0,0 0 16,0 0-16,0 0 16,0 0-1,0 0-15,0 0 16,0 0 0,0 0-16,0 0 15,0 0-15,0 0 16,0 0-1,-27 0-15,27 0 16,0 0 0,-27 0-16,27 0 15,-36 0-15,36 0 16,-36 0 0,36 0-16,-36 0 15,10 0 1,-1 0-16,27 0 15,-36-9 1,9 9-16,0 0 16,0 0-16,0 0 15,0 0 1,0 0-16,0-9 16,1 9-16,-1 0 15,27 0 1,-45 0-16,45 0 15,-36 0 1,36 0-16,-36-9 16,9 9-16,0 0 15,27 0 1,-45-9-16,18 9 16,1 0-1,-1 0-15,0-9 16,0 9-1,0 0-15,0 0 16,0 0-16,0 0 16,0 0-1,0-9-15,1 9 16,-10 0 0,0 0-16,0 0 15,9 0-15,-9 0 16,0 0-1,9 0-15,0 0 16,0 0 0,1 0-16,-1 0 15,0 0-15,0 0 16,0 0 0,-9 0-16,0 0 15,0 0 1,0 0-16,1-9 15,-1 9-15,-9 0 16,0 0 0,9 0-16,0 0 15,-9 0 1,10 0-16,-10 0 16,0 0-16,0 0 15,9 0 1,-9 0-16,9 0 15,1 0 1,-1 0-16,0 0 16,0 0-16,0 0 15,0 0 1,0 0-16,-9 0 16,1-9-1,-1 9-15,-9 0 16,0 0-1,-9 0-15,1 0 16,-1 0-16,0 0 16,0 0-1,0 0-15,10 0 16,-1 0 0,0 0-16,-9 9 15,0-9-15,1 0 16,-10 0-1,0 0-15,0 0 16,1 0 0,-1 0-16,9 0 15,0 0-15,10 0 16,-1 0 0,0 0-16,0 0 15,-9 0 1,1 0-16,-1 0 15,0 0-15,9 0 16,0 0 0,-8 0-16,-1 9 15,9-9 1,-9 0-16,9 0 16,9 0-16,1 0 15,8 0 1,0 0-16,9 0 15,-18 9 1,0-9-16,9 0 16,1 9-16,8-9 15,-18 9 1,18-9-16,0 9 16,-9-9-1,0 9-15,36-9 16,-36 0-16,36 0 15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35.459"/>
    </inkml:context>
    <inkml:brush xml:id="br0">
      <inkml:brushProperty name="width" value="0.08819" units="cm"/>
      <inkml:brushProperty name="height" value="0.35278" units="cm"/>
      <inkml:brushProperty name="color" value="#D3A1B0"/>
      <inkml:brushProperty name="tip" value="rectangle"/>
      <inkml:brushProperty name="rasterOp" value="maskPen"/>
    </inkml:brush>
  </inkml:definitions>
  <inkml:trace contextRef="#ctx0" brushRef="#br0">13364 11338 0,'0'0'16,"0"0"-1,0 0-15,0 0 16,0 0-16,0 0 15,0 0 1,0 0-16,0 0 16,0 0-16,0 0 15,0 0 1,0 0-16,-27 0 16,27 0-1,0 0-15,-36-9 16,36 9-1,-36-9-15,9 9 16,0 0-16,0 0 16,-9 0-1,1 0-15,-1 0 16,0 0-16,0 0 16,0 0-1,0 0-15,0 0 16,0 0-1,1 0-15,-1 0 16,-18 0-16,9 0 16,0 0-1,0 0-15,0 0 16,1 0 0,8 0-16,0 0 15,-9 9-15,-18-9 16,9 0-1,10 0-15,-1 0 16,0 0 0,0 0-16,9 0 15,-9 0 1,1 0-16,-1 0 16,9 0-16,-9 0 15,0 0 1,0 0-16,0 0 15,1 0 1,-1 0-16,0 0 16,0 0-16,-9 0 15,0 0 1,1 0-16,-1 0 16,0 0-1,9 0-15,0 0 16,0 0-16,-8 0 15,8 0 1,0 0-16,0 0 16,0 0-1,0 0-15,1 0 16,-1 0-16,0 0 16,0 0-1,0 0 1,0 0-16,0 0 15,10 0-15,-1 0 16,0 0-16,9 0 16,0 0-1,-9 0-15,9 0 16,-9 0 0,1 0-16,-1 0 15,-9 0-15,0 0 16,-9 0-1,0 0-15,1 0 16,-1 0 0,0 0-16,-9 0 15,0 0 1,1 0-16,-1 0 16,9 0-16,0 0 15,-9 0 1,1 0-16,-1 0 15,0 0 1,0 0-16,0 0 16,1 0-16,-1 0 15,0 0 1,0 0-16,1 0 16,8 0-1,0 0-15,0 0 16,0 0-16,-9 0 15,1 0 1,-1 0-16,0 0 16,0 0-1,1 0-15,8 0 16,-9 0-16,0 0 16,0 0-1,10 0-15,-1 0 16,0 0-1,0 0-15,0 0 16,1 0-16,-10 0 16,0 0-1,9 0-15,0 0 16,9 0 0,1 0-16,8 0 15,0 0-15,0 0 16,0 0-1,0 0-15,0 0 16,1 0 0,8 0-16,0 0 15,0 0-15,0 0 16,0 0 0,27 0-16,-36 0 15,36 0 1,-36 0-16,36 0 15,-27 0 1,27 0-16,0 0 16,-27 0-16,27 0 15,0 0 1,-26 0-16,26 0 16,0 0-16,-27 0 15,27 0 1,0 0-16,0 0 15,0 0 1,0 0-16,0 0 16,0 0-16,0 0 15,0 0 1,0 0-16,0 0 16,0 0-1,0 0-15,0 0 16,0 0-1,0 0-15,0 0 16,0 0-16,0 0 16,-27 0-1,27 0-15,0 0 16,0 0 0,0 0-16,0 0 15,0 0-15,0 0 16,0 0-1,0 0-15,0 0 16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40.205"/>
    </inkml:context>
    <inkml:brush xml:id="br0">
      <inkml:brushProperty name="width" value="0.08819" units="cm"/>
      <inkml:brushProperty name="height" value="0.35278" units="cm"/>
      <inkml:brushProperty name="color" value="#A4ABD7"/>
      <inkml:brushProperty name="tip" value="rectangle"/>
      <inkml:brushProperty name="rasterOp" value="maskPen"/>
    </inkml:brush>
  </inkml:definitions>
  <inkml:trace contextRef="#ctx0" brushRef="#br0">14458 11112 0,'0'0'0,"0"0"15,0 0 1,0 0-16,0 0 15,0 0 1,0 0-16,0 0 16,0 0-16,0 0 15,0 0 1,0 0-16,0 0 16,-36 0-1,36 0-15,-45 0 16,18 0-16,-9 0 15,1 0 1,-1 0-16,-9 10 16,0-1-1,0 0-15,0 0 16,0 0-16,10 0 16,-1-9-1,9 0-15,0 0 16,0 0-16,27 0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44.490"/>
    </inkml:context>
    <inkml:brush xml:id="br0">
      <inkml:brushProperty name="width" value="0.08819" units="cm"/>
      <inkml:brushProperty name="height" value="0.35278" units="cm"/>
      <inkml:brushProperty name="color" value="#FFD54F"/>
      <inkml:brushProperty name="tip" value="rectangle"/>
      <inkml:brushProperty name="rasterOp" value="maskPen"/>
    </inkml:brush>
  </inkml:definitions>
  <inkml:trace contextRef="#ctx0" brushRef="#br0">12817 8867,'0'0,"0"0,0 0,0 0,0 0,0 0,0 0,-9 0,9 0,-9 0,0 0,0 0,0 0,0 0,0 0,0 0,0 0,0 0,0 9,0-9,-9 9,-9 0,-36 0,10-9,-1 0,9 0,9 0,0 9,0 0,-9 0,-26 0,17-9,18-9,36 9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45.206"/>
    </inkml:context>
    <inkml:brush xml:id="br0">
      <inkml:brushProperty name="width" value="0.08819" units="cm"/>
      <inkml:brushProperty name="height" value="0.35278" units="cm"/>
      <inkml:brushProperty name="color" value="#A4ABD7"/>
      <inkml:brushProperty name="tip" value="rectangle"/>
      <inkml:brushProperty name="rasterOp" value="maskPen"/>
    </inkml:brush>
  </inkml:definitions>
  <inkml:trace contextRef="#ctx0" brushRef="#br0">6206 13007 0,'0'0'0,"0"0"0,0 0 15,0 0 1,0 0-16,0 0 16,0 0-1,0 0-15,0 0 16,0 0 0,0 0-16,0 0 15,0 0-15,0 0 16,0 0-1,0 0-15,0 0 16,-26 0 0,26 0-16,-36 0 15,36 0-15,-36 0 16,36 0 0,-36 0-16,9 0 15,0 0 1,0 0-16,0 0 15,-9 0-15,1 0 16,-1 0 0,0 0-16,0 0 15,0 0 1,0 0-16,0 0 16,0 0-16,1 0 15,8 0 1,-9 0-16,9 0 15,0 0 1,-9 0-16,9 0 16,0 0-16,-9 0 15,10 0 1,-10 0-16,9 0 16,0 0-1,-9 0-15,9 0 16,0 0-16,-9 0 15,0 0 1,1 0-16,-1 0 16,-9 0-1,0 0-15,0 0 16,0 0-16,0 0 16,1 0-1,-1 0-15,0 0 16,0 0-1,0 0-15,0 0 16,9 0-16,1 0 16,-1 0-1,0 0-15,0 0 16,0 0 0,-9 0-16,0 0 15,1 0-15,-1 0 16,-9 0-1,9 0-15,0 0 16,0 0 0,-8 0-16,8 0 15,-9 0 1,9 0-16,0 0 16,0 0-16,1 0 15,8 0 1,0 0-16,0 0 15,0 0 1,0 0-16,0 0 16,0 0-16,1 0 15,-1 0 1,0 0-16,-9 0 16,0 0-1,9 0-15,-9 0 16,0 0-16,1-9 15,-1 9 1,0 0-16,-9 0 16,0 0-1,1 0-15,8 0 16,0 0-16,0 0 16,-9 0-1,0 0-15,10 0 16,-1 0-1,0 0-15,0 0 16,0 0-16,-9 0 16,1 0-1,-1 0-15,0 0 16,0 9 0,0-9-16,0 0 15,10 0 1,-1 9-16,0-9 15,-9 0-15,0 0 16,-8 0 0,-1 0-16,9 0 15,0 0 1,0 0-16,0 0 16,1 0-16,-1 0 15,9 0 1,0 0-16,9 0 15,0 0-15,1 0 16,-1 0 0,0 0-16,0 0 15,9 0 1,0 0-16,-9 0 16,9 0-1,-9 0-15,1 0 16,8 0-16,0 0 15,-9 0 1,9 0-16,0 0 16,-18 9-1,18 0-15,27-9 16,0 0-16,-27 0 16,27 0-1,0 0-15,-27 0 16,27 0-1,0 0-15,0 0 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46.700"/>
    </inkml:context>
    <inkml:brush xml:id="br0">
      <inkml:brushProperty name="width" value="0.08819" units="cm"/>
      <inkml:brushProperty name="height" value="0.35278" units="cm"/>
      <inkml:brushProperty name="color" value="#A4ABD7"/>
      <inkml:brushProperty name="tip" value="rectangle"/>
      <inkml:brushProperty name="rasterOp" value="maskPen"/>
    </inkml:brush>
  </inkml:definitions>
  <inkml:trace contextRef="#ctx0" brushRef="#br0">11965 12411 0,'0'0'15,"0"0"-15,0 0 16,0 0-1,0 0-15,0 0 16,0 0 0,0 0-16,0 0 15,-27 0-15,27 0 16,0 0 0,-27 0-16,27 0 15,-27 0 1,0 9-16,0 0 15,-9-9 1,0 0-16,0 9 16,-8-9-1,8 0-15,0 0 16,-9 0-16,0 0 16,0 0-16,0 0 15,-8 0 1,8 0-16,9 0 15,0 0 1,0 0-16,0 0 16,0 0-16,9 0 15,-8 0 1,-1 0-16,9 0 16,-9 0-1,9 0-15,0 0 16,0 0-1,0 0-15,0 0 16,0 0-16,1 0 16,26 0-1,-36 0-15,36 0 16,-36 0 0,36 0-16,0 0 15,-27 0-15,27 0 16,-27 0-1,27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8688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4641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2822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324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0417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5116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256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9818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1227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2512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02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0718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13a3d64ba09_1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13a3d64ba09_1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293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645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758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0976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4143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6107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5312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92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475" y="2927242"/>
            <a:ext cx="9250200" cy="2229968"/>
            <a:chOff x="-6475" y="2927242"/>
            <a:chExt cx="9250200" cy="2229968"/>
          </a:xfrm>
        </p:grpSpPr>
        <p:grpSp>
          <p:nvGrpSpPr>
            <p:cNvPr id="10" name="Google Shape;10;p2"/>
            <p:cNvGrpSpPr/>
            <p:nvPr/>
          </p:nvGrpSpPr>
          <p:grpSpPr>
            <a:xfrm flipH="1">
              <a:off x="5831182" y="2927242"/>
              <a:ext cx="3303413" cy="1672406"/>
              <a:chOff x="-6475" y="2302000"/>
              <a:chExt cx="3303413" cy="18659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>
              <a:off x="-6475" y="2927242"/>
              <a:ext cx="3303413" cy="1672406"/>
              <a:chOff x="-6475" y="2302000"/>
              <a:chExt cx="3303413" cy="18659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" name="Google Shape;28;p2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29" name="Google Shape;29;p2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713225" y="525800"/>
            <a:ext cx="63483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922500" y="3723240"/>
            <a:ext cx="42807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ctrTitle" idx="2"/>
          </p:nvPr>
        </p:nvSpPr>
        <p:spPr>
          <a:xfrm>
            <a:off x="713225" y="992000"/>
            <a:ext cx="5293200" cy="23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9"/>
          <p:cNvGrpSpPr/>
          <p:nvPr/>
        </p:nvGrpSpPr>
        <p:grpSpPr>
          <a:xfrm>
            <a:off x="-6475" y="2927242"/>
            <a:ext cx="9250200" cy="2229968"/>
            <a:chOff x="-6475" y="2927242"/>
            <a:chExt cx="9250200" cy="2229968"/>
          </a:xfrm>
        </p:grpSpPr>
        <p:grpSp>
          <p:nvGrpSpPr>
            <p:cNvPr id="287" name="Google Shape;287;p9"/>
            <p:cNvGrpSpPr/>
            <p:nvPr/>
          </p:nvGrpSpPr>
          <p:grpSpPr>
            <a:xfrm flipH="1">
              <a:off x="5831182" y="2927242"/>
              <a:ext cx="3303413" cy="1672406"/>
              <a:chOff x="-6475" y="2302000"/>
              <a:chExt cx="3303413" cy="1865900"/>
            </a:xfrm>
          </p:grpSpPr>
          <p:sp>
            <p:nvSpPr>
              <p:cNvPr id="288" name="Google Shape;288;p9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9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9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6" name="Google Shape;296;p9"/>
            <p:cNvGrpSpPr/>
            <p:nvPr/>
          </p:nvGrpSpPr>
          <p:grpSpPr>
            <a:xfrm>
              <a:off x="-6475" y="2927242"/>
              <a:ext cx="3303413" cy="1672406"/>
              <a:chOff x="-6475" y="2302000"/>
              <a:chExt cx="3303413" cy="1865900"/>
            </a:xfrm>
          </p:grpSpPr>
          <p:sp>
            <p:nvSpPr>
              <p:cNvPr id="297" name="Google Shape;297;p9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9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9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5" name="Google Shape;305;p9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306" name="Google Shape;306;p9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9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9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8" name="Google Shape;318;p9"/>
          <p:cNvSpPr txBox="1">
            <a:spLocks noGrp="1"/>
          </p:cNvSpPr>
          <p:nvPr>
            <p:ph type="title"/>
          </p:nvPr>
        </p:nvSpPr>
        <p:spPr>
          <a:xfrm>
            <a:off x="713225" y="1472700"/>
            <a:ext cx="44589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9"/>
          <p:cNvSpPr txBox="1">
            <a:spLocks noGrp="1"/>
          </p:cNvSpPr>
          <p:nvPr>
            <p:ph type="subTitle" idx="1"/>
          </p:nvPr>
        </p:nvSpPr>
        <p:spPr>
          <a:xfrm>
            <a:off x="886509" y="2980525"/>
            <a:ext cx="42855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9"/>
          <p:cNvGrpSpPr/>
          <p:nvPr/>
        </p:nvGrpSpPr>
        <p:grpSpPr>
          <a:xfrm>
            <a:off x="1080609" y="-196653"/>
            <a:ext cx="7952267" cy="5135645"/>
            <a:chOff x="1080609" y="-196653"/>
            <a:chExt cx="7952267" cy="5135645"/>
          </a:xfrm>
        </p:grpSpPr>
        <p:sp>
          <p:nvSpPr>
            <p:cNvPr id="321" name="Google Shape;321;p9"/>
            <p:cNvSpPr/>
            <p:nvPr/>
          </p:nvSpPr>
          <p:spPr>
            <a:xfrm rot="1771310">
              <a:off x="8255800" y="-55562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 rot="1771310">
              <a:off x="2431250" y="-133137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 rot="1771310">
              <a:off x="1144063" y="4525663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FFFFFF">
                <a:alpha val="45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4" name="Google Shape;324;p9"/>
            <p:cNvPicPr preferRelativeResize="0"/>
            <p:nvPr/>
          </p:nvPicPr>
          <p:blipFill rotWithShape="1">
            <a:blip r:embed="rId2">
              <a:alphaModFix/>
            </a:blip>
            <a:srcRect l="28959" t="12546" r="12546" b="12546"/>
            <a:stretch/>
          </p:blipFill>
          <p:spPr>
            <a:xfrm rot="10800000">
              <a:off x="8306224" y="1180952"/>
              <a:ext cx="726651" cy="5965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14"/>
          <p:cNvGrpSpPr/>
          <p:nvPr/>
        </p:nvGrpSpPr>
        <p:grpSpPr>
          <a:xfrm>
            <a:off x="-6475" y="2927242"/>
            <a:ext cx="9250200" cy="2229968"/>
            <a:chOff x="-6475" y="2927242"/>
            <a:chExt cx="9250200" cy="2229968"/>
          </a:xfrm>
        </p:grpSpPr>
        <p:grpSp>
          <p:nvGrpSpPr>
            <p:cNvPr id="412" name="Google Shape;412;p14"/>
            <p:cNvGrpSpPr/>
            <p:nvPr/>
          </p:nvGrpSpPr>
          <p:grpSpPr>
            <a:xfrm flipH="1">
              <a:off x="5831182" y="2927242"/>
              <a:ext cx="3303413" cy="1672406"/>
              <a:chOff x="-6475" y="2302000"/>
              <a:chExt cx="3303413" cy="1865900"/>
            </a:xfrm>
          </p:grpSpPr>
          <p:sp>
            <p:nvSpPr>
              <p:cNvPr id="413" name="Google Shape;413;p14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4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14"/>
            <p:cNvGrpSpPr/>
            <p:nvPr/>
          </p:nvGrpSpPr>
          <p:grpSpPr>
            <a:xfrm>
              <a:off x="-6475" y="2927242"/>
              <a:ext cx="3303413" cy="1672406"/>
              <a:chOff x="-6475" y="2302000"/>
              <a:chExt cx="3303413" cy="1865900"/>
            </a:xfrm>
          </p:grpSpPr>
          <p:sp>
            <p:nvSpPr>
              <p:cNvPr id="422" name="Google Shape;422;p14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4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4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" name="Google Shape;430;p14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431" name="Google Shape;431;p14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4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4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4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4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4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4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4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4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4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4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4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43" name="Google Shape;443;p1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1"/>
          </p:nvPr>
        </p:nvSpPr>
        <p:spPr>
          <a:xfrm>
            <a:off x="1622189" y="1992361"/>
            <a:ext cx="2172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subTitle" idx="2"/>
          </p:nvPr>
        </p:nvSpPr>
        <p:spPr>
          <a:xfrm>
            <a:off x="4708930" y="1992361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4"/>
          <p:cNvSpPr txBox="1">
            <a:spLocks noGrp="1"/>
          </p:cNvSpPr>
          <p:nvPr>
            <p:ph type="subTitle" idx="3"/>
          </p:nvPr>
        </p:nvSpPr>
        <p:spPr>
          <a:xfrm>
            <a:off x="3080959" y="3349931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4"/>
          <p:cNvSpPr txBox="1">
            <a:spLocks noGrp="1"/>
          </p:cNvSpPr>
          <p:nvPr>
            <p:ph type="subTitle" idx="4"/>
          </p:nvPr>
        </p:nvSpPr>
        <p:spPr>
          <a:xfrm>
            <a:off x="6171600" y="3349931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4"/>
          <p:cNvSpPr txBox="1">
            <a:spLocks noGrp="1"/>
          </p:cNvSpPr>
          <p:nvPr>
            <p:ph type="title" idx="5" hasCustomPrompt="1"/>
          </p:nvPr>
        </p:nvSpPr>
        <p:spPr>
          <a:xfrm>
            <a:off x="806189" y="1687406"/>
            <a:ext cx="56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9" name="Google Shape;449;p14"/>
          <p:cNvSpPr txBox="1">
            <a:spLocks noGrp="1"/>
          </p:cNvSpPr>
          <p:nvPr>
            <p:ph type="title" idx="6" hasCustomPrompt="1"/>
          </p:nvPr>
        </p:nvSpPr>
        <p:spPr>
          <a:xfrm>
            <a:off x="2360905" y="3057950"/>
            <a:ext cx="557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0" name="Google Shape;450;p14"/>
          <p:cNvSpPr txBox="1">
            <a:spLocks noGrp="1"/>
          </p:cNvSpPr>
          <p:nvPr>
            <p:ph type="title" idx="7" hasCustomPrompt="1"/>
          </p:nvPr>
        </p:nvSpPr>
        <p:spPr>
          <a:xfrm>
            <a:off x="3896472" y="1687406"/>
            <a:ext cx="557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1" name="Google Shape;451;p14"/>
          <p:cNvSpPr txBox="1">
            <a:spLocks noGrp="1"/>
          </p:cNvSpPr>
          <p:nvPr>
            <p:ph type="title" idx="8" hasCustomPrompt="1"/>
          </p:nvPr>
        </p:nvSpPr>
        <p:spPr>
          <a:xfrm>
            <a:off x="5438242" y="3057950"/>
            <a:ext cx="56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2" name="Google Shape;452;p14"/>
          <p:cNvSpPr txBox="1">
            <a:spLocks noGrp="1"/>
          </p:cNvSpPr>
          <p:nvPr>
            <p:ph type="subTitle" idx="9"/>
          </p:nvPr>
        </p:nvSpPr>
        <p:spPr>
          <a:xfrm>
            <a:off x="1622200" y="1687401"/>
            <a:ext cx="2172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453" name="Google Shape;453;p14"/>
          <p:cNvSpPr txBox="1">
            <a:spLocks noGrp="1"/>
          </p:cNvSpPr>
          <p:nvPr>
            <p:ph type="subTitle" idx="13"/>
          </p:nvPr>
        </p:nvSpPr>
        <p:spPr>
          <a:xfrm>
            <a:off x="4708933" y="1687401"/>
            <a:ext cx="217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454" name="Google Shape;454;p14"/>
          <p:cNvSpPr txBox="1">
            <a:spLocks noGrp="1"/>
          </p:cNvSpPr>
          <p:nvPr>
            <p:ph type="subTitle" idx="14"/>
          </p:nvPr>
        </p:nvSpPr>
        <p:spPr>
          <a:xfrm>
            <a:off x="3080959" y="3057950"/>
            <a:ext cx="217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455" name="Google Shape;455;p14"/>
          <p:cNvSpPr txBox="1">
            <a:spLocks noGrp="1"/>
          </p:cNvSpPr>
          <p:nvPr>
            <p:ph type="subTitle" idx="15"/>
          </p:nvPr>
        </p:nvSpPr>
        <p:spPr>
          <a:xfrm>
            <a:off x="6171600" y="3057950"/>
            <a:ext cx="217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grpSp>
        <p:nvGrpSpPr>
          <p:cNvPr id="456" name="Google Shape;456;p14"/>
          <p:cNvGrpSpPr/>
          <p:nvPr/>
        </p:nvGrpSpPr>
        <p:grpSpPr>
          <a:xfrm>
            <a:off x="80771" y="-245678"/>
            <a:ext cx="7920920" cy="5232953"/>
            <a:chOff x="80771" y="-245678"/>
            <a:chExt cx="7920920" cy="5232953"/>
          </a:xfrm>
        </p:grpSpPr>
        <p:sp>
          <p:nvSpPr>
            <p:cNvPr id="457" name="Google Shape;457;p14"/>
            <p:cNvSpPr/>
            <p:nvPr/>
          </p:nvSpPr>
          <p:spPr>
            <a:xfrm rot="1771310">
              <a:off x="144225" y="1014963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 rot="1771310">
              <a:off x="7588300" y="4514088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FFFFFF">
                <a:alpha val="45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59" name="Google Shape;459;p14"/>
            <p:cNvPicPr preferRelativeResize="0"/>
            <p:nvPr/>
          </p:nvPicPr>
          <p:blipFill rotWithShape="1">
            <a:blip r:embed="rId2">
              <a:alphaModFix/>
            </a:blip>
            <a:srcRect l="28959" t="12546" r="12546" b="12546"/>
            <a:stretch/>
          </p:blipFill>
          <p:spPr>
            <a:xfrm rot="10800000">
              <a:off x="4096374" y="4390727"/>
              <a:ext cx="726651" cy="596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0" name="Google Shape;460;p14"/>
            <p:cNvSpPr/>
            <p:nvPr/>
          </p:nvSpPr>
          <p:spPr>
            <a:xfrm rot="1771310">
              <a:off x="4817425" y="-182162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Google Shape;973;p27"/>
          <p:cNvGrpSpPr/>
          <p:nvPr/>
        </p:nvGrpSpPr>
        <p:grpSpPr>
          <a:xfrm>
            <a:off x="-6475" y="2716224"/>
            <a:ext cx="9250200" cy="2440985"/>
            <a:chOff x="-6475" y="2716224"/>
            <a:chExt cx="9250200" cy="2440985"/>
          </a:xfrm>
        </p:grpSpPr>
        <p:grpSp>
          <p:nvGrpSpPr>
            <p:cNvPr id="974" name="Google Shape;974;p27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975" name="Google Shape;975;p27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7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7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7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7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7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7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7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7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7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7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7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7" name="Google Shape;987;p27"/>
            <p:cNvGrpSpPr/>
            <p:nvPr/>
          </p:nvGrpSpPr>
          <p:grpSpPr>
            <a:xfrm>
              <a:off x="-6475" y="2716224"/>
              <a:ext cx="9141070" cy="1893600"/>
              <a:chOff x="-6475" y="2716224"/>
              <a:chExt cx="9141070" cy="1893600"/>
            </a:xfrm>
          </p:grpSpPr>
          <p:sp>
            <p:nvSpPr>
              <p:cNvPr id="988" name="Google Shape;988;p27"/>
              <p:cNvSpPr/>
              <p:nvPr/>
            </p:nvSpPr>
            <p:spPr>
              <a:xfrm flipH="1">
                <a:off x="8835795" y="2937530"/>
                <a:ext cx="298800" cy="1672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 flipH="1">
                <a:off x="8393681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7"/>
              <p:cNvSpPr/>
              <p:nvPr/>
            </p:nvSpPr>
            <p:spPr>
              <a:xfrm flipH="1">
                <a:off x="7951568" y="3330530"/>
                <a:ext cx="298800" cy="1279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7"/>
              <p:cNvSpPr/>
              <p:nvPr/>
            </p:nvSpPr>
            <p:spPr>
              <a:xfrm flipH="1">
                <a:off x="7509454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7"/>
              <p:cNvSpPr/>
              <p:nvPr/>
            </p:nvSpPr>
            <p:spPr>
              <a:xfrm flipH="1">
                <a:off x="7067341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7"/>
              <p:cNvSpPr/>
              <p:nvPr/>
            </p:nvSpPr>
            <p:spPr>
              <a:xfrm flipH="1">
                <a:off x="6625227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7"/>
              <p:cNvSpPr/>
              <p:nvPr/>
            </p:nvSpPr>
            <p:spPr>
              <a:xfrm flipH="1">
                <a:off x="6183114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7"/>
              <p:cNvSpPr/>
              <p:nvPr/>
            </p:nvSpPr>
            <p:spPr>
              <a:xfrm flipH="1">
                <a:off x="5298887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7"/>
              <p:cNvSpPr/>
              <p:nvPr/>
            </p:nvSpPr>
            <p:spPr>
              <a:xfrm>
                <a:off x="-6475" y="2716224"/>
                <a:ext cx="298800" cy="1893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7"/>
              <p:cNvSpPr/>
              <p:nvPr/>
            </p:nvSpPr>
            <p:spPr>
              <a:xfrm>
                <a:off x="435639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877752" y="3330530"/>
                <a:ext cx="298800" cy="1279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1319866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1761979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2204093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2646206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3088320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3530433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4414660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4856773" y="3949130"/>
                <a:ext cx="298800" cy="660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972546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5741000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9" name="Google Shape;1009;p27"/>
          <p:cNvGrpSpPr/>
          <p:nvPr/>
        </p:nvGrpSpPr>
        <p:grpSpPr>
          <a:xfrm>
            <a:off x="-6473" y="337177"/>
            <a:ext cx="9003464" cy="4483123"/>
            <a:chOff x="-6473" y="337177"/>
            <a:chExt cx="9003464" cy="4483123"/>
          </a:xfrm>
        </p:grpSpPr>
        <p:pic>
          <p:nvPicPr>
            <p:cNvPr id="1010" name="Google Shape;1010;p27"/>
            <p:cNvPicPr preferRelativeResize="0"/>
            <p:nvPr/>
          </p:nvPicPr>
          <p:blipFill rotWithShape="1">
            <a:blip r:embed="rId2">
              <a:alphaModFix/>
            </a:blip>
            <a:srcRect l="28959" t="12546" r="12546" b="12546"/>
            <a:stretch/>
          </p:blipFill>
          <p:spPr>
            <a:xfrm rot="10800000">
              <a:off x="-6473" y="4118400"/>
              <a:ext cx="854948" cy="701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11" name="Google Shape;1011;p27"/>
            <p:cNvGrpSpPr/>
            <p:nvPr/>
          </p:nvGrpSpPr>
          <p:grpSpPr>
            <a:xfrm>
              <a:off x="340235" y="337177"/>
              <a:ext cx="745978" cy="516368"/>
              <a:chOff x="923424" y="1580182"/>
              <a:chExt cx="1171264" cy="810752"/>
            </a:xfrm>
          </p:grpSpPr>
          <p:sp>
            <p:nvSpPr>
              <p:cNvPr id="1012" name="Google Shape;1012;p27"/>
              <p:cNvSpPr/>
              <p:nvPr/>
            </p:nvSpPr>
            <p:spPr>
              <a:xfrm>
                <a:off x="923424" y="1782870"/>
                <a:ext cx="468064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4" h="25337" fill="none" extrusionOk="0">
                    <a:moveTo>
                      <a:pt x="21942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4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7"/>
              <p:cNvSpPr/>
              <p:nvPr/>
            </p:nvSpPr>
            <p:spPr>
              <a:xfrm>
                <a:off x="1626624" y="1782870"/>
                <a:ext cx="468064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4" h="25337" fill="none" extrusionOk="0">
                    <a:moveTo>
                      <a:pt x="21940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0" y="25336"/>
                    </a:lnTo>
                    <a:lnTo>
                      <a:pt x="29254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1274896" y="1580182"/>
                <a:ext cx="468096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6" h="25337" fill="none" extrusionOk="0">
                    <a:moveTo>
                      <a:pt x="21942" y="1"/>
                    </a:moveTo>
                    <a:lnTo>
                      <a:pt x="7314" y="1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6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7"/>
              <p:cNvSpPr/>
              <p:nvPr/>
            </p:nvSpPr>
            <p:spPr>
              <a:xfrm>
                <a:off x="1274896" y="1985558"/>
                <a:ext cx="468096" cy="405376"/>
              </a:xfrm>
              <a:custGeom>
                <a:avLst/>
                <a:gdLst/>
                <a:ahLst/>
                <a:cxnLst/>
                <a:rect l="l" t="t" r="r" b="b"/>
                <a:pathLst>
                  <a:path w="29256" h="25336" fill="none" extrusionOk="0">
                    <a:moveTo>
                      <a:pt x="21942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6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6" name="Google Shape;1016;p27"/>
            <p:cNvSpPr/>
            <p:nvPr/>
          </p:nvSpPr>
          <p:spPr>
            <a:xfrm rot="1771310">
              <a:off x="8583600" y="1804538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28"/>
          <p:cNvSpPr/>
          <p:nvPr/>
        </p:nvSpPr>
        <p:spPr>
          <a:xfrm flipH="1">
            <a:off x="5298887" y="4148330"/>
            <a:ext cx="298800" cy="4614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8"/>
          <p:cNvSpPr/>
          <p:nvPr/>
        </p:nvSpPr>
        <p:spPr>
          <a:xfrm>
            <a:off x="3530425" y="4148329"/>
            <a:ext cx="298800" cy="4614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8"/>
          <p:cNvSpPr/>
          <p:nvPr/>
        </p:nvSpPr>
        <p:spPr>
          <a:xfrm>
            <a:off x="4414650" y="4401830"/>
            <a:ext cx="298800" cy="2079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8"/>
          <p:cNvSpPr/>
          <p:nvPr/>
        </p:nvSpPr>
        <p:spPr>
          <a:xfrm>
            <a:off x="4856775" y="4257354"/>
            <a:ext cx="298800" cy="3525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28"/>
          <p:cNvSpPr/>
          <p:nvPr/>
        </p:nvSpPr>
        <p:spPr>
          <a:xfrm>
            <a:off x="3972550" y="4257352"/>
            <a:ext cx="298800" cy="3525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3" name="Google Shape;1023;p28"/>
          <p:cNvGrpSpPr/>
          <p:nvPr/>
        </p:nvGrpSpPr>
        <p:grpSpPr>
          <a:xfrm>
            <a:off x="-6475" y="1955300"/>
            <a:ext cx="9250200" cy="3201909"/>
            <a:chOff x="-6475" y="1955300"/>
            <a:chExt cx="9250200" cy="3201909"/>
          </a:xfrm>
        </p:grpSpPr>
        <p:grpSp>
          <p:nvGrpSpPr>
            <p:cNvPr id="1024" name="Google Shape;1024;p28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1025" name="Google Shape;1025;p28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8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8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8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8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8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28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28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8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8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8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8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37" name="Google Shape;1037;p28"/>
            <p:cNvGrpSpPr/>
            <p:nvPr/>
          </p:nvGrpSpPr>
          <p:grpSpPr>
            <a:xfrm>
              <a:off x="-6475" y="1955300"/>
              <a:ext cx="9141075" cy="2654569"/>
              <a:chOff x="-6475" y="1955300"/>
              <a:chExt cx="9141075" cy="2654569"/>
            </a:xfrm>
          </p:grpSpPr>
          <p:sp>
            <p:nvSpPr>
              <p:cNvPr id="1038" name="Google Shape;1038;p28"/>
              <p:cNvSpPr/>
              <p:nvPr/>
            </p:nvSpPr>
            <p:spPr>
              <a:xfrm flipH="1">
                <a:off x="8835800" y="1955324"/>
                <a:ext cx="298800" cy="2654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8"/>
              <p:cNvSpPr/>
              <p:nvPr/>
            </p:nvSpPr>
            <p:spPr>
              <a:xfrm flipH="1">
                <a:off x="8393675" y="2253901"/>
                <a:ext cx="298800" cy="2355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8"/>
              <p:cNvSpPr/>
              <p:nvPr/>
            </p:nvSpPr>
            <p:spPr>
              <a:xfrm flipH="1">
                <a:off x="7951575" y="2619897"/>
                <a:ext cx="298800" cy="1989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8"/>
              <p:cNvSpPr/>
              <p:nvPr/>
            </p:nvSpPr>
            <p:spPr>
              <a:xfrm flipH="1">
                <a:off x="7509450" y="2985922"/>
                <a:ext cx="298800" cy="1623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8"/>
              <p:cNvSpPr/>
              <p:nvPr/>
            </p:nvSpPr>
            <p:spPr>
              <a:xfrm flipH="1">
                <a:off x="7067350" y="3429010"/>
                <a:ext cx="298800" cy="1180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8"/>
              <p:cNvSpPr/>
              <p:nvPr/>
            </p:nvSpPr>
            <p:spPr>
              <a:xfrm flipH="1">
                <a:off x="6625225" y="3631269"/>
                <a:ext cx="298800" cy="978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8"/>
              <p:cNvSpPr/>
              <p:nvPr/>
            </p:nvSpPr>
            <p:spPr>
              <a:xfrm flipH="1">
                <a:off x="6183125" y="3775752"/>
                <a:ext cx="298800" cy="834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8"/>
              <p:cNvSpPr/>
              <p:nvPr/>
            </p:nvSpPr>
            <p:spPr>
              <a:xfrm>
                <a:off x="-6475" y="1955300"/>
                <a:ext cx="298800" cy="2654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8"/>
              <p:cNvSpPr/>
              <p:nvPr/>
            </p:nvSpPr>
            <p:spPr>
              <a:xfrm>
                <a:off x="435650" y="2253901"/>
                <a:ext cx="298800" cy="2355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8"/>
              <p:cNvSpPr/>
              <p:nvPr/>
            </p:nvSpPr>
            <p:spPr>
              <a:xfrm>
                <a:off x="877750" y="2619897"/>
                <a:ext cx="298800" cy="1989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8"/>
              <p:cNvSpPr/>
              <p:nvPr/>
            </p:nvSpPr>
            <p:spPr>
              <a:xfrm>
                <a:off x="1319875" y="2985922"/>
                <a:ext cx="298800" cy="1623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8"/>
              <p:cNvSpPr/>
              <p:nvPr/>
            </p:nvSpPr>
            <p:spPr>
              <a:xfrm>
                <a:off x="1761975" y="3429001"/>
                <a:ext cx="298800" cy="1180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8"/>
              <p:cNvSpPr/>
              <p:nvPr/>
            </p:nvSpPr>
            <p:spPr>
              <a:xfrm>
                <a:off x="2204100" y="3631269"/>
                <a:ext cx="298800" cy="978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28"/>
              <p:cNvSpPr/>
              <p:nvPr/>
            </p:nvSpPr>
            <p:spPr>
              <a:xfrm>
                <a:off x="2646200" y="3775752"/>
                <a:ext cx="298800" cy="834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8"/>
              <p:cNvSpPr/>
              <p:nvPr/>
            </p:nvSpPr>
            <p:spPr>
              <a:xfrm>
                <a:off x="3088325" y="3949122"/>
                <a:ext cx="298800" cy="660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8"/>
              <p:cNvSpPr/>
              <p:nvPr/>
            </p:nvSpPr>
            <p:spPr>
              <a:xfrm>
                <a:off x="5741001" y="3949122"/>
                <a:ext cx="298800" cy="660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4" name="Google Shape;1054;p28"/>
          <p:cNvGrpSpPr/>
          <p:nvPr/>
        </p:nvGrpSpPr>
        <p:grpSpPr>
          <a:xfrm>
            <a:off x="1344296" y="-3"/>
            <a:ext cx="7921842" cy="5143495"/>
            <a:chOff x="1344296" y="-3"/>
            <a:chExt cx="7921842" cy="5143495"/>
          </a:xfrm>
        </p:grpSpPr>
        <p:pic>
          <p:nvPicPr>
            <p:cNvPr id="1055" name="Google Shape;1055;p28"/>
            <p:cNvPicPr preferRelativeResize="0"/>
            <p:nvPr/>
          </p:nvPicPr>
          <p:blipFill rotWithShape="1">
            <a:blip r:embed="rId2">
              <a:alphaModFix/>
            </a:blip>
            <a:srcRect l="28959" t="12546" r="12546" b="12546"/>
            <a:stretch/>
          </p:blipFill>
          <p:spPr>
            <a:xfrm rot="10800000">
              <a:off x="8344502" y="3058875"/>
              <a:ext cx="854948" cy="701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56" name="Google Shape;1056;p28"/>
            <p:cNvGrpSpPr/>
            <p:nvPr/>
          </p:nvGrpSpPr>
          <p:grpSpPr>
            <a:xfrm>
              <a:off x="8520160" y="433502"/>
              <a:ext cx="745978" cy="516368"/>
              <a:chOff x="923424" y="1580182"/>
              <a:chExt cx="1171264" cy="810752"/>
            </a:xfrm>
          </p:grpSpPr>
          <p:sp>
            <p:nvSpPr>
              <p:cNvPr id="1057" name="Google Shape;1057;p28"/>
              <p:cNvSpPr/>
              <p:nvPr/>
            </p:nvSpPr>
            <p:spPr>
              <a:xfrm>
                <a:off x="923424" y="1782870"/>
                <a:ext cx="468064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4" h="25337" fill="none" extrusionOk="0">
                    <a:moveTo>
                      <a:pt x="21942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4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8"/>
              <p:cNvSpPr/>
              <p:nvPr/>
            </p:nvSpPr>
            <p:spPr>
              <a:xfrm>
                <a:off x="1626624" y="1782870"/>
                <a:ext cx="468064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4" h="25337" fill="none" extrusionOk="0">
                    <a:moveTo>
                      <a:pt x="21940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0" y="25336"/>
                    </a:lnTo>
                    <a:lnTo>
                      <a:pt x="29254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8"/>
              <p:cNvSpPr/>
              <p:nvPr/>
            </p:nvSpPr>
            <p:spPr>
              <a:xfrm>
                <a:off x="1274896" y="1580182"/>
                <a:ext cx="468096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6" h="25337" fill="none" extrusionOk="0">
                    <a:moveTo>
                      <a:pt x="21942" y="1"/>
                    </a:moveTo>
                    <a:lnTo>
                      <a:pt x="7314" y="1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6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8"/>
              <p:cNvSpPr/>
              <p:nvPr/>
            </p:nvSpPr>
            <p:spPr>
              <a:xfrm>
                <a:off x="1274896" y="1985558"/>
                <a:ext cx="468096" cy="405376"/>
              </a:xfrm>
              <a:custGeom>
                <a:avLst/>
                <a:gdLst/>
                <a:ahLst/>
                <a:cxnLst/>
                <a:rect l="l" t="t" r="r" b="b"/>
                <a:pathLst>
                  <a:path w="29256" h="25336" fill="none" extrusionOk="0">
                    <a:moveTo>
                      <a:pt x="21942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6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1" name="Google Shape;1061;p28"/>
            <p:cNvSpPr/>
            <p:nvPr/>
          </p:nvSpPr>
          <p:spPr>
            <a:xfrm rot="1771310">
              <a:off x="2062725" y="63513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8"/>
            <p:cNvSpPr/>
            <p:nvPr/>
          </p:nvSpPr>
          <p:spPr>
            <a:xfrm rot="1771310">
              <a:off x="1407750" y="4730163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FFFFFF">
                <a:alpha val="45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ecular One"/>
              <a:buNone/>
              <a:defRPr sz="35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60" r:id="rId4"/>
    <p:sldLayoutId id="2147483673" r:id="rId5"/>
    <p:sldLayoutId id="214748367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emf"/><Relationship Id="rId18" Type="http://schemas.openxmlformats.org/officeDocument/2006/relationships/customXml" Target="../ink/ink38.xml"/><Relationship Id="rId26" Type="http://schemas.openxmlformats.org/officeDocument/2006/relationships/customXml" Target="../ink/ink42.xml"/><Relationship Id="rId39" Type="http://schemas.openxmlformats.org/officeDocument/2006/relationships/image" Target="../media/image67.emf"/><Relationship Id="rId21" Type="http://schemas.openxmlformats.org/officeDocument/2006/relationships/image" Target="../media/image58.emf"/><Relationship Id="rId34" Type="http://schemas.openxmlformats.org/officeDocument/2006/relationships/customXml" Target="../ink/ink46.xml"/><Relationship Id="rId42" Type="http://schemas.openxmlformats.org/officeDocument/2006/relationships/customXml" Target="../ink/ink50.xml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37.xml"/><Relationship Id="rId20" Type="http://schemas.openxmlformats.org/officeDocument/2006/relationships/customXml" Target="../ink/ink39.xml"/><Relationship Id="rId29" Type="http://schemas.openxmlformats.org/officeDocument/2006/relationships/image" Target="../media/image62.emf"/><Relationship Id="rId41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11" Type="http://schemas.openxmlformats.org/officeDocument/2006/relationships/image" Target="../media/image53.emf"/><Relationship Id="rId24" Type="http://schemas.openxmlformats.org/officeDocument/2006/relationships/customXml" Target="../ink/ink41.xml"/><Relationship Id="rId32" Type="http://schemas.openxmlformats.org/officeDocument/2006/relationships/customXml" Target="../ink/ink45.xml"/><Relationship Id="rId37" Type="http://schemas.openxmlformats.org/officeDocument/2006/relationships/image" Target="../media/image66.emf"/><Relationship Id="rId40" Type="http://schemas.openxmlformats.org/officeDocument/2006/relationships/customXml" Target="../ink/ink49.xml"/><Relationship Id="rId5" Type="http://schemas.openxmlformats.org/officeDocument/2006/relationships/image" Target="../media/image50.emf"/><Relationship Id="rId15" Type="http://schemas.openxmlformats.org/officeDocument/2006/relationships/image" Target="../media/image55.emf"/><Relationship Id="rId23" Type="http://schemas.openxmlformats.org/officeDocument/2006/relationships/image" Target="../media/image59.emf"/><Relationship Id="rId28" Type="http://schemas.openxmlformats.org/officeDocument/2006/relationships/customXml" Target="../ink/ink43.xml"/><Relationship Id="rId36" Type="http://schemas.openxmlformats.org/officeDocument/2006/relationships/customXml" Target="../ink/ink47.xml"/><Relationship Id="rId10" Type="http://schemas.openxmlformats.org/officeDocument/2006/relationships/customXml" Target="../ink/ink34.xml"/><Relationship Id="rId19" Type="http://schemas.openxmlformats.org/officeDocument/2006/relationships/image" Target="../media/image57.emf"/><Relationship Id="rId31" Type="http://schemas.openxmlformats.org/officeDocument/2006/relationships/image" Target="../media/image63.emf"/><Relationship Id="rId4" Type="http://schemas.openxmlformats.org/officeDocument/2006/relationships/customXml" Target="../ink/ink31.xml"/><Relationship Id="rId9" Type="http://schemas.openxmlformats.org/officeDocument/2006/relationships/image" Target="../media/image52.emf"/><Relationship Id="rId14" Type="http://schemas.openxmlformats.org/officeDocument/2006/relationships/customXml" Target="../ink/ink36.xml"/><Relationship Id="rId22" Type="http://schemas.openxmlformats.org/officeDocument/2006/relationships/customXml" Target="../ink/ink40.xml"/><Relationship Id="rId27" Type="http://schemas.openxmlformats.org/officeDocument/2006/relationships/image" Target="../media/image61.emf"/><Relationship Id="rId30" Type="http://schemas.openxmlformats.org/officeDocument/2006/relationships/customXml" Target="../ink/ink44.xml"/><Relationship Id="rId35" Type="http://schemas.openxmlformats.org/officeDocument/2006/relationships/image" Target="../media/image65.emf"/><Relationship Id="rId43" Type="http://schemas.openxmlformats.org/officeDocument/2006/relationships/image" Target="../media/image69.emf"/><Relationship Id="rId8" Type="http://schemas.openxmlformats.org/officeDocument/2006/relationships/customXml" Target="../ink/ink33.xml"/><Relationship Id="rId3" Type="http://schemas.openxmlformats.org/officeDocument/2006/relationships/image" Target="../media/image20.png"/><Relationship Id="rId12" Type="http://schemas.openxmlformats.org/officeDocument/2006/relationships/customXml" Target="../ink/ink35.xml"/><Relationship Id="rId17" Type="http://schemas.openxmlformats.org/officeDocument/2006/relationships/image" Target="../media/image56.emf"/><Relationship Id="rId25" Type="http://schemas.openxmlformats.org/officeDocument/2006/relationships/image" Target="../media/image60.emf"/><Relationship Id="rId33" Type="http://schemas.openxmlformats.org/officeDocument/2006/relationships/image" Target="../media/image64.emf"/><Relationship Id="rId38" Type="http://schemas.openxmlformats.org/officeDocument/2006/relationships/customXml" Target="../ink/ink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emf"/><Relationship Id="rId18" Type="http://schemas.openxmlformats.org/officeDocument/2006/relationships/customXml" Target="../ink/ink57.xml"/><Relationship Id="rId26" Type="http://schemas.openxmlformats.org/officeDocument/2006/relationships/customXml" Target="../ink/ink61.xml"/><Relationship Id="rId39" Type="http://schemas.openxmlformats.org/officeDocument/2006/relationships/image" Target="../media/image86.emf"/><Relationship Id="rId21" Type="http://schemas.openxmlformats.org/officeDocument/2006/relationships/image" Target="../media/image77.emf"/><Relationship Id="rId34" Type="http://schemas.openxmlformats.org/officeDocument/2006/relationships/customXml" Target="../ink/ink65.xml"/><Relationship Id="rId42" Type="http://schemas.openxmlformats.org/officeDocument/2006/relationships/customXml" Target="../ink/ink69.xml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56.xml"/><Relationship Id="rId29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1.xml"/><Relationship Id="rId11" Type="http://schemas.openxmlformats.org/officeDocument/2006/relationships/image" Target="../media/image72.emf"/><Relationship Id="rId24" Type="http://schemas.openxmlformats.org/officeDocument/2006/relationships/customXml" Target="../ink/ink60.xml"/><Relationship Id="rId32" Type="http://schemas.openxmlformats.org/officeDocument/2006/relationships/customXml" Target="../ink/ink64.xml"/><Relationship Id="rId37" Type="http://schemas.openxmlformats.org/officeDocument/2006/relationships/image" Target="../media/image85.emf"/><Relationship Id="rId40" Type="http://schemas.openxmlformats.org/officeDocument/2006/relationships/customXml" Target="../ink/ink68.xml"/><Relationship Id="rId45" Type="http://schemas.openxmlformats.org/officeDocument/2006/relationships/image" Target="../media/image89.emf"/><Relationship Id="rId5" Type="http://schemas.openxmlformats.org/officeDocument/2006/relationships/image" Target="../media/image25.gif"/><Relationship Id="rId15" Type="http://schemas.openxmlformats.org/officeDocument/2006/relationships/image" Target="../media/image74.emf"/><Relationship Id="rId23" Type="http://schemas.openxmlformats.org/officeDocument/2006/relationships/image" Target="../media/image78.emf"/><Relationship Id="rId28" Type="http://schemas.openxmlformats.org/officeDocument/2006/relationships/customXml" Target="../ink/ink62.xml"/><Relationship Id="rId36" Type="http://schemas.openxmlformats.org/officeDocument/2006/relationships/customXml" Target="../ink/ink66.xml"/><Relationship Id="rId10" Type="http://schemas.openxmlformats.org/officeDocument/2006/relationships/customXml" Target="../ink/ink53.xml"/><Relationship Id="rId19" Type="http://schemas.openxmlformats.org/officeDocument/2006/relationships/image" Target="../media/image76.emf"/><Relationship Id="rId31" Type="http://schemas.openxmlformats.org/officeDocument/2006/relationships/image" Target="../media/image82.emf"/><Relationship Id="rId44" Type="http://schemas.openxmlformats.org/officeDocument/2006/relationships/customXml" Target="../ink/ink70.xml"/><Relationship Id="rId4" Type="http://schemas.openxmlformats.org/officeDocument/2006/relationships/image" Target="../media/image24.png"/><Relationship Id="rId9" Type="http://schemas.openxmlformats.org/officeDocument/2006/relationships/image" Target="../media/image71.emf"/><Relationship Id="rId14" Type="http://schemas.openxmlformats.org/officeDocument/2006/relationships/customXml" Target="../ink/ink55.xml"/><Relationship Id="rId22" Type="http://schemas.openxmlformats.org/officeDocument/2006/relationships/customXml" Target="../ink/ink59.xml"/><Relationship Id="rId27" Type="http://schemas.openxmlformats.org/officeDocument/2006/relationships/image" Target="../media/image80.emf"/><Relationship Id="rId30" Type="http://schemas.openxmlformats.org/officeDocument/2006/relationships/customXml" Target="../ink/ink63.xml"/><Relationship Id="rId35" Type="http://schemas.openxmlformats.org/officeDocument/2006/relationships/image" Target="../media/image84.emf"/><Relationship Id="rId43" Type="http://schemas.openxmlformats.org/officeDocument/2006/relationships/image" Target="../media/image88.emf"/><Relationship Id="rId8" Type="http://schemas.openxmlformats.org/officeDocument/2006/relationships/customXml" Target="../ink/ink52.xml"/><Relationship Id="rId3" Type="http://schemas.openxmlformats.org/officeDocument/2006/relationships/image" Target="../media/image22.png"/><Relationship Id="rId12" Type="http://schemas.openxmlformats.org/officeDocument/2006/relationships/customXml" Target="../ink/ink54.xml"/><Relationship Id="rId17" Type="http://schemas.openxmlformats.org/officeDocument/2006/relationships/image" Target="../media/image75.emf"/><Relationship Id="rId25" Type="http://schemas.openxmlformats.org/officeDocument/2006/relationships/image" Target="../media/image79.emf"/><Relationship Id="rId33" Type="http://schemas.openxmlformats.org/officeDocument/2006/relationships/image" Target="../media/image83.emf"/><Relationship Id="rId38" Type="http://schemas.openxmlformats.org/officeDocument/2006/relationships/customXml" Target="../ink/ink67.xml"/><Relationship Id="rId20" Type="http://schemas.openxmlformats.org/officeDocument/2006/relationships/customXml" Target="../ink/ink58.xml"/><Relationship Id="rId41" Type="http://schemas.openxmlformats.org/officeDocument/2006/relationships/image" Target="../media/image8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emf"/><Relationship Id="rId18" Type="http://schemas.openxmlformats.org/officeDocument/2006/relationships/customXml" Target="../ink/ink78.xml"/><Relationship Id="rId26" Type="http://schemas.openxmlformats.org/officeDocument/2006/relationships/customXml" Target="../ink/ink82.xml"/><Relationship Id="rId39" Type="http://schemas.openxmlformats.org/officeDocument/2006/relationships/image" Target="../media/image107.emf"/><Relationship Id="rId21" Type="http://schemas.openxmlformats.org/officeDocument/2006/relationships/image" Target="../media/image98.emf"/><Relationship Id="rId34" Type="http://schemas.openxmlformats.org/officeDocument/2006/relationships/customXml" Target="../ink/ink86.xml"/><Relationship Id="rId42" Type="http://schemas.openxmlformats.org/officeDocument/2006/relationships/customXml" Target="../ink/ink90.xml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77.xml"/><Relationship Id="rId29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2.xml"/><Relationship Id="rId11" Type="http://schemas.openxmlformats.org/officeDocument/2006/relationships/image" Target="../media/image93.emf"/><Relationship Id="rId24" Type="http://schemas.openxmlformats.org/officeDocument/2006/relationships/customXml" Target="../ink/ink81.xml"/><Relationship Id="rId32" Type="http://schemas.openxmlformats.org/officeDocument/2006/relationships/customXml" Target="../ink/ink85.xml"/><Relationship Id="rId37" Type="http://schemas.openxmlformats.org/officeDocument/2006/relationships/image" Target="../media/image106.emf"/><Relationship Id="rId40" Type="http://schemas.openxmlformats.org/officeDocument/2006/relationships/customXml" Target="../ink/ink89.xml"/><Relationship Id="rId45" Type="http://schemas.openxmlformats.org/officeDocument/2006/relationships/image" Target="../media/image110.emf"/><Relationship Id="rId5" Type="http://schemas.openxmlformats.org/officeDocument/2006/relationships/image" Target="../media/image90.emf"/><Relationship Id="rId15" Type="http://schemas.openxmlformats.org/officeDocument/2006/relationships/image" Target="../media/image95.emf"/><Relationship Id="rId23" Type="http://schemas.openxmlformats.org/officeDocument/2006/relationships/image" Target="../media/image99.emf"/><Relationship Id="rId28" Type="http://schemas.openxmlformats.org/officeDocument/2006/relationships/customXml" Target="../ink/ink83.xml"/><Relationship Id="rId36" Type="http://schemas.openxmlformats.org/officeDocument/2006/relationships/customXml" Target="../ink/ink87.xml"/><Relationship Id="rId10" Type="http://schemas.openxmlformats.org/officeDocument/2006/relationships/customXml" Target="../ink/ink74.xml"/><Relationship Id="rId19" Type="http://schemas.openxmlformats.org/officeDocument/2006/relationships/image" Target="../media/image97.emf"/><Relationship Id="rId31" Type="http://schemas.openxmlformats.org/officeDocument/2006/relationships/image" Target="../media/image103.emf"/><Relationship Id="rId44" Type="http://schemas.openxmlformats.org/officeDocument/2006/relationships/customXml" Target="../ink/ink91.xml"/><Relationship Id="rId4" Type="http://schemas.openxmlformats.org/officeDocument/2006/relationships/customXml" Target="../ink/ink71.xml"/><Relationship Id="rId9" Type="http://schemas.openxmlformats.org/officeDocument/2006/relationships/image" Target="../media/image92.emf"/><Relationship Id="rId14" Type="http://schemas.openxmlformats.org/officeDocument/2006/relationships/customXml" Target="../ink/ink76.xml"/><Relationship Id="rId22" Type="http://schemas.openxmlformats.org/officeDocument/2006/relationships/customXml" Target="../ink/ink80.xml"/><Relationship Id="rId27" Type="http://schemas.openxmlformats.org/officeDocument/2006/relationships/image" Target="../media/image101.emf"/><Relationship Id="rId30" Type="http://schemas.openxmlformats.org/officeDocument/2006/relationships/customXml" Target="../ink/ink84.xml"/><Relationship Id="rId35" Type="http://schemas.openxmlformats.org/officeDocument/2006/relationships/image" Target="../media/image105.emf"/><Relationship Id="rId43" Type="http://schemas.openxmlformats.org/officeDocument/2006/relationships/image" Target="../media/image109.emf"/><Relationship Id="rId8" Type="http://schemas.openxmlformats.org/officeDocument/2006/relationships/customXml" Target="../ink/ink73.xml"/><Relationship Id="rId3" Type="http://schemas.openxmlformats.org/officeDocument/2006/relationships/image" Target="../media/image26.png"/><Relationship Id="rId12" Type="http://schemas.openxmlformats.org/officeDocument/2006/relationships/customXml" Target="../ink/ink75.xml"/><Relationship Id="rId17" Type="http://schemas.openxmlformats.org/officeDocument/2006/relationships/image" Target="../media/image96.emf"/><Relationship Id="rId25" Type="http://schemas.openxmlformats.org/officeDocument/2006/relationships/image" Target="../media/image100.emf"/><Relationship Id="rId33" Type="http://schemas.openxmlformats.org/officeDocument/2006/relationships/image" Target="../media/image104.emf"/><Relationship Id="rId38" Type="http://schemas.openxmlformats.org/officeDocument/2006/relationships/customXml" Target="../ink/ink88.xml"/><Relationship Id="rId20" Type="http://schemas.openxmlformats.org/officeDocument/2006/relationships/customXml" Target="../ink/ink79.xml"/><Relationship Id="rId41" Type="http://schemas.openxmlformats.org/officeDocument/2006/relationships/image" Target="../media/image10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.xml"/><Relationship Id="rId21" Type="http://schemas.openxmlformats.org/officeDocument/2006/relationships/image" Target="../media/image26.emf"/><Relationship Id="rId34" Type="http://schemas.openxmlformats.org/officeDocument/2006/relationships/customXml" Target="../ink/ink14.xml"/><Relationship Id="rId42" Type="http://schemas.openxmlformats.org/officeDocument/2006/relationships/customXml" Target="../ink/ink18.xml"/><Relationship Id="rId47" Type="http://schemas.openxmlformats.org/officeDocument/2006/relationships/image" Target="../media/image39.emf"/><Relationship Id="rId50" Type="http://schemas.openxmlformats.org/officeDocument/2006/relationships/customXml" Target="../ink/ink22.xml"/><Relationship Id="rId55" Type="http://schemas.openxmlformats.org/officeDocument/2006/relationships/image" Target="../media/image43.emf"/><Relationship Id="rId63" Type="http://schemas.openxmlformats.org/officeDocument/2006/relationships/image" Target="../media/image47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5.xml"/><Relationship Id="rId29" Type="http://schemas.openxmlformats.org/officeDocument/2006/relationships/image" Target="../media/image30.emf"/><Relationship Id="rId11" Type="http://schemas.openxmlformats.org/officeDocument/2006/relationships/image" Target="../media/image21.emf"/><Relationship Id="rId24" Type="http://schemas.openxmlformats.org/officeDocument/2006/relationships/customXml" Target="../ink/ink9.xml"/><Relationship Id="rId32" Type="http://schemas.openxmlformats.org/officeDocument/2006/relationships/customXml" Target="../ink/ink13.xml"/><Relationship Id="rId37" Type="http://schemas.openxmlformats.org/officeDocument/2006/relationships/image" Target="../media/image34.emf"/><Relationship Id="rId40" Type="http://schemas.openxmlformats.org/officeDocument/2006/relationships/customXml" Target="../ink/ink17.xml"/><Relationship Id="rId45" Type="http://schemas.openxmlformats.org/officeDocument/2006/relationships/image" Target="../media/image38.emf"/><Relationship Id="rId53" Type="http://schemas.openxmlformats.org/officeDocument/2006/relationships/image" Target="../media/image42.emf"/><Relationship Id="rId58" Type="http://schemas.openxmlformats.org/officeDocument/2006/relationships/customXml" Target="../ink/ink26.xml"/><Relationship Id="rId66" Type="http://schemas.openxmlformats.org/officeDocument/2006/relationships/customXml" Target="../ink/ink30.xml"/><Relationship Id="rId5" Type="http://schemas.openxmlformats.org/officeDocument/2006/relationships/image" Target="../media/image17.png"/><Relationship Id="rId61" Type="http://schemas.openxmlformats.org/officeDocument/2006/relationships/image" Target="../media/image46.emf"/><Relationship Id="rId19" Type="http://schemas.openxmlformats.org/officeDocument/2006/relationships/image" Target="../media/image25.emf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29.emf"/><Relationship Id="rId30" Type="http://schemas.openxmlformats.org/officeDocument/2006/relationships/customXml" Target="../ink/ink12.xml"/><Relationship Id="rId35" Type="http://schemas.openxmlformats.org/officeDocument/2006/relationships/image" Target="../media/image33.emf"/><Relationship Id="rId43" Type="http://schemas.openxmlformats.org/officeDocument/2006/relationships/image" Target="../media/image37.emf"/><Relationship Id="rId48" Type="http://schemas.openxmlformats.org/officeDocument/2006/relationships/customXml" Target="../ink/ink21.xml"/><Relationship Id="rId56" Type="http://schemas.openxmlformats.org/officeDocument/2006/relationships/customXml" Target="../ink/ink25.xml"/><Relationship Id="rId64" Type="http://schemas.openxmlformats.org/officeDocument/2006/relationships/customXml" Target="../ink/ink29.xml"/><Relationship Id="rId8" Type="http://schemas.openxmlformats.org/officeDocument/2006/relationships/customXml" Target="../ink/ink1.xml"/><Relationship Id="rId51" Type="http://schemas.openxmlformats.org/officeDocument/2006/relationships/image" Target="../media/image41.emf"/><Relationship Id="rId3" Type="http://schemas.openxmlformats.org/officeDocument/2006/relationships/image" Target="../media/image14.png"/><Relationship Id="rId12" Type="http://schemas.openxmlformats.org/officeDocument/2006/relationships/customXml" Target="../ink/ink3.xml"/><Relationship Id="rId17" Type="http://schemas.openxmlformats.org/officeDocument/2006/relationships/image" Target="../media/image24.emf"/><Relationship Id="rId25" Type="http://schemas.openxmlformats.org/officeDocument/2006/relationships/image" Target="../media/image28.emf"/><Relationship Id="rId33" Type="http://schemas.openxmlformats.org/officeDocument/2006/relationships/image" Target="../media/image32.emf"/><Relationship Id="rId38" Type="http://schemas.openxmlformats.org/officeDocument/2006/relationships/customXml" Target="../ink/ink16.xml"/><Relationship Id="rId46" Type="http://schemas.openxmlformats.org/officeDocument/2006/relationships/customXml" Target="../ink/ink20.xml"/><Relationship Id="rId59" Type="http://schemas.openxmlformats.org/officeDocument/2006/relationships/image" Target="../media/image45.emf"/><Relationship Id="rId67" Type="http://schemas.openxmlformats.org/officeDocument/2006/relationships/image" Target="../media/image49.emf"/><Relationship Id="rId20" Type="http://schemas.openxmlformats.org/officeDocument/2006/relationships/customXml" Target="../ink/ink7.xml"/><Relationship Id="rId41" Type="http://schemas.openxmlformats.org/officeDocument/2006/relationships/image" Target="../media/image36.emf"/><Relationship Id="rId54" Type="http://schemas.openxmlformats.org/officeDocument/2006/relationships/customXml" Target="../ink/ink24.xml"/><Relationship Id="rId62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5" Type="http://schemas.openxmlformats.org/officeDocument/2006/relationships/image" Target="../media/image23.emf"/><Relationship Id="rId23" Type="http://schemas.openxmlformats.org/officeDocument/2006/relationships/image" Target="../media/image27.emf"/><Relationship Id="rId28" Type="http://schemas.openxmlformats.org/officeDocument/2006/relationships/customXml" Target="../ink/ink11.xml"/><Relationship Id="rId36" Type="http://schemas.openxmlformats.org/officeDocument/2006/relationships/customXml" Target="../ink/ink15.xml"/><Relationship Id="rId49" Type="http://schemas.openxmlformats.org/officeDocument/2006/relationships/image" Target="../media/image40.emf"/><Relationship Id="rId57" Type="http://schemas.openxmlformats.org/officeDocument/2006/relationships/image" Target="../media/image44.emf"/><Relationship Id="rId10" Type="http://schemas.openxmlformats.org/officeDocument/2006/relationships/customXml" Target="../ink/ink2.xml"/><Relationship Id="rId31" Type="http://schemas.openxmlformats.org/officeDocument/2006/relationships/image" Target="../media/image31.emf"/><Relationship Id="rId44" Type="http://schemas.openxmlformats.org/officeDocument/2006/relationships/customXml" Target="../ink/ink19.xml"/><Relationship Id="rId52" Type="http://schemas.openxmlformats.org/officeDocument/2006/relationships/customXml" Target="../ink/ink23.xml"/><Relationship Id="rId60" Type="http://schemas.openxmlformats.org/officeDocument/2006/relationships/customXml" Target="../ink/ink27.xml"/><Relationship Id="rId65" Type="http://schemas.openxmlformats.org/officeDocument/2006/relationships/image" Target="../media/image48.emf"/><Relationship Id="rId4" Type="http://schemas.openxmlformats.org/officeDocument/2006/relationships/image" Target="../media/image15.png"/><Relationship Id="rId9" Type="http://schemas.openxmlformats.org/officeDocument/2006/relationships/image" Target="../media/image20.emf"/><Relationship Id="rId13" Type="http://schemas.openxmlformats.org/officeDocument/2006/relationships/image" Target="../media/image22.emf"/><Relationship Id="rId18" Type="http://schemas.openxmlformats.org/officeDocument/2006/relationships/customXml" Target="../ink/ink6.xml"/><Relationship Id="rId39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32"/>
          <p:cNvSpPr txBox="1">
            <a:spLocks noGrp="1"/>
          </p:cNvSpPr>
          <p:nvPr>
            <p:ph type="ctrTitle" idx="2"/>
          </p:nvPr>
        </p:nvSpPr>
        <p:spPr>
          <a:xfrm>
            <a:off x="428343" y="1397079"/>
            <a:ext cx="6126522" cy="1948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800" u="sng" dirty="0">
                <a:solidFill>
                  <a:schemeClr val="tx1"/>
                </a:solidFill>
              </a:rPr>
              <a:t>Unit 3 – Reading 2</a:t>
            </a:r>
            <a:br>
              <a:rPr lang="en-US" sz="2800" u="sng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 “A Robot’s Smile”</a:t>
            </a:r>
            <a:r>
              <a:rPr lang="en-US" sz="4000" u="sng" dirty="0">
                <a:solidFill>
                  <a:schemeClr val="tx1"/>
                </a:solidFill>
              </a:rPr>
              <a:t/>
            </a:r>
            <a:br>
              <a:rPr lang="en-US" sz="4000" u="sng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pages 156-159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1074" name="Google Shape;1074;p32"/>
          <p:cNvSpPr/>
          <p:nvPr/>
        </p:nvSpPr>
        <p:spPr>
          <a:xfrm>
            <a:off x="1712046" y="514764"/>
            <a:ext cx="3704319" cy="418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2"/>
          <p:cNvSpPr txBox="1">
            <a:spLocks noGrp="1"/>
          </p:cNvSpPr>
          <p:nvPr>
            <p:ph type="ctrTitle"/>
          </p:nvPr>
        </p:nvSpPr>
        <p:spPr>
          <a:xfrm>
            <a:off x="1819726" y="514764"/>
            <a:ext cx="3820355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sym typeface="Secular One"/>
              </a:rPr>
              <a:t>Reading Comprehension</a:t>
            </a:r>
            <a:endParaRPr dirty="0">
              <a:solidFill>
                <a:schemeClr val="bg1"/>
              </a:solidFill>
              <a:sym typeface="Secular One"/>
            </a:endParaRPr>
          </a:p>
        </p:txBody>
      </p:sp>
      <p:grpSp>
        <p:nvGrpSpPr>
          <p:cNvPr id="1077" name="Google Shape;1077;p32"/>
          <p:cNvGrpSpPr/>
          <p:nvPr/>
        </p:nvGrpSpPr>
        <p:grpSpPr>
          <a:xfrm>
            <a:off x="6255123" y="1735450"/>
            <a:ext cx="2982003" cy="2825777"/>
            <a:chOff x="405994" y="1318049"/>
            <a:chExt cx="3395199" cy="3217326"/>
          </a:xfrm>
        </p:grpSpPr>
        <p:pic>
          <p:nvPicPr>
            <p:cNvPr id="1078" name="Google Shape;1078;p32"/>
            <p:cNvPicPr preferRelativeResize="0"/>
            <p:nvPr/>
          </p:nvPicPr>
          <p:blipFill rotWithShape="1">
            <a:blip r:embed="rId3">
              <a:alphaModFix/>
            </a:blip>
            <a:srcRect t="14449"/>
            <a:stretch/>
          </p:blipFill>
          <p:spPr>
            <a:xfrm>
              <a:off x="405994" y="1318049"/>
              <a:ext cx="3395199" cy="3217326"/>
            </a:xfrm>
            <a:prstGeom prst="rect">
              <a:avLst/>
            </a:prstGeom>
            <a:noFill/>
            <a:ln>
              <a:noFill/>
            </a:ln>
            <a:effectLst>
              <a:outerShdw blurRad="271463" dist="114300" dir="21540000" algn="bl" rotWithShape="0">
                <a:schemeClr val="lt1">
                  <a:alpha val="90000"/>
                </a:schemeClr>
              </a:outerShdw>
            </a:effectLst>
          </p:spPr>
        </p:pic>
        <p:grpSp>
          <p:nvGrpSpPr>
            <p:cNvPr id="1079" name="Google Shape;1079;p32"/>
            <p:cNvGrpSpPr/>
            <p:nvPr/>
          </p:nvGrpSpPr>
          <p:grpSpPr>
            <a:xfrm>
              <a:off x="1873458" y="3693401"/>
              <a:ext cx="848565" cy="408774"/>
              <a:chOff x="1873458" y="3693401"/>
              <a:chExt cx="848565" cy="408774"/>
            </a:xfrm>
          </p:grpSpPr>
          <p:pic>
            <p:nvPicPr>
              <p:cNvPr id="1080" name="Google Shape;1080;p32"/>
              <p:cNvPicPr preferRelativeResize="0"/>
              <p:nvPr/>
            </p:nvPicPr>
            <p:blipFill rotWithShape="1">
              <a:blip r:embed="rId4">
                <a:alphaModFix amt="80000"/>
              </a:blip>
              <a:srcRect t="19048" r="17641"/>
              <a:stretch/>
            </p:blipFill>
            <p:spPr>
              <a:xfrm rot="10800000">
                <a:off x="2552699" y="3795698"/>
                <a:ext cx="169324" cy="1561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0025" dist="19050" dir="5400000" algn="bl" rotWithShape="0">
                  <a:schemeClr val="lt1">
                    <a:alpha val="80000"/>
                  </a:schemeClr>
                </a:outerShdw>
              </a:effectLst>
            </p:spPr>
          </p:pic>
          <p:pic>
            <p:nvPicPr>
              <p:cNvPr id="1081" name="Google Shape;1081;p32"/>
              <p:cNvPicPr preferRelativeResize="0"/>
              <p:nvPr/>
            </p:nvPicPr>
            <p:blipFill rotWithShape="1">
              <a:blip r:embed="rId4">
                <a:alphaModFix amt="80000"/>
              </a:blip>
              <a:srcRect t="19048" r="17641"/>
              <a:stretch/>
            </p:blipFill>
            <p:spPr>
              <a:xfrm rot="10800000">
                <a:off x="2165250" y="3777174"/>
                <a:ext cx="120750" cy="1113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0025" dist="19050" dir="5400000" algn="bl" rotWithShape="0">
                  <a:schemeClr val="lt1">
                    <a:alpha val="80000"/>
                  </a:schemeClr>
                </a:outerShdw>
              </a:effectLst>
            </p:spPr>
          </p:pic>
          <p:pic>
            <p:nvPicPr>
              <p:cNvPr id="1082" name="Google Shape;1082;p32"/>
              <p:cNvPicPr preferRelativeResize="0"/>
              <p:nvPr/>
            </p:nvPicPr>
            <p:blipFill rotWithShape="1">
              <a:blip r:embed="rId4">
                <a:alphaModFix amt="80000"/>
              </a:blip>
              <a:srcRect t="19048" r="17641"/>
              <a:stretch/>
            </p:blipFill>
            <p:spPr>
              <a:xfrm rot="10800000">
                <a:off x="2306998" y="3952399"/>
                <a:ext cx="162452" cy="1497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0025" dist="19050" dir="5400000" algn="bl" rotWithShape="0">
                  <a:schemeClr val="lt1">
                    <a:alpha val="80000"/>
                  </a:schemeClr>
                </a:outerShdw>
              </a:effectLst>
            </p:spPr>
          </p:pic>
          <p:pic>
            <p:nvPicPr>
              <p:cNvPr id="1083" name="Google Shape;1083;p32"/>
              <p:cNvPicPr preferRelativeResize="0"/>
              <p:nvPr/>
            </p:nvPicPr>
            <p:blipFill rotWithShape="1">
              <a:blip r:embed="rId4">
                <a:alphaModFix amt="80000"/>
              </a:blip>
              <a:srcRect t="19048" r="17641"/>
              <a:stretch/>
            </p:blipFill>
            <p:spPr>
              <a:xfrm rot="10800000">
                <a:off x="1873458" y="3693401"/>
                <a:ext cx="164726" cy="1518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0025" dist="19050" dir="5400000" algn="bl" rotWithShape="0">
                  <a:schemeClr val="lt1">
                    <a:alpha val="80000"/>
                  </a:schemeClr>
                </a:outerShdw>
              </a:effectLst>
            </p:spPr>
          </p:pic>
        </p:grpSp>
      </p:grpSp>
      <p:sp>
        <p:nvSpPr>
          <p:cNvPr id="1084" name="Google Shape;1084;p32"/>
          <p:cNvSpPr/>
          <p:nvPr/>
        </p:nvSpPr>
        <p:spPr>
          <a:xfrm>
            <a:off x="7061525" y="598214"/>
            <a:ext cx="1369200" cy="418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Secular One"/>
                <a:ea typeface="Secular One"/>
                <a:cs typeface="Secular One"/>
                <a:sym typeface="Secular One"/>
              </a:rPr>
              <a:t>5th Grade</a:t>
            </a:r>
            <a:endParaRPr dirty="0">
              <a:solidFill>
                <a:schemeClr val="accent1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pic>
        <p:nvPicPr>
          <p:cNvPr id="1085" name="Google Shape;108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2594" y="1141786"/>
            <a:ext cx="1057848" cy="9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32"/>
          <p:cNvPicPr preferRelativeResize="0"/>
          <p:nvPr/>
        </p:nvPicPr>
        <p:blipFill rotWithShape="1">
          <a:blip r:embed="rId6">
            <a:alphaModFix/>
          </a:blip>
          <a:srcRect l="28959" t="12546" r="12546" b="12546"/>
          <a:stretch/>
        </p:blipFill>
        <p:spPr>
          <a:xfrm rot="10800000">
            <a:off x="5416366" y="3413073"/>
            <a:ext cx="854948" cy="70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7" name="Google Shape;1087;p32"/>
          <p:cNvGrpSpPr/>
          <p:nvPr/>
        </p:nvGrpSpPr>
        <p:grpSpPr>
          <a:xfrm>
            <a:off x="8057785" y="1252227"/>
            <a:ext cx="745978" cy="516368"/>
            <a:chOff x="923424" y="1580182"/>
            <a:chExt cx="1171264" cy="810752"/>
          </a:xfrm>
        </p:grpSpPr>
        <p:sp>
          <p:nvSpPr>
            <p:cNvPr id="1088" name="Google Shape;1088;p32"/>
            <p:cNvSpPr/>
            <p:nvPr/>
          </p:nvSpPr>
          <p:spPr>
            <a:xfrm>
              <a:off x="9234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16266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0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0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1274896" y="1580182"/>
              <a:ext cx="468096" cy="405392"/>
            </a:xfrm>
            <a:custGeom>
              <a:avLst/>
              <a:gdLst/>
              <a:ahLst/>
              <a:cxnLst/>
              <a:rect l="l" t="t" r="r" b="b"/>
              <a:pathLst>
                <a:path w="29256" h="25337" fill="none" extrusionOk="0">
                  <a:moveTo>
                    <a:pt x="21942" y="1"/>
                  </a:moveTo>
                  <a:lnTo>
                    <a:pt x="7314" y="1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1274896" y="1985558"/>
              <a:ext cx="468096" cy="405376"/>
            </a:xfrm>
            <a:custGeom>
              <a:avLst/>
              <a:gdLst/>
              <a:ahLst/>
              <a:cxnLst/>
              <a:rect l="l" t="t" r="r" b="b"/>
              <a:pathLst>
                <a:path w="29256" h="25336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32"/>
          <p:cNvSpPr/>
          <p:nvPr/>
        </p:nvSpPr>
        <p:spPr>
          <a:xfrm rot="1771310">
            <a:off x="253375" y="225688"/>
            <a:ext cx="349937" cy="349812"/>
          </a:xfrm>
          <a:custGeom>
            <a:avLst/>
            <a:gdLst/>
            <a:ahLst/>
            <a:cxnLst/>
            <a:rect l="l" t="t" r="r" b="b"/>
            <a:pathLst>
              <a:path w="36610" h="36610" extrusionOk="0">
                <a:moveTo>
                  <a:pt x="36609" y="21428"/>
                </a:moveTo>
                <a:lnTo>
                  <a:pt x="36609" y="15183"/>
                </a:lnTo>
                <a:lnTo>
                  <a:pt x="32092" y="15183"/>
                </a:lnTo>
                <a:cubicBezTo>
                  <a:pt x="31732" y="13592"/>
                  <a:pt x="31102" y="12105"/>
                  <a:pt x="30257" y="10768"/>
                </a:cubicBezTo>
                <a:lnTo>
                  <a:pt x="33456" y="7569"/>
                </a:lnTo>
                <a:lnTo>
                  <a:pt x="29041" y="3154"/>
                </a:lnTo>
                <a:lnTo>
                  <a:pt x="25842" y="6353"/>
                </a:lnTo>
                <a:cubicBezTo>
                  <a:pt x="24505" y="5508"/>
                  <a:pt x="23019" y="4878"/>
                  <a:pt x="21427" y="4519"/>
                </a:cubicBezTo>
                <a:lnTo>
                  <a:pt x="21427" y="1"/>
                </a:lnTo>
                <a:lnTo>
                  <a:pt x="15183" y="1"/>
                </a:lnTo>
                <a:lnTo>
                  <a:pt x="15183" y="4519"/>
                </a:lnTo>
                <a:cubicBezTo>
                  <a:pt x="13591" y="4878"/>
                  <a:pt x="12105" y="5508"/>
                  <a:pt x="10768" y="6353"/>
                </a:cubicBezTo>
                <a:lnTo>
                  <a:pt x="7569" y="3154"/>
                </a:lnTo>
                <a:lnTo>
                  <a:pt x="3154" y="7569"/>
                </a:lnTo>
                <a:lnTo>
                  <a:pt x="6353" y="10768"/>
                </a:lnTo>
                <a:cubicBezTo>
                  <a:pt x="5508" y="12105"/>
                  <a:pt x="4878" y="13592"/>
                  <a:pt x="4519" y="15183"/>
                </a:cubicBezTo>
                <a:lnTo>
                  <a:pt x="1" y="15183"/>
                </a:lnTo>
                <a:lnTo>
                  <a:pt x="1" y="21428"/>
                </a:lnTo>
                <a:lnTo>
                  <a:pt x="4519" y="21428"/>
                </a:lnTo>
                <a:cubicBezTo>
                  <a:pt x="4878" y="23019"/>
                  <a:pt x="5508" y="24505"/>
                  <a:pt x="6353" y="25843"/>
                </a:cubicBezTo>
                <a:lnTo>
                  <a:pt x="3154" y="29042"/>
                </a:lnTo>
                <a:lnTo>
                  <a:pt x="7569" y="33457"/>
                </a:lnTo>
                <a:lnTo>
                  <a:pt x="10768" y="30258"/>
                </a:lnTo>
                <a:cubicBezTo>
                  <a:pt x="12105" y="31103"/>
                  <a:pt x="13591" y="31732"/>
                  <a:pt x="15183" y="32092"/>
                </a:cubicBezTo>
                <a:lnTo>
                  <a:pt x="15183" y="36610"/>
                </a:lnTo>
                <a:lnTo>
                  <a:pt x="21427" y="36610"/>
                </a:lnTo>
                <a:lnTo>
                  <a:pt x="21427" y="32092"/>
                </a:lnTo>
                <a:cubicBezTo>
                  <a:pt x="23019" y="31732"/>
                  <a:pt x="24505" y="31103"/>
                  <a:pt x="25842" y="30258"/>
                </a:cubicBezTo>
                <a:lnTo>
                  <a:pt x="29041" y="33457"/>
                </a:lnTo>
                <a:lnTo>
                  <a:pt x="33456" y="29042"/>
                </a:lnTo>
                <a:lnTo>
                  <a:pt x="30257" y="25843"/>
                </a:lnTo>
                <a:cubicBezTo>
                  <a:pt x="31102" y="24505"/>
                  <a:pt x="31732" y="23019"/>
                  <a:pt x="32092" y="21428"/>
                </a:cubicBezTo>
                <a:close/>
                <a:moveTo>
                  <a:pt x="19650" y="25059"/>
                </a:moveTo>
                <a:cubicBezTo>
                  <a:pt x="14803" y="25978"/>
                  <a:pt x="10633" y="21808"/>
                  <a:pt x="11551" y="16960"/>
                </a:cubicBezTo>
                <a:cubicBezTo>
                  <a:pt x="12064" y="14251"/>
                  <a:pt x="14249" y="12066"/>
                  <a:pt x="16958" y="11551"/>
                </a:cubicBezTo>
                <a:cubicBezTo>
                  <a:pt x="21805" y="10631"/>
                  <a:pt x="25980" y="14805"/>
                  <a:pt x="25059" y="19653"/>
                </a:cubicBezTo>
                <a:cubicBezTo>
                  <a:pt x="24546" y="22362"/>
                  <a:pt x="22359" y="24546"/>
                  <a:pt x="19650" y="25059"/>
                </a:cubicBezTo>
                <a:close/>
              </a:path>
            </a:pathLst>
          </a:custGeom>
          <a:solidFill>
            <a:srgbClr val="A4ABD7">
              <a:alpha val="34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93" t="1462" r="1246" b="1248"/>
          <a:stretch/>
        </p:blipFill>
        <p:spPr>
          <a:xfrm>
            <a:off x="0" y="537882"/>
            <a:ext cx="5812403" cy="45258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0893"/>
            <a:ext cx="142154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P.157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911" y="186889"/>
            <a:ext cx="3381722" cy="1933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Listen to A Robot's Smile pages 156-1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100" end="153591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238860" y="3871255"/>
            <a:ext cx="1158210" cy="1158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67822"/>
          <a:stretch/>
        </p:blipFill>
        <p:spPr>
          <a:xfrm>
            <a:off x="5898426" y="3471386"/>
            <a:ext cx="1329287" cy="978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102" r="66846"/>
          <a:stretch/>
        </p:blipFill>
        <p:spPr>
          <a:xfrm>
            <a:off x="5898426" y="2311343"/>
            <a:ext cx="1324051" cy="978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37040" r="35158"/>
          <a:stretch/>
        </p:blipFill>
        <p:spPr>
          <a:xfrm>
            <a:off x="7379566" y="2311343"/>
            <a:ext cx="1252370" cy="9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0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93" t="1462" r="1246" b="1248"/>
          <a:stretch/>
        </p:blipFill>
        <p:spPr>
          <a:xfrm>
            <a:off x="1" y="537882"/>
            <a:ext cx="4813401" cy="4185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6217"/>
            <a:ext cx="212140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2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2944" y="389033"/>
            <a:ext cx="4271056" cy="46628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1200" b="1" cap="none" spc="0" dirty="0">
                <a:ln/>
                <a:solidFill>
                  <a:srgbClr val="92D050"/>
                </a:solidFill>
                <a:effectLst/>
                <a:latin typeface="Segoe Print" panose="02000600000000000000" pitchFamily="2" charset="0"/>
              </a:rPr>
              <a:t>1. </a:t>
            </a:r>
            <a:r>
              <a:rPr lang="en-US" sz="1200" b="1" dirty="0">
                <a:ln/>
                <a:solidFill>
                  <a:srgbClr val="92D050"/>
                </a:solidFill>
                <a:latin typeface="Segoe Print" panose="02000600000000000000" pitchFamily="2" charset="0"/>
              </a:rPr>
              <a:t>What did </a:t>
            </a:r>
            <a:r>
              <a:rPr lang="en-US" sz="1200" b="1" dirty="0" err="1">
                <a:ln/>
                <a:solidFill>
                  <a:srgbClr val="92D050"/>
                </a:solidFill>
                <a:latin typeface="Segoe Print" panose="02000600000000000000" pitchFamily="2" charset="0"/>
              </a:rPr>
              <a:t>Chimlin</a:t>
            </a:r>
            <a:r>
              <a:rPr lang="en-US" sz="1200" b="1" dirty="0">
                <a:ln/>
                <a:solidFill>
                  <a:srgbClr val="92D050"/>
                </a:solidFill>
                <a:latin typeface="Segoe Print" panose="02000600000000000000" pitchFamily="2" charset="0"/>
              </a:rPr>
              <a:t> and Hana </a:t>
            </a:r>
            <a:r>
              <a:rPr lang="en-US" sz="1200" b="1" dirty="0">
                <a:ln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</a:t>
            </a:r>
            <a:r>
              <a:rPr lang="en-US" sz="1200" b="1" dirty="0">
                <a:ln/>
                <a:solidFill>
                  <a:srgbClr val="92D050"/>
                </a:solidFill>
                <a:latin typeface="Segoe Print" panose="02000600000000000000" pitchFamily="2" charset="0"/>
              </a:rPr>
              <a:t> for the rest of the afternoon?</a:t>
            </a:r>
          </a:p>
          <a:p>
            <a:pPr>
              <a:lnSpc>
                <a:spcPct val="150000"/>
              </a:lnSpc>
            </a:pPr>
            <a:r>
              <a:rPr lang="en-US" sz="1200" b="1" cap="none" spc="0" dirty="0">
                <a:ln/>
                <a:solidFill>
                  <a:schemeClr val="tx2"/>
                </a:solidFill>
                <a:effectLst/>
                <a:latin typeface="Segoe Print" panose="02000600000000000000" pitchFamily="2" charset="0"/>
              </a:rPr>
              <a:t>2. What is the story’s </a:t>
            </a:r>
            <a:r>
              <a:rPr lang="en-US" b="1" cap="none" spc="0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setting</a:t>
            </a:r>
            <a:r>
              <a:rPr lang="en-US" sz="1200" b="1" cap="none" spc="0" dirty="0">
                <a:ln/>
                <a:solidFill>
                  <a:schemeClr val="tx2"/>
                </a:solidFill>
                <a:effectLst/>
                <a:latin typeface="Segoe Print" panose="02000600000000000000" pitchFamily="2" charset="0"/>
              </a:rPr>
              <a:t>? </a:t>
            </a:r>
            <a:r>
              <a:rPr lang="en-US" sz="1200" b="1" u="sng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</a:t>
            </a:r>
            <a:r>
              <a:rPr lang="en-US" sz="1200" b="1" u="sng" cap="none" spc="0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 the future</a:t>
            </a:r>
          </a:p>
          <a:p>
            <a:pPr>
              <a:lnSpc>
                <a:spcPct val="150000"/>
              </a:lnSpc>
            </a:pPr>
            <a:r>
              <a:rPr lang="en-US" sz="1200" b="1" cap="none" spc="0" dirty="0">
                <a:ln/>
                <a:solidFill>
                  <a:schemeClr val="accent3"/>
                </a:solidFill>
                <a:effectLst/>
                <a:latin typeface="Segoe Print" panose="02000600000000000000" pitchFamily="2" charset="0"/>
              </a:rPr>
              <a:t>3. </a:t>
            </a:r>
            <a:r>
              <a:rPr lang="en-US" sz="12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What 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flew</a:t>
            </a:r>
            <a:r>
              <a:rPr lang="en-US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by outside the window during the sunset?</a:t>
            </a:r>
            <a:endParaRPr lang="en-US" sz="1200" b="1" cap="none" spc="0" dirty="0">
              <a:ln/>
              <a:solidFill>
                <a:schemeClr val="accent3"/>
              </a:solidFill>
              <a:effectLst/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4. Why did </a:t>
            </a:r>
            <a:r>
              <a:rPr lang="en-US" sz="1200" b="1" dirty="0" err="1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Chimlin</a:t>
            </a:r>
            <a:r>
              <a:rPr lang="en-US" sz="12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 start to cry?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5. What is </a:t>
            </a:r>
            <a:r>
              <a:rPr lang="en-US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Hana capable of</a:t>
            </a:r>
            <a:r>
              <a:rPr lang="en-US" sz="1200" b="1" dirty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6. What do you think </a:t>
            </a:r>
            <a:r>
              <a:rPr lang="en-US" sz="1200" b="1" dirty="0" err="1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Chimlin</a:t>
            </a:r>
            <a:r>
              <a:rPr lang="en-US" sz="1200" b="1" dirty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 meant by "</a:t>
            </a:r>
            <a:r>
              <a:rPr lang="en-US" b="1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someone real</a:t>
            </a:r>
            <a:r>
              <a:rPr lang="en-US" sz="1200" b="1" dirty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"? </a:t>
            </a:r>
            <a:r>
              <a:rPr lang="en-US" b="1" u="sng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 human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7</a:t>
            </a:r>
            <a:r>
              <a:rPr lang="en-US" sz="1200" b="1" cap="none" spc="0" dirty="0">
                <a:ln/>
                <a:solidFill>
                  <a:schemeClr val="accent4"/>
                </a:solidFill>
                <a:effectLst/>
                <a:latin typeface="Segoe Print" panose="02000600000000000000" pitchFamily="2" charset="0"/>
              </a:rPr>
              <a:t>. How can you tell that Chimlin is a </a:t>
            </a:r>
            <a:r>
              <a:rPr lang="en-US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good friend</a:t>
            </a:r>
            <a:r>
              <a:rPr lang="en-US" sz="1200" b="1" cap="none" spc="0" dirty="0">
                <a:ln/>
                <a:solidFill>
                  <a:schemeClr val="accent4"/>
                </a:solidFill>
                <a:effectLst/>
                <a:latin typeface="Segoe Print" panose="02000600000000000000" pitchFamily="2" charset="0"/>
              </a:rPr>
              <a:t>? </a:t>
            </a:r>
            <a:r>
              <a:rPr lang="en-US" sz="1200" b="1" u="sng" cap="none" spc="0" dirty="0">
                <a:ln/>
                <a:solidFill>
                  <a:schemeClr val="accent4"/>
                </a:solidFill>
                <a:effectLst/>
                <a:latin typeface="Segoe Print" panose="02000600000000000000" pitchFamily="2" charset="0"/>
              </a:rPr>
              <a:t>(</a:t>
            </a:r>
            <a:r>
              <a:rPr lang="en-US" sz="1200" b="1" u="sng" cap="none" spc="0" dirty="0" err="1">
                <a:ln/>
                <a:solidFill>
                  <a:schemeClr val="accent4"/>
                </a:solidFill>
                <a:effectLst/>
                <a:latin typeface="Segoe Print" panose="02000600000000000000" pitchFamily="2" charset="0"/>
              </a:rPr>
              <a:t>Chimlin</a:t>
            </a:r>
            <a:r>
              <a:rPr lang="en-US" sz="1200" b="1" u="sng" cap="none" spc="0" dirty="0">
                <a:ln/>
                <a:solidFill>
                  <a:schemeClr val="accent4"/>
                </a:solidFill>
                <a:effectLst/>
                <a:latin typeface="Segoe Print" panose="02000600000000000000" pitchFamily="2" charset="0"/>
              </a:rPr>
              <a:t> didn</a:t>
            </a:r>
            <a:r>
              <a:rPr lang="en-US" sz="1200" b="1" u="sng" dirty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’t want Hana to see her sad.)</a:t>
            </a:r>
            <a:endParaRPr lang="en-US" sz="1200" b="1" u="sng" cap="none" spc="0" dirty="0">
              <a:ln/>
              <a:solidFill>
                <a:schemeClr val="accent4"/>
              </a:solidFill>
              <a:effectLst/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ln/>
                <a:solidFill>
                  <a:srgbClr val="0996FF"/>
                </a:solidFill>
                <a:latin typeface="Segoe Print" panose="02000600000000000000" pitchFamily="2" charset="0"/>
              </a:rPr>
              <a:t>8. What did </a:t>
            </a:r>
            <a:r>
              <a:rPr lang="en-US" sz="1200" b="1" dirty="0" err="1">
                <a:ln/>
                <a:solidFill>
                  <a:srgbClr val="0996FF"/>
                </a:solidFill>
                <a:latin typeface="Segoe Print" panose="02000600000000000000" pitchFamily="2" charset="0"/>
              </a:rPr>
              <a:t>Chimlin</a:t>
            </a:r>
            <a:r>
              <a:rPr lang="en-US" sz="1200" b="1" dirty="0">
                <a:ln/>
                <a:solidFill>
                  <a:srgbClr val="0996FF"/>
                </a:solidFill>
                <a:latin typeface="Segoe Print" panose="02000600000000000000" pitchFamily="2" charset="0"/>
              </a:rPr>
              <a:t> </a:t>
            </a:r>
            <a:r>
              <a:rPr lang="en-US" b="1" dirty="0">
                <a:ln/>
                <a:solidFill>
                  <a:srgbClr val="099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thank</a:t>
            </a:r>
            <a:r>
              <a:rPr lang="en-US" b="1" dirty="0">
                <a:ln/>
                <a:solidFill>
                  <a:srgbClr val="0996FF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ln/>
                <a:solidFill>
                  <a:srgbClr val="0996FF"/>
                </a:solidFill>
                <a:latin typeface="Segoe Print" panose="02000600000000000000" pitchFamily="2" charset="0"/>
              </a:rPr>
              <a:t>Hana for?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9. What do the following pronouns refer to?</a:t>
            </a:r>
          </a:p>
          <a:p>
            <a:pPr>
              <a:lnSpc>
                <a:spcPct val="150000"/>
              </a:lnSpc>
            </a:pPr>
            <a:r>
              <a:rPr lang="en-US" b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them</a:t>
            </a:r>
            <a:r>
              <a:rPr lang="en-US" b="1" dirty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(line 1) </a:t>
            </a:r>
            <a:r>
              <a:rPr lang="en-US" sz="1200" b="1" u="sng" dirty="0" err="1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Chimlin</a:t>
            </a:r>
            <a:r>
              <a:rPr lang="en-US" sz="1200" b="1" u="sng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and Hana </a:t>
            </a:r>
          </a:p>
          <a:p>
            <a:pPr>
              <a:lnSpc>
                <a:spcPct val="150000"/>
              </a:lnSpc>
            </a:pPr>
            <a:r>
              <a:rPr lang="en-US" b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she</a:t>
            </a:r>
            <a:r>
              <a:rPr lang="en-US" b="1" dirty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(line 4) </a:t>
            </a:r>
            <a:r>
              <a:rPr lang="en-US" sz="1200" b="1" u="sng" dirty="0" err="1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Chimlin</a:t>
            </a:r>
            <a:endParaRPr lang="en-US" sz="1200" b="1" u="sng" dirty="0">
              <a:ln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3179" y="-77672"/>
            <a:ext cx="21916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conflict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4962600" y="584640"/>
              <a:ext cx="187560" cy="16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46760" y="520920"/>
                <a:ext cx="2196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3651840" y="772920"/>
              <a:ext cx="794520" cy="133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36000" y="709200"/>
                <a:ext cx="8262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293760" y="1026000"/>
              <a:ext cx="2619000" cy="327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920" y="962640"/>
                <a:ext cx="26506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/>
              <p14:cNvContentPartPr/>
              <p14:nvPr/>
            </p14:nvContentPartPr>
            <p14:xfrm>
              <a:off x="4936680" y="1168920"/>
              <a:ext cx="171720" cy="19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20840" y="1105560"/>
                <a:ext cx="2034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/>
              <p14:cNvContentPartPr/>
              <p14:nvPr/>
            </p14:nvContentPartPr>
            <p14:xfrm>
              <a:off x="2412000" y="1269720"/>
              <a:ext cx="904320" cy="424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96160" y="1206000"/>
                <a:ext cx="9360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/>
              <p14:cNvContentPartPr/>
              <p14:nvPr/>
            </p14:nvContentPartPr>
            <p14:xfrm>
              <a:off x="4920840" y="1470960"/>
              <a:ext cx="145440" cy="36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05000" y="1407600"/>
                <a:ext cx="1771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/>
              <p14:cNvContentPartPr/>
              <p14:nvPr/>
            </p14:nvContentPartPr>
            <p14:xfrm>
              <a:off x="3296520" y="1987200"/>
              <a:ext cx="1101600" cy="295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80680" y="1923840"/>
                <a:ext cx="11332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/>
              <p14:cNvContentPartPr/>
              <p14:nvPr/>
            </p14:nvContentPartPr>
            <p14:xfrm>
              <a:off x="219600" y="2237400"/>
              <a:ext cx="687960" cy="100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3760" y="2173680"/>
                <a:ext cx="7196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/>
              <p14:cNvContentPartPr/>
              <p14:nvPr/>
            </p14:nvContentPartPr>
            <p14:xfrm>
              <a:off x="4901400" y="2052360"/>
              <a:ext cx="203760" cy="36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85560" y="1988640"/>
                <a:ext cx="23544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/>
              <p14:cNvContentPartPr/>
              <p14:nvPr/>
            </p14:nvContentPartPr>
            <p14:xfrm>
              <a:off x="1336680" y="1980720"/>
              <a:ext cx="1821600" cy="198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20840" y="1917360"/>
                <a:ext cx="18532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/>
              <p14:cNvContentPartPr/>
              <p14:nvPr/>
            </p14:nvContentPartPr>
            <p14:xfrm>
              <a:off x="2428200" y="2961360"/>
              <a:ext cx="1963440" cy="165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12360" y="2898000"/>
                <a:ext cx="19951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/>
              <p14:cNvContentPartPr/>
              <p14:nvPr/>
            </p14:nvContentPartPr>
            <p14:xfrm>
              <a:off x="219600" y="3195360"/>
              <a:ext cx="862560" cy="13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3760" y="3131640"/>
                <a:ext cx="8942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/>
              <p14:cNvContentPartPr/>
              <p14:nvPr/>
            </p14:nvContentPartPr>
            <p14:xfrm>
              <a:off x="4956120" y="2363760"/>
              <a:ext cx="113400" cy="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40280" y="2300400"/>
                <a:ext cx="1450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/>
              <p14:cNvContentPartPr/>
              <p14:nvPr/>
            </p14:nvContentPartPr>
            <p14:xfrm>
              <a:off x="183960" y="2724480"/>
              <a:ext cx="2483280" cy="165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68120" y="2660760"/>
                <a:ext cx="25149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/>
              <p14:cNvContentPartPr/>
              <p14:nvPr/>
            </p14:nvContentPartPr>
            <p14:xfrm>
              <a:off x="3051360" y="3201840"/>
              <a:ext cx="939960" cy="36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035520" y="3138120"/>
                <a:ext cx="97164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Ink 20"/>
              <p14:cNvContentPartPr/>
              <p14:nvPr/>
            </p14:nvContentPartPr>
            <p14:xfrm>
              <a:off x="762120" y="3448440"/>
              <a:ext cx="2011680" cy="1980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46280" y="3385080"/>
                <a:ext cx="204336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Ink 21"/>
              <p14:cNvContentPartPr/>
              <p14:nvPr/>
            </p14:nvContentPartPr>
            <p14:xfrm>
              <a:off x="4894920" y="3886920"/>
              <a:ext cx="200520" cy="165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879080" y="3823200"/>
                <a:ext cx="2322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Ink 22"/>
              <p14:cNvContentPartPr/>
              <p14:nvPr/>
            </p14:nvContentPartPr>
            <p14:xfrm>
              <a:off x="219600" y="3672360"/>
              <a:ext cx="1324080" cy="331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3760" y="3609000"/>
                <a:ext cx="1355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Ink 23"/>
              <p14:cNvContentPartPr/>
              <p14:nvPr/>
            </p14:nvContentPartPr>
            <p14:xfrm>
              <a:off x="3671280" y="3419280"/>
              <a:ext cx="684720" cy="522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655440" y="3355920"/>
                <a:ext cx="7164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Ink 24"/>
              <p14:cNvContentPartPr/>
              <p14:nvPr/>
            </p14:nvContentPartPr>
            <p14:xfrm>
              <a:off x="4949640" y="3292560"/>
              <a:ext cx="155520" cy="68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933800" y="3229200"/>
                <a:ext cx="187200" cy="1339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Rectangle 25"/>
          <p:cNvSpPr/>
          <p:nvPr/>
        </p:nvSpPr>
        <p:spPr>
          <a:xfrm>
            <a:off x="2867226" y="964735"/>
            <a:ext cx="6912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u="sng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(place)</a:t>
            </a:r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7547734" y="826235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u="sng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(time)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88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778" r="3347"/>
          <a:stretch/>
        </p:blipFill>
        <p:spPr>
          <a:xfrm>
            <a:off x="0" y="-13399"/>
            <a:ext cx="5910317" cy="5119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27562" y="0"/>
            <a:ext cx="137119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P.158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12433"/>
          <a:stretch/>
        </p:blipFill>
        <p:spPr>
          <a:xfrm>
            <a:off x="6035694" y="590294"/>
            <a:ext cx="3108306" cy="2010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Listen to A Robot's Smile pages 156-1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789" end="71591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5761864" y="-13399"/>
            <a:ext cx="968053" cy="9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7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63" y="184416"/>
            <a:ext cx="4823175" cy="48231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82986" y="580549"/>
            <a:ext cx="3991857" cy="37856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Do you think, in the future, buildings will have rooms with adjustable tracks that can spin to give people different views?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6975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78" r="3347"/>
          <a:stretch/>
        </p:blipFill>
        <p:spPr>
          <a:xfrm>
            <a:off x="0" y="621792"/>
            <a:ext cx="4848625" cy="4391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2" y="160952"/>
            <a:ext cx="26431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Questions on p.158</a:t>
            </a:r>
          </a:p>
        </p:txBody>
      </p:sp>
      <p:sp>
        <p:nvSpPr>
          <p:cNvPr id="6" name="Oval 5"/>
          <p:cNvSpPr/>
          <p:nvPr/>
        </p:nvSpPr>
        <p:spPr>
          <a:xfrm>
            <a:off x="854927" y="2611791"/>
            <a:ext cx="213094" cy="19852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9454" y="3023020"/>
            <a:ext cx="324010" cy="26339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08261" y="3796889"/>
            <a:ext cx="385952" cy="2912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934225" y="1349255"/>
            <a:ext cx="66949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48252" y="2611791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47456" y="2178975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71213" y="-23714"/>
            <a:ext cx="19431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climax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12979" y="639311"/>
            <a:ext cx="4121248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996FF"/>
                </a:solidFill>
                <a:latin typeface="Segoe Print" panose="02000600000000000000" pitchFamily="2" charset="0"/>
              </a:rPr>
              <a:t>1. What happened when some green lights flashed?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2. What did </a:t>
            </a:r>
            <a:r>
              <a:rPr lang="en-US" sz="1100" b="1" dirty="0" err="1">
                <a:solidFill>
                  <a:schemeClr val="tx2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 shout when the floor started moving?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3. Where was </a:t>
            </a:r>
            <a:r>
              <a:rPr lang="en-US" sz="11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looking when the building stopped moving?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4. What did </a:t>
            </a:r>
            <a:r>
              <a:rPr lang="en-US" sz="1100" b="1" dirty="0" err="1">
                <a:solidFill>
                  <a:schemeClr val="accent4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 notice in the other apartment?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5. How did Hana react when she saw the kid staring at them?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6. What did the boy do when Hana waved her metal hands?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1"/>
                </a:solidFill>
                <a:latin typeface="Segoe Print" panose="02000600000000000000" pitchFamily="2" charset="0"/>
              </a:rPr>
              <a:t>7. Who moved </a:t>
            </a:r>
            <a:r>
              <a:rPr lang="en-US" sz="1100" b="1" dirty="0" err="1">
                <a:solidFill>
                  <a:schemeClr val="accent1"/>
                </a:solidFill>
                <a:latin typeface="Segoe Print" panose="02000600000000000000" pitchFamily="2" charset="0"/>
              </a:rPr>
              <a:t>Chimlin’s</a:t>
            </a:r>
            <a:r>
              <a:rPr lang="en-US" sz="1100" b="1" dirty="0">
                <a:solidFill>
                  <a:schemeClr val="accent1"/>
                </a:solidFill>
                <a:latin typeface="Segoe Print" panose="02000600000000000000" pitchFamily="2" charset="0"/>
              </a:rPr>
              <a:t> room? ____________________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8. How did Hana find a boy the same age as </a:t>
            </a:r>
            <a:r>
              <a:rPr lang="en-US" sz="1100" b="1" dirty="0" err="1">
                <a:solidFill>
                  <a:srgbClr val="BD758B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9. What feature of Elephant Towers allows residents to move their rooms?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10. What can residents do to change their room’s view?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396" y="4076527"/>
            <a:ext cx="997406" cy="99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a cartoon cat is sitting down with its paws crossed and smiling 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80" y="4088161"/>
            <a:ext cx="812339" cy="9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5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78" r="3347"/>
          <a:stretch/>
        </p:blipFill>
        <p:spPr>
          <a:xfrm>
            <a:off x="0" y="621792"/>
            <a:ext cx="4848625" cy="4391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2" y="160952"/>
            <a:ext cx="26431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Questions on p.158</a:t>
            </a:r>
          </a:p>
        </p:txBody>
      </p:sp>
      <p:sp>
        <p:nvSpPr>
          <p:cNvPr id="6" name="Oval 5"/>
          <p:cNvSpPr/>
          <p:nvPr/>
        </p:nvSpPr>
        <p:spPr>
          <a:xfrm>
            <a:off x="854927" y="2611791"/>
            <a:ext cx="213094" cy="19852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9454" y="3023020"/>
            <a:ext cx="324010" cy="26339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08261" y="3796889"/>
            <a:ext cx="385952" cy="2912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934225" y="1349255"/>
            <a:ext cx="66949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48252" y="2611791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47456" y="2178975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71213" y="-23714"/>
            <a:ext cx="19431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climax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12979" y="639311"/>
            <a:ext cx="4121248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996FF"/>
                </a:solidFill>
                <a:latin typeface="Segoe Print" panose="02000600000000000000" pitchFamily="2" charset="0"/>
              </a:rPr>
              <a:t>1. What happened when some green lights flashed?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2. What did </a:t>
            </a:r>
            <a:r>
              <a:rPr lang="en-US" sz="1100" b="1" dirty="0" err="1">
                <a:solidFill>
                  <a:schemeClr val="tx2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 shout when the floor started moving?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3. Where was </a:t>
            </a:r>
            <a:r>
              <a:rPr lang="en-US" sz="11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looking when the building stopped moving?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4. What did </a:t>
            </a:r>
            <a:r>
              <a:rPr lang="en-US" sz="1100" b="1" dirty="0" err="1">
                <a:solidFill>
                  <a:schemeClr val="accent4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 notice in the other apartment?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5. How did Hana react when she saw the kid staring at them?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6. What did the boy do when Hana waved her metal hands?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1"/>
                </a:solidFill>
                <a:latin typeface="Segoe Print" panose="02000600000000000000" pitchFamily="2" charset="0"/>
              </a:rPr>
              <a:t>7. Who moved </a:t>
            </a:r>
            <a:r>
              <a:rPr lang="en-US" sz="1100" b="1" dirty="0" err="1">
                <a:solidFill>
                  <a:schemeClr val="accent1"/>
                </a:solidFill>
                <a:latin typeface="Segoe Print" panose="02000600000000000000" pitchFamily="2" charset="0"/>
              </a:rPr>
              <a:t>Chimlin’s</a:t>
            </a:r>
            <a:r>
              <a:rPr lang="en-US" sz="1100" b="1" dirty="0">
                <a:solidFill>
                  <a:schemeClr val="accent1"/>
                </a:solidFill>
                <a:latin typeface="Segoe Print" panose="02000600000000000000" pitchFamily="2" charset="0"/>
              </a:rPr>
              <a:t> room? ____________________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8. How did Hana find a boy the same age as </a:t>
            </a:r>
            <a:r>
              <a:rPr lang="en-US" sz="1100" b="1" dirty="0" err="1">
                <a:solidFill>
                  <a:srgbClr val="BD758B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9. What feature of Elephant Towers allows residents to move their rooms?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10. What can residents do to change their room’s view?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396" y="4076527"/>
            <a:ext cx="997406" cy="99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a cartoon cat is sitting down with its paws crossed and smiling 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80" y="4088161"/>
            <a:ext cx="812339" cy="9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2797" y="964123"/>
            <a:ext cx="137409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</a:t>
            </a:r>
            <a:r>
              <a:rPr lang="en-US" sz="12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urning around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90853" y="1839676"/>
            <a:ext cx="72648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looking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31841" y="2500571"/>
            <a:ext cx="72648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laughed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9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78" r="3347"/>
          <a:stretch/>
        </p:blipFill>
        <p:spPr>
          <a:xfrm>
            <a:off x="0" y="621792"/>
            <a:ext cx="4848625" cy="4391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2" y="160952"/>
            <a:ext cx="26431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Questions on p.158</a:t>
            </a:r>
          </a:p>
        </p:txBody>
      </p:sp>
      <p:sp>
        <p:nvSpPr>
          <p:cNvPr id="6" name="Oval 5"/>
          <p:cNvSpPr/>
          <p:nvPr/>
        </p:nvSpPr>
        <p:spPr>
          <a:xfrm>
            <a:off x="854927" y="2611791"/>
            <a:ext cx="213094" cy="19852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9454" y="3023020"/>
            <a:ext cx="324010" cy="26339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08261" y="3796889"/>
            <a:ext cx="385952" cy="2912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934225" y="1349255"/>
            <a:ext cx="66949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48252" y="2611791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47456" y="2178975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71213" y="-23714"/>
            <a:ext cx="19431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climax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12979" y="639311"/>
            <a:ext cx="4121248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996FF"/>
                </a:solidFill>
                <a:latin typeface="Segoe Print" panose="02000600000000000000" pitchFamily="2" charset="0"/>
              </a:rPr>
              <a:t>1. What happened when some green lights flashed?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2. What did </a:t>
            </a:r>
            <a:r>
              <a:rPr lang="en-US" sz="1100" b="1" dirty="0" err="1">
                <a:solidFill>
                  <a:schemeClr val="tx2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 shout when the floor started moving?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3. Where was </a:t>
            </a:r>
            <a:r>
              <a:rPr lang="en-US" sz="11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looking when the building stopped moving?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4. What did </a:t>
            </a:r>
            <a:r>
              <a:rPr lang="en-US" sz="1100" b="1" dirty="0" err="1">
                <a:solidFill>
                  <a:schemeClr val="accent4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 notice in the other apartment?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5. How did Hana react when she saw the kid staring at them?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6. What did the boy do when Hana waved her metal hands?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1"/>
                </a:solidFill>
                <a:latin typeface="Segoe Print" panose="02000600000000000000" pitchFamily="2" charset="0"/>
              </a:rPr>
              <a:t>7. Who moved </a:t>
            </a:r>
            <a:r>
              <a:rPr lang="en-US" sz="1100" b="1" dirty="0" err="1">
                <a:solidFill>
                  <a:schemeClr val="accent1"/>
                </a:solidFill>
                <a:latin typeface="Segoe Print" panose="02000600000000000000" pitchFamily="2" charset="0"/>
              </a:rPr>
              <a:t>Chimlin’s</a:t>
            </a:r>
            <a:r>
              <a:rPr lang="en-US" sz="1100" b="1" dirty="0">
                <a:solidFill>
                  <a:schemeClr val="accent1"/>
                </a:solidFill>
                <a:latin typeface="Segoe Print" panose="02000600000000000000" pitchFamily="2" charset="0"/>
              </a:rPr>
              <a:t> room? ____________________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8. How did Hana find a boy the same age as </a:t>
            </a:r>
            <a:r>
              <a:rPr lang="en-US" sz="1100" b="1" dirty="0" err="1">
                <a:solidFill>
                  <a:srgbClr val="BD758B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9. What feature of Elephant Towers allows residents to move their rooms?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10. What can residents do to change their room’s view?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396" y="4076527"/>
            <a:ext cx="997406" cy="99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a cartoon cat is sitting down with its paws crossed and smiling 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80" y="4088161"/>
            <a:ext cx="812339" cy="9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2797" y="964123"/>
            <a:ext cx="137409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</a:t>
            </a:r>
            <a:r>
              <a:rPr lang="en-US" sz="12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urning around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90853" y="1839676"/>
            <a:ext cx="72648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looking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31841" y="2500571"/>
            <a:ext cx="72648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laughed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cxnSp>
        <p:nvCxnSpPr>
          <p:cNvPr id="24" name="Straight Connector 23"/>
          <p:cNvCxnSpPr>
            <a:endCxn id="26" idx="3"/>
          </p:cNvCxnSpPr>
          <p:nvPr/>
        </p:nvCxnSpPr>
        <p:spPr>
          <a:xfrm flipV="1">
            <a:off x="1051581" y="2589196"/>
            <a:ext cx="2936548" cy="21010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909047" y="2371892"/>
            <a:ext cx="540007" cy="25458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7478" y="3023019"/>
            <a:ext cx="357621" cy="26339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95206" y="3041582"/>
            <a:ext cx="28431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493598" y="3633711"/>
            <a:ext cx="755673" cy="26999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9" idx="6"/>
            <a:endCxn id="31" idx="3"/>
          </p:cNvCxnSpPr>
          <p:nvPr/>
        </p:nvCxnSpPr>
        <p:spPr>
          <a:xfrm flipV="1">
            <a:off x="2694213" y="3864164"/>
            <a:ext cx="910051" cy="7836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58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78" r="3347"/>
          <a:stretch/>
        </p:blipFill>
        <p:spPr>
          <a:xfrm>
            <a:off x="0" y="621792"/>
            <a:ext cx="4848625" cy="4391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785" y="69450"/>
            <a:ext cx="192486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34225" y="1349255"/>
            <a:ext cx="66949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48252" y="2611791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47456" y="2178975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71213" y="-23714"/>
            <a:ext cx="19431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climax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12979" y="639311"/>
            <a:ext cx="4121248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996FF"/>
                </a:solidFill>
                <a:latin typeface="Segoe Print" panose="02000600000000000000" pitchFamily="2" charset="0"/>
              </a:rPr>
              <a:t>1. What happened when some green lights flashed?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2. What did </a:t>
            </a:r>
            <a:r>
              <a:rPr lang="en-US" sz="1100" b="1" dirty="0" err="1">
                <a:solidFill>
                  <a:schemeClr val="tx2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 shout when the floor started moving?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3. Where was </a:t>
            </a:r>
            <a:r>
              <a:rPr lang="en-US" sz="11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looking when the building stopped moving?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4. What did </a:t>
            </a:r>
            <a:r>
              <a:rPr lang="en-US" sz="1100" b="1" dirty="0" err="1">
                <a:solidFill>
                  <a:schemeClr val="accent4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 notice in the other apartment?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5. How did Hana react when she saw the kid staring at them?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6. What did the boy do when Hana waved her metal hands?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1"/>
                </a:solidFill>
                <a:latin typeface="Segoe Print" panose="02000600000000000000" pitchFamily="2" charset="0"/>
              </a:rPr>
              <a:t>7. Who moved </a:t>
            </a:r>
            <a:r>
              <a:rPr lang="en-US" sz="1100" b="1" dirty="0" err="1">
                <a:solidFill>
                  <a:schemeClr val="accent1"/>
                </a:solidFill>
                <a:latin typeface="Segoe Print" panose="02000600000000000000" pitchFamily="2" charset="0"/>
              </a:rPr>
              <a:t>Chimlin’s</a:t>
            </a:r>
            <a:r>
              <a:rPr lang="en-US" sz="1100" b="1" dirty="0">
                <a:solidFill>
                  <a:schemeClr val="accent1"/>
                </a:solidFill>
                <a:latin typeface="Segoe Print" panose="02000600000000000000" pitchFamily="2" charset="0"/>
              </a:rPr>
              <a:t> room? ____________________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8. How did Hana find a boy the same age as </a:t>
            </a:r>
            <a:r>
              <a:rPr lang="en-US" sz="1100" b="1" dirty="0" err="1">
                <a:solidFill>
                  <a:srgbClr val="BD758B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9. What feature of Elephant Towers allows residents to move their rooms?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10. What can residents do to change their room’s view?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396" y="4076527"/>
            <a:ext cx="997406" cy="99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a cartoon cat is sitting down with its paws crossed and smiling 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80" y="4088161"/>
            <a:ext cx="812339" cy="9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2797" y="964123"/>
            <a:ext cx="137409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</a:t>
            </a:r>
            <a:r>
              <a:rPr lang="en-US" sz="12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urning around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90853" y="1839676"/>
            <a:ext cx="72648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looking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31841" y="2500571"/>
            <a:ext cx="72648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laughed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4991760" y="834480"/>
              <a:ext cx="194040" cy="10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75920" y="771120"/>
                <a:ext cx="2257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897480" y="1068480"/>
              <a:ext cx="153432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1640" y="1004760"/>
                <a:ext cx="15660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/>
              <p14:cNvContentPartPr/>
              <p14:nvPr/>
            </p14:nvContentPartPr>
            <p14:xfrm>
              <a:off x="4978800" y="1065240"/>
              <a:ext cx="194040" cy="19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62960" y="1001520"/>
                <a:ext cx="2257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/>
              <p14:cNvContentPartPr/>
              <p14:nvPr/>
            </p14:nvContentPartPr>
            <p14:xfrm>
              <a:off x="306720" y="1263240"/>
              <a:ext cx="1195200" cy="36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0880" y="1199520"/>
                <a:ext cx="122688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/>
              <p14:cNvContentPartPr/>
              <p14:nvPr/>
            </p14:nvContentPartPr>
            <p14:xfrm>
              <a:off x="4985280" y="1568520"/>
              <a:ext cx="171360" cy="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69440" y="1504800"/>
                <a:ext cx="203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/>
              <p14:cNvContentPartPr/>
              <p14:nvPr/>
            </p14:nvContentPartPr>
            <p14:xfrm>
              <a:off x="2553840" y="1662480"/>
              <a:ext cx="2202480" cy="360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8000" y="1599120"/>
                <a:ext cx="22341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Ink 19"/>
              <p14:cNvContentPartPr/>
              <p14:nvPr/>
            </p14:nvContentPartPr>
            <p14:xfrm>
              <a:off x="93600" y="1883520"/>
              <a:ext cx="1740600" cy="133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760" y="1819800"/>
                <a:ext cx="17722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/>
              <p14:cNvContentPartPr/>
              <p14:nvPr/>
            </p14:nvContentPartPr>
            <p14:xfrm>
              <a:off x="4943160" y="2062080"/>
              <a:ext cx="232920" cy="165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27320" y="1998360"/>
                <a:ext cx="2646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/>
              <p14:cNvContentPartPr/>
              <p14:nvPr/>
            </p14:nvContentPartPr>
            <p14:xfrm>
              <a:off x="1688760" y="2094480"/>
              <a:ext cx="1834200" cy="230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72920" y="2030760"/>
                <a:ext cx="186588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Ink 24"/>
              <p14:cNvContentPartPr/>
              <p14:nvPr/>
            </p14:nvContentPartPr>
            <p14:xfrm>
              <a:off x="4988520" y="2331360"/>
              <a:ext cx="184320" cy="36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72680" y="2268000"/>
                <a:ext cx="21600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Ink 25"/>
              <p14:cNvContentPartPr/>
              <p14:nvPr/>
            </p14:nvContentPartPr>
            <p14:xfrm>
              <a:off x="219600" y="2286000"/>
              <a:ext cx="3978360" cy="68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3760" y="2222640"/>
                <a:ext cx="40100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Ink 26"/>
              <p14:cNvContentPartPr/>
              <p14:nvPr/>
            </p14:nvContentPartPr>
            <p14:xfrm>
              <a:off x="4991760" y="2808720"/>
              <a:ext cx="171360" cy="262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75920" y="2745360"/>
                <a:ext cx="20304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8" name="Ink 27"/>
              <p14:cNvContentPartPr/>
              <p14:nvPr/>
            </p14:nvContentPartPr>
            <p14:xfrm>
              <a:off x="3955320" y="2516400"/>
              <a:ext cx="746280" cy="360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39480" y="2453040"/>
                <a:ext cx="7779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9" name="Ink 28"/>
              <p14:cNvContentPartPr/>
              <p14:nvPr/>
            </p14:nvContentPartPr>
            <p14:xfrm>
              <a:off x="116280" y="2737440"/>
              <a:ext cx="2341080" cy="165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0440" y="2673720"/>
                <a:ext cx="23727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Ink 29"/>
              <p14:cNvContentPartPr/>
              <p14:nvPr/>
            </p14:nvContentPartPr>
            <p14:xfrm>
              <a:off x="4962600" y="3552480"/>
              <a:ext cx="223200" cy="1980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946760" y="3488760"/>
                <a:ext cx="2548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" name="Ink 30"/>
              <p14:cNvContentPartPr/>
              <p14:nvPr/>
            </p14:nvContentPartPr>
            <p14:xfrm>
              <a:off x="252000" y="3337920"/>
              <a:ext cx="4349520" cy="1368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35800" y="3274560"/>
                <a:ext cx="43815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2" name="Ink 31"/>
              <p14:cNvContentPartPr/>
              <p14:nvPr/>
            </p14:nvContentPartPr>
            <p14:xfrm>
              <a:off x="4965840" y="3821760"/>
              <a:ext cx="194040" cy="360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50000" y="3758400"/>
                <a:ext cx="2257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3" name="Ink 32"/>
              <p14:cNvContentPartPr/>
              <p14:nvPr/>
            </p14:nvContentPartPr>
            <p14:xfrm>
              <a:off x="3625920" y="3552480"/>
              <a:ext cx="1065960" cy="3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610080" y="3488760"/>
                <a:ext cx="10976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4" name="Ink 33"/>
              <p14:cNvContentPartPr/>
              <p14:nvPr/>
            </p14:nvContentPartPr>
            <p14:xfrm>
              <a:off x="1220400" y="3997080"/>
              <a:ext cx="1043280" cy="1692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204560" y="3933720"/>
                <a:ext cx="10749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/>
              <p14:cNvContentPartPr/>
              <p14:nvPr/>
            </p14:nvContentPartPr>
            <p14:xfrm>
              <a:off x="5022017" y="4315144"/>
              <a:ext cx="193675" cy="3175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006177" y="4253055"/>
                <a:ext cx="225354" cy="127353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Rectangle 35"/>
          <p:cNvSpPr/>
          <p:nvPr/>
        </p:nvSpPr>
        <p:spPr>
          <a:xfrm>
            <a:off x="7400457" y="3086358"/>
            <a:ext cx="8130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Hana</a:t>
            </a:r>
          </a:p>
        </p:txBody>
      </p:sp>
    </p:spTree>
    <p:extLst>
      <p:ext uri="{BB962C8B-B14F-4D97-AF65-F5344CB8AC3E}">
        <p14:creationId xmlns:p14="http://schemas.microsoft.com/office/powerpoint/2010/main" val="307241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660982" cy="5165741"/>
          </a:xfrm>
          <a:prstGeom prst="rect">
            <a:avLst/>
          </a:prstGeom>
        </p:spPr>
      </p:pic>
      <p:pic>
        <p:nvPicPr>
          <p:cNvPr id="5" name="Listen to A Robot's Smile pages 156-1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900" end="0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5938597" y="3442606"/>
            <a:ext cx="1496111" cy="1496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239436" y="0"/>
            <a:ext cx="142154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P.159</a:t>
            </a:r>
          </a:p>
        </p:txBody>
      </p:sp>
    </p:spTree>
    <p:extLst>
      <p:ext uri="{BB962C8B-B14F-4D97-AF65-F5344CB8AC3E}">
        <p14:creationId xmlns:p14="http://schemas.microsoft.com/office/powerpoint/2010/main" val="147397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20548" y="147721"/>
            <a:ext cx="205932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Warm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1" y="147721"/>
            <a:ext cx="4790996" cy="47909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04335" y="1034590"/>
            <a:ext cx="4091747" cy="230832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b="1" spc="50" dirty="0">
                <a:ln w="0"/>
                <a:solidFill>
                  <a:srgbClr val="CB91A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What do you think it would feel like to stand on the roof park of Elephant Towers and look out at the sunset?</a:t>
            </a:r>
          </a:p>
        </p:txBody>
      </p:sp>
    </p:spTree>
    <p:extLst>
      <p:ext uri="{BB962C8B-B14F-4D97-AF65-F5344CB8AC3E}">
        <p14:creationId xmlns:p14="http://schemas.microsoft.com/office/powerpoint/2010/main" val="426622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34"/>
          <p:cNvGrpSpPr/>
          <p:nvPr/>
        </p:nvGrpSpPr>
        <p:grpSpPr>
          <a:xfrm>
            <a:off x="1434231" y="2981900"/>
            <a:ext cx="599700" cy="599700"/>
            <a:chOff x="7030339" y="1393551"/>
            <a:chExt cx="599700" cy="599700"/>
          </a:xfrm>
        </p:grpSpPr>
        <p:sp>
          <p:nvSpPr>
            <p:cNvPr id="1135" name="Google Shape;1135;p34"/>
            <p:cNvSpPr/>
            <p:nvPr/>
          </p:nvSpPr>
          <p:spPr>
            <a:xfrm>
              <a:off x="7030339" y="1393551"/>
              <a:ext cx="599700" cy="5997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7071500" y="1434773"/>
              <a:ext cx="517500" cy="5175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34"/>
          <p:cNvGrpSpPr/>
          <p:nvPr/>
        </p:nvGrpSpPr>
        <p:grpSpPr>
          <a:xfrm>
            <a:off x="4462294" y="1644299"/>
            <a:ext cx="599700" cy="599700"/>
            <a:chOff x="7030339" y="1393551"/>
            <a:chExt cx="599700" cy="599700"/>
          </a:xfrm>
        </p:grpSpPr>
        <p:sp>
          <p:nvSpPr>
            <p:cNvPr id="1138" name="Google Shape;1138;p34"/>
            <p:cNvSpPr/>
            <p:nvPr/>
          </p:nvSpPr>
          <p:spPr>
            <a:xfrm>
              <a:off x="7030339" y="1393551"/>
              <a:ext cx="599700" cy="5997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71500" y="1434773"/>
              <a:ext cx="517500" cy="5175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34"/>
          <p:cNvGrpSpPr/>
          <p:nvPr/>
        </p:nvGrpSpPr>
        <p:grpSpPr>
          <a:xfrm>
            <a:off x="787451" y="1611356"/>
            <a:ext cx="599700" cy="599700"/>
            <a:chOff x="7030339" y="1393551"/>
            <a:chExt cx="599700" cy="599700"/>
          </a:xfrm>
        </p:grpSpPr>
        <p:sp>
          <p:nvSpPr>
            <p:cNvPr id="1141" name="Google Shape;1141;p34"/>
            <p:cNvSpPr/>
            <p:nvPr/>
          </p:nvSpPr>
          <p:spPr>
            <a:xfrm>
              <a:off x="7030339" y="1393551"/>
              <a:ext cx="599700" cy="5997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7071500" y="1434773"/>
              <a:ext cx="517500" cy="5175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3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Outcomes</a:t>
            </a:r>
            <a:endParaRPr dirty="0"/>
          </a:p>
        </p:txBody>
      </p:sp>
      <p:sp>
        <p:nvSpPr>
          <p:cNvPr id="1148" name="Google Shape;1148;p34"/>
          <p:cNvSpPr txBox="1">
            <a:spLocks noGrp="1"/>
          </p:cNvSpPr>
          <p:nvPr>
            <p:ph type="title" idx="5"/>
          </p:nvPr>
        </p:nvSpPr>
        <p:spPr>
          <a:xfrm>
            <a:off x="806189" y="1687406"/>
            <a:ext cx="562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149" name="Google Shape;1149;p34"/>
          <p:cNvSpPr txBox="1">
            <a:spLocks noGrp="1"/>
          </p:cNvSpPr>
          <p:nvPr>
            <p:ph type="title" idx="6"/>
          </p:nvPr>
        </p:nvSpPr>
        <p:spPr>
          <a:xfrm>
            <a:off x="1475392" y="3113511"/>
            <a:ext cx="55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151" name="Google Shape;1151;p34"/>
          <p:cNvSpPr txBox="1">
            <a:spLocks noGrp="1"/>
          </p:cNvSpPr>
          <p:nvPr>
            <p:ph type="title" idx="7"/>
          </p:nvPr>
        </p:nvSpPr>
        <p:spPr>
          <a:xfrm>
            <a:off x="4462294" y="1692003"/>
            <a:ext cx="55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1152" name="Google Shape;1152;p34"/>
          <p:cNvPicPr preferRelativeResize="0"/>
          <p:nvPr/>
        </p:nvPicPr>
        <p:blipFill rotWithShape="1">
          <a:blip r:embed="rId3">
            <a:alphaModFix/>
          </a:blip>
          <a:srcRect l="28959" t="12546" r="12546" b="12546"/>
          <a:stretch/>
        </p:blipFill>
        <p:spPr>
          <a:xfrm rot="10800000">
            <a:off x="8001699" y="1985127"/>
            <a:ext cx="726651" cy="596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3" name="Google Shape;1153;p34"/>
          <p:cNvGrpSpPr/>
          <p:nvPr/>
        </p:nvGrpSpPr>
        <p:grpSpPr>
          <a:xfrm>
            <a:off x="7216781" y="619150"/>
            <a:ext cx="1211612" cy="438051"/>
            <a:chOff x="175552" y="1101686"/>
            <a:chExt cx="520944" cy="188336"/>
          </a:xfrm>
        </p:grpSpPr>
        <p:sp>
          <p:nvSpPr>
            <p:cNvPr id="1154" name="Google Shape;1154;p34"/>
            <p:cNvSpPr/>
            <p:nvPr/>
          </p:nvSpPr>
          <p:spPr>
            <a:xfrm>
              <a:off x="175552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24681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31808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389344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460608" y="1101686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3185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60312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674416" y="1101686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175552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4681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31808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389344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460608" y="118141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53185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0312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674416" y="118141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175552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4681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31808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389344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460608" y="126109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53185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60312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674416" y="126109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79" y="180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8" name="Google Shape;1178;p34"/>
          <p:cNvGrpSpPr/>
          <p:nvPr/>
        </p:nvGrpSpPr>
        <p:grpSpPr>
          <a:xfrm>
            <a:off x="713231" y="4173125"/>
            <a:ext cx="1211612" cy="438051"/>
            <a:chOff x="175552" y="1101686"/>
            <a:chExt cx="520944" cy="188336"/>
          </a:xfrm>
        </p:grpSpPr>
        <p:sp>
          <p:nvSpPr>
            <p:cNvPr id="1179" name="Google Shape;1179;p34"/>
            <p:cNvSpPr/>
            <p:nvPr/>
          </p:nvSpPr>
          <p:spPr>
            <a:xfrm>
              <a:off x="175552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24681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31808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389344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460608" y="1101686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53185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60312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674416" y="1101686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175552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24681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31808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389344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460608" y="118141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53185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0312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674416" y="118141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175552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24681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1808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89344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60608" y="126109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53185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60312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674416" y="126109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79" y="180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3" name="Google Shape;1203;p34"/>
          <p:cNvSpPr txBox="1">
            <a:spLocks noGrp="1"/>
          </p:cNvSpPr>
          <p:nvPr>
            <p:ph type="subTitle" idx="9"/>
          </p:nvPr>
        </p:nvSpPr>
        <p:spPr>
          <a:xfrm>
            <a:off x="1475392" y="1151604"/>
            <a:ext cx="2423045" cy="12857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Clr>
                <a:srgbClr val="010002"/>
              </a:buClr>
              <a:buSzPts val="1400"/>
            </a:pP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build</a:t>
            </a:r>
            <a:r>
              <a:rPr lang="en-US" sz="1800" b="1" dirty="0">
                <a:solidFill>
                  <a:srgbClr val="010002"/>
                </a:solidFill>
                <a:latin typeface="Merriweather Sans"/>
                <a:sym typeface="Merriweather Sans"/>
              </a:rPr>
              <a:t> </a:t>
            </a:r>
            <a:r>
              <a:rPr lang="en-US" sz="1800" b="1" dirty="0">
                <a:solidFill>
                  <a:srgbClr val="7D36E0"/>
                </a:solidFill>
                <a:latin typeface="Merriweather Sans"/>
                <a:sym typeface="Merriweather Sans"/>
              </a:rPr>
              <a:t>background knowledge </a:t>
            </a: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about technology 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1204" name="Google Shape;1204;p34"/>
          <p:cNvSpPr txBox="1">
            <a:spLocks noGrp="1"/>
          </p:cNvSpPr>
          <p:nvPr>
            <p:ph type="subTitle" idx="13"/>
          </p:nvPr>
        </p:nvSpPr>
        <p:spPr>
          <a:xfrm>
            <a:off x="5141748" y="1387513"/>
            <a:ext cx="3586602" cy="13790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Clr>
                <a:srgbClr val="010002"/>
              </a:buClr>
              <a:buSzPts val="1400"/>
            </a:pP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relate the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Merriweather Sans"/>
                <a:sym typeface="Merriweather Sans"/>
              </a:rPr>
              <a:t>big question </a:t>
            </a: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of unit 2 and how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Merriweather Sans"/>
                <a:sym typeface="Merriweather Sans"/>
              </a:rPr>
              <a:t>technology can make our lives easier </a:t>
            </a: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to the story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1205" name="Google Shape;1205;p34"/>
          <p:cNvSpPr txBox="1">
            <a:spLocks noGrp="1"/>
          </p:cNvSpPr>
          <p:nvPr>
            <p:ph type="subTitle" idx="14"/>
          </p:nvPr>
        </p:nvSpPr>
        <p:spPr>
          <a:xfrm>
            <a:off x="2033092" y="3072971"/>
            <a:ext cx="2754068" cy="7761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Clr>
                <a:srgbClr val="010002"/>
              </a:buClr>
              <a:buSzPts val="1400"/>
            </a:pP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identify </a:t>
            </a:r>
            <a:r>
              <a:rPr lang="en-US" sz="1800" b="1" dirty="0">
                <a:solidFill>
                  <a:schemeClr val="accent4"/>
                </a:solidFill>
                <a:latin typeface="Merriweather Sans"/>
                <a:sym typeface="Merriweather Sans"/>
              </a:rPr>
              <a:t>literary elements </a:t>
            </a: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and </a:t>
            </a:r>
            <a:r>
              <a:rPr lang="en-US" sz="1800" b="1" dirty="0">
                <a:solidFill>
                  <a:schemeClr val="accent4"/>
                </a:solidFill>
                <a:latin typeface="Merriweather Sans"/>
                <a:sym typeface="Merriweather Sans"/>
              </a:rPr>
              <a:t>main ideas </a:t>
            </a: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while reading </a:t>
            </a:r>
            <a:endParaRPr sz="1600" dirty="0"/>
          </a:p>
        </p:txBody>
      </p:sp>
      <p:grpSp>
        <p:nvGrpSpPr>
          <p:cNvPr id="1207" name="Google Shape;1207;p34"/>
          <p:cNvGrpSpPr/>
          <p:nvPr/>
        </p:nvGrpSpPr>
        <p:grpSpPr>
          <a:xfrm>
            <a:off x="5853435" y="241902"/>
            <a:ext cx="745978" cy="516368"/>
            <a:chOff x="923424" y="1580182"/>
            <a:chExt cx="1171264" cy="810752"/>
          </a:xfrm>
        </p:grpSpPr>
        <p:sp>
          <p:nvSpPr>
            <p:cNvPr id="1208" name="Google Shape;1208;p34"/>
            <p:cNvSpPr/>
            <p:nvPr/>
          </p:nvSpPr>
          <p:spPr>
            <a:xfrm>
              <a:off x="9234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16266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0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0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1274896" y="1580182"/>
              <a:ext cx="468096" cy="405392"/>
            </a:xfrm>
            <a:custGeom>
              <a:avLst/>
              <a:gdLst/>
              <a:ahLst/>
              <a:cxnLst/>
              <a:rect l="l" t="t" r="r" b="b"/>
              <a:pathLst>
                <a:path w="29256" h="25337" fill="none" extrusionOk="0">
                  <a:moveTo>
                    <a:pt x="21942" y="1"/>
                  </a:moveTo>
                  <a:lnTo>
                    <a:pt x="7314" y="1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1274896" y="1985558"/>
              <a:ext cx="468096" cy="405376"/>
            </a:xfrm>
            <a:custGeom>
              <a:avLst/>
              <a:gdLst/>
              <a:ahLst/>
              <a:cxnLst/>
              <a:rect l="l" t="t" r="r" b="b"/>
              <a:pathLst>
                <a:path w="29256" h="25336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1781;p36"/>
          <p:cNvSpPr txBox="1">
            <a:spLocks/>
          </p:cNvSpPr>
          <p:nvPr/>
        </p:nvSpPr>
        <p:spPr>
          <a:xfrm>
            <a:off x="5702855" y="2923289"/>
            <a:ext cx="2756070" cy="88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002"/>
              </a:buClr>
              <a:buSzPts val="1400"/>
              <a:buFont typeface="Merriweather Sans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10002"/>
                </a:solidFill>
                <a:effectLst/>
                <a:uLnTx/>
                <a:uFillTx/>
                <a:latin typeface="Merriweather Sans"/>
                <a:sym typeface="Merriweather Sans"/>
              </a:rPr>
              <a:t>answer </a:t>
            </a:r>
            <a:r>
              <a:rPr lang="en-US" sz="1800" b="1" dirty="0">
                <a:solidFill>
                  <a:srgbClr val="010002"/>
                </a:solidFill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rriweather Sans"/>
                <a:sym typeface="Merriweather Sans"/>
              </a:rPr>
              <a:t>comprehension questions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10002"/>
                </a:solidFill>
                <a:effectLst/>
                <a:uLnTx/>
                <a:uFillTx/>
                <a:latin typeface="Merriweather Sans"/>
                <a:sym typeface="Merriweather Sans"/>
              </a:rPr>
              <a:t>effectively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002"/>
              </a:buClr>
              <a:buSzPts val="1400"/>
              <a:buFont typeface="Merriweather Sans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10002"/>
              </a:solidFill>
              <a:effectLst/>
              <a:uLnTx/>
              <a:uFillTx/>
              <a:latin typeface="Merriweather Sans"/>
              <a:sym typeface="Merriweather Sans"/>
            </a:endParaRPr>
          </a:p>
        </p:txBody>
      </p:sp>
      <p:grpSp>
        <p:nvGrpSpPr>
          <p:cNvPr id="75" name="Google Shape;1137;p34"/>
          <p:cNvGrpSpPr/>
          <p:nvPr/>
        </p:nvGrpSpPr>
        <p:grpSpPr>
          <a:xfrm>
            <a:off x="5061994" y="2910236"/>
            <a:ext cx="599700" cy="599700"/>
            <a:chOff x="7030339" y="1393551"/>
            <a:chExt cx="599700" cy="599700"/>
          </a:xfrm>
        </p:grpSpPr>
        <p:sp>
          <p:nvSpPr>
            <p:cNvPr id="76" name="Google Shape;1138;p34"/>
            <p:cNvSpPr/>
            <p:nvPr/>
          </p:nvSpPr>
          <p:spPr>
            <a:xfrm>
              <a:off x="7030339" y="1393551"/>
              <a:ext cx="599700" cy="5997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39;p34"/>
            <p:cNvSpPr/>
            <p:nvPr/>
          </p:nvSpPr>
          <p:spPr>
            <a:xfrm>
              <a:off x="7071500" y="1434773"/>
              <a:ext cx="517500" cy="5175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1151;p34"/>
          <p:cNvSpPr txBox="1">
            <a:spLocks noGrp="1"/>
          </p:cNvSpPr>
          <p:nvPr>
            <p:ph type="title" idx="7"/>
          </p:nvPr>
        </p:nvSpPr>
        <p:spPr>
          <a:xfrm>
            <a:off x="5082994" y="3013445"/>
            <a:ext cx="55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09" r="22768"/>
          <a:stretch/>
        </p:blipFill>
        <p:spPr>
          <a:xfrm>
            <a:off x="76841" y="453359"/>
            <a:ext cx="4863993" cy="46104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841" y="0"/>
            <a:ext cx="245889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Questions on p.159</a:t>
            </a:r>
            <a:endParaRPr lang="en-US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5731" y="-85228"/>
            <a:ext cx="25699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Resolution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940834" y="453528"/>
            <a:ext cx="4121248" cy="43858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rgbClr val="0996FF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1. Look at the 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illustration</a:t>
            </a: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. How does Chimlin 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feel</a:t>
            </a: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2. </a:t>
            </a:r>
            <a:r>
              <a:rPr lang="en-US" sz="1200" b="1" dirty="0">
                <a:solidFill>
                  <a:srgbClr val="A365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</a:t>
            </a: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 did Chimlin </a:t>
            </a:r>
            <a:r>
              <a:rPr lang="en-US" sz="1200" b="1" dirty="0">
                <a:solidFill>
                  <a:srgbClr val="A365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meet</a:t>
            </a: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 in the hallway?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3"/>
                </a:solidFill>
                <a:latin typeface="Segoe Print" panose="02000600000000000000" pitchFamily="2" charset="0"/>
              </a:rPr>
              <a:t>3. </a:t>
            </a:r>
            <a:r>
              <a:rPr lang="en-US" sz="1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How long </a:t>
            </a:r>
            <a:r>
              <a:rPr lang="en-US" sz="1100" b="1" dirty="0">
                <a:solidFill>
                  <a:schemeClr val="accent3"/>
                </a:solidFill>
                <a:latin typeface="Segoe Print" panose="02000600000000000000" pitchFamily="2" charset="0"/>
              </a:rPr>
              <a:t>had </a:t>
            </a:r>
            <a:r>
              <a:rPr lang="en-US" sz="1100" b="1" dirty="0" err="1">
                <a:solidFill>
                  <a:schemeClr val="accent3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chemeClr val="accent3"/>
                </a:solidFill>
                <a:latin typeface="Segoe Print" panose="02000600000000000000" pitchFamily="2" charset="0"/>
              </a:rPr>
              <a:t> lived in Elephant Towers?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4. What </a:t>
            </a:r>
            <a:r>
              <a:rPr lang="en-US" sz="1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question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did </a:t>
            </a:r>
            <a:r>
              <a:rPr lang="en-US" sz="11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ask Chimlin about the roof park? 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5. How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high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 is Elephant Towers?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FFC000"/>
                </a:solidFill>
                <a:latin typeface="Segoe Print" panose="02000600000000000000" pitchFamily="2" charset="0"/>
              </a:rPr>
              <a:t>6. What did </a:t>
            </a:r>
            <a:r>
              <a:rPr lang="en-US" sz="1100" b="1" dirty="0" err="1">
                <a:solidFill>
                  <a:srgbClr val="FFC00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rgbClr val="FFC000"/>
                </a:solidFill>
                <a:latin typeface="Segoe Print" panose="02000600000000000000" pitchFamily="2" charset="0"/>
              </a:rPr>
              <a:t> say was </a:t>
            </a:r>
            <a:r>
              <a:rPr lang="en-US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amazing</a:t>
            </a:r>
            <a:r>
              <a:rPr lang="en-US" sz="1100" b="1" dirty="0">
                <a:solidFill>
                  <a:srgbClr val="FFC000"/>
                </a:solidFill>
                <a:latin typeface="Segoe Print" panose="02000600000000000000" pitchFamily="2" charset="0"/>
              </a:rPr>
              <a:t> about the roof park?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0B050"/>
                </a:solidFill>
                <a:latin typeface="Segoe Print" panose="02000600000000000000" pitchFamily="2" charset="0"/>
              </a:rPr>
              <a:t>7. What was </a:t>
            </a:r>
            <a:r>
              <a:rPr lang="en-US" sz="11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rgbClr val="00B05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excited</a:t>
            </a:r>
            <a:r>
              <a:rPr lang="en-US" sz="1100" b="1" dirty="0">
                <a:solidFill>
                  <a:srgbClr val="00B050"/>
                </a:solidFill>
                <a:latin typeface="Segoe Print" panose="02000600000000000000" pitchFamily="2" charset="0"/>
              </a:rPr>
              <a:t> to </a:t>
            </a:r>
            <a:r>
              <a:rPr lang="en-US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see</a:t>
            </a:r>
            <a:r>
              <a:rPr lang="en-US" sz="1100" b="1" dirty="0">
                <a:solidFill>
                  <a:srgbClr val="00B05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8. What did Chimlin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say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 to Hana before running off with </a:t>
            </a: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bg2"/>
                </a:solidFill>
                <a:latin typeface="Segoe Print" panose="02000600000000000000" pitchFamily="2" charset="0"/>
              </a:rPr>
              <a:t>9. Is Hana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capable</a:t>
            </a:r>
            <a:r>
              <a:rPr lang="en-US" sz="1100" b="1" dirty="0">
                <a:solidFill>
                  <a:schemeClr val="bg2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of</a:t>
            </a:r>
            <a:r>
              <a:rPr lang="en-US" sz="1100" b="1" dirty="0">
                <a:solidFill>
                  <a:schemeClr val="bg2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smiling</a:t>
            </a:r>
            <a:r>
              <a:rPr lang="en-US" sz="1100" b="1" dirty="0">
                <a:solidFill>
                  <a:schemeClr val="bg2"/>
                </a:solidFill>
                <a:latin typeface="Segoe Print" panose="02000600000000000000" pitchFamily="2" charset="0"/>
              </a:rPr>
              <a:t>? ______________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02060"/>
                </a:solidFill>
                <a:latin typeface="Segoe Print" panose="02000600000000000000" pitchFamily="2" charset="0"/>
              </a:rPr>
              <a:t>10. After meeting </a:t>
            </a:r>
            <a:r>
              <a:rPr lang="en-US" sz="11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rgbClr val="002060"/>
                </a:solidFill>
                <a:latin typeface="Segoe Print" panose="02000600000000000000" pitchFamily="2" charset="0"/>
              </a:rPr>
              <a:t>, are Chimlin and Hana still </a:t>
            </a:r>
            <a:r>
              <a:rPr lang="en-US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best friends</a:t>
            </a:r>
            <a:r>
              <a:rPr lang="en-US" sz="1100" b="1" dirty="0">
                <a:solidFill>
                  <a:srgbClr val="002060"/>
                </a:solidFill>
                <a:latin typeface="Segoe Print" panose="02000600000000000000" pitchFamily="2" charset="0"/>
              </a:rPr>
              <a:t>? _______________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0863" t="14007" b="57879"/>
          <a:stretch/>
        </p:blipFill>
        <p:spPr>
          <a:xfrm>
            <a:off x="3420932" y="968188"/>
            <a:ext cx="1466114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09" r="22768"/>
          <a:stretch/>
        </p:blipFill>
        <p:spPr>
          <a:xfrm>
            <a:off x="76841" y="453359"/>
            <a:ext cx="4863993" cy="46104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98" y="25415"/>
            <a:ext cx="2009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1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5731" y="-85228"/>
            <a:ext cx="25699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Resolution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940834" y="584366"/>
            <a:ext cx="4121248" cy="43858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rgbClr val="0996FF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1. Look at the 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illustration</a:t>
            </a: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. How does Chimlin 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feel</a:t>
            </a: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2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Chimlin looks happy.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2. </a:t>
            </a:r>
            <a:r>
              <a:rPr lang="en-US" sz="1200" b="1" dirty="0">
                <a:solidFill>
                  <a:srgbClr val="A365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</a:t>
            </a: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 did Chimlin </a:t>
            </a:r>
            <a:r>
              <a:rPr lang="en-US" sz="1200" b="1" dirty="0">
                <a:solidFill>
                  <a:srgbClr val="A365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meet</a:t>
            </a: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 in the hallway?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3"/>
                </a:solidFill>
                <a:latin typeface="Segoe Print" panose="02000600000000000000" pitchFamily="2" charset="0"/>
              </a:rPr>
              <a:t>3. How </a:t>
            </a:r>
            <a:r>
              <a:rPr lang="en-US" sz="1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long</a:t>
            </a:r>
            <a:r>
              <a:rPr lang="en-US" sz="1100" b="1" dirty="0">
                <a:solidFill>
                  <a:schemeClr val="accent3"/>
                </a:solidFill>
                <a:latin typeface="Segoe Print" panose="02000600000000000000" pitchFamily="2" charset="0"/>
              </a:rPr>
              <a:t> had </a:t>
            </a:r>
            <a:r>
              <a:rPr lang="en-US" sz="1100" b="1" dirty="0" err="1">
                <a:solidFill>
                  <a:schemeClr val="accent3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chemeClr val="accent3"/>
                </a:solidFill>
                <a:latin typeface="Segoe Print" panose="02000600000000000000" pitchFamily="2" charset="0"/>
              </a:rPr>
              <a:t> lived in Elephant Towers?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4. What </a:t>
            </a:r>
            <a:r>
              <a:rPr lang="en-US" sz="1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question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did </a:t>
            </a:r>
            <a:r>
              <a:rPr lang="en-US" sz="11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ask Chimlin about the roof park? 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5. How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high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 is Elephant Towers?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FFC000"/>
                </a:solidFill>
                <a:latin typeface="Segoe Print" panose="02000600000000000000" pitchFamily="2" charset="0"/>
              </a:rPr>
              <a:t>6. What did </a:t>
            </a:r>
            <a:r>
              <a:rPr lang="en-US" sz="1100" b="1" dirty="0" err="1">
                <a:solidFill>
                  <a:srgbClr val="FFC00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rgbClr val="FFC000"/>
                </a:solidFill>
                <a:latin typeface="Segoe Print" panose="02000600000000000000" pitchFamily="2" charset="0"/>
              </a:rPr>
              <a:t> say was </a:t>
            </a:r>
            <a:r>
              <a:rPr lang="en-US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amazing</a:t>
            </a:r>
            <a:r>
              <a:rPr lang="en-US" sz="1100" b="1" dirty="0">
                <a:solidFill>
                  <a:srgbClr val="FFC000"/>
                </a:solidFill>
                <a:latin typeface="Segoe Print" panose="02000600000000000000" pitchFamily="2" charset="0"/>
              </a:rPr>
              <a:t> about the roof park?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0B050"/>
                </a:solidFill>
                <a:latin typeface="Segoe Print" panose="02000600000000000000" pitchFamily="2" charset="0"/>
              </a:rPr>
              <a:t>7. What was </a:t>
            </a:r>
            <a:r>
              <a:rPr lang="en-US" sz="11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rgbClr val="00B05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excited</a:t>
            </a:r>
            <a:r>
              <a:rPr lang="en-US" sz="1100" b="1" dirty="0">
                <a:solidFill>
                  <a:srgbClr val="00B050"/>
                </a:solidFill>
                <a:latin typeface="Segoe Print" panose="02000600000000000000" pitchFamily="2" charset="0"/>
              </a:rPr>
              <a:t> to </a:t>
            </a:r>
            <a:r>
              <a:rPr lang="en-US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see</a:t>
            </a:r>
            <a:r>
              <a:rPr lang="en-US" sz="1100" b="1" dirty="0">
                <a:solidFill>
                  <a:srgbClr val="00B05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8. What did Chimlin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say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 to Hana before running off with </a:t>
            </a: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bg2"/>
                </a:solidFill>
                <a:latin typeface="Segoe Print" panose="02000600000000000000" pitchFamily="2" charset="0"/>
              </a:rPr>
              <a:t>9. Is Hana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capable</a:t>
            </a:r>
            <a:r>
              <a:rPr lang="en-US" sz="1100" b="1" dirty="0">
                <a:solidFill>
                  <a:schemeClr val="bg2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of</a:t>
            </a:r>
            <a:r>
              <a:rPr lang="en-US" sz="1100" b="1" dirty="0">
                <a:solidFill>
                  <a:schemeClr val="bg2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smiling</a:t>
            </a:r>
            <a:r>
              <a:rPr lang="en-US" sz="1100" b="1" dirty="0">
                <a:solidFill>
                  <a:schemeClr val="bg2"/>
                </a:solidFill>
                <a:latin typeface="Segoe Print" panose="02000600000000000000" pitchFamily="2" charset="0"/>
              </a:rPr>
              <a:t>? </a:t>
            </a:r>
            <a:r>
              <a:rPr lang="en-US" sz="12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No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rgbClr val="002060"/>
                </a:solidFill>
                <a:latin typeface="Segoe Print" panose="02000600000000000000" pitchFamily="2" charset="0"/>
              </a:rPr>
              <a:t>10. After meeting </a:t>
            </a:r>
            <a:r>
              <a:rPr lang="en-US" sz="11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rgbClr val="002060"/>
                </a:solidFill>
                <a:latin typeface="Segoe Print" panose="02000600000000000000" pitchFamily="2" charset="0"/>
              </a:rPr>
              <a:t>, are Chimlin and Hana still </a:t>
            </a:r>
            <a:r>
              <a:rPr lang="en-US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best friends</a:t>
            </a:r>
            <a:r>
              <a:rPr lang="en-US" sz="1100" b="1" dirty="0">
                <a:solidFill>
                  <a:srgbClr val="002060"/>
                </a:solidFill>
                <a:latin typeface="Segoe Print" panose="02000600000000000000" pitchFamily="2" charset="0"/>
              </a:rPr>
              <a:t>? </a:t>
            </a:r>
            <a:r>
              <a:rPr lang="en-US" sz="1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Yes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0863" t="14007" b="57879"/>
          <a:stretch/>
        </p:blipFill>
        <p:spPr>
          <a:xfrm>
            <a:off x="3420932" y="968188"/>
            <a:ext cx="1466114" cy="14522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4991760" y="1572941"/>
              <a:ext cx="190800" cy="13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5920" y="1509581"/>
                <a:ext cx="2224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/>
              <p14:cNvContentPartPr/>
              <p14:nvPr/>
            </p14:nvContentPartPr>
            <p14:xfrm>
              <a:off x="768600" y="1071720"/>
              <a:ext cx="60084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760" y="1008000"/>
                <a:ext cx="6325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/>
              <p14:cNvContentPartPr/>
              <p14:nvPr/>
            </p14:nvContentPartPr>
            <p14:xfrm>
              <a:off x="5014440" y="1856005"/>
              <a:ext cx="168120" cy="13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98600" y="1792285"/>
                <a:ext cx="1998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/>
              <p14:cNvContentPartPr/>
              <p14:nvPr/>
            </p14:nvContentPartPr>
            <p14:xfrm>
              <a:off x="1872720" y="1685160"/>
              <a:ext cx="277920" cy="100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56880" y="1621800"/>
                <a:ext cx="3096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/>
              <p14:cNvContentPartPr/>
              <p14:nvPr/>
            </p14:nvContentPartPr>
            <p14:xfrm>
              <a:off x="116280" y="1873440"/>
              <a:ext cx="607320" cy="104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440" y="1810080"/>
                <a:ext cx="6390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/>
              <p14:cNvContentPartPr/>
              <p14:nvPr/>
            </p14:nvContentPartPr>
            <p14:xfrm>
              <a:off x="5033520" y="2096039"/>
              <a:ext cx="155520" cy="100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17680" y="2032679"/>
                <a:ext cx="1872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/>
              <p14:cNvContentPartPr/>
              <p14:nvPr/>
            </p14:nvContentPartPr>
            <p14:xfrm>
              <a:off x="151920" y="2253600"/>
              <a:ext cx="626760" cy="133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5720" y="2189880"/>
                <a:ext cx="6588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/>
              <p14:cNvContentPartPr/>
              <p14:nvPr/>
            </p14:nvContentPartPr>
            <p14:xfrm>
              <a:off x="423000" y="2058840"/>
              <a:ext cx="1986120" cy="230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7160" y="1995120"/>
                <a:ext cx="201780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/>
              <p14:cNvContentPartPr/>
              <p14:nvPr/>
            </p14:nvContentPartPr>
            <p14:xfrm>
              <a:off x="5014440" y="2640946"/>
              <a:ext cx="168120" cy="424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98600" y="2577586"/>
                <a:ext cx="1998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/>
              <p14:cNvContentPartPr/>
              <p14:nvPr/>
            </p14:nvContentPartPr>
            <p14:xfrm>
              <a:off x="1452960" y="2870640"/>
              <a:ext cx="1227240" cy="262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37120" y="2806920"/>
                <a:ext cx="12589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/>
              <p14:cNvContentPartPr/>
              <p14:nvPr/>
            </p14:nvContentPartPr>
            <p14:xfrm>
              <a:off x="171000" y="3065400"/>
              <a:ext cx="1159560" cy="198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5160" y="3002040"/>
                <a:ext cx="11912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/>
              <p14:cNvContentPartPr/>
              <p14:nvPr/>
            </p14:nvContentPartPr>
            <p14:xfrm>
              <a:off x="4991760" y="2933423"/>
              <a:ext cx="171360" cy="68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75920" y="2870063"/>
                <a:ext cx="2030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/>
              <p14:cNvContentPartPr/>
              <p14:nvPr/>
            </p14:nvContentPartPr>
            <p14:xfrm>
              <a:off x="1720800" y="3068640"/>
              <a:ext cx="436320" cy="68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04960" y="3004920"/>
                <a:ext cx="4680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/>
              <p14:cNvContentPartPr/>
              <p14:nvPr/>
            </p14:nvContentPartPr>
            <p14:xfrm>
              <a:off x="5033520" y="3425752"/>
              <a:ext cx="197640" cy="262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17680" y="3362032"/>
                <a:ext cx="2293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/>
              <p14:cNvContentPartPr/>
              <p14:nvPr/>
            </p14:nvContentPartPr>
            <p14:xfrm>
              <a:off x="151920" y="3480840"/>
              <a:ext cx="742680" cy="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35720" y="3417480"/>
                <a:ext cx="7747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/>
              <p14:cNvContentPartPr/>
              <p14:nvPr/>
            </p14:nvContentPartPr>
            <p14:xfrm>
              <a:off x="5024160" y="3733124"/>
              <a:ext cx="148680" cy="169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07960" y="3669764"/>
                <a:ext cx="1807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Ink 23"/>
              <p14:cNvContentPartPr/>
              <p14:nvPr/>
            </p14:nvContentPartPr>
            <p14:xfrm>
              <a:off x="171000" y="4266720"/>
              <a:ext cx="1915200" cy="262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55160" y="4203360"/>
                <a:ext cx="194688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Ink 24"/>
              <p14:cNvContentPartPr/>
              <p14:nvPr/>
            </p14:nvContentPartPr>
            <p14:xfrm>
              <a:off x="2421720" y="4075200"/>
              <a:ext cx="2389680" cy="68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05880" y="4011840"/>
                <a:ext cx="242136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6" name="Ink 25"/>
              <p14:cNvContentPartPr/>
              <p14:nvPr/>
            </p14:nvContentPartPr>
            <p14:xfrm>
              <a:off x="4980420" y="4228306"/>
              <a:ext cx="213480" cy="201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964580" y="4164946"/>
                <a:ext cx="24516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" name="Ink 26"/>
              <p14:cNvContentPartPr/>
              <p14:nvPr/>
            </p14:nvContentPartPr>
            <p14:xfrm>
              <a:off x="158040" y="4679280"/>
              <a:ext cx="2076480" cy="133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200" y="4615560"/>
                <a:ext cx="21085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/>
              <p14:cNvContentPartPr/>
              <p14:nvPr/>
            </p14:nvContentPartPr>
            <p14:xfrm>
              <a:off x="3842280" y="4467960"/>
              <a:ext cx="465480" cy="100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26440" y="4404600"/>
                <a:ext cx="497160" cy="13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26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528" y="40594"/>
            <a:ext cx="5782204" cy="508587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4541" y="0"/>
            <a:ext cx="3060544" cy="5727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4246" y="2917099"/>
            <a:ext cx="31454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</a:t>
            </a:r>
            <a:r>
              <a:rPr lang="en-US" sz="24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ime           place 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3300" y="3283050"/>
            <a:ext cx="32784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conflict</a:t>
            </a:r>
            <a:r>
              <a:rPr lang="en-US" sz="2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     </a:t>
            </a:r>
            <a:r>
              <a:rPr lang="en-US" sz="2400" b="1" cap="none" spc="0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climax</a:t>
            </a:r>
          </a:p>
        </p:txBody>
      </p:sp>
      <p:sp>
        <p:nvSpPr>
          <p:cNvPr id="7" name="Rectangle 6"/>
          <p:cNvSpPr/>
          <p:nvPr/>
        </p:nvSpPr>
        <p:spPr>
          <a:xfrm>
            <a:off x="4326495" y="3640244"/>
            <a:ext cx="16866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resolution</a:t>
            </a:r>
            <a:endParaRPr lang="en-US" sz="24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1622" y="3999753"/>
            <a:ext cx="19992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 big idea</a:t>
            </a:r>
            <a:endParaRPr lang="en-US" sz="24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69835" y="2240952"/>
            <a:ext cx="35157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people, animals, or things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24497" y="2583533"/>
            <a:ext cx="466826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 a story that do and say things </a:t>
            </a:r>
            <a:endParaRPr lang="en-US" sz="2000" b="1" cap="none" spc="0" dirty="0">
              <a:ln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9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279608"/>
            <a:ext cx="8827255" cy="4530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733" t="-673" r="24412" b="673"/>
          <a:stretch/>
        </p:blipFill>
        <p:spPr>
          <a:xfrm>
            <a:off x="3641699" y="160338"/>
            <a:ext cx="551805" cy="515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1739" t="5688" r="10000" b="14312"/>
          <a:stretch/>
        </p:blipFill>
        <p:spPr>
          <a:xfrm>
            <a:off x="7991060" y="74375"/>
            <a:ext cx="588397" cy="60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38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697777"/>
              </p:ext>
            </p:extLst>
          </p:nvPr>
        </p:nvGraphicFramePr>
        <p:xfrm>
          <a:off x="86419" y="562545"/>
          <a:ext cx="8926953" cy="4023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20653">
                  <a:extLst>
                    <a:ext uri="{9D8B030D-6E8A-4147-A177-3AD203B41FA5}">
                      <a16:colId xmlns:a16="http://schemas.microsoft.com/office/drawing/2014/main" val="2299443023"/>
                    </a:ext>
                  </a:extLst>
                </a:gridCol>
                <a:gridCol w="4706300">
                  <a:extLst>
                    <a:ext uri="{9D8B030D-6E8A-4147-A177-3AD203B41FA5}">
                      <a16:colId xmlns:a16="http://schemas.microsoft.com/office/drawing/2014/main" val="10210975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Print" panose="02000600000000000000" pitchFamily="2" charset="0"/>
                        </a:rPr>
                        <a:t>Advantages of Technology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Print" panose="02000600000000000000" pitchFamily="2" charset="0"/>
                        </a:rPr>
                        <a:t>Pros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Disadvantages of Technology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383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Print" panose="02000600000000000000" pitchFamily="2" charset="0"/>
                        </a:rPr>
                        <a:t>easier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too much screen time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70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Print" panose="02000600000000000000" pitchFamily="2" charset="0"/>
                        </a:rPr>
                        <a:t>robots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Print" panose="02000600000000000000" pitchFamily="2" charset="0"/>
                        </a:rPr>
                        <a:t> help with tasks </a:t>
                      </a:r>
                      <a:endParaRPr lang="en-US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less face-to-face communication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138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Print" panose="02000600000000000000" pitchFamily="2" charset="0"/>
                        </a:rPr>
                        <a:t>saves time and effort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expensive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not everyone</a:t>
                      </a:r>
                      <a:r>
                        <a:rPr lang="en-US" sz="24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 can afford it</a:t>
                      </a:r>
                      <a:endParaRPr lang="en-US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74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42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69" t="12931" r="11058" b="1193"/>
          <a:stretch/>
        </p:blipFill>
        <p:spPr>
          <a:xfrm>
            <a:off x="230522" y="0"/>
            <a:ext cx="3169662" cy="2249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191" y="132384"/>
            <a:ext cx="4362159" cy="198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2433"/>
          <a:stretch/>
        </p:blipFill>
        <p:spPr>
          <a:xfrm>
            <a:off x="57629" y="2539731"/>
            <a:ext cx="3342555" cy="2161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901" y="2319696"/>
            <a:ext cx="2581369" cy="274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761" y="2238869"/>
            <a:ext cx="2614559" cy="2904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2503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032" t="2831" r="2312"/>
          <a:stretch/>
        </p:blipFill>
        <p:spPr>
          <a:xfrm>
            <a:off x="4378152" y="1936377"/>
            <a:ext cx="4850372" cy="328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2108" r="5183"/>
          <a:stretch/>
        </p:blipFill>
        <p:spPr>
          <a:xfrm>
            <a:off x="0" y="0"/>
            <a:ext cx="4779469" cy="514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68879" y="349154"/>
            <a:ext cx="155683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P.156</a:t>
            </a:r>
          </a:p>
        </p:txBody>
      </p:sp>
      <p:pic>
        <p:nvPicPr>
          <p:cNvPr id="12" name="Google Shape;1319;p37"/>
          <p:cNvPicPr preferRelativeResize="0"/>
          <p:nvPr/>
        </p:nvPicPr>
        <p:blipFill rotWithShape="1">
          <a:blip r:embed="rId7">
            <a:alphaModFix/>
          </a:blip>
          <a:srcRect l="5186" t="15845" b="14380"/>
          <a:stretch/>
        </p:blipFill>
        <p:spPr>
          <a:xfrm flipH="1">
            <a:off x="7276063" y="625668"/>
            <a:ext cx="1353106" cy="960519"/>
          </a:xfrm>
          <a:prstGeom prst="rect">
            <a:avLst/>
          </a:prstGeom>
          <a:noFill/>
          <a:ln>
            <a:noFill/>
          </a:ln>
          <a:effectLst>
            <a:outerShdw blurRad="257175" dist="114300" dir="21540000" algn="bl" rotWithShape="0">
              <a:schemeClr val="lt1">
                <a:alpha val="90000"/>
              </a:schemeClr>
            </a:outerShdw>
          </a:effectLst>
        </p:spPr>
      </p:pic>
      <p:pic>
        <p:nvPicPr>
          <p:cNvPr id="5" name="Listen to A Robot's Smile pages 156-1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9291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4128601" y="1407230"/>
            <a:ext cx="1237033" cy="123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86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108" r="14329"/>
          <a:stretch/>
        </p:blipFill>
        <p:spPr>
          <a:xfrm>
            <a:off x="0" y="0"/>
            <a:ext cx="4318427" cy="514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6079" y="137943"/>
            <a:ext cx="361669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Questions on p.</a:t>
            </a:r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156</a:t>
            </a:r>
          </a:p>
        </p:txBody>
      </p:sp>
      <p:pic>
        <p:nvPicPr>
          <p:cNvPr id="12" name="Google Shape;1319;p37"/>
          <p:cNvPicPr preferRelativeResize="0"/>
          <p:nvPr/>
        </p:nvPicPr>
        <p:blipFill rotWithShape="1">
          <a:blip r:embed="rId4">
            <a:alphaModFix/>
          </a:blip>
          <a:srcRect l="5186" t="15845" b="14380"/>
          <a:stretch/>
        </p:blipFill>
        <p:spPr>
          <a:xfrm flipH="1">
            <a:off x="8013731" y="222837"/>
            <a:ext cx="1353106" cy="960519"/>
          </a:xfrm>
          <a:prstGeom prst="rect">
            <a:avLst/>
          </a:prstGeom>
          <a:noFill/>
          <a:ln>
            <a:noFill/>
          </a:ln>
          <a:effectLst>
            <a:outerShdw blurRad="257175" dist="114300" dir="21540000" algn="bl" rotWithShape="0">
              <a:schemeClr val="lt1">
                <a:alpha val="90000"/>
              </a:scheme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395267" y="1268250"/>
            <a:ext cx="4610420" cy="36576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grabbed            </a:t>
            </a:r>
            <a:r>
              <a:rPr lang="en-US" sz="1200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2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dragged            patting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1. Who are the two main characters in the story?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>
                <a:solidFill>
                  <a:srgbClr val="00B05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2. Why is Hana Chimlin’s best friend?</a:t>
            </a:r>
            <a:endParaRPr lang="en-US" sz="16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3. Why does the mom think Hana can’t be a best friend?</a:t>
            </a:r>
            <a:endParaRPr lang="en-US" sz="16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>
                <a:solidFill>
                  <a:schemeClr val="accent4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4. Do you agree that robots can’t be real, best friends?</a:t>
            </a:r>
            <a:endParaRPr lang="en-US" sz="1600" b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5. What does Chimlin do after talking to her mom?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6. What does Hana look like?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7. What does Hana suggest doing?</a:t>
            </a:r>
            <a:endParaRPr lang="en-US" sz="1600" b="1" dirty="0">
              <a:solidFill>
                <a:schemeClr val="bg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5191" r="6111" b="16261"/>
          <a:stretch/>
        </p:blipFill>
        <p:spPr bwMode="auto">
          <a:xfrm>
            <a:off x="4461982" y="1574247"/>
            <a:ext cx="1019175" cy="719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r="52015"/>
          <a:stretch/>
        </p:blipFill>
        <p:spPr bwMode="auto">
          <a:xfrm>
            <a:off x="5914830" y="1574247"/>
            <a:ext cx="848995" cy="800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1"/>
          <a:stretch/>
        </p:blipFill>
        <p:spPr bwMode="auto">
          <a:xfrm>
            <a:off x="7925883" y="1329772"/>
            <a:ext cx="715010" cy="1044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69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108" r="14329"/>
          <a:stretch/>
        </p:blipFill>
        <p:spPr>
          <a:xfrm>
            <a:off x="0" y="0"/>
            <a:ext cx="4318427" cy="514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22052" y="137943"/>
            <a:ext cx="236475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2" name="Google Shape;1319;p37"/>
          <p:cNvPicPr preferRelativeResize="0"/>
          <p:nvPr/>
        </p:nvPicPr>
        <p:blipFill rotWithShape="1">
          <a:blip r:embed="rId4">
            <a:alphaModFix/>
          </a:blip>
          <a:srcRect l="5186" t="15845" b="14380"/>
          <a:stretch/>
        </p:blipFill>
        <p:spPr>
          <a:xfrm flipH="1">
            <a:off x="8013731" y="222837"/>
            <a:ext cx="1353106" cy="960519"/>
          </a:xfrm>
          <a:prstGeom prst="rect">
            <a:avLst/>
          </a:prstGeom>
          <a:noFill/>
          <a:ln>
            <a:noFill/>
          </a:ln>
          <a:effectLst>
            <a:outerShdw blurRad="257175" dist="114300" dir="21540000" algn="bl" rotWithShape="0">
              <a:schemeClr val="lt1">
                <a:alpha val="90000"/>
              </a:scheme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395267" y="1268250"/>
            <a:ext cx="4610420" cy="36576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grabbed            </a:t>
            </a:r>
            <a:r>
              <a:rPr lang="en-US" sz="1200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2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dragged            patting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1. Who are the two main characters in the story?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>
                <a:solidFill>
                  <a:srgbClr val="92D05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2. Why is Hana Chimlin’s best friend?</a:t>
            </a:r>
            <a:endParaRPr lang="en-US" sz="16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>
                <a:solidFill>
                  <a:srgbClr val="FFC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3. Why does the mom think Hana can’t be a best friend?</a:t>
            </a:r>
            <a:endParaRPr lang="en-US" sz="1600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>
                <a:solidFill>
                  <a:schemeClr val="accent4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4. Do you agree that robots can’t be real, best friends?</a:t>
            </a:r>
            <a:endParaRPr lang="en-US" sz="1600" b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5. What does Chimlin do after talking to her mom?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6. What does Hana look like?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accent3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7. What does Hana suggest doing?</a:t>
            </a:r>
            <a:endParaRPr lang="en-US" sz="1600" b="1" dirty="0">
              <a:solidFill>
                <a:schemeClr val="accent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5191" r="6111" b="16261"/>
          <a:stretch/>
        </p:blipFill>
        <p:spPr bwMode="auto">
          <a:xfrm>
            <a:off x="4461982" y="1574247"/>
            <a:ext cx="1019175" cy="719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r="52015"/>
          <a:stretch/>
        </p:blipFill>
        <p:spPr bwMode="auto">
          <a:xfrm>
            <a:off x="5914830" y="1574247"/>
            <a:ext cx="848995" cy="800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1"/>
          <a:stretch/>
        </p:blipFill>
        <p:spPr bwMode="auto">
          <a:xfrm>
            <a:off x="7925883" y="1329772"/>
            <a:ext cx="715010" cy="1044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4452480" y="2500200"/>
              <a:ext cx="184320" cy="10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36640" y="2436840"/>
                <a:ext cx="2160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/>
              <p14:cNvContentPartPr/>
              <p14:nvPr/>
            </p14:nvContentPartPr>
            <p14:xfrm>
              <a:off x="2140560" y="1217520"/>
              <a:ext cx="798120" cy="16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4720" y="1154160"/>
                <a:ext cx="8298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3089880" y="1198080"/>
              <a:ext cx="533160" cy="3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74040" y="1134720"/>
                <a:ext cx="56484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/>
              <p14:cNvContentPartPr/>
              <p14:nvPr/>
            </p14:nvContentPartPr>
            <p14:xfrm>
              <a:off x="4416840" y="2880360"/>
              <a:ext cx="200880" cy="36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01000" y="2816640"/>
                <a:ext cx="2325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/>
              <p14:cNvContentPartPr/>
              <p14:nvPr/>
            </p14:nvContentPartPr>
            <p14:xfrm>
              <a:off x="3738960" y="1198080"/>
              <a:ext cx="462240" cy="133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23120" y="1134720"/>
                <a:ext cx="4939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/>
              <p14:cNvContentPartPr/>
              <p14:nvPr/>
            </p14:nvContentPartPr>
            <p14:xfrm>
              <a:off x="1798560" y="1412640"/>
              <a:ext cx="1863360" cy="392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82720" y="1348920"/>
                <a:ext cx="18950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/>
              <p14:cNvContentPartPr/>
              <p14:nvPr/>
            </p14:nvContentPartPr>
            <p14:xfrm>
              <a:off x="135720" y="1399680"/>
              <a:ext cx="1495080" cy="327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9880" y="1335960"/>
                <a:ext cx="1526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/>
              <p14:cNvContentPartPr/>
              <p14:nvPr/>
            </p14:nvContentPartPr>
            <p14:xfrm>
              <a:off x="716760" y="1607400"/>
              <a:ext cx="2460600" cy="230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0920" y="1543680"/>
                <a:ext cx="24926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/>
              <p14:cNvContentPartPr/>
              <p14:nvPr/>
            </p14:nvContentPartPr>
            <p14:xfrm>
              <a:off x="4368600" y="3192120"/>
              <a:ext cx="245880" cy="262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52760" y="3128400"/>
                <a:ext cx="2775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/>
              <p14:cNvContentPartPr/>
              <p14:nvPr/>
            </p14:nvContentPartPr>
            <p14:xfrm>
              <a:off x="1029960" y="1821600"/>
              <a:ext cx="1285560" cy="100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14120" y="1758240"/>
                <a:ext cx="13172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/>
              <p14:cNvContentPartPr/>
              <p14:nvPr/>
            </p14:nvContentPartPr>
            <p14:xfrm>
              <a:off x="2334600" y="2035800"/>
              <a:ext cx="1614600" cy="136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18400" y="1972440"/>
                <a:ext cx="16466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/>
              <p14:cNvContentPartPr/>
              <p14:nvPr/>
            </p14:nvContentPartPr>
            <p14:xfrm>
              <a:off x="177480" y="2249712"/>
              <a:ext cx="1036800" cy="198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61640" y="2185992"/>
                <a:ext cx="10684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/>
              <p14:cNvContentPartPr/>
              <p14:nvPr/>
            </p14:nvContentPartPr>
            <p14:xfrm>
              <a:off x="4455720" y="3916080"/>
              <a:ext cx="200520" cy="81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39880" y="3852720"/>
                <a:ext cx="23220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/>
              <p14:cNvContentPartPr/>
              <p14:nvPr/>
            </p14:nvContentPartPr>
            <p14:xfrm>
              <a:off x="3219120" y="2438640"/>
              <a:ext cx="1017360" cy="327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203280" y="2375280"/>
                <a:ext cx="104904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/>
              <p14:cNvContentPartPr/>
              <p14:nvPr/>
            </p14:nvContentPartPr>
            <p14:xfrm>
              <a:off x="219600" y="2649600"/>
              <a:ext cx="3671640" cy="2628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03760" y="2586240"/>
                <a:ext cx="37033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Ink 23"/>
              <p14:cNvContentPartPr/>
              <p14:nvPr/>
            </p14:nvContentPartPr>
            <p14:xfrm>
              <a:off x="177480" y="2834640"/>
              <a:ext cx="3855600" cy="590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1640" y="2771280"/>
                <a:ext cx="388728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Ink 24"/>
              <p14:cNvContentPartPr/>
              <p14:nvPr/>
            </p14:nvContentPartPr>
            <p14:xfrm>
              <a:off x="4423320" y="4312080"/>
              <a:ext cx="213480" cy="266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407480" y="4248720"/>
                <a:ext cx="2451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Ink 25"/>
              <p14:cNvContentPartPr/>
              <p14:nvPr/>
            </p14:nvContentPartPr>
            <p14:xfrm>
              <a:off x="1933920" y="3685680"/>
              <a:ext cx="1446840" cy="262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18080" y="3621960"/>
                <a:ext cx="147888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7" name="Ink 26"/>
              <p14:cNvContentPartPr/>
              <p14:nvPr/>
            </p14:nvContentPartPr>
            <p14:xfrm>
              <a:off x="145440" y="3877200"/>
              <a:ext cx="1114200" cy="133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29600" y="3813480"/>
                <a:ext cx="11458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8" name="Ink 27"/>
              <p14:cNvContentPartPr/>
              <p14:nvPr/>
            </p14:nvContentPartPr>
            <p14:xfrm>
              <a:off x="2479680" y="3877200"/>
              <a:ext cx="1650240" cy="457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463840" y="3813480"/>
                <a:ext cx="168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" name="Ink 28"/>
              <p14:cNvContentPartPr/>
              <p14:nvPr/>
            </p14:nvContentPartPr>
            <p14:xfrm>
              <a:off x="778320" y="4084920"/>
              <a:ext cx="2493000" cy="392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62120" y="4021560"/>
                <a:ext cx="25250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0" name="Ink 29"/>
              <p14:cNvContentPartPr/>
              <p14:nvPr/>
            </p14:nvContentPartPr>
            <p14:xfrm>
              <a:off x="183960" y="4289400"/>
              <a:ext cx="2912760" cy="230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8120" y="4226040"/>
                <a:ext cx="29444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1" name="Ink 30"/>
              <p14:cNvContentPartPr/>
              <p14:nvPr/>
            </p14:nvContentPartPr>
            <p14:xfrm>
              <a:off x="4455720" y="4646520"/>
              <a:ext cx="171360" cy="363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439880" y="4583160"/>
                <a:ext cx="2034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Ink 31"/>
              <p14:cNvContentPartPr/>
              <p14:nvPr/>
            </p14:nvContentPartPr>
            <p14:xfrm>
              <a:off x="574560" y="4507200"/>
              <a:ext cx="1534320" cy="424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58720" y="4443480"/>
                <a:ext cx="15660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Ink 32"/>
              <p14:cNvContentPartPr/>
              <p14:nvPr/>
            </p14:nvContentPartPr>
            <p14:xfrm>
              <a:off x="5986080" y="4698720"/>
              <a:ext cx="575280" cy="2304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70240" y="4635000"/>
                <a:ext cx="60696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Ink 33"/>
              <p14:cNvContentPartPr/>
              <p14:nvPr/>
            </p14:nvContentPartPr>
            <p14:xfrm>
              <a:off x="6057360" y="4292640"/>
              <a:ext cx="597600" cy="428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041520" y="4229280"/>
                <a:ext cx="62928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Ink 34"/>
              <p14:cNvContentPartPr/>
              <p14:nvPr/>
            </p14:nvContentPartPr>
            <p14:xfrm>
              <a:off x="6244560" y="3935520"/>
              <a:ext cx="151920" cy="1008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228720" y="3872160"/>
                <a:ext cx="18396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Ink 35"/>
              <p14:cNvContentPartPr/>
              <p14:nvPr/>
            </p14:nvContentPartPr>
            <p14:xfrm>
              <a:off x="6763825" y="3232394"/>
              <a:ext cx="2060280" cy="392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747985" y="3168674"/>
                <a:ext cx="20919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Ink 36"/>
              <p14:cNvContentPartPr/>
              <p14:nvPr/>
            </p14:nvContentPartPr>
            <p14:xfrm>
              <a:off x="6489720" y="2863440"/>
              <a:ext cx="781920" cy="100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473880" y="2799720"/>
                <a:ext cx="8136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Ink 37"/>
              <p14:cNvContentPartPr/>
              <p14:nvPr/>
            </p14:nvContentPartPr>
            <p14:xfrm>
              <a:off x="5708520" y="2500200"/>
              <a:ext cx="1563120" cy="2628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692680" y="2436840"/>
                <a:ext cx="1594800" cy="15336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Rectangle 40"/>
          <p:cNvSpPr/>
          <p:nvPr/>
        </p:nvSpPr>
        <p:spPr>
          <a:xfrm>
            <a:off x="2119202" y="870097"/>
            <a:ext cx="78098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he </a:t>
            </a:r>
            <a:r>
              <a:rPr lang="en-US" b="1" cap="none" spc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girl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50358" y="881965"/>
            <a:ext cx="95891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he </a:t>
            </a:r>
            <a:r>
              <a:rPr lang="en-US" b="1" cap="none" spc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</a:t>
            </a:r>
          </a:p>
        </p:txBody>
      </p:sp>
      <p:sp>
        <p:nvSpPr>
          <p:cNvPr id="43" name="Oval 42"/>
          <p:cNvSpPr/>
          <p:nvPr/>
        </p:nvSpPr>
        <p:spPr>
          <a:xfrm>
            <a:off x="2284427" y="1933974"/>
            <a:ext cx="195253" cy="22742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919000" y="1684584"/>
            <a:ext cx="587931" cy="24939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5" idx="5"/>
            <a:endCxn id="43" idx="1"/>
          </p:cNvCxnSpPr>
          <p:nvPr/>
        </p:nvCxnSpPr>
        <p:spPr>
          <a:xfrm>
            <a:off x="1420830" y="1897452"/>
            <a:ext cx="892191" cy="6982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1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EM Elective Subject for Middle School - 7th Grade: Principles of IT, Cybersecurity and Engineering by Slidesgo">
  <a:themeElements>
    <a:clrScheme name="Simple Light">
      <a:dk1>
        <a:srgbClr val="150045"/>
      </a:dk1>
      <a:lt1>
        <a:srgbClr val="FFFFFF"/>
      </a:lt1>
      <a:dk2>
        <a:srgbClr val="A4ABD7"/>
      </a:dk2>
      <a:lt2>
        <a:srgbClr val="E23480"/>
      </a:lt2>
      <a:accent1>
        <a:srgbClr val="6D7396"/>
      </a:accent1>
      <a:accent2>
        <a:srgbClr val="FFA0B8"/>
      </a:accent2>
      <a:accent3>
        <a:srgbClr val="1ECFFF"/>
      </a:accent3>
      <a:accent4>
        <a:srgbClr val="EF8772"/>
      </a:accent4>
      <a:accent5>
        <a:srgbClr val="FFFFFF"/>
      </a:accent5>
      <a:accent6>
        <a:srgbClr val="FFFFFF"/>
      </a:accent6>
      <a:hlink>
        <a:srgbClr val="150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1064</Words>
  <Application>Microsoft Office PowerPoint</Application>
  <PresentationFormat>On-screen Show (16:9)</PresentationFormat>
  <Paragraphs>168</Paragraphs>
  <Slides>21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Merriweather Sans</vt:lpstr>
      <vt:lpstr>Segoe Print</vt:lpstr>
      <vt:lpstr>Bebas Neue</vt:lpstr>
      <vt:lpstr>Arial</vt:lpstr>
      <vt:lpstr>Anaheim</vt:lpstr>
      <vt:lpstr>Barlow</vt:lpstr>
      <vt:lpstr>Secular One</vt:lpstr>
      <vt:lpstr>STEM Elective Subject for Middle School - 7th Grade: Principles of IT, Cybersecurity and Engineering by Slidesgo</vt:lpstr>
      <vt:lpstr>Unit 3 – Reading 2   “A Robot’s Smile” pages 156-159</vt:lpstr>
      <vt:lpstr>Outcomes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Inventions Vocabulary</dc:title>
  <cp:lastModifiedBy>Diana Shaban</cp:lastModifiedBy>
  <cp:revision>151</cp:revision>
  <dcterms:modified xsi:type="dcterms:W3CDTF">2025-11-19T11:47:09Z</dcterms:modified>
</cp:coreProperties>
</file>