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ink/ink120.xml" ContentType="application/inkml+xml"/>
  <Override PartName="/ppt/ink/ink121.xml" ContentType="application/inkml+xml"/>
  <Override PartName="/ppt/ink/ink122.xml" ContentType="application/inkml+xml"/>
  <Override PartName="/ppt/ink/ink123.xml" ContentType="application/inkml+xml"/>
  <Override PartName="/ppt/ink/ink124.xml" ContentType="application/inkml+xml"/>
  <Override PartName="/ppt/ink/ink125.xml" ContentType="application/inkml+xml"/>
  <Override PartName="/ppt/ink/ink126.xml" ContentType="application/inkml+xml"/>
  <Override PartName="/ppt/ink/ink127.xml" ContentType="application/inkml+xml"/>
  <Override PartName="/ppt/ink/ink128.xml" ContentType="application/inkml+xml"/>
  <Override PartName="/ppt/ink/ink129.xml" ContentType="application/inkml+xml"/>
  <Override PartName="/ppt/ink/ink130.xml" ContentType="application/inkml+xml"/>
  <Override PartName="/ppt/ink/ink131.xml" ContentType="application/inkml+xml"/>
  <Override PartName="/ppt/ink/ink132.xml" ContentType="application/inkml+xml"/>
  <Override PartName="/ppt/ink/ink133.xml" ContentType="application/inkml+xml"/>
  <Override PartName="/ppt/ink/ink134.xml" ContentType="application/inkml+xml"/>
  <Override PartName="/ppt/ink/ink135.xml" ContentType="application/inkml+xml"/>
  <Override PartName="/ppt/ink/ink136.xml" ContentType="application/inkml+xml"/>
  <Override PartName="/ppt/ink/ink137.xml" ContentType="application/inkml+xml"/>
  <Override PartName="/ppt/ink/ink138.xml" ContentType="application/inkml+xml"/>
  <Override PartName="/ppt/ink/ink139.xml" ContentType="application/inkml+xml"/>
  <Override PartName="/ppt/ink/ink140.xml" ContentType="application/inkml+xml"/>
  <Override PartName="/ppt/ink/ink141.xml" ContentType="application/inkml+xml"/>
  <Override PartName="/ppt/ink/ink142.xml" ContentType="application/inkml+xml"/>
  <Override PartName="/ppt/ink/ink143.xml" ContentType="application/inkml+xml"/>
  <Override PartName="/ppt/ink/ink144.xml" ContentType="application/inkml+xml"/>
  <Override PartName="/ppt/ink/ink145.xml" ContentType="application/inkml+xml"/>
  <Override PartName="/ppt/ink/ink146.xml" ContentType="application/inkml+xml"/>
  <Override PartName="/ppt/ink/ink147.xml" ContentType="application/inkml+xml"/>
  <Override PartName="/ppt/ink/ink148.xml" ContentType="application/inkml+xml"/>
  <Override PartName="/ppt/ink/ink149.xml" ContentType="application/inkml+xml"/>
  <Override PartName="/ppt/ink/ink150.xml" ContentType="application/inkml+xml"/>
  <Override PartName="/ppt/ink/ink151.xml" ContentType="application/inkml+xml"/>
  <Override PartName="/ppt/ink/ink152.xml" ContentType="application/inkml+xml"/>
  <Override PartName="/ppt/ink/ink153.xml" ContentType="application/inkml+xml"/>
  <Override PartName="/ppt/ink/ink154.xml" ContentType="application/inkml+xml"/>
  <Override PartName="/ppt/ink/ink155.xml" ContentType="application/inkml+xml"/>
  <Override PartName="/ppt/ink/ink156.xml" ContentType="application/inkml+xml"/>
  <Override PartName="/ppt/ink/ink157.xml" ContentType="application/inkml+xml"/>
  <Override PartName="/ppt/ink/ink158.xml" ContentType="application/inkml+xml"/>
  <Override PartName="/ppt/ink/ink159.xml" ContentType="application/inkml+xml"/>
  <Override PartName="/ppt/ink/ink160.xml" ContentType="application/inkml+xml"/>
  <Override PartName="/ppt/ink/ink161.xml" ContentType="application/inkml+xml"/>
  <Override PartName="/ppt/ink/ink162.xml" ContentType="application/inkml+xml"/>
  <Override PartName="/ppt/ink/ink163.xml" ContentType="application/inkml+xml"/>
  <Override PartName="/ppt/ink/ink164.xml" ContentType="application/inkml+xml"/>
  <Override PartName="/ppt/ink/ink165.xml" ContentType="application/inkml+xml"/>
  <Override PartName="/ppt/ink/ink166.xml" ContentType="application/inkml+xml"/>
  <Override PartName="/ppt/ink/ink167.xml" ContentType="application/inkml+xml"/>
  <Override PartName="/ppt/ink/ink168.xml" ContentType="application/inkml+xml"/>
  <Override PartName="/ppt/ink/ink169.xml" ContentType="application/inkml+xml"/>
  <Override PartName="/ppt/ink/ink170.xml" ContentType="application/inkml+xml"/>
  <Override PartName="/ppt/ink/ink171.xml" ContentType="application/inkml+xml"/>
  <Override PartName="/ppt/ink/ink172.xml" ContentType="application/inkml+xml"/>
  <Override PartName="/ppt/ink/ink173.xml" ContentType="application/inkml+xml"/>
  <Override PartName="/ppt/ink/ink174.xml" ContentType="application/inkml+xml"/>
  <Override PartName="/ppt/ink/ink175.xml" ContentType="application/inkml+xml"/>
  <Override PartName="/ppt/ink/ink176.xml" ContentType="application/inkml+xml"/>
  <Override PartName="/ppt/ink/ink177.xml" ContentType="application/inkml+xml"/>
  <Override PartName="/ppt/ink/ink178.xml" ContentType="application/inkml+xml"/>
  <Override PartName="/ppt/ink/ink179.xml" ContentType="application/inkml+xml"/>
  <Override PartName="/ppt/ink/ink180.xml" ContentType="application/inkml+xml"/>
  <Override PartName="/ppt/ink/ink181.xml" ContentType="application/inkml+xml"/>
  <Override PartName="/ppt/ink/ink182.xml" ContentType="application/inkml+xml"/>
  <Override PartName="/ppt/ink/ink183.xml" ContentType="application/inkml+xml"/>
  <Override PartName="/ppt/ink/ink184.xml" ContentType="application/inkml+xml"/>
  <Override PartName="/ppt/ink/ink185.xml" ContentType="application/inkml+xml"/>
  <Override PartName="/ppt/ink/ink186.xml" ContentType="application/inkml+xml"/>
  <Override PartName="/ppt/ink/ink187.xml" ContentType="application/inkml+xml"/>
  <Override PartName="/ppt/ink/ink188.xml" ContentType="application/inkml+xml"/>
  <Override PartName="/ppt/ink/ink189.xml" ContentType="application/inkml+xml"/>
  <Override PartName="/ppt/ink/ink190.xml" ContentType="application/inkml+xml"/>
  <Override PartName="/ppt/ink/ink191.xml" ContentType="application/inkml+xml"/>
  <Override PartName="/ppt/ink/ink192.xml" ContentType="application/inkml+xml"/>
  <Override PartName="/ppt/ink/ink193.xml" ContentType="application/inkml+xml"/>
  <Override PartName="/ppt/ink/ink194.xml" ContentType="application/inkml+xml"/>
  <Override PartName="/ppt/ink/ink195.xml" ContentType="application/inkml+xml"/>
  <Override PartName="/ppt/ink/ink196.xml" ContentType="application/inkml+xml"/>
  <Override PartName="/ppt/ink/ink197.xml" ContentType="application/inkml+xml"/>
  <Override PartName="/ppt/ink/ink198.xml" ContentType="application/inkml+xml"/>
  <Override PartName="/ppt/ink/ink199.xml" ContentType="application/inkml+xml"/>
  <Override PartName="/ppt/ink/ink200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5" r:id="rId1"/>
    <p:sldMasterId id="2147483877" r:id="rId2"/>
    <p:sldMasterId id="2147483889" r:id="rId3"/>
    <p:sldMasterId id="2147483901" r:id="rId4"/>
  </p:sldMasterIdLst>
  <p:notesMasterIdLst>
    <p:notesMasterId r:id="rId34"/>
  </p:notesMasterIdLst>
  <p:sldIdLst>
    <p:sldId id="256" r:id="rId5"/>
    <p:sldId id="367" r:id="rId6"/>
    <p:sldId id="368" r:id="rId7"/>
    <p:sldId id="369" r:id="rId8"/>
    <p:sldId id="296" r:id="rId9"/>
    <p:sldId id="300" r:id="rId10"/>
    <p:sldId id="302" r:id="rId11"/>
    <p:sldId id="324" r:id="rId12"/>
    <p:sldId id="331" r:id="rId13"/>
    <p:sldId id="304" r:id="rId14"/>
    <p:sldId id="325" r:id="rId15"/>
    <p:sldId id="334" r:id="rId16"/>
    <p:sldId id="307" r:id="rId17"/>
    <p:sldId id="326" r:id="rId18"/>
    <p:sldId id="348" r:id="rId19"/>
    <p:sldId id="335" r:id="rId20"/>
    <p:sldId id="336" r:id="rId21"/>
    <p:sldId id="361" r:id="rId22"/>
    <p:sldId id="311" r:id="rId23"/>
    <p:sldId id="364" r:id="rId24"/>
    <p:sldId id="378" r:id="rId25"/>
    <p:sldId id="381" r:id="rId26"/>
    <p:sldId id="365" r:id="rId27"/>
    <p:sldId id="379" r:id="rId28"/>
    <p:sldId id="318" r:id="rId29"/>
    <p:sldId id="366" r:id="rId30"/>
    <p:sldId id="380" r:id="rId31"/>
    <p:sldId id="315" r:id="rId32"/>
    <p:sldId id="312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050"/>
    <a:srgbClr val="CEDE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5B28AD6-9075-43EB-8E45-39483689A729}" v="1320" dt="2020-10-10T17:37:14.66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175" autoAdjust="0"/>
    <p:restoredTop sz="94072" autoAdjust="0"/>
  </p:normalViewPr>
  <p:slideViewPr>
    <p:cSldViewPr snapToGrid="0">
      <p:cViewPr varScale="1">
        <p:scale>
          <a:sx n="62" d="100"/>
          <a:sy n="62" d="100"/>
        </p:scale>
        <p:origin x="60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66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1-12T14:44:05.270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19325 4305,'0'0,"0"0,0 0,0 0,0 0,0 0,0 0,-12 0,0 0,0 0,0 0,0 0,0 0,0 0,0 0,0 0,0 0,1 0,-13 0,0-12,0 12,0 0,-12 0,0 0,0 0,0 0,0-12,1 12,-1 0,0 0,0 0,12 0,0 0,-12 0,0 0,0 0,-11 0,-1 0,-12 0,12 0,0 0,1 0,11 0,0 0,0 0,0 0,-12-12,0 12,-23 0,-1-12,12 12,0 0,0-12,13 0,-1 0,12 12,-12 0,0 0,-12-12,-11 12,11 0,0 0,12-12,0 12,1-12,11 12,0 0,-12 0,-12 0,0 0,-35 0,23 0,12 0,12-12,1 12,11 0,-12 0,-12 0,-24 0,1 0,11 0,0 0,12 0,13 0,11 0,0 0,0 0,-12 0,12 0,-24 0,13 0,-13 0,12 0,0 0,0 0,0 0,1 0,11 0,-12 0,0 0,-12 0,-11 0,11-12,0 12,0 0,12 0,12 0,1-12,-1 0,0 12,-12 0,-12 0,-12-12,1 12,-1-12,0 0,12 12,1-12,11 0,-24 12,0 0,0 0,-11 0,11 0,12 0,12 0,1-12,-13 12,0 0,-36 0,25 0,-25 0,24 0,0 0,1 0,-1 0,-24 0,1-12,23 12,0 0,12 0,0 0,1 0,-1 0,-12 0,-12 0,1 0,11 0,0 0,12 0,-11 0,-13 12,0-12,-11 0,23 0,0 0,24 0,-12 0,13 0,-13 12,-12 0,0 0,1-12,-1 0,0 0,12 0,-11 0,-1 0,-24 12,0 0,13-12,11 0,0 0,12 0,-11 0,-1 0,-12 12,0-12,13 0,-1 0,0 0,0 0,1 0,-1 0,0 0,0 0,1 0,11 0,12 0,0 0,0 0,-11 0,-1 0,-12 0,0 0,1 0,11 0,0 0,-12 0,1 0,-25 0,0 0,0 0,25 0,-1 0,0 0,-23 12,-13-12,12 0,1 0,11 0,0 0,0 0,-11 0,11 0,0-12,13 12,-1-12,0 12,-12 0,1 0,-13 0,0 0,13 0,-1 0,12 0,-23 12,-1 0,0 0,12-12,13 0,-1 12,0-12,0 12,-11 0,-13 0,12-12,13 0,-1 0,0 12,0-12,-23 0,23 0,0 0,0 0,13 0,-1 0,12 0,-12 0,0 0,1 0,-13 0,0 0,0 0,13-12,11 0,0 12,0 0,0 0,0 0,-23-12,11 12,12 0,-12 0,12 0,13 0,-1 0,0 0,12 0,-12 0,12 0,0 0,0 0,0 0,12 0,0 0,0 0,1 0,-1 0,0 0,0 0,0 0,0 12,12-12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1-12T14:44:33.487"/>
    </inkml:context>
    <inkml:brush xml:id="br0">
      <inkml:brushProperty name="width" value="0.08819" units="cm"/>
      <inkml:brushProperty name="height" value="0.35278" units="cm"/>
      <inkml:brushProperty name="color" value="#F9C19A"/>
      <inkml:brushProperty name="tip" value="rectangle"/>
      <inkml:brushProperty name="rasterOp" value="maskPen"/>
    </inkml:brush>
  </inkml:definitions>
  <inkml:trace contextRef="#ctx0" brushRef="#br0">15056 7541,'0'0,"0"0,0 0,0 0,0 0,0 0,0 0,0 0,0 0,0 0,0 0,0 0,0 0,0 0,0 0,0 0,0 0,-12 0,-12 0,-12 0,0 0,0-12,0 0,1 12,-1 0,0 0,-36 0,12 0,-11-12,-1 12,0-12,0 12,24 0,1-13,-13 13,0 0,-12 0,-11-12,-1 12,0 0,24 0,13 0,-1 0,-12 0,-12 0,-12 0,1 0,11 0,12-12,12 12,1 0,11 0,-12 0,12 0,-12 0,12 0,-12 0,1 0,-1 0,0 0,12 0,-12 0,12 0,12 0,0 0,1 0,11 0,0 0,0 0,0 0,0 0,0 0,12 0,0 0,0 0,0 0,-12-12,12 12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11-14T08:04:07.711"/>
    </inkml:context>
    <inkml:brush xml:id="br0">
      <inkml:brushProperty name="width" value="0.08819" units="cm"/>
      <inkml:brushProperty name="height" value="0.35278" units="cm"/>
      <inkml:brushProperty name="color" value="#09963B"/>
      <inkml:brushProperty name="tip" value="rectangle"/>
      <inkml:brushProperty name="rasterOp" value="maskPen"/>
    </inkml:brush>
  </inkml:definitions>
  <inkml:trace contextRef="#ctx0" brushRef="#br0">17627 12929 0,'0'0'15,"0"0"-15,0 0 16,0 0-16,0 0 16,0 0-1,0 0-15,0 0 16,-60 0 0,0 12-16,-23 0 15,-1 0 1,0 0-16,1 0 15,-13 0-15,96-12 16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11-14T08:04:16.167"/>
    </inkml:context>
    <inkml:brush xml:id="br0">
      <inkml:brushProperty name="width" value="0.08819" units="cm"/>
      <inkml:brushProperty name="height" value="0.35278" units="cm"/>
      <inkml:brushProperty name="color" value="#09963B"/>
      <inkml:brushProperty name="tip" value="rectangle"/>
      <inkml:brushProperty name="rasterOp" value="maskPen"/>
    </inkml:brush>
  </inkml:definitions>
  <inkml:trace contextRef="#ctx0" brushRef="#br0">15439 16015 0,'0'0'0,"0"0"0,0 0 16,0 0-1,0 0-15,0 0 16,0 0-16,0 0 16,0 0-1,0 0-15,0 0 16,0 0 0,0 0-16,0 0 15,0 0-15,0 0 16,0 0-1,0 0-15,0 0 16,-36 0 0,36 0-16,-36 0 15,36 0-15,-48-14 16,48 14 0,-60-14-16,24 0 15,36 14 1,-60 0-16,25-14 15,-1 14-15,36 0 16,-60 0 0,24 0-16,0 0 15,36 0 1,-48 0-16,48 0 16,-47 0-1,47 0-15,-48 0 16,48 0-16,-60 0 15,24 0 1,0 0-16,0 0 16,0 14-16,0 0 15,1 0 1,-13 0-16,0-14 16,12 14-1,-12-14-15,0 0 16,1 14-1,-1-14-15,0 14 16,0-14-16,-12 14 16,0-14-1,1 0-15,11 0 16,0 0 0,0 0-16,0 0 15,1 0-15,-1 0 16,-12 0-1,0 0-15,0 0 16,1 0 0,-1 0-16,0 0 15,0 14-15,-12-14 16,13 0 0,-13 0-16,0 0 15,0 0 1,13 0-16,-1 0 15,0 0-15,0 0 16,0 0 0,-11 0-16,-1 0 15,0 0 1,-12 0-16,13 0 16,-1 0-16,0 0 15,-12 0 1,1 0-16,-1 0 15,0 0 1,13 0-16,-1 0 16,12 0-16,-12-14 15,12 14 1,-11 0-16,-1-14 16,0 14-1,0 0-15,1-14 16,-1 14-16,12 0 15,-12 0 1,13-14-16,-13 0 16,0 14-1,0-14-15,13 0 16,-1 14-16,0 0 16,-12 0-1,12 0-15,-11 0 16,-1 0-1,0 0-15,0 0 16,1 0-16,-1 0 16,12 0-1,-12 0-15,1 0 16,-13-14 0,12 14-16,0 0 15,13 0 1,-1 0-16,0 0 15,0 0-15,0 0 16,1 0 0,-13 0-16,12 0 15,0 0 1,1 0-16,11 0 16,0 0-16,0 0 15,0 0 1,0 0-16,1 0 15,-1 0 1,12 0-16,0 0 16,0 0-16,0 0 15,36 0 1,-48 0-16,48 0 16,0 0-1,0 0-15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11-14T08:04:21.617"/>
    </inkml:context>
    <inkml:brush xml:id="br0">
      <inkml:brushProperty name="width" value="0.08819" units="cm"/>
      <inkml:brushProperty name="height" value="0.35278" units="cm"/>
      <inkml:brushProperty name="color" value="#09963B"/>
      <inkml:brushProperty name="tip" value="rectangle"/>
      <inkml:brushProperty name="rasterOp" value="maskPen"/>
    </inkml:brush>
  </inkml:definitions>
  <inkml:trace contextRef="#ctx0" brushRef="#br0">15319 16729 0,'0'0'0,"0"0"0,0 0 16,0 0-16,0 0 15,0 0 1,0 0-16,0 0 16,0 0-1,0 0-15,0 0 16,0 0-16,0 0 16,0 0-1,0 0-15,0 0 16,0 0-1,0 0-15,0 0 16,-36 0-16,36 0 16,0 0-1,-48 0-15,48 0 16,-48 0 0,48 0-16,-47 0 15,47 0 1,-48 0-16,48 0 15,-48 0-15,48 0 16,-48 0 0,48 0-16,-48 0 15,48 0 1,-48 0-16,48 0 16,-47 0-16,47 0 15,-48 0 1,48 0-16,-48 0 15,48 0 1,-48 0-16,48 0 16,-60 24-16,24-24 15,0 0 1,1 0-16,-1 0 16,0 0-1,0 0-15,0 0 16,0 0-16,0 0 15,0 0 1,1 0-16,-1 0 16,0 0-1,0 0-15,0 0 16,-12 0-16,0 0 16,1 0-1,-1 0-15,12 0 16,-12 0-1,0 0-15,12 0 16,0 0-16,1 0 16,-13 0-1,0 0-15,0 0 16,0 0 0,-12 0-16,13 0 15,-13 0-15,12 0 16,0 0-1,-12 0-15,1 0 16,11 0 0,-12 0-16,0 0 15,0 0-15,1 12 16,-1-12 0,0 0-16,0 12 15,0-12 1,1 12-16,-13 0 15,0-12-15,-12 0 16,13 0 0,-1 12-16,-12 0 15,12-12 1,1 0-16,-1 12 16,-12-12-1,12 12-15,13-12 16,-1 0-16,0 0 15,0 0 1,1 12-16,-1-12 16,-12 0-1,0 0-15,0 0 16,13 0-16,-1 0 16,-12 0-1,12 0-15,1 0 16,-13 0-1,12 0-15,0 0 16,0 0-16,1 0 16,-1 0-1,12 0-15,0 0 16,0 0 0,0 0-16,1 0 15,-13 0-15,0 0 16,0 0-1,0 0-15,1 0 16,-1 0 0,0 0-16,0 0 15,1 0 1,-1 0-16,0 0 16,0 0-16,12 0 15,0 0 1,1 0-16,-1 0 15,0 0 1,12 0-16,-12 0 16,12 0-16,-11 0 15,11 0 1,-12 0-16,12 0 16,-12 0-1,12 0-15,0 0 16,1 0-16,-1 0 15,0 0 1,0 0-16,0 0 16,0 0-1,0 0-15,0 0 16,1 0-16,-1 0 16,0 0-1,0 0-15,0 0 16,0 0-1,0 0-15,0 0 16,0 0-16,1 0 16,35 0-1,-48 0-15,48 0 16,-48-12 0,48 12-16,-36 0 15,36 0-15,-36 0 16,36 0-1,0 0-15,-36 0 16,36 0 0,0 0-16,0 0 15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1-17T02:29:52.515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nkml:trace contextRef="#ctx0" brushRef="#br0">17699 2081,'0'0,"0"0,0 0,0 0,0 0,0 0,0 0,0 0,0 0,0 0,0 0,0 0,0 0,0 0,-12 0,0 0,-12 0,-12 12,-36 0,-47 24,-1-12,24 0,96-24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1-17T02:29:56.961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nkml:trace contextRef="#ctx0" brushRef="#br0">15522 3644,'0'0,"0"0,0 0,0 0,0 0,0 0,0 0,0 0,12 0,0 0,0 0,0 0,0 0,0 0,0 0,0 0,0 0,0 0,0 0,0 0,0 0,0 0,0 0,12 12,-1-12,1 0,0 12,48-12,-12 0,-24 12,0-12,-1 0,1 0,0 0,0 0,-12 0,0 0,0 0,0 0,0 0,-24 0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1-17T02:29:59.325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nkml:trace contextRef="#ctx0" brushRef="#br0">5776 4534,'0'0,"0"0,0 0,0 0,0 0,0 0,0 0,0 0,0 0,0 0,0 0,0 0,0 0,-12 0,0 0,0 12,0 0,0-12,0 0,0 0,0 0,-12 0,0 0,-11 0,-1 12,-24-12,0 0,0 0,13 0,-1 0,12 0,0 0,0 0,0 0,0 0,0 0,1 0,-1 0,-12 0,0 0,-12 0,0 0,1 0,11 0,12 0,0 0,0 0,12 0,0 0,-12 0,1 0,-1 12,-12-12,-12 0,0 0,0 0,13 0,-1 0,12 0,0 0,-12 0,12 0,-11 0,-13 0,0 0,0 0,0 0,1 0,11 0,12 0,0 0,0 0,0 0,0 0,0 0,-11 0,-13 0,0-12,0 12,0 0,1 0,11 0,0 0,0-12,-12 12,-11 0,-13 0,0 0,1 0,11 0,24 0,12 0,-12 0,-12 0,1 0,-13 0,0 0,0 0,13 12,11-12,0 0,0 0,0 12,0 1,1-13,-25 0,0 0,0 0,13 0,11 0,24 0,-24 0,12 0,0 0,0 0,0 0,1 0,11-13,-24 1,12 12,0 0,0 0,12 0,12 0,-24 0,13-12,-13 12,-48 0,-48-12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1-17T02:30:06.905"/>
    </inkml:context>
    <inkml:brush xml:id="br0">
      <inkml:brushProperty name="width" value="0.08819" units="cm"/>
      <inkml:brushProperty name="height" value="0.35278" units="cm"/>
      <inkml:brushProperty name="color" value="#00A5AB"/>
      <inkml:brushProperty name="tip" value="rectangle"/>
      <inkml:brushProperty name="rasterOp" value="maskPen"/>
    </inkml:brush>
  </inkml:definitions>
  <inkml:trace contextRef="#ctx0" brushRef="#br0">17519 4546,'0'0,"0"0,0 0,0 0,0 0,0 0,0 0,0 0,0 0,0 0,0 0,0 0,-12 0,0 12,-12 0,1 0,-25 0,-12 0,0 0,0 0,24 0,1-12,11 0,12 0,-12 0,24 0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1-17T02:30:14.971"/>
    </inkml:context>
    <inkml:brush xml:id="br0">
      <inkml:brushProperty name="width" value="0.08819" units="cm"/>
      <inkml:brushProperty name="height" value="0.35278" units="cm"/>
      <inkml:brushProperty name="color" value="#00A5AB"/>
      <inkml:brushProperty name="tip" value="rectangle"/>
      <inkml:brushProperty name="rasterOp" value="maskPen"/>
    </inkml:brush>
  </inkml:definitions>
  <inkml:trace contextRef="#ctx0" brushRef="#br0">12437 5147,'0'0,"0"0,0 0,0 0,0 0,0 0,0 0,0 0,0 0,0 0,0 0,0 0,0 0,0 0,0 0,0 0,0 0,0 0,0 0,0 0,0 0,0 0,0 0,-12 0,0 0,0 0,0 0,-12 0,0 0,-12 0,0 12,1-12,-13 12,12-12,-12 0,12 0,0 0,0 0,13 0,-1 0,0 0,0 0,0 0,0 0,0 0,0 0,-12 0,0 0,0 0,1 0,-1 0,0 0,0 0,0 0,0 0,12 0,0 0,0 0,1 0,-1 0,0 0,12 0,-12 0,0 0,-12 0,0 0,-12 0,1 0,-13 0,12 0,0 0,12 0,0 0,0 0,1 0,-1 0,0 0,0 0,0 0,-12 0,0 0,1 0,-1 0,0 0,12 0,0 0,0 0,0 0,12 0,1 0,-1 0,0 0,0 0,-12 0,0 0,0 0,0 0,-24 0,13 0,-1 0,12 0,-12 0,12 0,0 0,0 0,1 0,-1 0,0 0,0 0,-12 0,0 0,0 0,13 12,-1-12,0 0,0 0,0 0,0 0,12 0,0 0,0 0,13 0,-1 0,0 0,0 0,0 0,0 0,0 0,12 0,-12 0,0 0,0-12,12 12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1-17T02:30:18.781"/>
    </inkml:context>
    <inkml:brush xml:id="br0">
      <inkml:brushProperty name="width" value="0.08819" units="cm"/>
      <inkml:brushProperty name="height" value="0.35278" units="cm"/>
      <inkml:brushProperty name="color" value="#00A5AB"/>
      <inkml:brushProperty name="tip" value="rectangle"/>
      <inkml:brushProperty name="rasterOp" value="maskPen"/>
    </inkml:brush>
  </inkml:definitions>
  <inkml:trace contextRef="#ctx0" brushRef="#br0">9280 6025,'0'0,"0"0,0 0,0 0,0 0,0 0,0 0,0 0,0 0,0 0,0 0,0 0,0 0,0 0,0 0,0 0,0 0,0 0,0 0,0 0,-12 0,0 0,0 0,-12 0,0 0,0 0,12 0,0 0,0 0,-12 0,12 0,1 0,-13 0,12 0,0 0,-12 0,0 0,0 0,0 0,0 0,-12 0,0 0,12 0,-11 0,-1 0,0 0,12 0,-12 0,12 0,0 0,0 0,0 0,0 0,12 0,1 0,-13 0,12 0,-12 0,0 0,0 0,0 0,0 0,-12 0,0 0,12 0,-12 0,1 0,-1 12,0-12,0 0,0 0,12 0,0 0,0 0,12 0,0 0,0 0,1 0,-1 0,-12 0,0 0,0 12,-12-12,0 0,0 12,0-12,0 0,1 12,-1 0,0-12,0 0,0 0,12 0,0 0,0 0,0 0,12 0,0 0,-11 0,-1 0,0 0,0 0,0 0,0 0,0 0,0 0,-12 0,0 0,1 12,11-12,-12 0,0 0,12 0,0 0,0 0,0 0,12 0,-12 0,12 0,0 0,-12 0,1 0,-1 0,0 0,0 0,-12 0,0 0,0 0,0 0,0 0,1 0,-1 0,0 0,0 0,0 0,0 0,12 0,0 0,0 0,0 0,1 0,-13 0,0 0,0 0,0 0,0 0,0 0,0 0,1 0,-1 0,0 0,0 0,12 0,0 0,0 0,12 0,0 0,-12 0,0 0,1 0,-1-12,-12 0,-12 12,0 0,0 0,0 0,1 0,-1 0,12 0,0 0,0 0,0 0,0 0,0 0,1 0,-1 0,0 0,0 0,-12 0,0 0,0 0,1 0,11 0,0 0,0 0,0 0,12 0,0 0,0 0,0 0,1 0,-13 0,0 0,0 0,0 0,0 0,0 0,0 0,-11 0,11 0,0 0,0 0,0 0,12 0,0 0,-12 0,0 0,1 0,-1 0,0-12,0 12,0 0,-12-12,0 12,1 0,-1 0,12 0,0 0,0 0,12 0,0 0,-12 0,1 0,-1 0,0 0,0 0,-12 0,12 0,0 0,0 0,1 0,-1 0,0 0,12 0,0 0,0 0,0 0,12 0,-12 0,0 0,0 0,1 0,-13 0,12 0,-12 0,0 0,0 0,0 0,0 0,1 0,-1 0,0 0,0 0,12 0,0 0,0 0,12 0,0 0,0 0,0 0,0 0,0 0,-12 0,1 0,-1 0,0 0,12 0,-12 0,12 0,-12 0,0 0,12 0,0 0,0 0,0 0,0 0,0 0,0 0,0 0,0 0,12 0,0 0,0 0,0 0,0 0,0 0,0 0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1-17T02:30:23.489"/>
    </inkml:context>
    <inkml:brush xml:id="br0">
      <inkml:brushProperty name="width" value="0.08819" units="cm"/>
      <inkml:brushProperty name="height" value="0.35278" units="cm"/>
      <inkml:brushProperty name="color" value="#B88FC0"/>
      <inkml:brushProperty name="tip" value="rectangle"/>
      <inkml:brushProperty name="rasterOp" value="maskPen"/>
    </inkml:brush>
  </inkml:definitions>
  <inkml:trace contextRef="#ctx0" brushRef="#br0">17495 5821,'0'0,"0"0,0 0,0 0,0 0,0 0,0 0,0 0,0 0,0 0,0 0,0 0,-12 12,-11 0,-1 0,-12 0,0 0,0 0,0 0,-12 0,12-12,1 0,-1 0,0 0,-12 0,48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1-12T14:44:35.954"/>
    </inkml:context>
    <inkml:brush xml:id="br0">
      <inkml:brushProperty name="width" value="0.08819" units="cm"/>
      <inkml:brushProperty name="height" value="0.35278" units="cm"/>
      <inkml:brushProperty name="color" value="#F9C19A"/>
      <inkml:brushProperty name="tip" value="rectangle"/>
      <inkml:brushProperty name="rasterOp" value="maskPen"/>
    </inkml:brush>
  </inkml:definitions>
  <inkml:trace contextRef="#ctx0" brushRef="#br0">23666 7541,'0'0,"0"0,0 0,0 0,0 0,0 0,-12 0,12 0,-12 0,0 0,0 0,0 0,-12 0,-24 0,-11 0,-1 0,12 0,0-12,-24 12,1 0,-25-12,0 0,13 12,11 0,12 0,-12 0,-23-12,-13-1,0 13,13 0,-1 0,0 0,1 0,-1 0,0-12,25 12,-1 0,-24-12,-23 12,-1-12,12 0,25 12,-1 0,-12 0,1 0,-1 0,0 0,25 0,-1 0,12 0,-12-12,1 12,-1 0,0 0,12 0,12 0,1 0,11 0,0 0,12 0,0 0,0 0,12 0,0 0,0 0,0 0,0 0,0 0,0 0,12 0,0 0,0 0,0 0,0 0,-12-12,12 12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1-17T02:30:29.761"/>
    </inkml:context>
    <inkml:brush xml:id="br0">
      <inkml:brushProperty name="width" value="0.08819" units="cm"/>
      <inkml:brushProperty name="height" value="0.35278" units="cm"/>
      <inkml:brushProperty name="color" value="#B88FC0"/>
      <inkml:brushProperty name="tip" value="rectangle"/>
      <inkml:brushProperty name="rasterOp" value="maskPen"/>
    </inkml:brush>
  </inkml:definitions>
  <inkml:trace contextRef="#ctx0" brushRef="#br0">15020 7577,'0'0,"0"0,0 0,0 0,0 0,0 0,0 0,0 0,0 0,0 0,0 0,0 0,0 0,0 0,0 0,-12 12,0-12,-12 0,0 0,0 12,0 0,0-12,1 0,-1 0,0 0,0 0,12 0,-12 0,0 0,0 12,0-12,-12 12,0 0,-11-12,11 0,-12 0,12 12,0-12,0 0,0 0,0 0,13 0,-1 0,0 0,0 0,0 0,0 0,-12 0,0 0,0 0,0 0,1 0,-13 0,12 0,-12 0,12 0,0 0,0 12,1-12,11 0,0 0,0 0,0 0,0 0,0 12,-12-12,0 0,0 0,1 12,-1-12,-12 0,0 12,12-12,0 0,0 0,1 0,-1 0,12 0,0 0,-12 0,0 0,0 0,0 0,0 12,1 0,-13-12,0 12,0-12,12 0,0 0,0 0,12 0,1 0,-1 0,0 0,0 0,-12 0,0 0,0 0,-12 0,1 0,-1 0,0 0,0 0,0 0,12 0,0 0,1 0,11 0,0 0,-12 0,0 0,0 0,0 0,0 0,0 0,-11 0,-1 0,0 0,12 0,0 0,0 0,12 0,1 0,-1 0,0 0,0 0,-12 0,12 0,-12 0,0 0,0 0,0 0,1 0,-1-12,0 0,0 12,0 0,0 0,12 0,0 0,0 0,1 0,-1 0,0 0,-12 0,12 0,0 0,-12 0,12 0,-12 0,12 0,-11 0,11 0,-12 0,12 0,0 0,0 0,-12 0,12 0,0 0,12 0,0 0,0 0,0 0,0 0,1 0,-1 0,0 0,12 0,0 0,0 0,0 0,0 0,-12 0,0 0,12 0,-12-12,12 12</inkml:trace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1-17T02:30:34.579"/>
    </inkml:context>
    <inkml:brush xml:id="br0">
      <inkml:brushProperty name="width" value="0.08819" units="cm"/>
      <inkml:brushProperty name="height" value="0.35278" units="cm"/>
      <inkml:brushProperty name="color" value="#F6A167"/>
      <inkml:brushProperty name="tip" value="rectangle"/>
      <inkml:brushProperty name="rasterOp" value="maskPen"/>
    </inkml:brush>
  </inkml:definitions>
  <inkml:trace contextRef="#ctx0" brushRef="#br0">17639 8262,'0'0,"0"0,0 0,0 0,0 0,0 0,0 0,0 0,0 0,0 0,0 12,-12-12,0 12,0 0,0 0,-12 0,-12 0,-12 0,1 0,-1-12,12 12,-12 0,0 1,0-1,48-12</inkml:trace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1-17T02:30:41.787"/>
    </inkml:context>
    <inkml:brush xml:id="br0">
      <inkml:brushProperty name="width" value="0.08819" units="cm"/>
      <inkml:brushProperty name="height" value="0.35278" units="cm"/>
      <inkml:brushProperty name="color" value="#F6A167"/>
      <inkml:brushProperty name="tip" value="rectangle"/>
      <inkml:brushProperty name="rasterOp" value="maskPen"/>
    </inkml:brush>
  </inkml:definitions>
  <inkml:trace contextRef="#ctx0" brushRef="#br0">12078 10884,'0'0,"0"0,0 0,0 0,0 0,0 0,0 0,-12 0,0 0,0 0,0 0,0 0,12 0,0 0,0 0,0 0,0 0,0 0,0 0,0 0,0 0,12 0,0-12,24 0,0 0,0 0,-12 0,0 0,0 12,0 0,-1 0,1 0,12 0,0 0,0 0,0 0,12 0,-12 0,-1 0,1 0,0 0,0 0,0-12,0 12,0 0,-12 0,0 0,0 0,-1 0,1 0,0 0,0 0,12 0,0-12,0 12,0-12,12 0,-13 12,1 0,0-12,0 12,-12 0,0 0,0 0,0 0,-12 0,0 0,0 0,0-12,11 12,1 0,12 0,0 0,0 0,0-12,0 12,12 0,-13 0,1-12,0 12,0 0,0 0,0 0,-12 0,0 0,0 0,-1 0,1 0,0 0,0 0,12 0,0 0,0 0,0 0,0 0,-1 0,1 0,0 0,0 0,0 0,-12 0,0 0,0 0,0 0,0 0,-12 0,11 0,1 0,12 0,0 0,0 0,0 0,0 0,0 0,11 0,-11-12,0 12,0-12,0 12,-12 0,0 0,0 0,0 0,0 0,11 0,1 0,0 0,0 0,0 0,0 0,0 0,0 0,-1 0,1 0,0-12,0 12,-12 0,0 0,0 0,-12 0,0 0,12 0,0 0,-12 0,11 0,1-12,12 12,0 0,36 0,-24 0,-12 0,-1 0,1 0,-12 0,0 0,0 0,-12 0,0 0,-12 0</inkml:trace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1-17T02:30:48.637"/>
    </inkml:context>
    <inkml:brush xml:id="br0">
      <inkml:brushProperty name="width" value="0.08819" units="cm"/>
      <inkml:brushProperty name="height" value="0.35278" units="cm"/>
      <inkml:brushProperty name="color" value="#F6A167"/>
      <inkml:brushProperty name="tip" value="rectangle"/>
      <inkml:brushProperty name="rasterOp" value="maskPen"/>
    </inkml:brush>
  </inkml:definitions>
  <inkml:trace contextRef="#ctx0" brushRef="#br0">2428 12447,'0'0,"0"0,0 0,0 0,0 0,0 0,0 0,0 0,0 0,0 0,0 0,0 0,0 0,0 0,0 0,0 0,0 0,-12 0,0 0,0 12,0-12,-12 0,0 0,12 0,0 0,0 0,-12 0,12 0,0 0,0 0,0 0,0 0,0 0,0 0,-11 0,11 0,-12 0,0 0,0 12,-12-12,12 0,-12 0,0 0,0 0,0 0,1 0,-1 0,0 0,0 0,12 0,0 0,0 0,0 0,-12 0,1 0,-1 0,0 0,0 0,0 0,0 0,-12 0,24 13,-23-13,11 0,24 0,-24 0,12 0,0 0,12 0,12 0,-24 0,0 0,12 0,12 0,-36 0,13-13,-1 13,12-12,-36 12,36 0,-24 0,0 0,12 0,0 0,12 0,-24 0,13 0,-1 0,12 0,12 0,0 0,0 0</inkml:trace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1-17T02:30:52.695"/>
    </inkml:context>
    <inkml:brush xml:id="br0">
      <inkml:brushProperty name="width" value="0.08819" units="cm"/>
      <inkml:brushProperty name="height" value="0.35278" units="cm"/>
      <inkml:brushProperty name="color" value="#F6A167"/>
      <inkml:brushProperty name="tip" value="rectangle"/>
      <inkml:brushProperty name="rasterOp" value="maskPen"/>
    </inkml:brush>
  </inkml:definitions>
  <inkml:trace contextRef="#ctx0" brushRef="#br0">15905 11545,'0'0,"0"0,0 0,0 0,0 0,0 0,0 0,0 0,0 0,0 0,0 0,-12 0,0 0,0 0,0 0,0 0,0 0,0 0,0 0,0 0,-12 0,0 0,1 0,-13 0,12 0,-12 0,0 0,0 0,0 0,0 0,0 0,1 0,-1 0,0 0,0 12,0-12,0 13,0-13,-11 12,-1-12,-12 0,12 0,0 0,0 0,13 0,-1 0,0 0,0 0,0 0,-12 12,0-12,-11 0,-1 0,0 0,0 0,12 0,12 0,-11 0,11 12,-12-12,0 0,-12 0,0 0,-11 0,-1 0,12 0,12 0,12 0,1 0,-1 0,0 0,-12 0,0 0,-12 0,-11 12,-1-12,0 0,12 0,13 0,-1 0,-12 0,0 0,12 0,-23 0,-13 0,12 0,12 0,12 0,13 0,-1 0,0 0,-24 12,0 0,-12-12,1 0,-13 12,12-12,24 0,1 0,-13 0,-12 0,-12 12,1 0,-1 0,12-12,24 0,0 0,13 0,-1 0,-12 0,-12 0,0 0,1 0,-1 0,0 0,12 0,12 0,0 0,0 0,1 0,-13 0,-12 0,0 0,-12 0,13 0,-13 0,12 0,12 0,0 0,13 0,-1 0,-24 0,0 0,0 0,-11 0,-1 0,12 0,12 0,12 0,0 0,-11 0,-1 0,-12 0,0 0,0 0,1 0,-13-12,24 12,0 0,12-12,0 12,12 0,-11 0,11 0,-12-12,-12 12,0-12,-12 12,1 0,11 0,-12 0,12 0,12 0,0 0,-11-12,-13 12,0 0,-12 0,0 0,1 0,-1 0,12 0,24-12,0 0,0 12,1 0,-1-12,-12 12,-12-12,0 12,1 0,11-12,-12-1,12 13,12 0,0 0,-12-12,13 12,-1 0,-12 0,-12 0,0 0,1 0,-1 0,0 0,24 0,0 0,0 0,0 0,-35 0,-1 0,0 12,0-12,1 0,-1 0,24 0,0 13,0-13,1 0,-13 0,0 12,-12-12,12 0,1 0,11 0,0 0,12 0,0 0,0 0,-11 0,-13 0,0 0,0 0,0 0,1 0,-1 0,12 0,12 0,0 0,-12 0,1 0,-1 0,-12 0,-12 0,0 0,1 0,23 0,0 0,12 0,0 12,0-12,-11 12,-25-12,0 0,0 0,0 12,1 0,23 0,0 0,-12-12,12 0,-23 0,-1 0,0 0,0 0,1 0,11 12,12-12,0 12,-12-12,-11 0,-1 0,0 0,0 0,1 0,23 0,0 0,-24 0,1 0,-1 0,-24 0,0 0,25 0,11 0,12 0,0 0,-12 0,-11 0,-1 0,0 0,0 0,13 0,11 0,0 0,12 0,-12 0,0 0,1 0,-13 0,0 0,0 0,12 0,1 0,11 0,0 0,0 0,12 0,-12 0,12 0,0 0,12 0,-24 0,1 0,11 0,-24 0,12 0,0 0,12 0,12 0,-24 0,12 0,0 0,13 0,11 0,-24 0,24 0</inkml:trace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1-17T02:30:59.245"/>
    </inkml:context>
    <inkml:brush xml:id="br0">
      <inkml:brushProperty name="width" value="0.08819" units="cm"/>
      <inkml:brushProperty name="height" value="0.35278" units="cm"/>
      <inkml:brushProperty name="color" value="#34F8FF"/>
      <inkml:brushProperty name="tip" value="rectangle"/>
      <inkml:brushProperty name="rasterOp" value="maskPen"/>
    </inkml:brush>
  </inkml:definitions>
  <inkml:trace contextRef="#ctx0" brushRef="#br0">17531 9597,'0'0,"0"0,0 0,0 0,0 0,0 0,0 0,0 0,0 0,0 0,0 0,0 0,0 0,0 0,0 0,0 0,0 0,0 0,0 0,0 0,-12 0,0 12,-12 0,-11-12,-1 12,-24 0,0 0,0-12,12 0,1 0,11 0,-12 0,0 0,48 0</inkml:trace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1-17T02:31:05.569"/>
    </inkml:context>
    <inkml:brush xml:id="br0">
      <inkml:brushProperty name="width" value="0.08819" units="cm"/>
      <inkml:brushProperty name="height" value="0.35278" units="cm"/>
      <inkml:brushProperty name="color" value="#34F8FF"/>
      <inkml:brushProperty name="tip" value="rectangle"/>
      <inkml:brushProperty name="rasterOp" value="maskPen"/>
    </inkml:brush>
  </inkml:definitions>
  <inkml:trace contextRef="#ctx0" brushRef="#br0">12903 12387,'0'0,"0"0,0 0,0 0,0 0,0 0,0 0,0 0,0 0,0 0,0 0,0 0,-12 0,0 0,0 0,-11 0,-1 0,-12 0,0 0,0 0,0 0,0 0,0 0,12 0,0 0,1 0,-1 0,0 0,12 0,-12 0,0 0,0 0,0 0,-12 0,0 0,0 0,-11 0,-1 0,0 0,12 0,0 0,0 0,0 0,1 0,-1 0,12 0,-12 0,0 0,0 0,-12 0,1 0,11 0,-12 0,12 0,0 0,0 0,0 0,12 0,0 0,1 0,-1 0,12 0,-12 0,0 0,0 0,-12 0,-12 0,-12 0,1 0,-1 0,12 0,12 0,0 0,0 0,1 0,-1 0,0 0,0 0,-12 0,-12 0,0 0,1 12,-1-12,12 0,12 0,0 0,0 0,1 0,11 0,0 0,0 0,-12 0,0 0,0 0,-12 12,0-12,1 0,-1 0,0 0,12 0,0 0,0 0,0 0,1 0,-1 12,-12 0,-12 0,-12 0,1-12,-1 0,12 0,12 0,12 0,0 0,1 0,11 0,-12 0,-12 0,-12 0,0 0,13 0,-1 0,0 0,12 0,0 0,0 0,0 0,12 0,1 0,-13 0,0 0,0 0,12 0,-12 0,12 0,-12 0,12 0,0 0,1 0,-1 0,0 0,12 0,0 0,0 0,0 0,12 0</inkml:trace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1-17T02:31:11.624"/>
    </inkml:context>
    <inkml:brush xml:id="br0">
      <inkml:brushProperty name="width" value="0.08819" units="cm"/>
      <inkml:brushProperty name="height" value="0.35278" units="cm"/>
      <inkml:brushProperty name="color" value="#38F37B"/>
      <inkml:brushProperty name="tip" value="rectangle"/>
      <inkml:brushProperty name="rasterOp" value="maskPen"/>
    </inkml:brush>
  </inkml:definitions>
  <inkml:trace contextRef="#ctx0" brushRef="#br0">17699 10884,'0'0,"0"0,0 0,0 0,0 0,0 0,0 0,0 0,0 0,0 0,0 0,-12 0,0 0,0 0,-12 0,0 12,-24 0,12 0,-35 0,11-12,0 12,0 0,0-12,13 0,-1 0,-12-12,60 12</inkml:trace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1-17T02:31:15.335"/>
    </inkml:context>
    <inkml:brush xml:id="br0">
      <inkml:brushProperty name="width" value="0.08819" units="cm"/>
      <inkml:brushProperty name="height" value="0.35278" units="cm"/>
      <inkml:brushProperty name="color" value="#38F37B"/>
      <inkml:brushProperty name="tip" value="rectangle"/>
      <inkml:brushProperty name="rasterOp" value="maskPen"/>
    </inkml:brush>
  </inkml:definitions>
  <inkml:trace contextRef="#ctx0" brushRef="#br0">8658 13975,'0'0,"0"0,0 0,0 0,0 0,0 0,0 0,12 0,0 12,0-12,12 12,0-12,-12 0,12 0,-12 0,11 0,-11 0,0 0,0 0,0 0,0 0,12 12,0-12,0 12,12-12,0 12,0 0,0-12,-1 0,1 0,0 0,0 0,0 0,0 0,-12 0,0 0,0 0,-1 0,-11 0,12 0,-12 0,0 0,12 0,0 0,0 0,0 0,12 0,-12 0,12 0,-1 0,1 0,-12 0,12 0,-12 0,12 0,-12 0,0 0,0 0,0 0,-12 0,-1 0,1 0,0 0,12 0,-12 0,12 0,0 0,0 0,0 0,12 0,0 0,0 0,-1 0,1 0,0 0,-12 0,12 0,-12 0,12 0,-12 0,0 0,0 0,-1 0,1 0,0 0,0 0,0 0,12 0,0 0,0 0,0 0,11 0,1 0,0 0,-12 0,0 0,0 0,-12 0,0 0,-12 0,0 0,-1 0,13 0,-12 0,0 0,0 0,12 0,0 0,0 0,0 0,0 0,0 0,12 0,0 0,-1 0,1 0,0 0,-12 0,0 0,0 0,0 0,0 0,0 0,0 0,-12 0,11 0,-11 0,12 0,0 0,0 0,12 0,0 0,0 0,0 0,0 0,-1 0,1 0,0 0,0 0,0 0,-12 0,0 0,0 0,-12 0,0 0,0 0,-1 0,1 0,12 0,0 0,12 0,0 0,0 0,0 0,0 0,0 0,-1 0,1 0,-12 0,0 0,0 0,0 0,12 0,-12 0,0 0,-12 0,12 0,-1 0,-11 0,12 0,0 0,0 0,0 0,-12 0,12 0,0 0,0 0,0 0,0 0,0 0,-1 0,1 0,0 0,0 0,0 0,0 0,0 0,0 0,-12 0,0 0,0 0,0 0,0 0,0 0,0-12,12 12,-13 0,13 0,0-12,12 12,-12-12,12 12,0 0,0 0,0 0,-1-12,-11 12,0 0,-12 0,0 0,0 0,12 0,-12 0,0 0,0 0,0 0,0 0,0 0,-12 0,0 0,0 0,0 0</inkml:trace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1-17T02:31:23.347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17615 14781,'0'0,"0"0,0 0,0 0,0 0,0 0,0 0,0 0,0 0,0 0,0 0,0 0,-12 0,0 12,0-12,-12 0,-12 0,0 0,-11 12,-1 0,12-12,0 0,0 0,0 0,0 0,1-12,35 12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1-12T14:44:39.056"/>
    </inkml:context>
    <inkml:brush xml:id="br0">
      <inkml:brushProperty name="width" value="0.08819" units="cm"/>
      <inkml:brushProperty name="height" value="0.35278" units="cm"/>
      <inkml:brushProperty name="color" value="#F9C19A"/>
      <inkml:brushProperty name="tip" value="rectangle"/>
      <inkml:brushProperty name="rasterOp" value="maskPen"/>
    </inkml:brush>
  </inkml:definitions>
  <inkml:trace contextRef="#ctx0" brushRef="#br0">9758 8154,'0'0,"0"0,-12 0,0 0,-12 0,0 0,-11 0,11 0,-12 0,0 0,0 0,-12 0,-12 0,-11 0,-1 0,12 0,12 0,12 0,1 0,-1 0,-24 0,12 0,-12 0,0 0,1 0,-1 0,12 0,0 0,12 0,-12 0,1 0,-13 0,-12 0,0 0,-11 0,11-12,12 12,12 0,12 0,-11-12,-13 12,0 0,-12 0,0 0,1 0,11 0,12 0,0 0,12 0,-23 0,11 0,-24 0,0 0,0 0,1 0,11 0,12 0,0 0,0 0,-23 0,-13 0,-12 0,1 0,23 0,0 0,0 0,1 0,-1 0,-24 12,12-12,13 0,11 0,0 0,0 0,-11 12,-1-12,0 0,0 0,1 0,11 0,12 0,12 0,0 0,12 0,12 0,0 0,0 0,0 0,1 0,-1 0,-24 12,36-12</inkml:trace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1-17T02:31:28.023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8706 6651,'0'0,"0"0,0 0,0 0,0 0,0 0,0 0,12 0,0 0,0 0,0 0,0 12,0-12,0 12,0-12,-1 0,1 0,12 0,0 0,0 0,0 0,0 12,12 0,0 0,0-12,11 12,1-12,0 0,0 0,-12 0,0 0,0 0,-1 0,1 0,0 0,-12 12,12-12,0 12,0 0,0 0,11-12,1 0,0 0,-12 0,0 0,0 0,0 0,-12 0,-1 0,1 0,0 0,0 0,0 0,0 0,12 0,0 12,12-12,-1 0,1 0,0 0,-12 0,0 0,0 0,0 0,0 0,-1 0,1 0,0 0,12 0,0 0,0 0,11 0,-11 0,12-12,-24 12,0-12,0 12,0 0,-1 0,1 0,0 0,12 0,12 0,0 0,-13 0,13 0,0 0,-24 0,0 0,0 0,0 0,-1 0,1 0,0 12,12-12,0 0,12 0,-1 0,1 0,-12 0,-12 0,0 0,0 0,-12 0,11 0,1 0,12 0,12 0,0 0,0 0,-1 0,1 0,0 0,-12 0,0 0,-1 0,13 0,0 0,12 0,0 0,-1 0,-11 0,-12 0,-12 0,12 0,11 0,13 0,12 0,0 0,-1 0,-23-12,0 12,-12 0,0 0,11 0,13 0,0 0,24 0,-37 0,1 0,-12-12,0 12,0 0,11 0,1 0,12 0,0-12,-1 12,-11 0,0 0,-12 0,-12 0,12 0,-1 0,13 0,-12 0,-12 0,12 0,0 0,-1 12,1-12,-12 0,-12 0,0 0,0 0,0 0,0 0,-12 0,12 0,-12 0,11 0,1 0,-12 0,0 0,0 0,0 0,-12 0</inkml:trace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1-17T02:31:28.023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44 176,'0'0,"0"0,0 0,0 0,0 0,0 0,0 0,6 0,0 0,0 0,0 0,0 32,0-32,0 32,0-32,-1 0,1 0,6 0,0 0,0 0,0 0,0 32,6 0,0-1,-1-31,7 33,0-33,0 0,0 0,-6 0,-1 0,1 0,0 0,0 0,0 0,-6 32,6-32,-1 32,1 0,0 0,6-32,0 0,0 0,-7 0,1 0,0 0,0 0,-6 0,0 0,0 0,0 0,-1 0,1 0,0 0,6 0,0 32,6-32,0 0,-1 0,1 0,-6 0,0 0,0 0,0 0,-1 0,1 0,0 0,0 0,6 0,0 0,-1 0,7 0,-6 0,6-32,-12 32,-1-32,1 32,0 0,0 0,0 0,0 0,5 0,7 0,0 0,-6 0,6 0,-1 0,-11 0,0 0,0 0,0 0,0 0,-1 0,1 32,6-32,0 0,6 0,-1 0,1 0,-6 0,-6 0,0 0,-1 0,-5 0,6 0,0 0,6 0,6 0,-1 0,1 0,0 0,0 0,-1 0,-5 0,0 0,0 0,6 0,-1 0,7 0,0 0,-1 0,-5 0,-6 0,-6 0,6 0,5 0,7 0,6 0,-1 0,1 0,-12-32,0 32,-7 0,1 0,6 0,6 0,-1 0,13 0,-18 0,-1 0,-5-32,0 32,0 0,6 0,-1 0,7 0,0-32,-1 32,-5 0,0 0,-6 0,-6 0,5 0,1 0,6 0,-6 0,-6 0,5 0,1 0,0 32,0-32,-6 0,-6 0,0 0,-1 0,1 0,0 0,-6 0,6 0,-6 0,6 0,0 0,-6 0,0 0,0 0,0 0,-6 0</inkml:trace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1-17T02:30:41.787"/>
    </inkml:context>
    <inkml:brush xml:id="br0">
      <inkml:brushProperty name="width" value="0.08819" units="cm"/>
      <inkml:brushProperty name="height" value="0.35278" units="cm"/>
      <inkml:brushProperty name="color" value="#0070C0"/>
      <inkml:brushProperty name="tip" value="rectangle"/>
      <inkml:brushProperty name="rasterOp" value="maskPen"/>
    </inkml:brush>
  </inkml:definitions>
  <inkml:trace contextRef="#ctx0" brushRef="#br0">147 176,'0'0,"0"0,0 0,0 0,0 0,0 0,0 0,-20 0,-1 0,0 0,1 0,-1 0,21 0,0 0,0 0,0 0,0 0,0 0,0 0,0 0,0 0,21 0,-1 7,42 0,0 0,0 0,-20 1,-1-1,0-7,1 0,-3 0,3 0,20 0,0 0,0 0,0 0,20 0,-20 0,-1 0,1 0,0 0,0 0,0 7,0-7,0 0,-21 0,0 0,1 0,-3 0,3 0,-1 0,0 0,21 0,0 7,0-7,0 7,21 0,-23-7,2 0,0 7,0-7,-21 0,1 0,-1 0,0 0,-20 0,0 0,-1 0,1 7,19-7,1 0,21 0,0 0,0 0,0 7,0-7,21 0,-23 0,2 7,0-7,0 0,0 0,0 0,-21 0,1 0,-1 0,-1 0,1 0,0 0,1 0,20 0,0 0,0 0,0 0,0 0,-2 0,2 0,0 0,0 0,0 0,-21 0,1 0,-1 0,0 0,1 0,-22 0,20 0,1 0,21 0,0 0,0 0,0 0,0 0,0 0,19 0,-19 7,0-7,0 7,0-7,-21 0,1 0,-1 0,0 0,1 0,18 0,2 0,0 0,0 0,0 0,0 0,0 0,0 0,-2 0,2 0,0 7,0-7,-20 0,-1 0,0 0,-20 0,0 0,20 0,0 0,-20 0,19 0,1 7,21-7,0 0,62 0,-41 0,-21 0,-2 0,2 0,-21 0,1 0,-1 0,-20 0,-1 0,-20 0</inkml:trace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1-17T02:30:41.787"/>
    </inkml:context>
    <inkml:brush xml:id="br0">
      <inkml:brushProperty name="width" value="0.08819" units="cm"/>
      <inkml:brushProperty name="height" value="0.35278" units="cm"/>
      <inkml:brushProperty name="color" value="#0070C0"/>
      <inkml:brushProperty name="tip" value="rectangle"/>
      <inkml:brushProperty name="rasterOp" value="maskPen"/>
    </inkml:brush>
  </inkml:definitions>
  <inkml:trace contextRef="#ctx0" brushRef="#br0">201 176,'0'0,"0"0,0 0,0 0,0 0,0 0,0 0,-31 0,-1 0,1 0,-1 0,1 0,31 0,0 0,0 0,0 0,0 0,0 0,0 0,0 0,0 0,31 0,1 7,62 0,1 0,-1 0,-31 0,0 0,0-7,0 0,-3 0,3 0,32 0,-1 0,1 0,-1 0,32 0,-31 0,-4 0,4 0,-1 0,1 0,-1 7,1-7,-1 0,-31 0,0 0,0 0,-3 0,3 0,0 0,0 0,32 0,-1 7,0-7,1 7,31 0,-34-7,2 0,0 7,1-7,-32 0,0 0,0 0,0 0,-32 0,1 0,-1 0,1 7,28-7,3 0,31 0,1 0,-1 0,1 7,-1-7,32 0,-34 0,2 7,1-7,-1 0,1 0,-1 0,-31 0,0 0,0 0,-3 0,3 0,0 0,0 0,32 0,-1 0,1 0,-1 0,0 0,-2 0,3 0,-1 0,1 0,-1 0,-31 0,0 0,0 0,0 0,0 0,-32 0,30 0,2 0,31 0,0 0,1 0,-1 0,1 0,-1 0,30 0,-30 7,0-7,1 7,-1-7,-31 0,0 0,0 0,0 0,0 0,29 0,2 0,1 0,-1 0,1 0,-1 0,1 0,-1 0,-2 0,2 0,1 7,-1-7,-31 0,0 0,0 0,-32 0,1 0,31 0,0 0,-32 0,30 0,2 7,31-7,1 0,93 0,-62 0,-31 0,-3 0,2 0,-31 0,0 0,0 0,-32 0,1 0,-32 0</inkml:trace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1-17T02:30:34.579"/>
    </inkml:context>
    <inkml:brush xml:id="br0">
      <inkml:brushProperty name="width" value="0.088" units="cm"/>
      <inkml:brushProperty name="height" value="0.3521" units="cm"/>
      <inkml:brushProperty name="color" value="#0070C0"/>
      <inkml:brushProperty name="tip" value="rectangle"/>
      <inkml:brushProperty name="rasterOp" value="maskPen"/>
    </inkml:brush>
  </inkml:definitions>
  <inkml:trace contextRef="#ctx0" brushRef="#br0">427 342,'0'0,"0"0,0 0,0 0,0 0,0 0,0 0,0 0,0 0,0 0,0-14,-11 14,0-13,1-1,-1 0,-10 0,-11 1,-11-1,1 0,0 14,10-14,-11 0,1-1,-1 2,43 13</inkml:trace>
</inkml:ink>
</file>

<file path=ppt/ink/ink1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11-19T05:05:27.456"/>
    </inkml:context>
    <inkml:brush xml:id="br0">
      <inkml:brushProperty name="width" value="0.08819" units="cm"/>
      <inkml:brushProperty name="height" value="0.35278" units="cm"/>
      <inkml:brushProperty name="color" value="#FF5050"/>
      <inkml:brushProperty name="tip" value="rectangle"/>
      <inkml:brushProperty name="rasterOp" value="maskPen"/>
    </inkml:brush>
  </inkml:definitions>
  <inkml:trace contextRef="#ctx0" brushRef="#br0">16407 1106 0,'0'0'0,"0"0"16,0 0-1,0 0-15,0 0 16,0 0-16,0 0 15,0 0 1,0 0-16,0 0 16,0 0-1,0 0-15,0 0 16,0 0-16,0 0 16,0 0-1,0 0-15,-36 0 16,36 0-1,-36 12-15,36-12 16,-59 25-16,23-13 16,-12-12-1,0 12-15,0-12 16,0 0 0,-11 12-16,11-12 15,0 0-15,12 0 16,0 0-1,36 0-15</inkml:trace>
</inkml:ink>
</file>

<file path=ppt/ink/ink1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11-19T05:05:31.859"/>
    </inkml:context>
    <inkml:brush xml:id="br0">
      <inkml:brushProperty name="width" value="0.08819" units="cm"/>
      <inkml:brushProperty name="height" value="0.35278" units="cm"/>
      <inkml:brushProperty name="color" value="#FF5050"/>
      <inkml:brushProperty name="tip" value="rectangle"/>
      <inkml:brushProperty name="rasterOp" value="maskPen"/>
    </inkml:brush>
  </inkml:definitions>
  <inkml:trace contextRef="#ctx0" brushRef="#br0">8180 8683 0,'0'0'0,"0"0"0,0 0 16,0 0 0,0 0-16,0 0 15,0 0-15,0 0 16,0 0 0,0 0-16,0 0 15,0 0 1,0 0-16,0 0 15,0 0 1,-36 0-16,36 0 16,0 0-16,-36 0 15,36 0 1,0 0-16,-36 0 16,36 0-1,-48 12-15,48-12 16,-36 0-16,36 0 15,-48 0 1,48 0-16,-47 12 16,47-12-1,-48 12-15,48-12 16,-60 12-16,24 0 16,0-12-1,0 0-15,1 0 16,-1 0-1,0 0-15,0 0 16,0 0-16,0 0 16,0 0-1,36 0-15,-60 0 16,25 12 0,-1-12-16,0 0 15,0 0 1,-12 0-16,12 0 15,0 0-15,1 0 16,-1 12 0,0-12-16,0 0 15,0 0 1,36 0-16,-48 0 16,48 0-16,-48 0 15,48 0 1,-47 0-16,47 0 15,-48 0-15,48 0 16,-48 0 0,48 0-16,-48 0 15,48 0 1,-48 0-16,48 0 16,0 0-1,-36 0-15,36 0 16,0 0-16,-36 0 15,36 0 1,0 0-16,0 0 16,0 0-1</inkml:trace>
</inkml:ink>
</file>

<file path=ppt/ink/ink1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11-19T05:07:27.807"/>
    </inkml:context>
    <inkml:brush xml:id="br0">
      <inkml:brushProperty name="width" value="0.08819" units="cm"/>
      <inkml:brushProperty name="height" value="0.35278" units="cm"/>
      <inkml:brushProperty name="color" value="#824F8C"/>
      <inkml:brushProperty name="tip" value="rectangle"/>
      <inkml:brushProperty name="rasterOp" value="maskPen"/>
    </inkml:brush>
  </inkml:definitions>
  <inkml:trace contextRef="#ctx0" brushRef="#br0">16335 2345 0,'0'0'0,"0"0"15,0 0-15,0 0 16,0 0 0,0 0-16,0 0 15,0 0-15,0 0 16,0 0-1,0 0-15,0 0 16,0 0-16,0 0 16,0 0-1,0 0-15,0 0 16,-35 0 0,35 0-16,-48 0 15,12 12-15,0 0 16,0 0-1,0-12-15,0 0 16,0 0 0,1 0-16,35 0 15,-48 0-15,48 0 16,-48 0 0,48 0-16,-36 0 15,36 0 1,0 0-16</inkml:trace>
</inkml:ink>
</file>

<file path=ppt/ink/ink1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11-19T05:07:35.454"/>
    </inkml:context>
    <inkml:brush xml:id="br0">
      <inkml:brushProperty name="width" value="0.08819" units="cm"/>
      <inkml:brushProperty name="height" value="0.35278" units="cm"/>
      <inkml:brushProperty name="color" value="#824F8C"/>
      <inkml:brushProperty name="tip" value="rectangle"/>
      <inkml:brushProperty name="rasterOp" value="maskPen"/>
    </inkml:brush>
  </inkml:definitions>
  <inkml:trace contextRef="#ctx0" brushRef="#br0">13585 9862 0,'0'0'15,"0"0"-15,0 0 0,0 0 16,0 0 0,0 0-16,0 0 15,0 0 1,0 0-16,0 0 15,0 0 1,0 0-16,0 0 16,0 0-16,0 0 15,0 0 1,0 0-16,0 0 16,0 0-1,0 0-15,0 0 16,0 0-16,-36 0 15,36 0 1,0 0-16,-36 0 16,36 0-1,0 0-15,-36 0 16,36 0-16,0 0 16,-36 0-1,36 0-15,-35 0 16,35 0-1,-48 0-15,48 0 16,-48 12-16,12 0 16,0-12-1,0 0-15,0 0 16,1 0 0,-1 0-16,36 0 15,-60 0-15,60 0 16,-48 0-1,12 0-15,0 0 16,0 0 0,1 0-16,-1 0 15,0 0-15,0 0 16,0 0 0,36 0-16,-48 0 15,48 0 1,-48 0-16,48 0 15,-48 0 1,13 0-16,-1 0 16,0 0-16,0 0 15,0 0 1,0 0-16,0 0 16,0 0-16,1 0 15,-1 0 1,0 0-16,0 0 15,0 0 1,0 0-16,0 0 16,0 0-1,1 0-15,-1 0 16,0 0-16,0 0 16,0 0-1,0 0-15,0 0 16,0 0-1,1 0-15,-1 0 16,0 0-16,0 0 16,0 0-1,0 0-15,0 0 16,0 0 0,1 0-16,-1 0 15,-12 0-15,0 0 16,0 0-1,-12 0-15,13 0 16,-13 0 0,12 0-16,0 0 15,0 0-15,0 0 16,1 0 0,-1 0-16,0 0 15,0 0 1,0 0-16,0 0 15,1 0 1,-1 0-16,0 0 16,0 0-16,0 0 15,0 0 1,13 0-16,-1 0 16,-12 0-16,0 0 15,0 0 1,12 0-16,-12 0 15,13 0 1,-13 0-16,12 0 16,0 0-16,0 0 15,0 0 1,0 0-16,36 0 16,-47 0-1,47 0-15,-48 0 16,48 0-16,-48 0 15,48 0 1,-36 0-16,36 0 16,0 0-1,-36 0-15,36 0 16,0 0 0,-36 0-16,36 0 15,0 0-15,-36 0 16,36 0-1,0 0-15,0 0 16,0 0 0,0 0-16,0 0 15,0 0-15,-35 0 16,35 0 0,0 0-16,0 0 15,0 0 1,0 0-16,0 0 15,-36 0-15,36 0 16,0 0 0,0 0-16,0 0 15,0 0 1,0 0-16,0 0 16,-36 0-16,36 0 15,0 0 1,0 0-16,0 0 15,0 0 1,0 0-16,0 0 16,0 0-16,0 0 15,0 0 1,0 0-16,0 0 16,0 0-1,0 0-15,0 0 16,0 0-1,0 0-15,-36 0 16,36 0-16,0 0 16,0 0-1,0 0-15,0 0 16,0 0-16,0 0 16,0 0-1,0 0-15,0 0 16,0 0-1,0 0-15,0 0 16,0 0-16,-36 0 16,36 0-1,0 0-15,0 0 16,0 0 0,0 0-16,0 0 15,0 0 1,0 0-16,0 0 15,-36 0-15,36 0 16,0 0 0,0 0-16,0 0 15,0 0 1,0 0-16,-36 0 16,36 0-16,0 0 15,0 0 1,0 0-1,0 0-15,-36 0 16,36 0-16,0 0 16,0 0-16,-35 0 15,35 0 1,0 0-16,-36 0 16,36 0-1,0 0-15,-36 0 16,36 0-1,0 0-15,-36 0 16,36 0-16,0 0 16,-36 0-1,36 0-15,0 0 16,-36 0-16,36 0 16,0 0-1,-36 0-15,36 0 16,0 0-1,-36 0-15,36 0 16,-47 0 0,47 0-16,-36 0 15,36 0-15,-48 0 16,48 0 0,-48 0-16,48 0 15,-48 0 1,48 0-16,-48 0 15,48 0-15,-47 0 16,47 0 0,-60 0-16,60 0 15,-60 0 1,24 0-16,0 0 16,0 0-16,0 0 15,1 0 1,-1 0-16,0 0 15,0 0-15,36 0 16,-60 0 0,24 0-16,36 0 15,-48 0 1,13 0-16,-1 0 16,0 0-1,0 0-15,0 0 16,0 0-16,0 0 15,0 0 1,1 0-16,-1 0 16,0 0-16,0 0 15,0 0 1,0 0-16,0 0 16,36 0-1,-48 0-15,48 0 16,-59 0-16,23 0 15,0 0 1,0 0-16,0 0 16,0 0-1,0 0-15,36 0 16,-59 0 0,59 0-16,-48 0 15,48 0-15,-48 0 16,48 0-1,-48 0-15,48 0 16,-36 0 0,36 0-16,0 0 15,-36 0-15,36 0 16,0 0 0,-36 0-16,36 0 15,0 0 1,-35 0-16,35 0 15,0 0-15,-36 0 16,36 0 0,0 0-16,0 0 15,0 0 1,0 0-16,0 0 16,0 0-1,0 0-15,0 0 16,0 0-16,0 0 15,0 0 1</inkml:trace>
</inkml:ink>
</file>

<file path=ppt/ink/ink1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11-19T05:07:43.793"/>
    </inkml:context>
    <inkml:brush xml:id="br0">
      <inkml:brushProperty name="width" value="0.08819" units="cm"/>
      <inkml:brushProperty name="height" value="0.35278" units="cm"/>
      <inkml:brushProperty name="color" value="#00A5AB"/>
      <inkml:brushProperty name="tip" value="rectangle"/>
      <inkml:brushProperty name="rasterOp" value="maskPen"/>
    </inkml:brush>
  </inkml:definitions>
  <inkml:trace contextRef="#ctx0" brushRef="#br0">16264 3716 0,'0'0'0,"0"0"0,0 0 16,0 0 0,0 0-16,0 0 15,0 0 1,0 0-16,0 0 15,0 0-15,0 0 16,0 0 0,0 0-16,0 0 15,0 0 1,0 0-16,0 0 16,0 0-16,0 0 15,0 0 1,0 0-16,0 0 15,0 0 1,-36 0-16,36 0 16,-48 0-16,48 0 15,-60 12 1,60-12-16,-48 0 16,48 0-1,-59 12-15,23-12 16,0 0-1,0 12-15,0-12 16,0 0-16,0 0 16,36 0-1,-48 0-15,48 0 16,0 0 0,-35 0-16,35 0 15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1-12T14:45:14.687"/>
    </inkml:context>
    <inkml:brush xml:id="br0">
      <inkml:brushProperty name="width" value="0.08819" units="cm"/>
      <inkml:brushProperty name="height" value="0.35278" units="cm"/>
      <inkml:brushProperty name="color" value="#F9C19A"/>
      <inkml:brushProperty name="tip" value="rectangle"/>
      <inkml:brushProperty name="rasterOp" value="maskPen"/>
    </inkml:brush>
  </inkml:definitions>
  <inkml:trace contextRef="#ctx0" brushRef="#br0">25627 9104,'0'0,"0"0,0 0,0 0,-12 0,0 0,0 12,-12 0,12-12,-11 12,-1 0,-12 0,-12 0,0 0,-24 0,1-12,11 0,0 0,0 0,0 0,-35 0,-1 0,0-12,25 12,-1 0,0 0,0 0,-11 0,-13 0,0 0,25 0,-1 0,0 0,0 0,-47 0,-1-12,13 12,23 0,12 0,-24 0,1 0,-1 0,0 0,1 0,23 0,0 0,-23 0,-1 0,0 0,1 0,23 0,12 0,-12 0,-11 12,-1 0,0-12,0 0,13 0,11 0,-12 0,-12 0,-11 12,-1-12,0 0,25 0,11 0,-12 0,0 0,-23 12,-13-12,12 0,1 12,23-12,-24 0,1 12,-1-12,0 12,13-12,11 0,-36 12,-35 0,11 0,37-12,11 0,-12 13,-23-13,-1 0,12 0,13 0,-1 0,0 0,-11 12,-13-12,24-12,25 12,-37-13,0 13,-11 0,11 0,13 0,-1 0,0 0,-23 13,-1-13,24 0,25 0,-1 0,-12 0,-59 0,47 0,0 0,25 0,-1 0,-12 0,-71 0,35-13,24 13,25 0,-1 0,-24 0,-11 0,-13 13,24-13,1 0,-1 12,-24-12,-11 12,35-12,24 0,1 0,-25 12,-24-12,13 0,11 0,24 0,-23 0,-13 0,-11 0,-1 0,36 0,12 0,1 0,-1 0,-24 0,-11-12,11 12,12 0,13 0,-25 0,12 0,-23-12,11 0,12 12,12 0,13 0,-37 0,0 0,1 0,-1 0,24 0,0 0,-23-13,-1 13,0 0,1 0,11 0,24 0,0 0,1 0,-13 0,-12 0,12 0,1 0,-1 0,12 0,0 0,13 0,-13 0,-12 0,0 0,1 0,-1 0,12 0,12 0,12 0,0 0,0 0,1 0,11 0,0 0,-12 0,0 0,0-12,-12 12,0-12,1 12,-13-12,12 12,12 0,0 0,0-12,1 12,11 0,0-12,0 12,12 0,0 0,0 0,12 0,-12 0,0 0,0 0,12 0</inkml:trace>
</inkml:ink>
</file>

<file path=ppt/ink/ink1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11-19T05:07:50.678"/>
    </inkml:context>
    <inkml:brush xml:id="br0">
      <inkml:brushProperty name="width" value="0.08819" units="cm"/>
      <inkml:brushProperty name="height" value="0.35278" units="cm"/>
      <inkml:brushProperty name="color" value="#00A5AB"/>
      <inkml:brushProperty name="tip" value="rectangle"/>
      <inkml:brushProperty name="rasterOp" value="maskPen"/>
    </inkml:brush>
  </inkml:definitions>
  <inkml:trace contextRef="#ctx0" brushRef="#br0">13956 9838 0,'0'0'0,"0"0"16,0 0-16,0 0 15,0 0-15,0 0 16,0 0 0,0 0-16,0 0 15,0 0 1,0 0-16,0 0 16,0 0-16,0 0 15,0 0 1,0 0-16,0 0 15,0 0 1,0 0-16,0 0 16,0 0-16,0 0 15,0 0 1,0 0-16,0 0 16,0 0-1,36 0-15,-36 0 16,0 0-16,35 0 15,-35 0 1,48 0-16,-48 0 16,48 0-1,-48 0-15,48 0 16,-48 0-16,48 12 16,-48-12-1,60 12-15,-60-12 16,47 0-1,-47 0-15,48 0 16,-48 0-16,48 0 16,-48 0-1,48 0-15,-48 0 16,48 0 0,-48 0-16,48 0 15,-48 0 1,47 0-16,-47 0 15,48 0-15,-48 0 16,48 0 0,-12 0-16,0 0 15,0 0 1,0 0-16,-1 0 16,-35 0-16,60 0 15,-60 0 1,48 0-16,-48 0 15,48 0 1,-48 0-16,48 0 16,-48 0-16,48 0 15,-48 0 1,35 0-16,-35 0 16,36 0-1,-36 0-15,0 0 16,48 0-16,-48 0 15,0 0 1,36 0-16,-36 0 16,36 0-1,-36 0-15,0 0 16,48 0-16,-48 0 16,0 0-1,36 0-15,-36 0 16</inkml:trace>
</inkml:ink>
</file>

<file path=ppt/ink/ink1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11-19T05:07:53.171"/>
    </inkml:context>
    <inkml:brush xml:id="br0">
      <inkml:brushProperty name="width" value="0.08819" units="cm"/>
      <inkml:brushProperty name="height" value="0.35278" units="cm"/>
      <inkml:brushProperty name="color" value="#00A5AB"/>
      <inkml:brushProperty name="tip" value="rectangle"/>
      <inkml:brushProperty name="rasterOp" value="maskPen"/>
    </inkml:brush>
  </inkml:definitions>
  <inkml:trace contextRef="#ctx0" brushRef="#br0">3683 10439 0,'0'0'0,"0"0"16,0 0-16,0 0 16,0 0-1,0 0-15,0 0 16,0 0-1,0 0-15,0 0 16,-36 0-16,36 0 16,0 0-1,-47 12-15,47-12 16,-48 0 0,48 0-16,-48 0 15,48 0 1,-48 12-16,48-12 15,-60 12-15,24-12 16,0 0 0,1 0-16,-1 0 15,0 0 1,0 0-16,0 0 16,0 0-16,0 0 15,0 0 1,1 0-16,-1 0 15,0 0 1,0 0-16,0 0 16,0 0-16,0 0 15,0 0 1,1 0-16,-1 0 16,0 0-1,0 0-15,0 0 16,-12 0-16,12 0 15,1 0 1,-1 0-16,36 0 16,-48 0-1,48 0-15,-48 0 16,12 0 0,36 0-16,-60 0 15,24 0-15,1 0 16,-1 0-1,0 0-15,0 0 16,0 0 0,0 0-16,0 0 15,0 0-15,1 0 16,-1 0 0,0 0-16,-12 0 15,12 0 1,-12 0-16,0 0 15,13 0-15,-1 0 16,0 0 0,0 0-16,0 0 15,12 0 1,-24 0-16,12 0 16,1 0-16,35 0 15,-48 0 1,48 0-16,-48 0 15,48 0 1,-36 0-16,36 0 16,-60 0-16,60 0 15,-36 0 1,36 0-16,-59 0 16,59 0-1,-36 0-15,36 0 16,-36 0-16,36 0 15,-48 0 1,48 0-16,-48 0 16,48 0-1,-48 0-15,48 0 16,-48 0-16,-11 0 16,59 0-1,-24 0-15,24 0 16,0 0-1,-36 0-15,36 0 16,0 0-16,-36 0 16,36 0-1,0 0-15,-48 0 16,48 0 0,0 0-16,0 0 15,0 0-15</inkml:trace>
</inkml:ink>
</file>

<file path=ppt/ink/ink13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11-19T05:07:56.238"/>
    </inkml:context>
    <inkml:brush xml:id="br0">
      <inkml:brushProperty name="width" value="0.08819" units="cm"/>
      <inkml:brushProperty name="height" value="0.35278" units="cm"/>
      <inkml:brushProperty name="color" value="#00A5AB"/>
      <inkml:brushProperty name="tip" value="rectangle"/>
      <inkml:brushProperty name="rasterOp" value="maskPen"/>
    </inkml:brush>
  </inkml:definitions>
  <inkml:trace contextRef="#ctx0" brushRef="#br0">10213 9272 0,'0'0'0,"0"0"15,0 0 1,0 0-16,0 0 16,0 0-1,0 0-15,0 0 16,0 0-16,0 0 16,0 0-1,0 0-15,0 0 16,0 0-1,0 0-15,0 0 16,0 0-16,0 0 16,0 0-1,0 0-15,0 0 16,0 0 0,0 0-16,-36 0 15,36 0-15,0 0 16,-36 0-1,36 0-15,0 0 16,-36 0 0,36 0-16,-36 0 15,36 0-15,-48 0 16,12 0 0,1 0-16,-1 0 15,0 0 1,0 0-16,0 0 15,0 0 1,0 0-16,0 0 16,1 0-16,-1 0 15,0 0 1,0 0-16,0 0 16,0 0-1,0 0-15,0 0 16,1 0-16,-1 0 15,0 0 1,0 0-16,0 0 16,0 0-1,0 0-15,0 0 16,1 0-16,-1 0 16,0 0-1,0 0-15,0 0 16,0 0-1,-12 0-15,12 0 16,-11 0-16,-1 0 16,12 0-1,-12 0-15,0 0 16,0 0 0,1 0-16,-1 0 15,0 0-15,0 0 16,0 0-1,0 0-15,1 0 16,-1 0 0,0 0-16,0 0 15,0 0-15,0 0 16,1 0 0,-13 12-16,12-12 15,0 0 1,0 0-16,-12 0 15,13 0-15,-1 0 16,0 0 0,0 0-16,0 0 15,0 0 1,1 0-16,-1 0 16,0 0-16,12 0 15,0 0 1,0 0-16,0 0 15,1 0 1,-1 0-16,0 0 16,0 0-1,0 0-15,0 0 16,0 0-16,0 0 16,1 0-1,35 0-15,-48 0 16,48 0-1,-48 0-15,48 0 16,-48 0-16,48 0 16,0 0-1,-36 0-15,36 0 16,0 0-16,-36 0 16,36 0-1,0 0-15,-36 0 16,36 0-1,0 0-15,0 0 16,0 0 0,0 0-16,0 0 15</inkml:trace>
</inkml:ink>
</file>

<file path=ppt/ink/ink13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11-19T05:08:02.384"/>
    </inkml:context>
    <inkml:brush xml:id="br0">
      <inkml:brushProperty name="width" value="0.08819" units="cm"/>
      <inkml:brushProperty name="height" value="0.35278" units="cm"/>
      <inkml:brushProperty name="color" value="#00B050"/>
      <inkml:brushProperty name="tip" value="rectangle"/>
      <inkml:brushProperty name="rasterOp" value="maskPen"/>
    </inkml:brush>
  </inkml:definitions>
  <inkml:trace contextRef="#ctx0" brushRef="#br0">16335 4931 0,'0'0'0,"0"0"16,0 0-1,0 0-15,0 0 16,0 0-1,0 0-15,0 0 16,0 0-16,0 0 16,0 0-1,0 0-15,0 0 16,0 0 0,0 0-16,0 0 15,0 0 1,0 0-16,-35 0 15,35 0-15,-60 0 16,24 0 0,0 0-16,0 0 15,0 0 1,36 0-16,-48 0 16,48 0-16,-47 0 15,47 0 1,-48 0-16,48 0 15,0 0-15,-36 0 16,36 0 0,0 0-16,-36 0 15,36 0 1,0 0-16</inkml:trace>
</inkml:ink>
</file>

<file path=ppt/ink/ink13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11-19T05:08:08.228"/>
    </inkml:context>
    <inkml:brush xml:id="br0">
      <inkml:brushProperty name="width" value="0.08819" units="cm"/>
      <inkml:brushProperty name="height" value="0.35278" units="cm"/>
      <inkml:brushProperty name="color" value="#00B050"/>
      <inkml:brushProperty name="tip" value="rectangle"/>
      <inkml:brushProperty name="rasterOp" value="maskPen"/>
    </inkml:brush>
  </inkml:definitions>
  <inkml:trace contextRef="#ctx0" brushRef="#br0">11947 11076 0,'0'0'0,"0"0"0,0 0 15,0 0 1,0 0-16,0 0 16,0 0-1,0 0-15,0 0 16,0 0-16,0 0 16,0 0-1,0 0-15,0 0 16,0 0-1,0 0-15,0 0 16,0 0-16,0 0 16,0 0-1,0 0-15,0 0 16,0 0 0,-36 0-16,36 0 15,0 0-15,-48 0 16,48 0-1,-48 0-15,12 12 16,0-12 0,0 0-16,1 0 15,-1 0-15,0 0 16,0 0 0,0 0-16,0 0 15,0 0 1,0 0-16,-11 0 15,11 0-15,-12 0 16,0 0 0,12 0-16,0 0 15,0 0 1,1 0-16,-1 0 16,0 0-16,0 0 15,0 0 1,0 0-16,0 0 15,0 0 1,1 0-16,-1 0 16,0 12-16,0-12 15,0 0 1,0 0-16,0 0 16,0 0-1,1 0-15,35 0 16,-60 0-1,60 0-15,-48 0 16,48 0-16,-48 0 16,48 0-1,-48 0-15,48 0 16,-48 0 0,48 0-16,0 0 15,-47 0-15,47 0 16,-36 0-1,36 0-15,0 0 16,-36 0 0,36 0-16,-36 0 15,36 0-15,-36 0 16,36 0 0,-36 0-16,36 0 15,-48 0 1,48 0-16,-47 0 15,47 0 1,-48 0-16,48 0 16,-48 0-16,48 0 15,-48 0 1,48 0-16,-48 12 16,48-12-16,-48 0 15,48 0 1,-47 0-16,47 0 15,-48 0 1,12 0-16,36 0 16,-60 0-1,60 0-15,-60 0 16,24 0-16,0 0 16,1 0-1,35 0-15,-48 0 16,48 0-1,-48 0-15,48 0 16,-48 0-16,48 0 16,-48 0-1,48 0-15,0 0 16,-36 0 0,36 0-16,0 0 15,-35 0-15,35 0 16,0 0-1,0 0-15,0 0 16,0 0 0,0 0-16</inkml:trace>
</inkml:ink>
</file>

<file path=ppt/ink/ink13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11-19T05:08:14.875"/>
    </inkml:context>
    <inkml:brush xml:id="br0">
      <inkml:brushProperty name="width" value="0.08819" units="cm"/>
      <inkml:brushProperty name="height" value="0.35278" units="cm"/>
      <inkml:brushProperty name="color" value="#00B050"/>
      <inkml:brushProperty name="tip" value="rectangle"/>
      <inkml:brushProperty name="rasterOp" value="maskPen"/>
    </inkml:brush>
  </inkml:definitions>
  <inkml:trace contextRef="#ctx0" brushRef="#br0">10213 11630 0,'0'0'0,"0"0"15,0 0-15,0 0 16,0 0 0,0 0-16,0 0 15,0 0-15,0 0 16,0 0 0,0 0-16,0 0 15,0 0 1,0 0-16,0 0 15,0 0-15,0 0 16,0 0 0,0 0-16,0 0 15,0 0 1,0 0-16,0 0 16,-36 0-16,36 0 15,-36 0 1,36 0-16,-60 0 15,24 0 1,-12 0-16,1 0 16,-1 0-1,12 0-15,0 0 16,-12 0-16,0 0 16,0 0-1,13 0-15,-13 0 16,12 0-1,-12 0-15,0 0 16,12 0-16,-12 0 16,13 0-1,-1 12-15,0-12 16,0 0-16,0 0 16,0 0-1,0 12-15,-11-12 16,-1 0-1,0 0-15,0 0 16,0 0-16,0 0 16,12 0-1,1 0-15,-13 0 16,0 12 0,0-12-16,0 0 15,0 12-15,1-12 16,-1 0-1,0 0-15,0 0 16,0 0 0,0 0-16,1 0 15,-1 12 1,12-12-16,0 0 16,0 0-16,0 0 15,0 0 1,0 0-16,-11 0 15,-1 0 1,0 0-16,0 0 16,0 0-16,0 0 15,1 12 1,-1-12-16,0 0 16,0 0-1,12 0-15,0 0 16,1 0-16,-13 0 15,12 0 1,-12 0-16,0 0 16,0 0-1,0 0-15,1 0 16,11 0-16,0 0 16,0 0-1,0 0-15,0 0 16,0 0-1,-11 0-15,-1 0 16,12 0-16,0 0 16,-12 0-1,12 0-15,0 0 16,1 0 0,-1 0-16,0 0 15,0 0-15,0 0 16,-12 0-1,0 0-15,0 0 16,1 0 0,-1 0-16,0 0 15,0 0-15,0 12 16,0-12 0,13 0-16,-1 0 15,-12 0 1,12 0-16,0 0 15,-12 0-15,0 0 16,1 0 0,-1 0-16,0 0 15,0 0 1,0 0-16,0 0 16,13 0-16,-13 0 15,0 0 1,12 0-16,-12 0 15,0 0 1,1 0-16,-1 0 16,0 0-16,0 0 15,0 0 1,0 0-16,13 0 16,-1 0-1,0-12-15,0 12 16,0-12-1,0 12-15,0-12 16,0 12-16,-11 0 16,-1 0-1,0 0-15,0 0 16,0 0 0,12 0-16,0 0 15,1 0-15,-13 0 16,12 0-1,-12 0-15,0 0 16,0 0 0,1 0-16,-1-12 15,0 12-15,0 0 16,0 0 0,0 0-16,1-12 15,11 12 1,0-12-16,0 12 15,-12 0-15,0-12 16,-12 12 0,1 0-16,-1 0 15,0 0 1,0 0-16,0 0 16,13 0-16,-1 0 15,-12 0 1,12 0-16,-12-12 15,13 12 1,-1 0-16,0 0 16,0 0-1,12 0-15,0 0 16,0-12-16,1 12 16,-1-12-1,0 12-15,0 0 16,0 0-1,0 0-15,0-12 16,0 12-16,1 0 16,-1 0-1,0 0-15,0 0 16,0 0 0,0 0-16,0 0 15,0 0-15,36 0 16,-47 0-1,47 0-15,-48 0 16,48 0 0,-48 0-16,48 0 15,-36 0-15,36 0 16,0 0 0,-36 0-16,36 0 15,-36 0 1,36 0-16,0 0 15,-36 0-15,36 0 16,0 0 0,-35 0-16,35 0 15,0 0 1,-36 0-16,36 0 16,0 0-16,-36 0 15,36 0 1,0 0-16,-36 0 15,36 0 1,0 0-16,0 0 16,0 0-1,0 0-15,0 0 16</inkml:trace>
</inkml:ink>
</file>

<file path=ppt/ink/ink13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11-19T05:08:19.364"/>
    </inkml:context>
    <inkml:brush xml:id="br0">
      <inkml:brushProperty name="width" value="0.08819" units="cm"/>
      <inkml:brushProperty name="height" value="0.35278" units="cm"/>
      <inkml:brushProperty name="color" value="#FCE0CC"/>
      <inkml:brushProperty name="tip" value="rectangle"/>
      <inkml:brushProperty name="rasterOp" value="maskPen"/>
    </inkml:brush>
  </inkml:definitions>
  <inkml:trace contextRef="#ctx0" brushRef="#br0">16335 6266 0,'0'0'0,"0"0"16,0 0-1,0 0-15,0 0 16,0 0-1,0 0-15,0 0 16,0 0 0,0 0-16,0 0 15,0 0-15,0 0 16,0 0 0,0 0-16,0 0 15,0 0 1,0 0-16,-47 0 15,47 0-15,-60 0 16,24 0 0,0 0-16,0 0 15,0 0 1,0 0-16,1 0 16,-1 0-16,0 0 15,0 0 1,36 0-16,-48 0 15,48 0 1,0 0-16,-48 0 16,48 0-16</inkml:trace>
</inkml:ink>
</file>

<file path=ppt/ink/ink13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11-19T05:08:23.739"/>
    </inkml:context>
    <inkml:brush xml:id="br0">
      <inkml:brushProperty name="width" value="0.08819" units="cm"/>
      <inkml:brushProperty name="height" value="0.35278" units="cm"/>
      <inkml:brushProperty name="color" value="#FCE0CC"/>
      <inkml:brushProperty name="tip" value="rectangle"/>
      <inkml:brushProperty name="rasterOp" value="maskPen"/>
    </inkml:brush>
  </inkml:definitions>
  <inkml:trace contextRef="#ctx0" brushRef="#br0">11397 12760 0,'0'0'0,"0"0"16,0 0-16,0 0 15,0 0 1,0 0-16,0 0 16,0 0-16,0 0 15,0 0 1,0 0-16,0 0 16,0 0-1,0 0-15,0 0 16,0 0-16,0 0 15,0 0 1,0 0-16,0 0 16,0 0-1,0 0-15,0 0 16,-36 0-16,36 0 16,0 0-1,-48 0-15,48 0 16,-60 0-1,24 0-15,0 0 16,0 0-16,1 0 16,-1 0-1,0 0-15,0 0 16,0 0 0,-12 0-16,12 0 15,-12 0 1,1 0-16,-1 0 15,0 0-15,0 0 16,12 0 0,0 0-16,1 0 15,-1 0 1,0 0-16,0 0 16,-12 0-16,12 0 15,-12-12 1,0 12-16,1-12 15,-1 12 1,0 0-16,0 0 16,0 0-16,0 0 15,1 0 1,-1 0-16,0 0 16,0 0-1,12 0-15,-12 0 16,13 0-16,-1 0 15,-12 0 1,12 0-16,-12 0 16,0 0-1,12 0-15,1 0 16,-13 0-16,12 0 16,-12 0-1,12 0-15,-12 0 16,0 0-1,1 0-15,-1 0 16,-12 0-16,12 0 16,0 0-1,1 0-15,-1 0 16,12 0 0,0 0-16,0 0 15,36 0-15,-48 0 16,48 0-1,0 0-15,-36 0 16,36 0 0,0 0-16,0 0 15</inkml:trace>
</inkml:ink>
</file>

<file path=ppt/ink/ink13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11-19T05:08:26.090"/>
    </inkml:context>
    <inkml:brush xml:id="br0">
      <inkml:brushProperty name="width" value="0.08819" units="cm"/>
      <inkml:brushProperty name="height" value="0.35278" units="cm"/>
      <inkml:brushProperty name="color" value="#FCE0CC"/>
      <inkml:brushProperty name="tip" value="rectangle"/>
      <inkml:brushProperty name="rasterOp" value="maskPen"/>
    </inkml:brush>
  </inkml:definitions>
  <inkml:trace contextRef="#ctx0" brushRef="#br0">4054 12892 0,'0'0'0,"0"0"15,0 0-15,0 0 16,0 0 0,0 0-16,0 0 15,0 0-15,0 0 16,0 0-1,0 0-15,0 0 16,0 0 0,0 0-16,0 0 15,0 0 1,0 0-16,0 0 16,0 0-16,0 0 15,0 0 1,0 0-16,0 0 15,0 0 1,0 0-16,0 0 16,0 0-16,0 0 15,0 0 1,0 0-16,0 0 16,-36 0-1,36 0-15,0 0 16,0 0-16,-36 0 15,36 0 1,0 0-16,-36 0 16,36 0-1,0 0-15,-36 0 16,36 0-16,0 0 16,-35-36-1,35 36-15,0 0 16,-48-24-1,48 24-15,-48-24 16,48 24-16,-60 0 16,24 0-1,0 0-15,0 0 16,1 0 0,-1-12-16,0 12 15,0 0-15,0 0 16,-12-12-1,0 12-15,1 0 16,-1 0 0,0 0-16,0 0 15,0 0-15,0 0 16,13 0 0,-13 0-16,0 0 15,0 0 1,0 0-16,0 0 15,1 0-15,11 0 16,0 0 0,-12 0-16,12 0 15,0 0 1,0 0-16,0 0 16,1 0-16,-1 0 15,0 0 1,0 0-16,0 0 15,0 0 1,0 0-16,0 0 16,36 0-16,-59 0 15,59 0 1,-60 0-16,24 0 16,36 0-1,-48 0-15,12 0 16,36 0-1,-48 0-15,48 0 16,-47 0-16,47 0 16,-48 0-1,48 0-15,-48 0 16,48 0-16,-60 0 16,24 0-1,36 0-15,-48 0 16,48 0-1,-35 0-15,35 0 16,-60 0-16,60 0 16,-48 0-1,48 0-15,-48 0 16,48 0 0,-48 0-16,48 0 15,-48 0 1,48 0-16,-47 0 15,47 0-15,-48 0 16,48 0 0,0 0-16,-36 0 15,36 0 1,0 0-16,-24 0 16,24 0-16,0 0 15,-36 0 1,36 0-16,0 0 15,-48-12 1,48 12-16</inkml:trace>
</inkml:ink>
</file>

<file path=ppt/ink/ink13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11-19T05:08:30.947"/>
    </inkml:context>
    <inkml:brush xml:id="br0">
      <inkml:brushProperty name="width" value="0.08819" units="cm"/>
      <inkml:brushProperty name="height" value="0.35278" units="cm"/>
      <inkml:brushProperty name="color" value="#77FAFF"/>
      <inkml:brushProperty name="tip" value="rectangle"/>
      <inkml:brushProperty name="rasterOp" value="maskPen"/>
    </inkml:brush>
  </inkml:definitions>
  <inkml:trace contextRef="#ctx0" brushRef="#br0">16371 7529 0,'0'0'0,"0"0"15,0 0 1,0 0-16,0 0 15,0 0-15,0 0 16,0 0 0,0 0-16,0 0 15,0 0 1,0 0-16,0 0 16,0 0-16,0 0 15,0 0 1,0 0-16,0 0 15,0 0 1,-36 0-16,36 0 16,-35 0-16,-1 0 15,0 0 1,0 0-16,0 0 16,-12 0-1,12 0-15,0 0 16,-11 0-16,-13 0 15,0 0 1,0 0-16,-12 12 16,1-12-1,11 12-15,12-12 16,0 0-16,12 0 16,36 0-1,-47 0-15,47 0 16,0 0-1,0 0-15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1-12T14:45:26.725"/>
    </inkml:context>
    <inkml:brush xml:id="br0">
      <inkml:brushProperty name="width" value="0.08819" units="cm"/>
      <inkml:brushProperty name="height" value="0.35278" units="cm"/>
      <inkml:brushProperty name="color" value="#F9C19A"/>
      <inkml:brushProperty name="tip" value="rectangle"/>
      <inkml:brushProperty name="rasterOp" value="maskPen"/>
    </inkml:brush>
  </inkml:definitions>
  <inkml:trace contextRef="#ctx0" brushRef="#br0">9902 10692,'0'0,"0"0,0 0,0 0,0 0,0 0,0 0,-12 0,0 12,-24 0,0-12,0 12,-12-12,0 12,-23 0,-1 0,-24 0,13-12,11 0,12 0,0 0,12 0,-11 0,-13 0,-24 0,1 0,23 0,0 0,12 0,-11 0,-1 0,-24-12,0 12,1 0,23 0,0 0,24 0,-11 12,11-12,0 12,12-12,0 0,0 0,12 0,-23 0,47 0</inkml:trace>
</inkml:ink>
</file>

<file path=ppt/ink/ink14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11-19T05:08:37.793"/>
    </inkml:context>
    <inkml:brush xml:id="br0">
      <inkml:brushProperty name="width" value="0.08819" units="cm"/>
      <inkml:brushProperty name="height" value="0.35278" units="cm"/>
      <inkml:brushProperty name="color" value="#77FAFF"/>
      <inkml:brushProperty name="tip" value="rectangle"/>
      <inkml:brushProperty name="rasterOp" value="maskPen"/>
    </inkml:brush>
  </inkml:definitions>
  <inkml:trace contextRef="#ctx0" brushRef="#br0">11349 14408 0,'0'0'0,"0"0"16,0 0 0,0 0-16,0 0 15,0 0-15,0 0 16,0 0-1,0 0-15,0 0 16,0 0 0,0 0-16,0 0 15,0 0-15,0 0 16,0 0 0,0 0-16,0 0 15,0 0 1,0 0-16,0 0 15,0 0-15,0 0 16,0 0 0,0 0-16,-36 0 15,36 0 1,0 0-16,-36 0 16,36 0-16,-36 0 15,36 0 1,-48 0-16,48 0 15,-48 0 1,13 0-16,-1 0 16,0 0-1,0 0-15,0 0 16,0 0-16,0 0 16,0 0-1,1 0-15,-1 0 16,0 0-16,0 0 15,0 0 1,0 0-16,0 0 16,0 0-1,1 0-15,-1 0 16,0 0-16,0 0 16,0 0-1,0 0-15,0 0 16,0 0-1,0 0-15,1 0 16,-1 0 0,0 0-16,0 0 15,0 0-15,0 0 16,-12 0 0,1 0-16,-1 0 15,0 0 1,0 0-16,-12 0 15,0 0-15,1 0 16,-1 0 0,0 0-16,0 0 15,12 12 1,1-12-16,-1 0 16,0 0-16,0 0 15,0 0 1,0 0-16,1 0 15,11 0 1,0 0-16,0 0 16,0 0-16,0 0 15,0 0 1,1 0-16,35 0 16,-48 0-1,48 0-15,0 0 16,-36 0-16,36 0 15,0 0 1,-36 0-16,36 0 16,0 0-1,-36 0-15,36 0 16,0 0-16,0 0 16,0 0-1,0 0-15</inkml:trace>
</inkml:ink>
</file>

<file path=ppt/ink/ink14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11-19T05:08:41.170"/>
    </inkml:context>
    <inkml:brush xml:id="br0">
      <inkml:brushProperty name="width" value="0.08819" units="cm"/>
      <inkml:brushProperty name="height" value="0.35278" units="cm"/>
      <inkml:brushProperty name="color" value="#B6A29A"/>
      <inkml:brushProperty name="tip" value="rectangle"/>
      <inkml:brushProperty name="rasterOp" value="maskPen"/>
    </inkml:brush>
  </inkml:definitions>
  <inkml:trace contextRef="#ctx0" brushRef="#br0">16479 8647 0,'0'0'0,"0"0"16,0 0 0,0 0-16,0 0 15,0 0 1,0 0-16,0 0 16,0 0-1,0 0-15,0 0 16,0 0-16,0 0 15,-36 0 1,36 0-16,-36 12 16,36-12-1,-72 12-15,25 0 16,-1 0 0,0 0-16,0-12 15,0 12-15,0-12 16,13 12-1,-13 0-15,12-12 16,0 0-16,0 0 16,0 12-1,36-12-15,-48 0 16,48 0 0,0 0-16,-36 0 15,36 0-15</inkml:trace>
</inkml:ink>
</file>

<file path=ppt/ink/ink14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11-19T05:08:46.558"/>
    </inkml:context>
    <inkml:brush xml:id="br0">
      <inkml:brushProperty name="width" value="0.08819" units="cm"/>
      <inkml:brushProperty name="height" value="0.35278" units="cm"/>
      <inkml:brushProperty name="color" value="#B6A29A"/>
      <inkml:brushProperty name="tip" value="rectangle"/>
      <inkml:brushProperty name="rasterOp" value="maskPen"/>
    </inkml:brush>
  </inkml:definitions>
  <inkml:trace contextRef="#ctx0" brushRef="#br0">12269 13386 0,'0'0'0,"0"0"0,0 0 16,0 0-16,0 0 15,0 0 1,0 0-16,0 0 15,0 0-15,0 0 16,0 0 0,0 0-16,0 0 15,0 0-15,0 0 16,0 0 0,0 0-16,0 0 15,-35 0 1,35 0-16,0 0 15,-36 0 1,36 0-16,-36 0 16,36 0-16,-48 0 15,48 0 1,-48 0-16,48 0 16,-48 0-1,48 0-15,-47 0 16,47 0-16,-48 0 15,48 0 1,-48 0-16,48 0 16,-48 0-1,48 0-15,-36 0 16,36 0-16,-36 0 16,36 0-1,-36 0-15,36 0 16,-35 0-1,35 0-15,0 0 16,-48 0-16,48 0 16,-36 0-1,36 0-15,-36 0 16,36 0 0,0 0-16,-36 0 15,36 0-15,0 0 16,-48 0-1,48 0-15,0 0 16,-48 0 0,48 0-16,0 0 15,-35 0-15,35 0 16,-48 0 0,48 0-16,-36 0 15,36 0 1,-36 0-16,36 0 15,-36 0 1,36 0-16,-48 0 16,48 0-16,-36 0 15,36 0 1,-47 0-16,47 0 16,-48 0-1,48 0-15,-48 0 16,48 0-16,-48 0 15,48 0 1,-48 0-16,48 0 16,-48 0-1,48 0-15,-47 0 16,47 0-16,-48 0 16,48 0-1,-48 0-15,12 0 16,36 0-1,-60 0-15,24 0 16,0 0 0,36 0-16,-59 0 15,23 0-15,0 0 16,0 0 0,0 0-16,0 0 15,0 0 1,0 0-16,1 0 15,-1 0-15,0 0 16,0 0 0,0 0-16,0 0 15,0 0 1,0 0-16,1 0 16,-1 0-16,0 0 15,0 0 1,0 0-16,0 0 15,0 0-15,0 0 16,1 0 0,-1 0-16,0 0 15,0 0 1,0 0-16,0 0 16,0 0-1,0 0-15,1 0 16,-1 0-16,0 0 15,0 0 1,0 12-16,0-12 16,36 0-1,-48 0-15,13 0 16,-1 0-16,0 0 16,0 0-1,0 0-15,-12 0 16,0 0-16,12 0 15,1 0 1,-1 0-16,0 0 16,-12 0-1,0 0-15,0 0 16,1 0 0,-1 0-16,-12 12 15,0-12-15,0 0 16,12 0-1,1 0-15,-1 0 16,0 0 0,0 0-16,0 0 15,0 0-15,1 0 16,-1 0 0,0 0-16,0 0 15,0 0 1,0 0-16,13 0 15,-1 0-15,0 0 16,0 0 0,0 0-16,0 0 15,36 0 1,-48 0-16,48 0 16,-47 0-1,47 0-15,-48 0 16,48 0-16,-48 0 15,12 0 1,36 0-16,-60 0 16,60 0-16,-48 0 15,48 0 1,-47 0-16,47 0 16,-48 0-1,48 0-15,-48 0 16,48 0-1,-48 0-15,48 0 16,-36 0-16,36 0 16,-36 0-1,36 0-15,0 0 16,-48 0 0,48 0-16,0 0 15,-35 0-15,35 0 16,0 0-1,-36 0-15,36 0 16,0 0-16,-36 0 16,36 0-1,0 0-15,-36 0 16,36 0 0,0 0-16,-36 0 15,36 0-15,0 0 16,-36 0-1,36 0-15,0 0 16,0 0 0,0 0-16,0 0 15,0 0 1,0 0-16,0 0 16,0 0-16,0 0 15,0 0 1,0 0-16</inkml:trace>
</inkml:ink>
</file>

<file path=ppt/ink/ink14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11-19T05:08:55.830"/>
    </inkml:context>
    <inkml:brush xml:id="br0">
      <inkml:brushProperty name="width" value="0.08819" units="cm"/>
      <inkml:brushProperty name="height" value="0.35278" units="cm"/>
      <inkml:brushProperty name="color" value="#B6A29A"/>
      <inkml:brushProperty name="tip" value="rectangle"/>
      <inkml:brushProperty name="rasterOp" value="maskPen"/>
    </inkml:brush>
  </inkml:definitions>
  <inkml:trace contextRef="#ctx0" brushRef="#br0">4114 13879 0,'0'0'0,"0"0"16,0 0 0,0 0-16,0 0 15,0 0 1,0 0-16,0 0 16,0 0-16,0 0 15,0 0 1,0 0-16,0 0 15,0 0 1,0 0-16,-36 0 16,36 0-16,-36 0 15,36 0 1,-48 0-16,48 0 16,-60 0-1,24 0-15,1 0 16,-1 0-16,0 0 15,0 0 1,0 0-16,0 0 16,0 0-1,0 0-15,1 0 16,35 0 0,-48 0-16,48 0 15,-60 0-15,60 0 16,-60 0-1,24 0-15,36 0 16,-59 0-16,23 0 16,0 0-1,0 0-15,0 0 16,0 0 0,0 0-16,0 0 15,1 0 1,-1 0-16,0 0 15,0 0-15,0 0 16,0 0 0,36 0-16,-60 0 15,60 0 1,-59 12-16,23-12 16,36 0-16,-60 12 15,24-12 1,0 12-16,0-12 15,0 0 1,36 0-16,-59 12 16,59-12-16,-48 0 15,48 0 1,-48 0-16,48 0 16,-60 0-1,24 12-15,0-12 16,1 0-1,-1 0-15,0 0 16,-12 0-16,12 0 16,-12 0-1,0 0-15,12 0 16,1 12-16,-13-12 16,0 12-1,0-12-15,0 0 16,0 0-1,13 0-15,-25 0 16,12 0-16,0 0 16,0 0-1,0 0-15,1 0 16,-1 0 0,0 0-16,12 0 15,0 0-15,0 0 16,0 0-1,1 0-15,11 0 16,-24 0 0,0 0-16,12 0 15,12 0 1,-12 0-16,-12 0 16,1 0-16,47 0 15,-60 0 1,60 0-16,0 0 15,-36 0 1,36 0-16,0 0 16,-24 0-16,24 0 15,0 0 1,-36 0-16,36 0 16,0 0-1,-48 0-15,48 0 16,0 0-16,0 0 15,0 0 1</inkml:trace>
</inkml:ink>
</file>

<file path=ppt/ink/ink14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11-19T05:08:57.747"/>
    </inkml:context>
    <inkml:brush xml:id="br0">
      <inkml:brushProperty name="width" value="0.08819" units="cm"/>
      <inkml:brushProperty name="height" value="0.35278" units="cm"/>
      <inkml:brushProperty name="color" value="#B6A29A"/>
      <inkml:brushProperty name="tip" value="rectangle"/>
      <inkml:brushProperty name="rasterOp" value="maskPen"/>
    </inkml:brush>
  </inkml:definitions>
  <inkml:trace contextRef="#ctx0" brushRef="#br0">14984 13398 0,'0'0'0,"0"0"16,0 0 0,0 0-16,0 0 15,0 0 1,0 0-16,0 0 15,0 0 1,0 0-16,0 0 16,0 0-16,0 0 15,0 0 1,0 0-16,-36 0 16,36 0-1,-48-12-15,48 12 16,-47 0-16,47 0 15,-60 0 1,24 0-16,0 0 16,-12 0-1,0 0-15,0 0 16,1 0-16,-1 0 16,12 0-1,-12 0-15,0 0 16,12 0-1,1 0-15,-1 0 16,0 0-16,0 0 16,-12 0-1,0 0-15,0 0 16,13 0 0,-13 0-16,12 0 15,0 0-15,0 0 16,0 0-1,0 0-15,0 0 16,1 0 0,-1 0-16,0 0 15,0 0 1,0 0-16,0 0 16,36 0-16,-48 0 15,48 0 1,-47 0-16,11 0 15,0 0 1,0 0-16,0 0 16,0 0-16,0 0 15,0 0 1,1 0-16,-1 0 16,0 0-1,0 0-15,0 0 16,0 0-16,0 0 15,36 0 1,-60 0-16,60 0 16,-47 0-1,47 0-15,-48 0 16,48 0-16,-48 0 16,48 0-1,0 0-15,-36 0 16,36 0-1,0 0-15,-36 0 16,36 0-16,0 0 16,-36 0-1,36 0-15</inkml:trace>
</inkml:ink>
</file>

<file path=ppt/ink/ink14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11-19T05:09:04.253"/>
    </inkml:context>
    <inkml:brush xml:id="br0">
      <inkml:brushProperty name="width" value="0.08819" units="cm"/>
      <inkml:brushProperty name="height" value="0.35278" units="cm"/>
      <inkml:brushProperty name="color" value="#B6A29A"/>
      <inkml:brushProperty name="tip" value="rectangle"/>
      <inkml:brushProperty name="rasterOp" value="maskPen"/>
    </inkml:brush>
  </inkml:definitions>
  <inkml:trace contextRef="#ctx0" brushRef="#br0">8335 14444 0,'0'0'0,"0"0"0,0 0 16,0 0-16,0 0 15,0 0 1,0 0-16,0 0 15,0 0-15,0 0 16,0 0 0,0 0-16,0 0 15,0 0 1,0 0-16,0 0 16,0 0-1,0 0-15,0 0 16,0 0-16,0 0 15,-36 0 1,36 0-16,0 0 16,-36 0-1,36 0-15,-36 12 16,36-12-16,-47 0 16,47 0-1,-48 12-15,48-12 16,-48 0-1,48 0-15,-48 12 16,48-12-16,-48 0 16,48 0-1,-48 0-15,48 0 16,-47 0-16,47 0 16,-48 0-1,48 0-15,-48 12 16,48-12-1,-48 0-15,48 0 16,-60 12 0,24 0-16,1-12 15,-1 0-15,0 0 16,0 0 0,0 0-16,0 0 15,36 0 1,-48 0-16,48 0 15,-47 0-15,47 0 16,-48 0 0,12 0-16,36 0 15,-60 0 1,24 0-16,36 0 16,-48 0-16,12 0 15,1 0 1,-1 0-16,0 0 15,36 0-15,-48 0 16,48 0 0,-48 0-16,48 0 15,-60 0 1,60 0-16,-59 12 16,59-12-1,-48 0-15,12 0 16,0 0-1,0 0-15,0 0 16,36 0-16,-60 0 16,60 0-1,-47 0-15,47 0 16,-48 0-16,48 0 16,-48 0-1,12 0-15,0 12 16,0-12-1,0 0-15,36 0 16,-59 0-16,59 0 16,-60 0-1,60 0-15,-48 0 16,12 0 0,36 0-16,-60 0 15,60 0 1,-59 0-16,59 0 15,-48 0-15,48 0 16,-48 0 0,48 0-16,-48 0 15,48 0-15,-48 0 16,48 0 0,-48 0-16,48 0 15,-47 0 1,47 0-16,-60 0 15,24 0 1,0 0-16,0 0 16,0 0-16,0 0 15,1 0 1,-1 0-16,0 0 16,0 0-1,-12 0-15,12 0 16,0 0-16,-12 0 15,1 0 1,-1 0-16,0 0 16,12 0-1,-12 0-15,12 0 16,1 0-16,-1 0 16,0 0-1,0 0-15,0 0 16,0 0-1,0 0-15,0 0 16,1 0-16,-13 12 16,0 0-1,0 0-15,0-12 16,0 0 0,0 0-16,13 0 15,-1 0 1,0 0-16,0 0 15,0 0-15,0 0 16,0 0 0,0 0-16,1 0 15,-1 0-15,0 0 16,0 0 0,0 0-16,0 0 15,0 0 1,0 0-16,1 0 15,-1 0-15,36 0 16,-48 0 0,48 0-16,-48 0 15,48 0 1,-48 0-16,48 0 16,-48 0-1,48 0-15,-47 0 16,47 0-16,-48 0 15,48 0 1,-48 0-16,48 0 16,-48 0-1,12 0-15,0 0 16,36 0-16,-59 0 16,59 0-1,-48 0-15,12 0 16,36 0-1,-60 0-15,60 0 16,-60 0-16,24 0 16,36 0-1,-59 0-15,59 0 16,-48 0 0,48 0-16,-48 0 15,48 0-15,-36 0 16,36 0-1,0 0-15,-36 0 16,36 0 0,0 0-16,-36 0 15,36 0-15,0 0 16,-36 0 0,36 0-16,0 0 15,-35 0 1,35 0-16,0 0 15,0 0 1,0 0-16,0 0 16,0 0-16,-36 0 15,36 0 1,0 0-16,0 0 16,0 0-16,0 0 15,0 0 1,-36 0-16,36 0 15,0 0 1,0 0-16,0 0 16,0 0-1,0 0-15,0 0 16</inkml:trace>
</inkml:ink>
</file>

<file path=ppt/ink/ink14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11-19T05:09:08.799"/>
    </inkml:context>
    <inkml:brush xml:id="br0">
      <inkml:brushProperty name="width" value="0.08819" units="cm"/>
      <inkml:brushProperty name="height" value="0.35278" units="cm"/>
      <inkml:brushProperty name="color" value="#D0B5D5"/>
      <inkml:brushProperty name="tip" value="rectangle"/>
      <inkml:brushProperty name="rasterOp" value="maskPen"/>
    </inkml:brush>
  </inkml:definitions>
  <inkml:trace contextRef="#ctx0" brushRef="#br0">16347 9922 0,'0'0'0,"0"0"15,0 0-15,0 0 16,0 0 0,0 0-16,0 0 15,0 0 1,0 0-16,0 0 15,0 0-15,0 0 16,0 0 0,0 0-16,-47 0 15,47 0 1,-60 12-16,24 0 16,0-12-16,0 12 15,0-12 1,0 12-16,0 0 15,1 0 1,-1 0-16,36-12 16,-48 0-1,48 0-15,-48 0 16,48 0-16,0 0 16,-36 0-1,36 0-15,0 0 16</inkml:trace>
</inkml:ink>
</file>

<file path=ppt/ink/ink14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11-19T05:09:15.401"/>
    </inkml:context>
    <inkml:brush xml:id="br0">
      <inkml:brushProperty name="width" value="0.08819" units="cm"/>
      <inkml:brushProperty name="height" value="0.35278" units="cm"/>
      <inkml:brushProperty name="color" value="#D0B5D5"/>
      <inkml:brushProperty name="tip" value="rectangle"/>
      <inkml:brushProperty name="rasterOp" value="maskPen"/>
    </inkml:brush>
  </inkml:definitions>
  <inkml:trace contextRef="#ctx0" brushRef="#br0">7964 15045 0,'0'0'0,"0"0"0,0 0 15,0 0 1,0 0-16,0 0 16,0 0-1,0 0-15,0 0 16,0 0 0,0 0-16,0 0 15,0 0-15,0 0 16,0 0-1,0 0-15,0 0 16,0 0 0,0 0-16,0 0 15,0 0-15,0 0 16,0 0 0,0 0-16,0 0 15,0 0 1,0 0-16,0 0 15,0 0-15,0 0 16,0 0 0,0 0-16,0 0 15,0 0 1,-35 0-16,35 0 16,0 0-16,-36 0 15,36 0 1,0 0-16,-36 0 15,36 0 1,-48 0-16,48 0 16,-60 0-16,24 0 15,0 0 1,1 0-16,-1 0 16,0 0-1,0 0-15,0 0 16,0 0-1,0 0-15,0 0 16,1 0-16,-1 0 16,36 0-1,-48 0-15,12 0 16,36 0-16,-60 0 16,24 0-1,0 0-15,1 0 16,-1 0-1,0 0-15,0 0 16,0 0-16,0 0 16,36 0-1,-60 0-15,60 0 16,-59 0 0,23 0-16,0 0 15,0 0 1,0 0-16,0 0 15,0 0-15,0 0 16,1 0 0,35 0-16,-60 0 15,24 0 1,0 0-16,0 0 16,0 0-16,0 0 15,0 0 1,1 0-16,-1 0 15,0 0 1,0 0-16,0 0 16,0 0-16,36 0 15,-60 0 1,60 0-16,-47 0 16,47 0-1,-48 0-15,48 0 16,-48 0-16,48 0 15,-48 0 1,48 0-16,0 0 16,-36 0-1,36 0-15,0 0 16,-36 0-16,36 0 16,0 0-1,-36 0-15,36 0 16,0 0-1,-35 0-15,35 0 16,0 0-16,-36 0 16,36 0-1,0 0-15,0 0 16,0 0 0,0 0-16</inkml:trace>
</inkml:ink>
</file>

<file path=ppt/ink/ink14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11-19T05:09:19.425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16288 11293 0,'0'0'16,"0"0"-16,0 0 16,0 0-1,0 0-15,0 0 16,0 0 0,0 0-16,0 0 15,0 0-15,0 0 16,0 0-1,0 0-15,0 0 16,0 0 0,0 0-16,0 0 15,0 0 1,0 0-16,-36-12 16,0 12-16,0 0 15,-12-12 1,-12 12-16,1 0 15,-1 0 1,-12 0-16,12 0 16,0 0-16,13 0 15,11 0 1,0 0-16,36 0 16,-48 0-16,48 0 15,0 0 1</inkml:trace>
</inkml:ink>
</file>

<file path=ppt/ink/ink14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11-19T05:09:30.286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11899 16765 0,'0'0'0,"0"0"0,0 0 16,0 0-1,0 0-15,0 0 16,0 0-1,0 0-15,0 0 16,0 0-16,0 0 16,0 0-1,0 0-15,0 0 16,0 0 0,0 0-16,0 0 15,0 0 1,-36 0-1,36 0-15,0 0 0,-48 12 16,48-12 0,-48 12-16,48-12 15,-48 12 1,48-12-16,-59 12 16,23-12-16,36 0 15,-60 0 1,60 0-16,-48 0 15,48 0 1,-48 0-16,48 0 16,-60 0-16,25 12 15,-1-12 1,0 0-16,0 0 16,0 0-1,0 0-15,0 0 16,0 0-16,1 0 15,-1 0 1,0 0-16,0 0 16,0 0-1,0 0-15,0 0 16,0 0-16,1 0 16,-13 0-1,12 0-15,-12 0 16,0 0-1,0 0-15,13 0 16,-13 0-16,12 0 16,0 0-1,0 0-15,0 0 16,0 0 0,0 12-16,1 0 15,-1-12-15,0 0 16,0 0-1,0 0-15,0 0 16,-12 0 0,12 0-16,-11 0 15,-1 0-15,12 0 16,-12 0 0,12 0-16,0 0 15,0 0 1,-11 0-16,-1 0 15,0 0 1,0 0-16,12 0 16,0 0-16,0 0 15,1 0 1,-1 0-16,0 0 16,0 0-16,0 0 15,-12 0 1,0 0-16,1 0 15,-13 0 1,0 0-16,0 0 16,0 0-1,1 0-15,-13 0 16,12 0-16,0 0 16,-11 0-1,11 0-15,-12 0 16,12 0-1,0 0-15,1 0 16,-1 0-16,12 0 16,0 0-1,0 0-15,0 0 16,-11 0 0,-1 0-16,0 0 15,12 0 1,-12 0-16,13 0 15,-1 0-15,0 0 16,0 0 0,0 0-16,12 0 15,1 0-15,-1 0 16,0 0 0,0 0-16,0 0 15,36 0 1,-48 0-16,12 0 15,36 0-15,-59 0 16,59 0 0,-48 0-16,48 0 15,-48 0 1,48 0-16,-48 0 16,48 0-1,-36 0-15,36 0 16,0 0-16,-36 0 15,36 0 1,0 0-16,-36 0 16,36 0-1,0 0-15,-35 0 16,35 0-16,0 0 16,-36 0-1,36 0-15,0 0 16,-36 0-16,36 0 15,0 0 1,0 0-16,0 0 16,0 0-1,0 0-15,0 0 16,0 0 0,0 0-16,0 0 15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1-12T14:45:29.076"/>
    </inkml:context>
    <inkml:brush xml:id="br0">
      <inkml:brushProperty name="width" value="0.08819" units="cm"/>
      <inkml:brushProperty name="height" value="0.35278" units="cm"/>
      <inkml:brushProperty name="color" value="#F9C19A"/>
      <inkml:brushProperty name="tip" value="rectangle"/>
      <inkml:brushProperty name="rasterOp" value="maskPen"/>
    </inkml:brush>
  </inkml:definitions>
  <inkml:trace contextRef="#ctx0" brushRef="#br0">23188 10860,'0'0,"0"0,0 0,0 0,0 0,0 0,0 0,-12 12,-12 0,0 0,-12 0,-12 0,-12 0,-11-12,11 0,12 0,-12 0,-24 0,-11-12,-13 0,13 0,11 0,12 0,-24 0,-23 12,-1-12,25 12,23 0,-12-12,-12 12,-23 0,23 0,1-12,23 12,0 0,0 0,-23 0,-25-12,12 12,25 0,11 0,0 0,0 0,-11 0,-13-12,12 12,13 0,-1 0,0 0,-24 0,1 0,-25 0,24 0,25 0,11 0,-12 0,0 0,-11 0,-1 0,-12 0,25 0,11 0,0 0,-12 0,0 0,1 0,-1 0,0 0,0 0,13 0,11 0,-24 0,-24 12,-11-12,-1 0,24 0,13 0,-1 0,-12 0,-11 0,-1 12,12-12,12 0,13 0,-1 0,-12 0,-71-12,47 12,24 0,0 0,25 0,-1 0,-12 0,-12 0,-83 0,47 0,36 0,1 0,11 0,-12 0,0 0,13 0,-13 0,0 0,12 0,0 0,13 0,-1 0,-24 0,0 0,-11 12,11-12,0 0,12 0,12 0,13 0,-1 0,0 0,0 0,-12 12,0-12,-12 12,-11 0,-1 0,12-12,12 12,12-12,1 0,-1 0,12 0,-12 0,12-12,24 12</inkml:trace>
</inkml:ink>
</file>

<file path=ppt/ink/ink15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11-19T05:09:34.958"/>
    </inkml:context>
    <inkml:brush xml:id="br0">
      <inkml:brushProperty name="width" value="0.08819" units="cm"/>
      <inkml:brushProperty name="height" value="0.35278" units="cm"/>
      <inkml:brushProperty name="color" value="#7BF7A7"/>
      <inkml:brushProperty name="tip" value="rectangle"/>
      <inkml:brushProperty name="rasterOp" value="maskPen"/>
    </inkml:brush>
  </inkml:definitions>
  <inkml:trace contextRef="#ctx0" brushRef="#br0">16622 12532 0,'0'0'0,"0"0"15,0 0 1,0 0-16,0 0 16,0 0-1,0 0-15,0 0 16,0 0-16,-35 0 16,35 0-1,-48 0-15,48 0 16,-60 0-1,24 0-15,-36 0 16,-11 0 0,-1 0-16,0 0 15,12 12-15,-11-12 16,11 12 0,0 0-16,12 0 15,13-12-15,-1 0 16,12 0-1,0 0-15,36 0 16</inkml:trace>
</inkml:ink>
</file>

<file path=ppt/ink/ink15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11-19T05:09:41.108"/>
    </inkml:context>
    <inkml:brush xml:id="br0">
      <inkml:brushProperty name="width" value="0.08819" units="cm"/>
      <inkml:brushProperty name="height" value="0.35278" units="cm"/>
      <inkml:brushProperty name="color" value="#7BF7A7"/>
      <inkml:brushProperty name="tip" value="rectangle"/>
      <inkml:brushProperty name="rasterOp" value="maskPen"/>
    </inkml:brush>
  </inkml:definitions>
  <inkml:trace contextRef="#ctx0" brushRef="#br0">14494 17330 0,'0'0'0,"0"0"0,0 0 16,0 0-1,0 0-15,0 0 16,0 0-16,0 0 16,0 0-1,0 0-15,0 0 16,0 0 0,0 0-16,0 0 15,0 0-15,0 0 16,0 0-1,0 0-15,0 0 16,0 0 0,0 0-16,0 0 15,0 0-15,-36 0 16,36 0 0,0 0-16,-36 0 15,36 0 1,-48 0-16,48 0 15,-48 0-15,48 0 16,-47 0 0,11 0-16,36 0 15,-60 0 1,60 0-16,-48 0 16,48 0-16,-48 0 15,48 0 1,-48 0-16,48 0 15,-47 0 1,47 0-16,-48 0 16,12 0-1,0 0-15,0-12 16,0 12-16,36 0 16,-48 0-1,48 0-15,-47-12 16,11 12-16,36 0 15,-60-24 1,24 24-16,0 0 16,0 0-1,0-12-15,0 12 16,1-12-16,-1 12 16,0 0-1,0 0-15,0 0 16,0 0-1,0 0-15,0 0 16,1 0-16,-13 0 16,12 0-1,0 0-15,0 0 16,0 0 0,0 0-16,1 0 15,-1 0 1,0 0-16,0 0 15,0 0-15,36 0 16,-60 0 0,60 0-16,-48 0 15,12 0 1,36 0-16,-47 0 16,11 0-16,0 0 15,0 0 1,0 0-16,0 0 15,0 0 1,1 0-16,-1 0 16,0 0-16,0 0 15,0 0 1,0 0-16,0 0 16,0 0-1,1 0-15,-1 0 16,0 0-1,-12 0-15,0 0 16,0 0-16,0 0 16,1 0-1,11 0-15,-12 0 16,12 0-16,0 0 16,0 0-1,0 0-15,1 0 16,-1 0-1,0 0-15,0 0 16,0 0-16,0 0 16,0 0-1,0 0-15,1 0 16,-1 0 0,0 0-16,0 0 15,36 0-15,-48 0 16,12 0-1,36 0-15,-60 0 16,25 0 0,-1 0-16,0 0 15,0 0 1,0 0-16,0 0 16,0 0-16,0 0 15,1 0 1,-1 0-16,0 0 15,0 0-15,0 0 16,0 0 0,36 0-16,-60 0 15,24 0 1,1 0-16,-1 0 16,0 0-16,0 12 15,-12-12 1,0 0-16,12 12 15,-11-12 1,11 0-16,0 0 16,0 0-16,-12 0 15,0 0 1,0 0-16,1 12 16,-1 0-1,0-12-15,-12 0 16,12 0-1,-11 0-15,-1 0 16,12 12-16,0-12 16,-12 0-1,12 12-15,-11-12 16,11 12 0,-12-12-16,12 0 15,0 0-15,1 12 16,-1-12-1,0 0-15,0 0 16,0 0 0,0 0-16,1 0 15,-1 0-15,0 0 16,0 0 0,0 0-16,12 0 15,0 0 1,1 0-16,-1 0 15,0 0-15,0 0 16,0 0 0,0 0-16,0 0 15,0 0 1,1 12-16,35-12 16,-48 0-16,48 0 15,-48 0 1,48 0-16,0 0 15,-36 0 1,36 0-16,0 0 16,0 0-1</inkml:trace>
</inkml:ink>
</file>

<file path=ppt/ink/ink15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in="-2.14748E9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11-19T05:09:30.286"/>
    </inkml:context>
    <inkml:brush xml:id="br0">
      <inkml:brushProperty name="width" value="0.08819" units="cm"/>
      <inkml:brushProperty name="height" value="0.35278" units="cm"/>
      <inkml:brushProperty name="color" value="#7BF7A7"/>
      <inkml:brushProperty name="tip" value="rectangle"/>
      <inkml:brushProperty name="rasterOp" value="maskPen"/>
    </inkml:brush>
  </inkml:definitions>
  <inkml:trace contextRef="#ctx0" brushRef="#br0">4451 176 0,'0'0'0,"0"0"0,0 0 16,0 0-1,0 0-15,0 0 16,0 0-1,0 0-15,0 0 16,0 0-16,0 0 16,0 0-1,0 0-15,0 0 16,0 0 0,0 0-16,0 0 15,0 0 1,-30 0-1,30 0-15,0 0 0,-41 19 16,41-19 0,-40 20-16,40-20 15,-41 19 1,41-19-16,-51 19 16,21-19-16,30 0 15,-51 0 1,51 0-16,-40 0 15,40 0 1,-41 0-16,41 0 16,-50 0-16,19 20 15,1-20 1,-1 0-16,1 0 16,0 0-1,-1 0-15,1 0 16,-1 0-16,1 0 15,0 0 1,-1 0-16,1 0 16,-1 0-1,1 0-15,0 0 16,-1 0-16,1 0 16,-11 0-1,11 0-15,-11 0 16,1 0-1,-1 0-15,11 0 16,-11 0-16,11 0 16,0 0-1,-1 0-15,1 0 16,-1 0 0,1 19-16,0 1 15,-1-20-15,1 0 16,0 0-1,-1 0-15,1 0 16,-11 0 0,11 0-16,-11 0 15,1 0-15,9 0 16,-9 0 0,9 0-16,1 0 15,0 0 1,-11 0-16,1 0 15,-1 0 1,1 0-16,9 0 16,1 0-16,-1 0 15,1 0 1,0 0-16,-1 0 16,1 0-16,-1 0 15,-9 0 1,-1 0-16,1 0 15,-11 0 1,1 0-16,-1 0 16,0 0-1,1 0-15,-11 0 16,10 0-16,0 0 16,-9 0-1,9 0-15,-10 0 16,11 0-1,-1 0-15,0 0 16,1 0-16,9 0 16,1 0-1,-1 0-15,0 0 16,-9 0 0,-1 0-16,1 0 15,9 0 1,-10 0-16,11 0 15,-1 0-15,1 0 16,-1 0 0,1 0-16,9 0 15,1 0-15,0 0 16,-1 0 0,1 0-16,-1 0 15,31 0 1,-40 0-16,9 0 15,31 0-15,-50 0 16,50 0 0,-41 0-16,41 0 15,-40 0 1,40 0-16,-41 0 16,41 0-1,-30 0-15,30 0 16,0 0-16,-31 0 15,31 0 1,0 0-16,-30 0 16,30 0-1,0 0-15,-30 0 16,30 0-16,0 0 16,-31 0-1,31 0-15,0 0 16,-30 0-16,30 0 15,0 0 1,0 0-16,0 0 16,0 0-1,0 0-15,0 0 16,0 0 0,0 0-16,0 0 15</inkml:trace>
</inkml:ink>
</file>

<file path=ppt/ink/ink15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11-19T05:34:23.389"/>
    </inkml:context>
    <inkml:brush xml:id="br0">
      <inkml:brushProperty name="width" value="0.08819" units="cm"/>
      <inkml:brushProperty name="height" value="0.35278" units="cm"/>
      <inkml:brushProperty name="color" value="#FFC000"/>
      <inkml:brushProperty name="tip" value="rectangle"/>
      <inkml:brushProperty name="rasterOp" value="maskPen"/>
    </inkml:brush>
  </inkml:definitions>
  <inkml:trace contextRef="#ctx0" brushRef="#br0">16933 2333 0,'0'0'0,"0"0"16,0 0 0,0 0-16,0 0 15,0 0 1,0 0-16,0 0 16,0 0-1,0 0-15,0 0 16,0 0-16,0 0 15,0 0 1,0 0-16,0 0 16,0 0-1,0 0-15,0 0 16,0 0-16,0 0 16,0 0-1,-47 0-15,-1 0 16,0 12-1,-12 0-15,12-12 16,0 0-16,1 0 16,11 0-1,0 0-15,-24 0 16,60 0 0</inkml:trace>
</inkml:ink>
</file>

<file path=ppt/ink/ink15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11-19T05:34:28.804"/>
    </inkml:context>
    <inkml:brush xml:id="br0">
      <inkml:brushProperty name="width" value="0.08819" units="cm"/>
      <inkml:brushProperty name="height" value="0.35278" units="cm"/>
      <inkml:brushProperty name="color" value="#FFC000"/>
      <inkml:brushProperty name="tip" value="rectangle"/>
      <inkml:brushProperty name="rasterOp" value="maskPen"/>
    </inkml:brush>
  </inkml:definitions>
  <inkml:trace contextRef="#ctx0" brushRef="#br0">15403 4775 0,'0'0'0,"0"0"0,0 0 16,0 0 0,0 0-16,0 0 15,0 0-15,0 0 16,0 0 0,0 0-16,0 0 15,0 0 1,0 0-16,0 0 15,0 0-15,-36 0 16,36 0 0,0 0-16,-36 0 15,36 0 1,0 0-16,-36 0 16,36 0-16,-48 12 15,48-12 1,-48 24-16,12-24 15,1 0 1,-1 0-16,0 0 16,0 0-16,0 0 15,0 0 1,0 0-16,0 0 16,1 0-1,-1 0-15,36 0 16,-60 0-1,24 0-15,0 0 16,0 0-16,0 0 16,1 0-1,-1 0-15,0 0 16,0 0-16,0 0 16,0 0-1,0 0-15,36 0 16,-60 0-1,25 0-15,35 0 16,-60 0 0,60 0-16,-60 0 15,24 0-15,0 0 16,0 0 0,1 0-16,-1 0 15,0 0 1,0 0-16,0 0 15,0 0-15,0 0 16,0 0 0,1 0-16,-1 0 15,0 0 1,0 0-16,0 0 16,0 0-16,0 0 15,0 0 1,1 0-16,-13 0 15,0 0 1,0 0-16,0 0 16,0 0-1,1 0-15,-1 0 16,12 0-16,-12 0 16,0 0-1,0 0-15,0 0 16,1 0-16,11 0 15,0 0 1,0 0-16,0 0 16,0 0-1,36 0-15,-48 0 16,13 0-16,35 0 16,-48 0-1,12 0-15,36 0 16,-48 0-1,12 0-15,36 0 16,-60 0 0,24 0-16,36 0 15,-47 0 1,11 0-16,36 0 16,-48 0-16,48 0 15,-48 0 1,48 0-16,-60 0 15,60 0-15,-60 0 16,60 0 0,-47 0-16,47 0 15,-48 0 1,48 0-16,-48 0 16,12 0-16,0 0 15,0 0 1,0 0-16,36 0 15,-59 0 1,23 0-16,36 0 16,-60 0-16,60 0 15,-48 0 1,48 0-16,-48 0 16,48 0-1,-59 0-15,59 0 16,-60 0-16,24 0 15,36 0 1,-60 0-16,60 0 16,-48 0-1,48 0-15,-48 0 16,48 0-16,-35 0 16,35 0-1,0 0-15,0 0 16</inkml:trace>
</inkml:ink>
</file>

<file path=ppt/ink/ink15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11-19T05:34:30.619"/>
    </inkml:context>
    <inkml:brush xml:id="br0">
      <inkml:brushProperty name="width" value="0.08819" units="cm"/>
      <inkml:brushProperty name="height" value="0.35278" units="cm"/>
      <inkml:brushProperty name="color" value="#FFC000"/>
      <inkml:brushProperty name="tip" value="rectangle"/>
      <inkml:brushProperty name="rasterOp" value="maskPen"/>
    </inkml:brush>
  </inkml:definitions>
  <inkml:trace contextRef="#ctx0" brushRef="#br0">3253 5580 0,'0'0'16,"0"0"0,0 0-16,0 0 15,0 0-15,0 0 16,0 0-1,0 0-15,0 0 16,0 0 0,0 0-16,0 0 15,0 0-15,0 0 16,0 0 0,-36 0-16,36 0 15,0 0 1,-36 0-16,36 0 15,-48 0-15,48 0 16,-48 0 0,48 0-16,-48 0 15,13 0 1,-1 0-16,0 0 16,0 0-16,0 0 15,0 0 1,0 0-16,0 0 15,-11 0 1,-1 0-16,12 0 16,-12 0-1,0 0-15,12 0 16,-11 0-16,11 0 16,0 0-1,-12 0-15,0 0 16,0 0-1,0 0-15,1 0 16,-1 0-16,0 0 16,0 0-1,0 0-15,0 0 16,1 0 0,-1 0-16,0 0 15,0 0-15,0 0 16,0 0-1,-11 0-15,11 0 16,0 0 0,12 0-16,-24 0 15,24 0-15,-11 0 16,11 0 0,0 0-16,0 0 15,0 0 1,-24 0-16,24 0 15,-23 0 1,23 0-16,12 0 16,-36 0-16,24 0 15,0 0 1,0 0-16,-23 12 16,11 0-16,48-12 15,0 0 1,-36 0-16,36 0 15,0 0 1,-36 0-16,36 0 16,0 0-16,0 0 15</inkml:trace>
</inkml:ink>
</file>

<file path=ppt/ink/ink15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11-19T05:34:45.069"/>
    </inkml:context>
    <inkml:brush xml:id="br0">
      <inkml:brushProperty name="width" value="0.08819" units="cm"/>
      <inkml:brushProperty name="height" value="0.35278" units="cm"/>
      <inkml:brushProperty name="color" value="#00A5AB"/>
      <inkml:brushProperty name="tip" value="rectangle"/>
      <inkml:brushProperty name="rasterOp" value="maskPen"/>
    </inkml:brush>
  </inkml:definitions>
  <inkml:trace contextRef="#ctx0" brushRef="#br0">16862 3788 0,'0'0'0,"0"0"0,0 0 16,0 0-1,0 0-15,0 0 16,0 0-16,0 0 16,0 0-1,0 0-15,0 0 16,0 0-1,0 0-15,0 0 16,0 0 0,0 0-16,0 0 15,0 0-15,0 0 16,0 0 0,0 0-16,0 0 15,0 0-15,0 0 16,-36 0-1,36 0-15,-36 0 16,36 0 0,-48 0-16,48 0 15,-36 0 1,36 0-16,-36 0 16,36 0-16,0 0 15,-36 0 1,36 0-16,-36 0 15,36 0 1,0 0-16,-47 0 16,47 0-16,0 0 15,-48 0 1,48 0-16,0 0 16,-36 0-16,36 0 15,0 0 1,-36 0-16,36 0 15</inkml:trace>
</inkml:ink>
</file>

<file path=ppt/ink/ink15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11-19T05:34:50.328"/>
    </inkml:context>
    <inkml:brush xml:id="br0">
      <inkml:brushProperty name="width" value="0.08819" units="cm"/>
      <inkml:brushProperty name="height" value="0.35278" units="cm"/>
      <inkml:brushProperty name="color" value="#00A5AB"/>
      <inkml:brushProperty name="tip" value="rectangle"/>
      <inkml:brushProperty name="rasterOp" value="maskPen"/>
    </inkml:brush>
  </inkml:definitions>
  <inkml:trace contextRef="#ctx0" brushRef="#br0">14374 6927 0,'0'0'0,"0"0"16,0 0-16,0 0 15,0 0 1,0 0-16,0 0 16,0 0-16,0 0 15,0 0 1,0 0-16,0 0 15,0 0 1,0 0-16,0 0 16,-36 0-16,36 0 15,0 0 1,-36 0-16,36 0 16,0 0-1,-35 0-15,35 0 16,0 0-16,-36 0 15,36 0 1,0 0-16,-48 0 16,48 0-1,-48 0-15,48 0 16,-48 0-16,48 0 16,-48 0-1,48 0-15,-59 0 16,59 0-1,-60 0-15,24 12 16,36-12-16,-60 0 16,60 0-1,-48 0-15,12 0 16,1 0 0,-1 0-16,0 0 15,0 0 1,0 0-16,-12 0 15,12 0-15,0 0 16,1 12 0,-1-12-16,0 0 15,0 0 1,0 0-16,-12 0 16,12 0-16,0 0 15,1 0 1,-1 0-16,0 0 15,0 0 1,0 0-16,-12 0 16,0 0-16,1 0 15,-1 0 1,0 0-16,0 0 16,0 0-1,-12 0-15,1 0 16,-13 0-16,0 0 15,0 0 1,1 12-16,-1-12 16,12 0-1,-12 0-15,13 0 16,-1 0-16,-12 12 16,12-12-1,0 0-15,13 0 16,-1 0-1,0 0-15,0 0 16,0 0-16,0 0 16,1 0-1,-1 0-15,0 0 16,0 0 0,12 0-16,-12 0 15,13 0-15,-13 0 16,12 0-1,0 0-15,0 0 16,0 0 0,0 0-16,0 0 15,1 0 1,-1 0-16,0 0 16,0 0-16,0 0 15,0 0 1,0 0-16,0 0 15,1 0-15,-1 0 16,0 0 0,0 0-16,0 0 15,36 0 1,-48 0-16,48 0 16,-48 0-16,48 0 15,0 0 1,-36 0-16,36 0 15,0 0 1</inkml:trace>
</inkml:ink>
</file>

<file path=ppt/ink/ink15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11-19T05:34:52.314"/>
    </inkml:context>
    <inkml:brush xml:id="br0">
      <inkml:brushProperty name="width" value="0.08819" units="cm"/>
      <inkml:brushProperty name="height" value="0.35278" units="cm"/>
      <inkml:brushProperty name="color" value="#00A5AB"/>
      <inkml:brushProperty name="tip" value="rectangle"/>
      <inkml:brushProperty name="rasterOp" value="maskPen"/>
    </inkml:brush>
  </inkml:definitions>
  <inkml:trace contextRef="#ctx0" brushRef="#br0">3133 7721 0,'0'0'15,"0"0"-15,0 0 16,0 0 0,0 0-16,0 0 15,0 0 1,0 0-16,0 0 16,0 0-1,0 0-15,0 0 16,0 0-16,0 0 15,0 0 1,0 0-16,-36 0 16,36 0-1,0 0-15,-48 0 16,48 0-16,-47 0 16,47 0-1,-48 0-15,12 0 16,0 0-1,0 0-15,0 0 16,0 0-16,1 0 16,-1 0-1,0 0-15,0 0 16,-12 0 0,12 0-16,-12 0 15,12 0-15,1 0 16,-1 0-1,0 0-15,0 0 16,0 0 0,0 0-16,0 0 15,0 0-15,1 0 16,-13 0 0,0 0-16,0 0 15,0 0 1,0 0-16,1 0 15,11 0-15,0 0 16,-12 0 0,0 0-16,0 0 15,0 0 1,1 0-16,-1 0 16,0 0-1,12 0-15,-24 0 16,24 0-16,-23 0 15,23 0 1,-24 0-16,24 0 16,-24 0-16,24 0 15,-23 0 1,11 0-16,0 0 16,0 0-1,12 0-15,0 0 16,-35 12-16,11-12 15,0 0 1,60 0-16,-36 0 16,36 0-1,-60 0-15,60 0 16,-35 0 0,35 0-16,0 0 15,-24 0-15,24 0 16,0 0-1</inkml:trace>
</inkml:ink>
</file>

<file path=ppt/ink/ink15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11-19T05:34:56.857"/>
    </inkml:context>
    <inkml:brush xml:id="br0">
      <inkml:brushProperty name="width" value="0.08819" units="cm"/>
      <inkml:brushProperty name="height" value="0.35278" units="cm"/>
      <inkml:brushProperty name="color" value="#9C6A6A"/>
      <inkml:brushProperty name="tip" value="rectangle"/>
      <inkml:brushProperty name="rasterOp" value="maskPen"/>
    </inkml:brush>
  </inkml:definitions>
  <inkml:trace contextRef="#ctx0" brushRef="#br0">16778 5256 0,'0'0'0,"0"0"0,0 0 16,0 0-16,0 0 16,0 0-1,0 0-15,0 0 16,0 0 0,0 0-16,0 0 15,0 0-15,0 0 16,0 0-1,0 0-15,0 0 16,0 0 0,0 0-16,0 0 15,0 0-15,0 0 16,0 0 0,-36 0-16,36 0 15,0 0 1,-36 0-16,36 0 15,-36 12-15,36-12 16,-48 12 0,48-12-16,-35 0 15,35 0 1,-48 12-16,48-12 16,-48 0-16,48 0 15,-36 0 1,36 0-16,0 0 15,-36 0 1,36 0-16,0 0 16,0 0-16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1-12T14:45:30.783"/>
    </inkml:context>
    <inkml:brush xml:id="br0">
      <inkml:brushProperty name="width" value="0.08819" units="cm"/>
      <inkml:brushProperty name="height" value="0.35278" units="cm"/>
      <inkml:brushProperty name="color" value="#F9C19A"/>
      <inkml:brushProperty name="tip" value="rectangle"/>
      <inkml:brushProperty name="rasterOp" value="maskPen"/>
    </inkml:brush>
  </inkml:definitions>
  <inkml:trace contextRef="#ctx0" brushRef="#br0">28473 10860,'0'0,"0"0,0 0,0 0,0 0,0 0,0 0,-12 0,0 0,0 0,-11 0,-13 0,0 0,-12 0,-12 0,0 0,1 0,-13-12,12 0,0 0,-11 0,-13 12,-12-12,0 12,13 0,11 0,12 0,12 0,1 0,-25 0,0 0,-24 0,25 0,-1 0,24 0,0 0,0 0,-11 0,-1 0,-12 0,0 0,-11 0,11 0,12 0,12 0,0 0,-11-12,-13 12,-12 0,-12-12,25 12,-1 0,0 0,0-12,-11 12,-13-12,-12 0,13 0,23 0,12 12,-12 0,1-12,-25 12,24 0,1-12,-1 12,24 0,0-12,12 12,-12 0,1 0,-1-12,0 12,0 0,0 0,0 0,13 0,-1 0,0 0,0 0,12 0,0 0,0 0,12 0,0 0,0 0,0 0,0 0,12 0,-12 0,0 0,12 0,-12 0,1 0,-25-13,36 13</inkml:trace>
</inkml:ink>
</file>

<file path=ppt/ink/ink16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11-19T05:35:04.395"/>
    </inkml:context>
    <inkml:brush xml:id="br0">
      <inkml:brushProperty name="width" value="0.08819" units="cm"/>
      <inkml:brushProperty name="height" value="0.35278" units="cm"/>
      <inkml:brushProperty name="color" value="#9C6A6A"/>
      <inkml:brushProperty name="tip" value="rectangle"/>
      <inkml:brushProperty name="rasterOp" value="maskPen"/>
    </inkml:brush>
  </inkml:definitions>
  <inkml:trace contextRef="#ctx0" brushRef="#br0">12102 9802 0,'0'0'0,"0"0"0,0 0 15,0 0 1,0 0-16,0 0 15,0 0-15,0 0 16,0 0 0,0 0-16,0 0 15,0 0 1,0 0-16,-36 0 16,36 0-16,-36 0 15,36 0 1,-48 0-16,13 12 15,-1-12 1,0 0-16,0 0 16,-12 0-16,12 0 15,0 0 1,1 0-16,-1 0 16,0 0-1,0 0-15,0 0 16,0 0-1,36 0-15,-48 0 16,12 0-16,1 0 16,-1 0-1,0 0-15,0 12 16,0-12-16,0 0 16,0 0-1,0 0 1,1 0-16,-13 0 15,12 0-15,0 0 16,0 0-16,0 0 16,0 0-1,0 0-15,1 0 16,-1 0 0,36 0-16,-48 0 15,12 0-15,0 0 16,0 0-1,0 0-15,36 0 16,-59 0 0,59 0-16,-60 0 15,24 0 1,0 0-16,36 0 16,-60 0-16,60 0 15,-60 0 1,25 0-16,-1 0 15,0 0 1,0 0-16,0 0 16,-12 0-16,0 0 15,1 0 1,-1 0-16,0 0 16,0 0-1,0 0-15,0 0 16,-11 0-16,-1 0 15,0 0 1,0 0-16,12 0 16,1 0-1,-1 0-15,0 0 16,0 0 0,0 0-16,12 0 15,-11 0-15,-1 0 16,0 0-1,0 0-15,0 0 16,0 0-16,1 0 16,-1 0-1,0 0-15,0 0 16,-12 0 0,12 0-16,-11 0 15,-1 0-15,0 0 16,0 0-1,0 0-15,1 0 16,11 0 0,0 0-16,0 0 15,-12 0-15,1 12 16,-1-12 0,0 0-16,0 0 15,0 0 1,1 0-16,-1 0 15,0 0 1,12 0-16,0 0 16,0 0-16,1 0 15,-1 0 1,0 0-16,0 0 16,0 0-1,0 0-15,1 0 16,-1 0-16,0 0 15,0 0 1,0 0-16,0 0 16,1 0-1,-1 0-15,0 12 16,0-12-16,0 0 16,0 0-1,1 12-15,-13-12 16,12 0-1,-12 12-15,12-12 16,-11 0-16,-1 0 16,0 0-1,0 0-15,0 0 16,13 0 0,-1 0-16,0 0 15,0 12-15,-12-12 16,0 0-1,1 12-15,-13-12 16,12 0 0,0 0-16,1 0 15,-1 0-15,0 12 16,0-12 0,0 0-16,1 0 15,-1 0 1,0 0-16,0 0 15,0 0-15,13 0 16,-1 0 0,0 0-16,12 0 15,0 0 1,-12 0-16,1 0 16,-1 0-16,0 0 15,0 0 1,0 0-16,0 0 15,0 0 1,1 0-16,-1 0 16,0 0-1,0 0-15,0 0 16,0 0-16,1 0 16,-1 0-1,0 0-15,0 0 16,0 0-1,0 0-15,13 0 16,-1 0-16,0 0 16,0 0-1,0 0-15,0 0 16,36 0 0,-60 0-16,60 0 15,-47 0-15,11 0 16,0 0-1,36 0-15,-48 0 16,48 0-16,-48 0 16,48 0-1,-48 0-15,48 0 16,-47 0 0,47 0-16,-48 0 15,48 0 1,0 0-16,-36 0 15,36 0-15,0 0 16,-36 0 0,36 0-16,0 0 15,0 0 1,0 0-16,0 0 16</inkml:trace>
</inkml:ink>
</file>

<file path=ppt/ink/ink16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11-19T05:35:11.608"/>
    </inkml:context>
    <inkml:brush xml:id="br0">
      <inkml:brushProperty name="width" value="0.08819" units="cm"/>
      <inkml:brushProperty name="height" value="0.35278" units="cm"/>
      <inkml:brushProperty name="color" value="#824F8C"/>
      <inkml:brushProperty name="tip" value="rectangle"/>
      <inkml:brushProperty name="rasterOp" value="maskPen"/>
    </inkml:brush>
  </inkml:definitions>
  <inkml:trace contextRef="#ctx0" brushRef="#br0">10894 12087 0,'0'0'0,"0"0"0,0 0 15,0 0-15,0 0 16,0 0 0,0 0-16,0 0 15,0 0 1,0 0-16,0 0 15,0 0-15,0 0 16,0 0 0,0 0-16,0 0 15,0 0 1,0 0-16,0 0 16,0 0-16,0 0 15,0 0 1,0 0-16,0 0 15,0 0 1,0 0-16,0 0 16,0 0-16,-36 0 15,36 0 1,-35 0-16,35 0 16,-48 0-1,12 0-15,0 0 16,0 0-16,-12 0 15,0 0 1,13 0-16,-13 0 16,0 0-1,12 0-15,0 0 16,0 0-16,0 0 16,0 0-1,1 0-15,-1 0 16,0 0-1,0 0-15,0 0 16,0 0-16,0 0 16,0 0-1,1 0-15,-1 0 16,0 0 0,0 0-16,0 0 15,0 0-15,0 0 16,36 0-1,-59 0-15,59 0 16,-60 0 0,60 0-16,-60 0 15,60 0 1,-60 0-16,60 0 16,-60 0-16,24 0 15,1 0 1,-1 0-16,0 0 15,0 0 1,0 0-16,0 0 16,0 0-16,0 0 15,-11 0 1,-1 0-16,0 0 16,0 0-1,0 0-15,0 0 16,1 0-16,-1 0 15,0 0 1,0 0-16,0 0 16,-11 0-1,-1 0-15,0 0 16,0 0-16,0 0 16,1 0-1,-1 12-15,0-12 16,0 0-1,0 12-15,1-12 16,-13 0-16,12 12 16,-12-12-1,1 12-15,-1 0 16,12-12 0,-12 0-16,0 12 15,1 0 1,-1-12-16,12 12 15,0-12-15,1 0 16,-1 0 0,0 0-16,12 0 15,-12 0 1,1 0-16,-1 0 16,0 0-16,0 0 15,0 0 1,1 0-16,-1 0 15,0 0-15,0 0 16,0 0 0,1 0-16,-1 0 15,0 0 1,0 0-16,0 0 16,1 0-1,11 0-15,0 0 16,-12 0-16,0 0 15,1 0 1,-13 0-16,0 0 16,12 0-1,1 0-15,-1 0 16,0 0-16,0 0 16,0 0-1,1 12-15,-1-12 16,0 0-1,12 0-15,0 12 16,1-12-16,-1 0 16,0 0-1,12 0-15,0 0 16,0 0 0,0 0-16,0 0 15,1 0-15,-13 0 16,12 0-1,0 0-15,0 0 16,0 0 0,0 0-16,0 0 15,36 0 1,-47 0-16,47 0 16,-48 0-16,48 0 15,-48 0 1,48 0-16,-36 0 15,36 0-15,0 0 16,-36 0 0,36 0-16,0 0 15,-36 0 1,36 0-16,0 0 16,-36 0-16,36 0 15,0 0 1,0 0-16,0 0 15,0 0 1,0 0-16,0 0 16,0 0-1</inkml:trace>
</inkml:ink>
</file>

<file path=ppt/ink/ink16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11-19T05:35:30.801"/>
    </inkml:context>
    <inkml:brush xml:id="br0">
      <inkml:brushProperty name="width" value="0.08819" units="cm"/>
      <inkml:brushProperty name="height" value="0.35278" units="cm"/>
      <inkml:brushProperty name="color" value="#0070C0"/>
      <inkml:brushProperty name="tip" value="rectangle"/>
      <inkml:brushProperty name="rasterOp" value="maskPen"/>
    </inkml:brush>
  </inkml:definitions>
  <inkml:trace contextRef="#ctx0" brushRef="#br0">1662 15731 0,'0'0'0,"0"0"0,0 0 16,0 0-16,0 0 15,0 0 1,0 0-16,0 0 16,0 0-1,0 0-15,0 0 16,0 0-16,0 0 16,0 0-1,0 0-15,0 0 16,36 0-1,-36 0-15,0 0 16,48 0-16,-48 0 16,48 0-1,-48 0-15,48 0 16,-48 0 0,47 0-16,-47 0 15,48 0-15,-48 0 16,48 0-1,-48 0-15,60 0 16,-24 0 0,0 0-16,-36 0 15,59 0 1,-59 0-16,60 0 16,-24 0-16,-36 0 15,48 0 1,-48 0-16,48 0 15,-12 0 1,-36 0-16,48 0 16,-48 0-16,47 0 15,-47 0 1,60 0-16,-60 0 16,60 0-1,-24 0-15,-36 0 16,48 0-16,-48 0 15,59 0 1,-59 0-16,60 0 16,-60 0-16,48 0 15,-12 0 1,-36 0-16,48 0 16,-48 0-1,48 0-15,-48 0 16,47 0-1,-47 0-15,48 0 16,-48 0-16,48 0 16,-48 0-1,60 12-15,-60-12 16,60 12 0,-24 0-16,-1-12 15,1 0-15,0 0 16,-36 0-1,60 0-15,-24 0 16,-36 0 0,60 0-16,-60 0 15,59 0 1,-23 0-16,-36 0 16,60 0-16,-24 0 15,0 0 1,-36 0-16,60 0 15,-60 0-15,59 0 16,-23 0 0,-36 0-16,48 0 15,-48 0 1,48 0-16,-48 0 16,48 0-16,-48 0 15,48 0 1,-48 0-16,47 0 15,-47 0 1,48 0-16,-48 0 16,48 0-1,-12 0-15,0 0 16,0 0-16,0 0 16,0 0-1,-1 0-15,1 0 16,0 0-1,0 0-15,0 0 16,-36 0-16,60 0 16,-24 0-1,-36 0-15,59 0 16,-59 0-16,60 0 16,-24 0-1,-36 0-15,60 0 16,-24 0-1,-36 0-15,60 0 16,-60 0-16,59 0 16,-59 0-1,60 0-15,-24 0 16,-36 0 0,48 0-16,-48 0 15,60 0 1,-60 0-16,47 0 15,-47 0-15,48 0 16,-12 0 0,-36 0-16,48 0 15,-48 0 1,60 0-16,-60 0 16,60 0-16,-25 0 15,-35 0 1,60 0-16,-60 0 15,48 0-15,-12 0 16,0 0 0,-36 0-16,48 0 15,-12 0 1,-36 0-16,59 0 16,-23 0-1,-36 0-15,60 0 16,-24 0-16,-36 0 15,60 0 1,-60 0-16,59 0 16,-59 0-1,60 12-15,-24-12 16,0 0 0,0 12-16,0-12 15,0 0-15,0 0 16,-1 0-1,1 12-15,0-12 16,0 0 0,0 0-16,0 0 15,0 0-15,0 0 16,-1 0 0,1 0-16,0 0 15,0 0 1,0 0-16,-36 0 15,60 0-15,-24 0 16,-1 0 0,1 0-16,-36 0 15,60 0 1,-60 0-16,60 0 16,-24 0-16,0 0 15,0 0 1,-1 0-16,-35 0 15,60 0-15,-60 0 16,48 0 0,-12 0-16,0 0 15,-36 0 1,60 0-16,-60 0 16,59 0-1,-59 0-15,60 12 16,-24-12-16,0 0 15,0 0 1,-36 0-16,60 12 16,-60-12-1,59 0-15,-59 0 16,48 0-16,-48 0 16,60 0-1,-60 0-15,48 0 16,-12 0-1,-36 0-15,48 0 16,-48 0-16,47 0 16,-47 0-1,48 0-15,-12 0 16,-36 0 0,48 0-16,-48 0 15,60 0 1,-60 0-16,48 0 15,-13 0-15,-35 0 16,48 0 0,-12 0-16,0 0 15,-36 0 1,60 12-16,-24-12 16,0 0-16,-36 0 15,59 0 1,-23 0-16,0 0 15,0 0-15,0 0 16,0 0 0,0 0-1,-1 0-15,1 0 16,12 0-16,0 0 16,-12 0-1,12 0-15,0 0 16,-1 0-16,1 0 15,0 0 1,0 0-16,-12 0 16,0 0-1,0 0-15,-1 0 16,1 0-16,0 0 16,0 0-1,0 0-15,0 0 16,0 0-1,0 0-15,-36 0 16,47 0-16,-47 0 16,60 0-1,-60 0-15,48 0 16,-48 0 0,48 0-16,-48 0 15,48 0-15,-48 0 16,47 0-1,-47 0-15,48 0 16,-48 0 0,48 0-16,-48 0 15,48 0-15,-48 0 16,48 0 0,-48 0-16,48 0 15,-48 0 1,48 0-16,-48 0 15,47 0-15,-47 0 16,48 0 0,-48 0-16,48 0 15,-48 0 1,48 0-16,-48 0 16,48 0-1,-48 0-15,48 0 16,-48 0-16,47 0 15,-47 0 1,48 0-16,-48 0 16,48 0-16,-48 0 15,36 0 1,-36 0-16,48 0 16,-48 0-1,36 0-15,-36 0 16,35 0-16,-35 0 15,48 0 1,-48 0-16,48 0 16,-48 0-1,48 0-15,-48 0 16,48 0 0,-48 0-16,48 0 15,-48 0-15,47 0 16,-47 0-1,48 0-15,-48 0 16,48 0 0,-48 0-16,48 0 15,-48 0 1,48 0-16,-12 0 16,0 0-16,-36 0 15,47 0 1,-11 0-16,0 0 15,-36 0-15,60 0 16,-24 0 0,0 0-16,-36 0 15,48 0 1,-13 0-16,-35 0 16,60 0-1,-60 0-15,60 0 16,-24 0-16,-36 0 15,48 0 1,-48 0-16,59 0 16,-23 0-1,0 0-15,0 0 16,0 0-16,0 0 16,-36 0-1,60 0-15,-24 0 16,-1 0-16,1 0 15,0 0 1,0 0-16,0 0 16,0 0-1,0 0-15,12 0 16,-1 0 0,1 0-16,0 0 15,0 0-15,0 0 16,0 0-1,-1 0-15,-11 0 16,12 0 0,0 0-16,0 0 15,12 0-15,-1 0 16,-11 0 0,0 0-16,12 0 15,0 0 1,-13 0-16,1 0 15,12 0-15,0 0 16,0 0 0,-13 0-16,1 0 15,12 0 1,-12 0-16,0 0 16,0 0-1,-1 0-15,13 0 16,-12 0-16,12 0 15,0 0 1,-13 0-16,13 0 16,-12 0-16,12 0 15,-12 0 1,0 0-16,-1 0 16,1 0-1,0 0-15,0 0 16,0 0-16,0 0 15,-13 0 1,1 0-16,0 0 16,0 0-1,-36 0-15,48 0 16,-48 0 0,48 0-16,-48 0 15,0 0-15,36 0 16,-36 0-1,0 0-15,35 0 16,-35 0 0,0 0-16,36 0 15,-36 0-15,0 0 16,0 0 0,0 0-16,0 0 15,0 0 1,0 0-16,0 0 15,0 0-15,0 0 16,36 0 0,-36 0-16,0 0 15,0 0 1,0 0-16,0 0 16,36 0-1,-36 0-15,0 0 16,0 0-16,0 0 15,0 0 1,0 0-16,0 0 16,0 0-16,0 0 15,0 0 1,0 0-16,0 0 16,0 0-1,0 0-15,0 0 16</inkml:trace>
</inkml:ink>
</file>

<file path=ppt/ink/ink16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11-19T05:35:33.465"/>
    </inkml:context>
    <inkml:brush xml:id="br0">
      <inkml:brushProperty name="width" value="0.08819" units="cm"/>
      <inkml:brushProperty name="height" value="0.35278" units="cm"/>
      <inkml:brushProperty name="color" value="#0070C0"/>
      <inkml:brushProperty name="tip" value="rectangle"/>
      <inkml:brushProperty name="rasterOp" value="maskPen"/>
    </inkml:brush>
  </inkml:definitions>
  <inkml:trace contextRef="#ctx0" brushRef="#br0">16921 11389 0,'0'0'0,"0"0"0,0 0 15,0 0-15,0 0 16,0 0 0,0 0-16,0 0 15,0 0 1,0 0-16,0 0 15,0 0 1,0 0-16,0 0 16,0 0-16,0 0 15,0 0 1,-35 0-16,35 0 16,-48 0-16,48 0 15,-48 0 1,48 0-16,-48 0 15,48 0 1,-60 0-16,24 0 16,0 0-1,1 0-15,-1 0 16,0 0 0,0 0-16,-24 12 15,12 0-15,12-12 16,1 0-1,35 0-15,-48 0 16,48 0-16</inkml:trace>
</inkml:ink>
</file>

<file path=ppt/ink/ink16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11-19T05:35:35.431"/>
    </inkml:context>
    <inkml:brush xml:id="br0">
      <inkml:brushProperty name="width" value="0.08819" units="cm"/>
      <inkml:brushProperty name="height" value="0.35278" units="cm"/>
      <inkml:brushProperty name="color" value="#38F37B"/>
      <inkml:brushProperty name="tip" value="rectangle"/>
      <inkml:brushProperty name="rasterOp" value="maskPen"/>
    </inkml:brush>
  </inkml:definitions>
  <inkml:trace contextRef="#ctx0" brushRef="#br0">16921 12904 0,'0'0'0,"0"0"15,0 0-15,0 0 16,0 0-16,0 0 15,0 0 1,0 0-16,0 0 16,0 0-1,0 0-15,0 0 16,0 0 0,0 0-16,0 0 15,0 0-15,0 0 16,0 0-1,0 0-15,0 0 16,-47 0 0,11 0-16,0 0 15,0 0-15,0 0 16,0 0 0,36 0-16,-48 0 15,48 0 1,-48 0-16,48 0 15,-47 0-15,47 0 16,-48 0 0,48 0-16,-48 0 15,48 0-15,-48 0 16,48 0 0,0 0-16,-36 0 15,0 0 1,36 0-16</inkml:trace>
</inkml:ink>
</file>

<file path=ppt/ink/ink16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11-19T05:35:39.676"/>
    </inkml:context>
    <inkml:brush xml:id="br0">
      <inkml:brushProperty name="width" value="0.08819" units="cm"/>
      <inkml:brushProperty name="height" value="0.35278" units="cm"/>
      <inkml:brushProperty name="color" value="#38F37B"/>
      <inkml:brushProperty name="tip" value="rectangle"/>
      <inkml:brushProperty name="rasterOp" value="maskPen"/>
    </inkml:brush>
  </inkml:definitions>
  <inkml:trace contextRef="#ctx0" brushRef="#br0">12951 16464 0,'0'0'0,"0"0"0,0 0 15,0 0-15,0 0 16,0 0-16,0 0 15,0 0 1,0 0-16,0 0 16,0 0-1,0 0-15,0 0 16,0 0-16,0 0 16,0 0-1,0 0-15,0 0 16,0 0-1,0 0-15,0 0 16,0 0-16,0 0 16,0 0-1,0 0-15,-36 0 16,36 0 0,0 0-16,-36 0 15,36 0 1,0 0-16,-35 0 15,35 0-15,-36 0 16,36 0 0,-48 0-16,48 0 15,-48 0-15,48 0 16,-48 0 0,48 0-16,-48 0 15,48 0 1,-48 0-16,48 0 15,-47 0 1,47 0-16,-48 0 16,48 0-16,-60 0 15,24 0 1,0 0-16,0 0 16,0 0-1,1 0-15,-1 0 16,0 0-1,0 0-15,0 0 16,0 0-16,0 0 16,0 0-1,1 0-15,-1 0 16,0 0-16,0 0 16,0 0-1,0 0-15,0 0 16,0 0-1,1 0-15,-1 0 16,0 0-16,0 0 16,0 0-1,0 0-15,0 0 16,0 0 0,1 0-16,-1 0 15,0 0-15,0 0 16,0 0-1,-12 0-15,0 0 16,1 0 0,-13 0-16,0 0 15,0 0 1,0 0-16,1 0 16,-1 0-16,0 0 15,0 12 1,0-12-16,1 0 15,11 0 1,0 0-16,0 0 16,0 0-16,0 0 15,-11 0 1,-1 0-16,0 0 16,0 0-16,1 0 15,-1 0 1,0 0-16,0 0 15,0 0 1,-11 0-16,11 0 16,0 0-16,0 0 15,0 0 1,1 0-16,-1 0 16,0 0-1,0 0-15,0 0 16,1 0-1,-1 0-15,0 0 16,12 0-16,0 0 16,1 0-1,-1 0-15,0 0 16,0 0 0,12 0-16,0 0 15,0 0-15,1 0 16,-1 12-1,36-12-15,-48 0 16,48 0 0,-48 0-16,48 0 15,-48 0 1,48 0-16,-48 0 16,48 0-16,-47 0 15,47 0 1,-36 0-16,36 0 15,0 0-15,-36 0 16,36 0 0,0 0-16,-36 0 15,36 0 1,0 0-16,0 0 16,0 0-16,0 0 15,0 0 1</inkml:trace>
</inkml:ink>
</file>

<file path=ppt/ink/ink16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11-19T05:35:41.425"/>
    </inkml:context>
    <inkml:brush xml:id="br0">
      <inkml:brushProperty name="width" value="0.08819" units="cm"/>
      <inkml:brushProperty name="height" value="0.35278" units="cm"/>
      <inkml:brushProperty name="color" value="#B88FC0"/>
      <inkml:brushProperty name="tip" value="rectangle"/>
      <inkml:brushProperty name="rasterOp" value="maskPen"/>
    </inkml:brush>
  </inkml:definitions>
  <inkml:trace contextRef="#ctx0" brushRef="#br0">16802 14384 0,'0'0'0,"0"0"16,0 0-16,0 0 15,0 0 1,0 0-16,0 0 16,0 0-1,0 0-15,0 0 16,0 0-1,0 0-15,0 0 16,0 0-16,0 0 16,0 0-1,0 0-15,-36 0 16,36 0 0,-48 24-16,12-12 15,0 0-15,-12 0 16,1 0-1,-1 0-15,12 0 16,-24 0-16,12 0 16,12-12-1,1 0-15,35 0 16,-48 0 0,48 0-16,-36 0 15,36 0-15</inkml:trace>
</inkml:ink>
</file>

<file path=ppt/ink/ink16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11-19T05:35:43.542"/>
    </inkml:context>
    <inkml:brush xml:id="br0">
      <inkml:brushProperty name="width" value="0.08819" units="cm"/>
      <inkml:brushProperty name="height" value="0.35278" units="cm"/>
      <inkml:brushProperty name="color" value="#B88FC0"/>
      <inkml:brushProperty name="tip" value="rectangle"/>
      <inkml:brushProperty name="rasterOp" value="maskPen"/>
    </inkml:brush>
  </inkml:definitions>
  <inkml:trace contextRef="#ctx0" brushRef="#br0">11026 17186 0,'0'0'0,"0"0"15,0 0-15,0 0 16,0 0-1,0 0-15,0 0 16,0 0 0,0 0-16,0 0 15,0 0 1,0 0-16,0 0 16,0 0-16,0 0 15,0 0 1,0 0-16,-36 0 15,36 0 1,-36 0-16,36 0 16,-60 0-16,24 0 15,1 0 1,-1 0-16,-12 0 16,0 0-1,0 0-15,0 0 16,0 0-16,1 12 15,-1-12 1,0 0-16,0 0 16,0 0-1,0 0-15,1 0 16,-1 0-16,0 0 16,0 0-1,0 0-15,0 0 16,1 0-1,-1 0-15,0 0 16,12 0-16,0 0 16,0 0-1,0 0-15,1 0 16,-1 0 0,-12 0-16,0 0 15,0 0-15,0 0 16,1 0-1,-1 0-15,0 0 16,0 0 0,12 0-16,-12 0 15,0 0-15,1 0 16,-13 0 0,0 0-16,0 0 15,0 0 1,1 0-16,11 0 15,0 0-15,0 0 16,0 0 0,1 0-16,-1 0 15,12 0 1,0 0-16,0 0 16,0 0-16,0 0 15,36 0 1,-48 0-16,48 0 15,-35 0 1,35 0-16,0 0 16,-36 0-1,36 0-15,0 0 16,-36 0-16,36 0 16,0 0-1,0 0-15</inkml:trace>
</inkml:ink>
</file>

<file path=ppt/ink/ink16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11-19T05:35:45.800"/>
    </inkml:context>
    <inkml:brush xml:id="br0">
      <inkml:brushProperty name="width" value="0.08819" units="cm"/>
      <inkml:brushProperty name="height" value="0.35278" units="cm"/>
      <inkml:brushProperty name="color" value="#B88FC0"/>
      <inkml:brushProperty name="tip" value="rectangle"/>
      <inkml:brushProperty name="rasterOp" value="maskPen"/>
    </inkml:brush>
  </inkml:definitions>
  <inkml:trace contextRef="#ctx0" brushRef="#br0">15606 17222 0,'0'0'15,"0"0"1,0 0-16,0 0 16,0 0-16,0 0 15,0 0 1,0 0-16,0 0 16,0 0-1,0 0-15,0 0 16,0 0-1,0 0-15,0 0 16,0 0 0,0 0-16,0 0 15,-36 0-15,36 0 16,-36 0 0,36 0-16,-60 0 15,25 0-15,-1 0 16,0 0-1,-12 0-15,0 12 16,0-12 0,0 0-16,13 0 15,-13 0-15,0 0 16,12 0 0,-12 0-16,12 0 15,0 0-15,1 0 16,-1 0-1,0 0-15,-12 0 16,0 0 0,0 0-16,0 0 15,1 0-15,-1 0 16,0 0 0,0 0-16,0 0 15,0 0 1,-11 0-16,11 0 15,-12 0 1,0 0-16,0 0 16,13 0-16,-1 0 15,-12 0 1,12 0-16,0 0 16,0 0-1,1 0-15,-1 0 16,-12 0-16,0 0 15,12 0 1,-11 0-16,11 0 16,-12 0-1,0 0-15,12 0 16,-11 0-16,11 0 16,0 0-1,0 0-15,0 0 16,0 0-1,1 0-15,-1 0 16,12 0-16,0 0 16,0 0-1,0 0-15,0 0 16,0 0 0,36 0-16,-47 0 15,47 0-15,-48 0 16,12 0-1,36 0-15,-48 0 16,48 0 0,-48 0-16,48 0 15,-48 0 1,48 0-16,-47 0 16,47 0-16,-48 0 15,48 0 1,-48 0-16,48 0 15,-48 0 1,48 0-16,-48 0 16,48 0-16,-48 0 15,48 0 1,0 0-16,-35 0 16,35 0-16,0 0 15,-36 0 1,36 0-16,0 0 15,-36 0 1,36 0-16,0 0 16,-36 0-1,36 0-15,0 0 16,0 0-16,0 0 16,0 0-1,-36 0-15,36 0 16</inkml:trace>
</inkml:ink>
</file>

<file path=ppt/ink/ink16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11-19T05:35:49.635"/>
    </inkml:context>
    <inkml:brush xml:id="br0">
      <inkml:brushProperty name="width" value="0.08819" units="cm"/>
      <inkml:brushProperty name="height" value="0.35278" units="cm"/>
      <inkml:brushProperty name="color" value="#09963B"/>
      <inkml:brushProperty name="tip" value="rectangle"/>
      <inkml:brushProperty name="rasterOp" value="maskPen"/>
    </inkml:brush>
  </inkml:definitions>
  <inkml:trace contextRef="#ctx0" brushRef="#br0">16897 15995 0,'0'0'0,"0"0"0,0 0 15,0 0 1,0 0-16,0 0 15,0 0 1,0 0-16,0 0 16,0 0-1,0 0-15,0 0 16,0 0-16,0 0 16,0 0-1,0 0-15,0 0 16,0 0-1,0 0-15,0 0 16,0 0-16,0 0 16,0 0-1,0 0-15,0 0 16,0 0 0,0 0-16,0 0 15,0 0-15,-59 0 16,59 0-1,-60 0-15,60 0 16,-48 0 0,48 0-16,-48 0 15,48 0 1,-48 0-16,48 0 16,-47 0-16,47 0 15,-48 0 1,48 0-16,0 0 15,-36 0 1,36 0-16,0 0 16,-36 0-16,36 0 15,-48 0 1,48 0-16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1-12T14:45:36.234"/>
    </inkml:context>
    <inkml:brush xml:id="br0">
      <inkml:brushProperty name="width" value="0.08819" units="cm"/>
      <inkml:brushProperty name="height" value="0.35278" units="cm"/>
      <inkml:brushProperty name="color" value="#F9C19A"/>
      <inkml:brushProperty name="tip" value="rectangle"/>
      <inkml:brushProperty name="rasterOp" value="maskPen"/>
    </inkml:brush>
  </inkml:definitions>
  <inkml:trace contextRef="#ctx0" brushRef="#br0">25053 11702,'0'0,"0"0,0 0,0 0,0 0,0 0,0 0,0 0,-12 0,0 0,0 0,-12 0,0 0,-11 0,-13 0,-24 0,0 0,1 0,-1 0,12 0,0 0,12 0,-11 0,-13-12,0 12,0 0,1 0,11 0,12 0,0 0,0 0,-35 0,-13-12,0 12,13 0,11 0,12 0,12 0,0 0,0-12,-11 12,-13-12,-12 0,12 12,13-12,11 12,12 0,0 0,0 0,-12-12,1 12,-25 0,0 0,0 0,1 0,11 0,0 0,12 0,0 0,0 0,-11 0,-13 0,0 0,0 0,13 0,11 0,0 0,-12 0,0 0,1 0,-13 0,0 0,0 0,1 0,11 0,0 0,-12 0,-12 0,-23 0,-1 0,13 0,23 0,12 0,-12 0,-11 0,-13 0,0 12,1-12,23 0,-24 12,-23-12,-13 0,24 0,37 0,11 0,0 0,-12 0,1 0,-25-12,0 12,24-12,1 12,-1-12,0 12,-12-12,13 12,-1 0,0 0,12 0,13 0,11 0,0 0,0 0,0 0,0 0,-12 0,1 0,11 0,-12 12,0-12,12 0,0 0,0 0,1 0,-1 0,12 0,0 0,0 0,0 0,-12 0,12 0,0 0,0 0,0 0,12 0,1 0,-1 0,0 0,0 0,-24 0,-36 0,72 0</inkml:trace>
</inkml:ink>
</file>

<file path=ppt/ink/ink17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11-19T05:35:52.104"/>
    </inkml:context>
    <inkml:brush xml:id="br0">
      <inkml:brushProperty name="width" value="0.08819" units="cm"/>
      <inkml:brushProperty name="height" value="0.35278" units="cm"/>
      <inkml:brushProperty name="color" value="#09963B"/>
      <inkml:brushProperty name="tip" value="rectangle"/>
      <inkml:brushProperty name="rasterOp" value="maskPen"/>
    </inkml:brush>
  </inkml:definitions>
  <inkml:trace contextRef="#ctx0" brushRef="#br0">11241 17956 0,'0'0'16,"0"0"-1,0 0-15,0 0 16,0 0-1,0 0-15,0 0 16,0 0-16,0 0 16,0 0-1,0 0-15,0 0 16,0 0 0,0 0-16,0 0 15,0 0-15,0 0 16,0 0-1,-36 0-15,36 0 16,-36 0 0,36 0-16,-48 0 15,48 0-15,-59 0 16,23 0 0,0 0-16,0 0 15,0 0 1,0 0-16,0 0 15,1 0 1,-1 0-16,0 0 16,0 0-16,0 0 15,0 0 1,0 0-16,0 0 16,1 0-16,-1 0 15,0 0 1,0 0-16,0 0 15,0 0 1,0 0-16,0 0 16,1 0-16,-1 0 15,0 0 1,0 0-16,-12 0 16,0 0-1,0 0-15,1 0 16,-1 0-1,0 0-15,12 0 16,-12 0-16,0 0 16,1 0-1,-1 0-15,0 0 16,0 0 0,0 0-16,0 0 15,1 0-15,-1 0 16,0 0-1,0 0-15,0 0 16,0 0 0,1 0-16,-1 0 15,-12 0-15,0 0 16,0 0 0,1 0-16,-1 0 15,0 12 1,0-12-16,0 0 15,1 0 1,-1 0-16,0 0 16,12 0-16,0 0 15,0 0 1,1 0-16,-1 0 16,12 0-16,-12 0 15,12 0 1,0 0-16,-12 0 15,1 0 1,-1 0-16,0 0 16,-12 0-1,12 0-15,-11 0 16,11 0-16,0 0 16,0 0-1,0 0-15,0 0 16,13 0-1,-1 0-15,0 0 16,0 0-16,0 0 16,0 0-1,-12 0-15,12 0 16,1 0-16,-1 0 16,0 0-1,0 0-15,0 0 16,36 0-1,-48 0-15,48 0 16,-48 0 0,48 0-16,-35 0 15,35 0-15,0 0 16,-36 0 0,36 0-16,0 0 15,-36 0 1,36 0-16,0 0 15,0 0-15,0 0 16,-36 0 0,36 0-16</inkml:trace>
</inkml:ink>
</file>

<file path=ppt/ink/ink17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in="-2.14748E9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11-19T05:35:33.465"/>
    </inkml:context>
    <inkml:brush xml:id="br0">
      <inkml:brushProperty name="width" value="0.08819" units="cm"/>
      <inkml:brushProperty name="height" value="0.35278" units="cm"/>
      <inkml:brushProperty name="color" value="#824F8C"/>
      <inkml:brushProperty name="tip" value="rectangle"/>
      <inkml:brushProperty name="rasterOp" value="maskPen"/>
    </inkml:brush>
  </inkml:definitions>
  <inkml:trace contextRef="#ctx0" brushRef="#br0">727 176 0,'0'0'0,"0"0"0,0 0 15,0 0-15,0 0 16,0 0 0,0 0-16,0 0 15,0 0 1,0 0-16,0 0 15,0 0 1,0 0-16,0 0 16,0 0-16,0 0 15,0 0 1,-36 0-16,36 0 16,-48 0-16,48 0 15,-48 0 1,48 0-16,-48 0 15,48 0 1,-59 0-16,23 0 16,0 0-1,0 0-15,0 0 16,0 0 0,0 0-16,-24 13 15,12-1-15,12-12 16,0 0-1,36 0-15,-48 0 16,48 0-16</inkml:trace>
</inkml:ink>
</file>

<file path=ppt/ink/ink17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in="-2.14748E9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11-19T05:35:45.800"/>
    </inkml:context>
    <inkml:brush xml:id="br0">
      <inkml:brushProperty name="width" value="0.08819" units="cm"/>
      <inkml:brushProperty name="height" value="0.35278" units="cm"/>
      <inkml:brushProperty name="color" value="#B88FC0"/>
      <inkml:brushProperty name="tip" value="rectangle"/>
      <inkml:brushProperty name="rasterOp" value="maskPen"/>
    </inkml:brush>
  </inkml:definitions>
  <inkml:trace contextRef="#ctx0" brushRef="#br0">6189 176 0,'0'0'15,"0"0"1,0 0-16,0 0 16,0 0-16,0 0 15,0 0 1,0 0-16,0 0 16,0 0-1,0 0-15,0 0 16,0 0-1,0 0-15,0 0 16,0 0 0,0 0-16,0 0 15,-59 0-15,59 0 16,-58 0 0,58 0-16,-97 0 15,38 0-15,1 0 16,0 0-1,-20 0-15,0 126 16,0-126 0,1 0-16,18 0 15,-18 0-15,-1 0 16,19 0 0,-18 0-16,18 0 15,1 0-15,0 0 16,-1 0-1,1 0-15,-20 0 16,0 0 0,1 0-16,-1 0 15,0 0-15,0 0 16,0 0 0,1 0-16,-1 0 15,0 0 1,-19 0-16,19 0 15,-19 0 1,0 0-16,-1 0 16,21 0-16,-1 0 15,-19 0 1,19 0-16,0 0 16,0 0-1,1 0-15,-1 0 16,-19 0-16,-1 0 15,21 0 1,-21 0-16,21 0 16,-21 0-1,1 0-15,19 0 16,-19 0-16,19 0 16,1 0-1,-1 0-15,0 0 16,0 0-1,0 0-15,1 0 16,18 0-16,1 0 16,0 0-1,-1 0-15,1 0 16,0 0 0,58 0-16,-78 0 15,78 0-15,-78 0 16,20 0-1,58 0-15,-78 0 16,78 0 0,-78 0-16,78 0 15,-78 0 1,78 0-16,-77 0 16,77 0-16,-78 0 15,78 0 1,-78 0-16,78 0 15,-78 0 1,78 0-16,-77 0 16,77 0-16,-78 0 15,78 0 1,0 0-16,-59 0 16,59 0-16,0 0 15,-58 0 1,58 0-16,0 0 15,-58 0 1,58 0-16,0 0 16,-59 0-1,59 0-15,0 0 16,0 0-16,0 0 16,0 0-1,-58 0-15,58 0 16</inkml:trace>
</inkml:ink>
</file>

<file path=ppt/ink/ink17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11-19T05:58:25.930"/>
    </inkml:context>
    <inkml:brush xml:id="br0">
      <inkml:brushProperty name="width" value="0.08819" units="cm"/>
      <inkml:brushProperty name="height" value="0.35278" units="cm"/>
      <inkml:brushProperty name="color" value="#B6A29A"/>
      <inkml:brushProperty name="tip" value="rectangle"/>
      <inkml:brushProperty name="rasterOp" value="maskPen"/>
    </inkml:brush>
  </inkml:definitions>
  <inkml:trace contextRef="#ctx0" brushRef="#br0">15737 1780 0,'0'0'16,"0"0"-16,0 0 15,0 0 1,0 0-16,0 0 15,0 0 1,0 0-16,0 0 16,0 0-16,0 0 15,0 0 1,0 0-16,0 0 16,-35 36-16,35-36 15,-60 24 1,24-12-16,-12 0 15,0 0 1,-12 0-16,13 0 16,-13 0-16,12 0 15,12 0 1,0-12-16,0 12 16,36-12-1,-35 0-15,35 0 16</inkml:trace>
</inkml:ink>
</file>

<file path=ppt/ink/ink17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11-19T05:58:32.230"/>
    </inkml:context>
    <inkml:brush xml:id="br0">
      <inkml:brushProperty name="width" value="0.08819" units="cm"/>
      <inkml:brushProperty name="height" value="0.35278" units="cm"/>
      <inkml:brushProperty name="color" value="#B6A29A"/>
      <inkml:brushProperty name="tip" value="rectangle"/>
      <inkml:brushProperty name="rasterOp" value="maskPen"/>
    </inkml:brush>
  </inkml:definitions>
  <inkml:trace contextRef="#ctx0" brushRef="#br0">13525 2898 0,'0'0'0,"0"0"0,0 0 15,0 0-15,0 0 16,0 0-1,0 0-15,0 0 16,0 0 0,0 0-16,0 0 15,0 0 1,-36 0-16,36 0 16,0 0-16,-48 0 15,48 0 1,-47 0-16,47 0 15,-48 0 1,12 0-16,0 0 16,0 0-16,0 0 15,0 0 1,1-12-16,-13 12 16,0 0-1,0 0-15,0 0 16,0 0-16,1 0 15,-1 0 1,0 0-16,0 0 16,0 0-1,0 0-15,0 0 16,1 0-16,-13 0 16,0-12-1,0 12-15,0 0 16,1 0-1,-1 0-15,0 0 16,0 0-16,1 0 16,-1 0-1,0 0-15,0 0 16,0 0 0,13 0-16,-1 0 15,0 0 1,0 0-16,0 0 15,0 0-15,-11 0 16,-1 0 0,-12 0-16,0 0 15,1 0 1,-1 0-16,0 0 16,0 0-16,12 0 15,-11 0 1,-1 0-16,12 0 15,0 0 1,-11 0-16,11-12 16,0 0-16,0 12 15,12 0 1,-11 0-16,-1 0 16,-12-12-1,0 12-15,13 0 16,-13 0-16,0 0 15,0 0 1,1 0-16,-1 0 16,0 0-1,0 0-15,1 0 16,-1 0-16,12 0 16,0-12-1,0 12-15,-11 0 16,-1 0-1,0 0-15,0 0 16,1 0 0,-1 0-16,0 0 15,0 0-15,1 0 16,-1 0 0,12 0-16,0 0 15,0 0-15,1 0 16,11 0-1,0 0-15,0 0 16,0 0 0,-11 0-16,-1 0 15,12 0-15,0 0 16,0 0 0,0 0-16,1 0 15,11 0 1,0 0-16,36 0 15,-48 0-15,48 0 16,-36 0 0,36 0-16</inkml:trace>
</inkml:ink>
</file>

<file path=ppt/ink/ink17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11-19T05:58:33.466"/>
    </inkml:context>
    <inkml:brush xml:id="br0">
      <inkml:brushProperty name="width" value="0.08819" units="cm"/>
      <inkml:brushProperty name="height" value="0.35278" units="cm"/>
      <inkml:brushProperty name="color" value="#B6A29A"/>
      <inkml:brushProperty name="tip" value="rectangle"/>
      <inkml:brushProperty name="rasterOp" value="maskPen"/>
    </inkml:brush>
  </inkml:definitions>
  <inkml:trace contextRef="#ctx0" brushRef="#br0">1901 3680 0,'0'0'16,"0"0"-16,0 0 16,0 0-1,0 0-15,0 0 16,0 0-16,0 0 16,0 0-1,0 0-15,-47 0 16,47 0-1,-48 0-15,48 0 16,-60 0 0,24 0-16,0 0 15,0 0-15,-12 0 16,1 0 0,-1 0-16,0 12 15,12-12 1,-24 0-16,24 0 15,1 0-15,-1 0 16,12 0 0,-24 0-16,12 0 15,-12 0 1,0 0-16,1 0 16,-1 0-16,12 0 15,-24 0 1,24 0-16,0 0 15,0 0 1,-23 0-16,59 0 16,-48 0-16,48 0 15,0 0 1,-36 0-16,36 0 16,0 0-1,-36 0-15,36 0 16,0 0-16,-36 0 15,36 0 1,0 0-16</inkml:trace>
</inkml:ink>
</file>

<file path=ppt/ink/ink17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11-19T05:58:37.638"/>
    </inkml:context>
    <inkml:brush xml:id="br0">
      <inkml:brushProperty name="width" value="0.08819" units="cm"/>
      <inkml:brushProperty name="height" value="0.35278" units="cm"/>
      <inkml:brushProperty name="color" value="#E4650E"/>
      <inkml:brushProperty name="tip" value="rectangle"/>
      <inkml:brushProperty name="rasterOp" value="maskPen"/>
    </inkml:brush>
  </inkml:definitions>
  <inkml:trace contextRef="#ctx0" brushRef="#br0">15857 3019 0,'0'0'0,"0"0"15,0 0-15,0 0 16,0 0-1,0 0-15,0 0 16,0 0 0,0 0-16,0 0 15,0 0 1,0 0-16,0 0 16,-36 0-16,36 0 15,-36 24 1,36-24-16,-48 0 15,48 0 1,-47 12-16,11 0 16,0 0-16,-12-12 15,0 12 1,0-12-16,-11 12 16,11-12-16,0 0 15,0 0 1,0 0-16,0 12 15,13-12 1,-1 0-16,0 0 16,36 0-16,-48 0 15,48 0 1,0 0-16</inkml:trace>
</inkml:ink>
</file>

<file path=ppt/ink/ink17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11-19T05:58:50.838"/>
    </inkml:context>
    <inkml:brush xml:id="br0">
      <inkml:brushProperty name="width" value="0.08819" units="cm"/>
      <inkml:brushProperty name="height" value="0.35278" units="cm"/>
      <inkml:brushProperty name="color" value="#E4650E"/>
      <inkml:brushProperty name="tip" value="rectangle"/>
      <inkml:brushProperty name="rasterOp" value="maskPen"/>
    </inkml:brush>
  </inkml:definitions>
  <inkml:trace contextRef="#ctx0" brushRef="#br0">9065 5195 0,'0'0'0,"0"0"15,0 0 1,0 0-16,0 0 16,0 0-1,0 0-15,0 0 16,0 0 0,0 0-16,0 0 15,0 0 1,0 0-16,0 0 15,-36 0-15,36 0 16,0 0 0,-48 0-16,48 0 15,-48 0 1,48 0-16,-60 0 16,24 0-16,1 0 15,-1 0 1,0 0-16,0 0 15,0 0-15,0 0 16,0 0 0,-12 0-16,1 0 15,-1 0 1,0 0-16,0 0 16,0 0-1,0 0-15,13 0 16,-1 0-16,0 0 15,0 0 1,0 0-16,0 0 16,-12 0-16,12 0 15,1 0 1,-13 0-16,0 0 16,12 0-1,-12 0-15,0 0 16,1 0-1,-1-12-15,0 12 16,12 0-16,-12 0 16,12-12-1,0 12-15,-11 0 16,-1 0 0,0 0-16,0 0 15,0 0-15,0 0 16,1 0-1,-1 0-15,0 0 16,0 0 0,0 0-16,-12 0 15,1 0-15,-1 0 16,0 0 0,-12 0-16,13 0 15,-13 0 1,12 0-16,-12 0 15,0 0-15,1 0 16,11 0 0,0 0-16,0 0 15,12 0 1,1 0-16,-13 0 16,0 0-16,12 0 15,-12 0 1,13 0-16,-13 0 15,12 0 1,0 0-16,-12 0 16,13 0-1,-1 0-15,-12 0 16,0 0-16,0 0 16,1 0-1,-1 0-15,0 0 16,12 0-16,0 0 15,0 0 1,1 0-16,-1 0 16,0 0-1,0 0-15,-12 0 16,1 0 0,-13 0-16,0 0 15,0 0 1,12 0-16,1 0 15,-1 0-15,0 0 16,0 0 0,0 0-16,1 0 15,11 0-15,0 0 16,0 0 0,0 0-16,1 0 15,-1 0 1,0 0-16,0 0 15,-12 0-15,0 0 16,1 0 0,-13 0-16,0 0 15,0 0 1,13 0-16,-13 0 16,0 0-16,0 0 15,13 0 1,-1-12-16,0 12 15,0 0 1,0 0-16,13 0 16,-1-12-16,0 0 15,-12 12 1,12 0-16,0 0 16,-11 0-1,11 0-15,-12 0 16,0 0-16,0 0 15,1 0 1,-1 0-16,0 0 16,0 0-1,0 0-15,25 0 16,-25 12-16,12-12 16,0 0-1,0 0-15,0 0 16,1 0-1,-1 0-15,0 0 16,0 0-16,0 0 16,0 0-1,13 0-15,11 0 16,-24 0 0,12 0-16,0 0 15,0 0 1,0 0-16,0 0 15,-23 12-15,11-12 16,48 0 0,-48 0-16,48 0 15,-24 0 1,24 0-16,0 0 16,-36 0-16,36 0 15,0 0 1,-48 0-16,48 0 15,0 0 1,0 0-16</inkml:trace>
</inkml:ink>
</file>

<file path=ppt/ink/ink17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11-19T05:58:54.874"/>
    </inkml:context>
    <inkml:brush xml:id="br0">
      <inkml:brushProperty name="width" value="0.08819" units="cm"/>
      <inkml:brushProperty name="height" value="0.35278" units="cm"/>
      <inkml:brushProperty name="color" value="#00A5AB"/>
      <inkml:brushProperty name="tip" value="rectangle"/>
      <inkml:brushProperty name="rasterOp" value="maskPen"/>
    </inkml:brush>
  </inkml:definitions>
  <inkml:trace contextRef="#ctx0" brushRef="#br0">15785 4366 0,'0'0'0,"0"0"0,0 0 16,0 0-1,0 0-15,0 0 16,0 0-1,0 0-15,0 0 16,0 0-16,0 0 16,0 0-1,0 0-15,0 0 16,0 0 0,0 0-16,0 0 15,0 0-15,0 0 16,-36 0-1,36 0-15,0 0 16,-35 0 0,35 0-16,-48 0 15,48 0 1,-60 0-16,24 0 16,0 0-16,0 0 15,0 0 1,36 0-16,-47 0 15,47 0-15,-36 0 16,36 0 0,0 0-16,-36 0 15,36 0 1</inkml:trace>
</inkml:ink>
</file>

<file path=ppt/ink/ink17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11-19T05:58:59.408"/>
    </inkml:context>
    <inkml:brush xml:id="br0">
      <inkml:brushProperty name="width" value="0.08819" units="cm"/>
      <inkml:brushProperty name="height" value="0.35278" units="cm"/>
      <inkml:brushProperty name="color" value="#00A5AB"/>
      <inkml:brushProperty name="tip" value="rectangle"/>
      <inkml:brushProperty name="rasterOp" value="maskPen"/>
    </inkml:brush>
  </inkml:definitions>
  <inkml:trace contextRef="#ctx0" brushRef="#br0">11947 6699 0,'0'0'0,"0"0"15,0 0-15,0 0 16,0 0 0,0 0-16,0 0 15,0 0-15,0 0 16,0 0 0,0 0-16,0 0 15,0 0 1,0 0-16,0 0 15,0 0-15,0 0 16,0 0 0,0 0-16,-36 0 15,36 0 1,0 0-16,-36 0 16,36 0-1,0 0-15,-48 0 16,48 0-16,-48 0 15,12 0 1,0 0-16,1 0 16,-1 0-1,0 0-15,0 0 16,0 0-16,-12 0 16,0 0-1,-11 0-15,-1 0 16,0 0-1,0 0-15,0 0 16,1 0-16,11 0 16,0 0-1,0 0-15,0 0 16,0 0-16,1 0 16,-1 0-1,-12 0-15,0 0 16,0 0-1,1 0-15,11 0 16,0 0-16,0 0 16,-12 0-1,12 0-15,-11 0 16,-1 0 0,-12 0-16,12 0 15,1 0 1,-1 0-16,0 0 15,0 0-15,12 0 16,1 0 0,-1 0-16,0 0 15,0 0 1,0 0-16,0 0 16,1 0-16,-1 0 15,12 0 1,0 0-16,0 0 15,-12 0-15,12 0 16,0 0 0,1 0-16,-1 0 15,0 0 1,0 0-16,36 0 16,-48 0-1,48 0-15,-48 0 16,48 0-16,-48 0 15,48 0 1,-47 0-16,47 0 16,0 0-1,-36 0-15,36 0 16,0 0-16,0 0 16,0 0-1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1-12T14:45:42.430"/>
    </inkml:context>
    <inkml:brush xml:id="br0">
      <inkml:brushProperty name="width" value="0.08819" units="cm"/>
      <inkml:brushProperty name="height" value="0.35278" units="cm"/>
      <inkml:brushProperty name="color" value="#F9C19A"/>
      <inkml:brushProperty name="tip" value="rectangle"/>
      <inkml:brushProperty name="rasterOp" value="maskPen"/>
    </inkml:brush>
  </inkml:definitions>
  <inkml:trace contextRef="#ctx0" brushRef="#br0">29322 11654,'0'0,"0"0,0 0,0 0,0 0,0 0,0 0,0 0,0 0,0 0,0 0,-12 0,0 12,-11 0,-13 0,0-12,0 0,0 0,0 0,0 0,0 0,1 0,-1 0,-24 0,0 0,-12 0,1 0,11 0,0 0,12 0,0 0,1 0,-25 0,0 0,0 0,1 0,-1 0,12 0,12 0,12 0,0 0,-11 0,-1 0,0 0,-12 0,0 0,-11-12,11 12,12 0,0-12,12 12,0-12,0 12,1 0,-1 0,-12-12,0 12,-12 0,12 0,1-12,-1 12,12 0,0 0,0 0,0 0,0 0,0 0,1 0,-13 0,12 0,-12 0,0 0,0 0,1 0,-13 0,12 0,12 0,0 0,0 0,12 0,0 0,1 0,-1 0,0 0,0 0,0 0,-12 0,12 0,24 0</inkml:trace>
</inkml:ink>
</file>

<file path=ppt/ink/ink18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11-19T05:59:02.052"/>
    </inkml:context>
    <inkml:brush xml:id="br0">
      <inkml:brushProperty name="width" value="0.08819" units="cm"/>
      <inkml:brushProperty name="height" value="0.35278" units="cm"/>
      <inkml:brushProperty name="color" value="#7BF7A7"/>
      <inkml:brushProperty name="tip" value="rectangle"/>
      <inkml:brushProperty name="rasterOp" value="maskPen"/>
    </inkml:brush>
  </inkml:definitions>
  <inkml:trace contextRef="#ctx0" brushRef="#br0">15737 5508 0,'0'0'15,"0"0"1,0 0-16,0 0 16,0 0-16,0 0 15,0 0 1,0 0-16,0 0 16,0 0-1,0 0-15,0 0 16,0 0-1,0 0-15,0 0 16,0 0-16,0 0 16,0 0-1,0 0-15,0 0 16,-35 0 0,35 0-16,-48 0 15,12 12-15,0-12 16,-12 12-1,0-12-15,1 0 16,-13 0 0,0 0-16,12 0 15,0 0-15,12 0 16,1 0 0,35 0-16,-48 0 15,48 0-15</inkml:trace>
</inkml:ink>
</file>

<file path=ppt/ink/ink18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11-19T05:59:05.865"/>
    </inkml:context>
    <inkml:brush xml:id="br0">
      <inkml:brushProperty name="width" value="0.08819" units="cm"/>
      <inkml:brushProperty name="height" value="0.35278" units="cm"/>
      <inkml:brushProperty name="color" value="#7BF7A7"/>
      <inkml:brushProperty name="tip" value="rectangle"/>
      <inkml:brushProperty name="rasterOp" value="maskPen"/>
    </inkml:brush>
  </inkml:definitions>
  <inkml:trace contextRef="#ctx0" brushRef="#br0">9160 7348 0,'0'0'0,"0"0"16,0 0 0,0 0-16,0 0 15,0 0-15,0 0 16,0 0 0,0 0-16,0 0 15,0 0 1,0 0-16,0 0 15,0 0 1,0 0-16,0 0 16,-36 0-16,36 0 15,0 0 1,-35 0-16,35 0 16,-48 0-1,48 0-15,-48 12 16,48-12-16,-48 0 15,48 0 1,-48 12-16,12-12 16,0 0-1,36 0-15,-47 12 16,47-12-16,-48 0 16,48 0-1,-48 0-15,48 0 16,-60 12-1,24-12-15,36 0 16,-48 0-16,13 12 16,-1-12-1,0 12-15,0-12 16,0 0 0,0 0-16,0 0 15,0 0 1,1 0-16,-1 0 15,0 0-15,0 0 16,36 0 0,-60 0-16,24 0 15,36 0-15,-48 0 16,48 0 0,-59 0-16,23 0 15,0 0 1,0 0-16,0 0 15,0 0-15,0 0 16,-11 0 0,-1 0-16,0 0 15,0 0 1,0 0-16,0 0 16,-11 0-1,-1 0-15,0 0 16,0 0-16,0 0 15,13 0 1,-1 0-16,0 0 16,0-12-1,-12 12-15,0 0 16,1 0-16,-1-12 16,0 12-1,0-12-15,1 12 16,-1 0-1,0 0-15,0 0 16,0 0-16,1 0 16,-1 0-1,0 0-15,0 0 16,0 0 0,13 0-16,-1 0 15,0 0-15,0 0 16,-12 0-1,0 0-15,1 0 16,-1 0 0,0 0-16,0 0 15,0 0-15,1 0 16,-13 0 0,0 0-16,0 0 15,1 0 1,-1 0-16,0 0 15,12 0 1,-11 0-16,11 0 16,-12 0-16,0 0 15,1 0 1,-1 0-16,0 0 16,0 0-16,1 0 15,-1 0 1,0 0-16,0 12 15,-11-12 1,11 0-16,12 0 16,0 0-1,12 0-15,1 0 16,-1 0-16,0 0 16,0 0-1,0 0-15,-12 0 16,13 12-1,-1-12-15,-12 12 16,0-12-16,12 0 16,1 0-1,-1 0-15,0 0 16,0 0 0,0 0-16,0 0 15,13 0-15,-1 0 16,0 0-1,0 0-15,36 0 16,-48 0 0,48 0-16,-48 0 15,48 0-15,-48 0 16,48 0 0,-35 0-16,35 0 15,0 0 1,-36 0-16,36 0 15,0 0-15,-36 0 16,36 0 0,0 0-16,0 0 15</inkml:trace>
</inkml:ink>
</file>

<file path=ppt/ink/ink18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11-19T05:59:08.133"/>
    </inkml:context>
    <inkml:brush xml:id="br0">
      <inkml:brushProperty name="width" value="0.08819" units="cm"/>
      <inkml:brushProperty name="height" value="0.35278" units="cm"/>
      <inkml:brushProperty name="color" value="#9C6A6A"/>
      <inkml:brushProperty name="tip" value="rectangle"/>
      <inkml:brushProperty name="rasterOp" value="maskPen"/>
    </inkml:brush>
  </inkml:definitions>
  <inkml:trace contextRef="#ctx0" brushRef="#br0">15797 7817 0,'0'0'0,"0"0"16,0 0-16,0 0 15,0 0 1,0 0-16,0 0 16,0 0-1,0 0-15,0 0 16,0 0-1,0 0-15,0 0 16,0 0-16,-36 0 16,36 0-1,-71 0-15,11 0 16,0 0 0,-12 0-16,1 0 15,-1 12-15,0-12 16,12 12-1,12-12-15,13 0 16,-1 0 0,36 0-16,-48 0 15,48 0-15,0 0 16</inkml:trace>
</inkml:ink>
</file>

<file path=ppt/ink/ink18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11-19T05:59:11.685"/>
    </inkml:context>
    <inkml:brush xml:id="br0">
      <inkml:brushProperty name="width" value="0.08819" units="cm"/>
      <inkml:brushProperty name="height" value="0.35278" units="cm"/>
      <inkml:brushProperty name="color" value="#7BF7A7"/>
      <inkml:brushProperty name="tip" value="rectangle"/>
      <inkml:brushProperty name="rasterOp" value="maskPen"/>
    </inkml:brush>
  </inkml:definitions>
  <inkml:trace contextRef="#ctx0" brushRef="#br0">2978 7420 0,'0'0'0,"0"0"16,0 0-16,0 0 16,0 0-1,0 0-15,0 0 16,0 0-1,0 0-15,0 0 16,0 0-16,0 0 16,0 0-1,-36 0-15,36 0 16,0 0 0,-36 0-16,36 0 15,-36 0-15,36 0 16,-48 0-1,48 0-15,-48 0 16,13 0 0,-1 0-16,0 0 15,0 0-15,0 0 16,0 0 0,0 0-16,0 0 15,1 0 1,-1 0-16,36 0 15,-48 0-15,48 0 16,-48 0 0,48 0-16,-60 0 15,60 0 1,-60 0-16,25 0 16,-1 0-16,0 0 15,0 0 1,0 0-16,0 0 15,0 0 1,0 0-16,36 0 16,-47 0-16,47 0 15,-48 0 1,48 0-16,-48 0 16,48 0-1,-48 0-15,48 0 16,-48 0-16,48 0 15,-48 0 1,12 0-16,13 0 16,23 0-1,-60 0-15,60 0 16,-48 0 0,12 0-16,36 0 15,-60 0-15,60 0 16,-48 0-1,48 0-15,-47 0 16,47 0 0,-48 0-16,48 0 15,-48 0-15,48 0 16,-48 0 0,48 0-16,0 0 15,-36 0-15,36 0 16,0 0-1,-24 0-15,24 0 16,0 0 0,-36 0-16,36 0 15,0 0 1,0 0-16,0 0 16,0 0-16,0 0 15,0 0 1,0 0-16</inkml:trace>
</inkml:ink>
</file>

<file path=ppt/ink/ink18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11-19T05:59:31.274"/>
    </inkml:context>
    <inkml:brush xml:id="br0">
      <inkml:brushProperty name="width" value="0.08819" units="cm"/>
      <inkml:brushProperty name="height" value="0.35278" units="cm"/>
      <inkml:brushProperty name="color" value="#9C6A6A"/>
      <inkml:brushProperty name="tip" value="rectangle"/>
      <inkml:brushProperty name="rasterOp" value="maskPen"/>
    </inkml:brush>
  </inkml:definitions>
  <inkml:trace contextRef="#ctx0" brushRef="#br0">2320 9717 0,'0'0'15,"0"0"1,0 0-16,0 0 16,0 0-16,0 0 15,0 0 1,0 0-16,0 0 16,0 0-1,0 0-15,0 0 16,0 0-16,0 0 15,0 0 1,0 0-16,0 0 16,0 0-1,0 0-15,0 0 16,0 0-16,-36 0 16,36 0-1,0 0-15,-36 0 16,36 0-1,-36 0-15,36 0 16,-47 0-16,47 0 16,-60 0-1,24 0-15,0 0 16,0 0 0,0-12-16,0 12 15,0 0-15,1 0 16,-1 0-1,0 0-15,0 0 16,0 0 0,-12 0-16,12 0 15,0-12-15,13 12 16,-25 0 0,12-12-16,-12 0 15,24 12 1,-24 0-16,12-12 15,1 0-15,-1 12 16,0 0 0,0 0-16,12 0 15,-12 0 1,-12 0-16,12 0 16,1 0-1,-1 0-15,0 0 16,12 0-16,-12 0 15,-12 0 1,48 0-16,-48 0 16,48 0-1,-59 0-15,-1 0 16,60 0-16,0 0 16,-36 0-1,36 0-15,0 0 16,-36 0-1,36 0-15,-24 0 16,24 0-16,0 0 16,-36 0-1,36 0-15,0 0 16,-48 0 0,48 0-16</inkml:trace>
</inkml:ink>
</file>

<file path=ppt/ink/ink18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11-19T05:59:33.791"/>
    </inkml:context>
    <inkml:brush xml:id="br0">
      <inkml:brushProperty name="width" value="0.08819" units="cm"/>
      <inkml:brushProperty name="height" value="0.35278" units="cm"/>
      <inkml:brushProperty name="color" value="#D0B5D5"/>
      <inkml:brushProperty name="tip" value="rectangle"/>
      <inkml:brushProperty name="rasterOp" value="maskPen"/>
    </inkml:brush>
  </inkml:definitions>
  <inkml:trace contextRef="#ctx0" brushRef="#br0">15809 8996 0,'0'0'16,"0"0"0,0 0-16,0 0 15,0 0-15,0 0 16,0 0 0,0 0-16,0 0 15,0 0 1,0 0-16,0 0 15,0 0-15,0 0 16,0 0 0,0 0-16,-36 0 15,36 0-15,-59 12 16,11 0 0,-12-12-16,-12 12 15,12 0 1,-11-12-16,-1 12 15,0 0 1,0-12-16,13 12 16,11 0-1,0-12-15,12 0 16,0 0-16,36 0 16,-48 0-1,48 0-15</inkml:trace>
</inkml:ink>
</file>

<file path=ppt/ink/ink18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11-19T05:59:41.367"/>
    </inkml:context>
    <inkml:brush xml:id="br0">
      <inkml:brushProperty name="width" value="0.08819" units="cm"/>
      <inkml:brushProperty name="height" value="0.35278" units="cm"/>
      <inkml:brushProperty name="color" value="#D0B5D5"/>
      <inkml:brushProperty name="tip" value="rectangle"/>
      <inkml:brushProperty name="rasterOp" value="maskPen"/>
    </inkml:brush>
  </inkml:definitions>
  <inkml:trace contextRef="#ctx0" brushRef="#br0">4652 9754 0,'0'0'0,"0"0"15,0 0-15,0 0 16,0 0 0,0 0-16,0 0 15,0 0 1,0 0-16,0 0 16,0 0-16,0 0 15,0 0 1,0 0-16,36 0 15,-36 0 1,0 0-16,36 0 16,-36 0-1,47 0-15,-47 0 16,48 24-16,-48-24 16,60 0-1,-24 12-15,0-12 16,0 0-1,12 0-15,-13 0 16,13 0-16,-12 0 16,0 0-1,0 0-15,0 0 16,0 0 0,0 0-16,-1 0 15,1 0-15,0 0 16,0 0-1,0 0-15,-36 0 16,60 0 0,-24 0-16,-1 0 15,1 0-15,0 0 16,0 0 0,0 0-16,0 0 15,0 0 1,0 0-16,-36 0 15,59 0-15,-23 0 16,0 0 0,0 0-16,0 0 15,0 0 1,0 0-16,-1 0 16,1 0-16,0 0 15,0 0 1,12 0-16,-12 0 15,0 0 1,12 0-16,-1 0 16,1 0-16,0 0 15,0 0 1,0 0-16,0 0 16,-13-12-1,13 12-15,-12 0 16,0 0-16,0 0 15,0 0 1,0 0-16,0-12 16,-1 12-1,1 0-15,0 0 16,0 0-16,0 0 16,0 0-1,0 0-15,0 0 16,-1 0-1,1 0-15,0 0 16,-36 0-16,48 0 16,-12 0-1,-36 0-15,48 0 16,-12 0 0,-1 0-16,1 0 15,0 0 1,0 0-16,0 0 15,0 0-15,0 0 16,0-12 0,-1 12-16,1-13 15,12 13 1,0 0-16,-12 0 16,0 0-16,12 0 15,-13 0 1,1 0-16,0-12 15,12 12 1,-12 0-16,0 0 16,12 0-16,-12 0 15,-1 0 1,1 0-16,0 0 16,0 0-1,0 0-15,-36 0 16,60 0-16,-60 0 15,59 0 1,-23 0-16,0 0 16,0 0-1,0 0-15,0 0 16,0 0-16,0 0 16,-1 0-1,1 0-15,0 0 16,0 0-1,0 0-15,0 0 16,0 0 0,12-12-16,-13 0 15,13 12-15,0 0 16,0 0 0,0 0-16,0 0 15,-1-12-15,-11 12 16,0 0-1,0-12-15,0 12 16,0 0 0,0-12-16,0 12 15,-1 0 1,1 0-16,0 0 16,0 0-16,0 0 15,0 0 1,0 0-16,0 0 15,-1 0 1,1 0-16,0 0 16,-36 0-16,60 0 15,-60 0 1,60 0-16,-24 0 16,0 0-1,-36 0-15,59 0 16,-23 0-16,0-12 15,0 12 1,0 0-16,0 0 16,0 0-1,-1 0-15,1 0 16,-36 0-16,60 0 16,-60 0-1,48 0-15,-12 0 16,-36 0-1,48 0-15,-12 0 16,-1 0 0,1 0-16,0 0 15,0-12-15,0 12 16,0 0 0,0 0-16,0 0 15,-1 0-15,1 0 16,0 0-1,0-12-15,0 12 16,0 0 0,0 0-16,0 0 15,-1 0 1,13 0-16,-12 0 16,12 0-16,-12 0 15,12 0 1,-12-12-16,-1 12 15,1 0 1,0 0-16,0 0 16,0 0-16,0 0 15,0 0 1,0 0-16,-36 0 16,59 0-16,-23 0 15,0 0 1,0 0-16,0 0 15,0 0 1,0 0-16,-1 0 16,1 0-1,12 0-15,-12 0 16,12 0-16,0 0 16,0 0-1,-1 0-15,13 0 16,0 0-1,-12 0-15,0 0 16,0 0-16,-1 12 16,1-12-1,0 0-15,0 0 16,-12 0 0,12 0-16,-13 0 15,13 0-15,-12 12 16,0 0-1,0-12-15,0 0 16,0 0 0,-36 0-16,47 0 15,-47 0-15,48 0 16,-48 0 0,48 0-16,-48 0 15,48 0 1,-48 0-16,0 0 15,36 0-15,-36 0 16,0 0 0,36 0-16,-36 0 15</inkml:trace>
</inkml:ink>
</file>

<file path=ppt/ink/ink18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11-19T05:59:45.369"/>
    </inkml:context>
    <inkml:brush xml:id="br0">
      <inkml:brushProperty name="width" value="0.08819" units="cm"/>
      <inkml:brushProperty name="height" value="0.35278" units="cm"/>
      <inkml:brushProperty name="color" value="#D0B5D5"/>
      <inkml:brushProperty name="tip" value="rectangle"/>
      <inkml:brushProperty name="rasterOp" value="maskPen"/>
    </inkml:brush>
  </inkml:definitions>
  <inkml:trace contextRef="#ctx0" brushRef="#br0">6816 10403 0,'0'0'16,"0"0"-1,0 0-15,0 0 16,0 0-16,0 0 15,0 0 1,0 0-16,0 0 16,0 0-1,-35 0-15,35 0 16,0 0 0,-36 0-16,36 0 15,-36 24-15,36-24 16,-48 12-1,48-12-15,-60 12 16,24 0 0,0 0-16,1-12 15,-1 0-15,-12 12 16,12-12 0,-12 0-16,0 0 15,0 0 1,1 0-16,-1 0 15,0 0-15,0 0 16,0 0 0,12 0-16,0 0 15,1 0 1,-1 0-16,0 0 16,0 0-16,0 0 15,0 0 1,0 0-16,0 0 15,-11 0 1,-1 0-16,0 0 16,0 0-16,0 0 15,0 0 1,1 0-16,11 0 16,-12 0-1,0 0-15,0 0 16,0 0-16,1 0 15,-1 0 1,0 0-16,0 0 16,0 0-1,12 0-15,1 0 16,-1 0-16,0 0 16,0 0-1,0 0-15,0 0 16,0 0-1,0-12-15,-11 12 16,-13-12-16,0 12 16,0-12-1,0 12-15,1 0 16,-1 0 0,0 0-16,0 0 15,0 0-15,-11 0 16,-1 0-1,12 0-15,0 0 16,12 0 0,1 0-16,-1 0 15,-12 0 1,0 0-16,0 0 16,13 0-16,-1 0 15,-12 0 1,12 0-16,0 0 15,0 0 1,-11-12-16,-1 12 16,0 0-1,12 0-15,-12 0 16,13 0-16,-13 0 16,12 0-1,0 0-15,0 0 16,1 0-1,-1 0-15,0 0 16,0 0-16,0 0 16,-12 0-1,1 0-15,-1 0 16,0 0 0,0 0-16,0 0 15,13 0-15,-1 0 16,-12 0-1,0 0-15,12 0 16,-11 0 0,11 0-16,0 0 15,0 0-15,0 0 16,0 0 0,1 0-16,-1 0 15,0 0 1,12 0-16,-24 0 15,24 0-15,-23 0 16,23 0 0,-24 0-16,24 0 15,-12 0 1,12 0-16,0 0 16,-35 0-16,11 0 15,60 0 1,-36 0-16,36 0 15,-60 0-15,60 0 16,-36 0 0,36 0-16,0 0 15,-48 0 1,48 0-16,0 0 16,-35 0-1,35 0-15,0 0 16,-36 0-16,36 0 15,0 0 1,-36 0-16,36 0 16,0 0-1,0 0-15</inkml:trace>
</inkml:ink>
</file>

<file path=ppt/ink/ink18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11-19T05:59:47.105"/>
    </inkml:context>
    <inkml:brush xml:id="br0">
      <inkml:brushProperty name="width" value="0.08819" units="cm"/>
      <inkml:brushProperty name="height" value="0.35278" units="cm"/>
      <inkml:brushProperty name="color" value="#09963B"/>
      <inkml:brushProperty name="tip" value="rectangle"/>
      <inkml:brushProperty name="rasterOp" value="maskPen"/>
    </inkml:brush>
  </inkml:definitions>
  <inkml:trace contextRef="#ctx0" brushRef="#br0">15714 10271 0,'0'0'16,"0"0"-1,0 0-15,0 0 16,0 0 0,0 0-16,0 0 15,0 0-15,0 0 16,0 0 0,0 0-16,0 0 15,0 0 1,0 0-16,0 0 15,0 0-15,0 0 16,0 0 0,0 0-16,0 0 15,-48 0 1,12 0-16,-12 0 16,0 0-16,0 0 15,1 0 1,-1 0-16,12 0 15,36 0 1,-48 0-16,48 0 16,0 0-16</inkml:trace>
</inkml:ink>
</file>

<file path=ppt/ink/ink18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11-19T05:59:58.329"/>
    </inkml:context>
    <inkml:brush xml:id="br0">
      <inkml:brushProperty name="width" value="0.08819" units="cm"/>
      <inkml:brushProperty name="height" value="0.35278" units="cm"/>
      <inkml:brushProperty name="color" value="#9C6A6A"/>
      <inkml:brushProperty name="tip" value="rectangle"/>
      <inkml:brushProperty name="rasterOp" value="maskPen"/>
    </inkml:brush>
  </inkml:definitions>
  <inkml:trace contextRef="#ctx0" brushRef="#br0">9782 10391 0,'0'0'0,"0"0"0,0 0 16,0 0-1,0 0-15,0 0 16,36 0 0,-36 0-16,0 0 15,48 0-15,-48 0 16,48 0-1,-48 0-15,47 0 16,-47 0 0,60 12-16,-24-12 15,0 12 1,0-12-16,0 0 16,0 0-16,0 12 15,-1-12 1,1 0-16,0 0 15,0 0-15,0 0 16,0 0 0,0 0-16,0 0 15,-1 0 1,1 0-16,12 0 16,-12 0-16,0 0 15,0 0 1,0 0-16,0 0 15,-1 0 1,1 0-16,0 0 16,-36 0-1,48 0-15,-48 0 16,48 0-16,-48 0 16,48 0-1,-48 0-15,47 0 16,-47 0-1,48 0-15,-48 0 16,60 0-16,-60 0 16,60 0-1,-24 0-15,0 0 16,0 0 0,-1 0-16,1 0 15,0 0-15,0 0 16,0 0-1,12 0-15,-12 0 16,11 0 0,-11 0-16,0 0 15,0 0-15,0 0 16,0 0 0,0 0-16,0 0 15,-1 0 1,1 0-16,0 0 15,0 0-15,0 0 16,-36 0 0,60 0-16,-24 0 15,-1 0 1,1 0-16,0 0 16,0 0-16,0 0 15,0 0 1,0 0-16,0 0 15,-1 0 1,-35 0-16,60 0 16,-60 0-16,60 0 15,-24 0 1,0 0-16,0-12 16,0 12-1,-1 0-15,13 0 16,-12-12-16,0 12 15,12 0 1,0 0-16,-12 0 16,-1 0-1,1 0-15,0 0 16,0 0-16,0 0 16,0 0-1,0 0-15,0-12 16,-1 12-1,1 0-15,0 0 16,0 0 0,0 0-16,0 0 15,0 0-15,0-12 16,-1 12 0,1-12-16,0 0 15,-36 12 1,60 0-16,-60 0 15,60 0-15,-24 0 16,0 0 0,-1 0-16,1 0 15,0 0 1,0 0-16,-36 0 16,60 0-16,-24 0 15,-36 0 1,48 0-16,-48 0 15,0 0 1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1-12T14:45:43.850"/>
    </inkml:context>
    <inkml:brush xml:id="br0">
      <inkml:brushProperty name="width" value="0.08819" units="cm"/>
      <inkml:brushProperty name="height" value="0.35278" units="cm"/>
      <inkml:brushProperty name="color" value="#F9C19A"/>
      <inkml:brushProperty name="tip" value="rectangle"/>
      <inkml:brushProperty name="rasterOp" value="maskPen"/>
    </inkml:brush>
  </inkml:definitions>
  <inkml:trace contextRef="#ctx0" brushRef="#br0">12246 12327,'0'0,"0"0,0 0,0 0,0 0,0 0,0 0,0 0,0 0,0 0,-12 12,-24 0,-36 0,0-12,0 12,1-12,-25 12,0 0,1-12,23 0,0 0,12 0,1 0,-25 0,-12 0,-11 12,11-12,24 0,24 0,1 0,-25 0,0 0,-24 0,1 0,11 0,12 0,24 0,1 0,11 0,-12 0,0 0,-12 0,0 0,13 0,-13 0,0 0,12 0,12 0,0 0,1 0,-1 0,0 0,0 0,0 0,-12 0,12 0,0 0,1 0,-1-12,24 0,12 12</inkml:trace>
</inkml:ink>
</file>

<file path=ppt/ink/ink19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11-19T06:00:00.130"/>
    </inkml:context>
    <inkml:brush xml:id="br0">
      <inkml:brushProperty name="width" value="0.08819" units="cm"/>
      <inkml:brushProperty name="height" value="0.35278" units="cm"/>
      <inkml:brushProperty name="color" value="#9C6A6A"/>
      <inkml:brushProperty name="tip" value="rectangle"/>
      <inkml:brushProperty name="rasterOp" value="maskPen"/>
    </inkml:brush>
  </inkml:definitions>
  <inkml:trace contextRef="#ctx0" brushRef="#br0">2858 11269 0,'0'0'0,"0"0"15,0 0 1,0 0-16,0 0 15,0 0 1,-36 0-16,36 0 16,0 0-1,-36 0-15,36 0 16,0 0-16,-36 0 16,36 0-1,-35 0-15,35 0 16,-48 0-1,48 0-15,-48 0 16,48 0-16,-48 0 16,12 0-1,0 0-15,36 0 16,-59 0 0,59 0-16,-60 0 15,60 0 1,-60 0-16,24 0 15,0 0-15,0 0 16,0 0 0,1 0-16,-1 0 15,0 0-15,-12 0 16,12 0 0,0 0-16,0 0 15,0 0 1,1 0-16,-1 0 15,0 0 1,0 0-16,0 0 16,0 0-16,0 0 15,0 0 1,13 0-16,-25 0 16,12 0-1,0-12-15,36 12 16,-60 0-16,24 0 15,0 0 1,36 0-16,-59 0 16,23 0-1,36 0-15,-60 0 16,24 0-16,0-12 16,12 12-1,-12 0-15,-23 0 16,23 0-1,-12 0-15,12 0 16,0 0-16,0 0 16,0 0-1,-23-12-15,-1 12 16,0 0 0,60 0-16,-36 0 15,36 0-15,0 0 16,-36 0-1,36 0-15,0 0 16,-24 0-16,24 0 16,0 0-1,-35 0-15,35 0 16</inkml:trace>
</inkml:ink>
</file>

<file path=ppt/ink/ink19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11-19T06:00:25.236"/>
    </inkml:context>
    <inkml:brush xml:id="br0">
      <inkml:brushProperty name="width" value="0.08819" units="cm"/>
      <inkml:brushProperty name="height" value="0.35278" units="cm"/>
      <inkml:brushProperty name="color" value="#09963B"/>
      <inkml:brushProperty name="tip" value="rectangle"/>
      <inkml:brushProperty name="rasterOp" value="maskPen"/>
    </inkml:brush>
  </inkml:definitions>
  <inkml:trace contextRef="#ctx0" brushRef="#br0">14673 14841 0,'0'0'15,"0"0"-15,0 0 16,0 0-1,0 0-15,0 0 16,0 0 0,0 0-16,0 0 15,0 0-15,0 0 16,0 0 0,0 0-16,0 0 15,0 0 1,0 0-16,0 0 15,0 0-15,0 0 16,0 0 0,-36 0-16,36 0 15,0 0 1,-36 0-16,36 0 16,-47 0-16,47 0 15,-48 0 1,48 0-16,-48 0 15,12 0 1,36 0-16,-60 0 16,60 0-16,-60 0 15,25 0 1,-1 0-16,0 0 16,0 0-1,0 0-15,0 0 16,0 0-16,0 0 15,1 0 1,-1 0-16,0 0 16,36 0-1,-60 0-15,24 0 16,36 0-16,-60 0 16,60 0-1,-59 0-15,23 0 16,0 0-1,0 0-15,0 0 16,0 0-16,0 0 16,0 0-1,1 0-15,-13 0 16,0 0 0,12 0-16,-12 0 15,0 0 1,12 0-16,1 0 15,-1 0-15,0 0 16,0 0 0,0 0-16,0 0 15,0 0-15,0 0 16,1 0 0,-1 0-16,0 0 15,0 0 1,0 0-16,0 0 15,0 0 1,36 0-16,-59 12 16,23-12-16,36 0 15,-60 0 1,24 0-16,0 12 16,0-12-1,0 0-15,0 0 16,1 0-16,-1 0 15,0 0 1,0 12-16,0-12 16,-12 0-1,12 0-15,-11 0 16,-1 12-16,0-12 16,0 0-1,0 0-15,0 0 16,13 0-1,-1 0-15,-12 0 16,0 0-16,12 12 16,-12-12-1,0 0-15,1 0 16,-1 0 0,0 0-16,0 0 15,0 12 1,0 0-16,1-12 15,-1 12-15,0-12 16,0 0 0,0 0-16,-12 0 15,13 0-15,-13 0 16,12 0 0,-12 0-16,12 12 15,-11-12 1,11 0-16,0 0 15,0 0 1,0 0-16,0 0 16,1 0-16,-1 0 15,0 0 1,0 0-16,0 0 16,0 0-16,1 0 15,-1 0 1,0 0-16,0 0 15,0 0 1,0 0-16,1 0 16,-1 0-1,0 0-15,12 0 16,0 0-16,0 0 16,0 0-1,1 0-15,35 0 16,-48 0-16,48 0 15,-36 0 1,36 0-16,0 0 16,0 0-1</inkml:trace>
</inkml:ink>
</file>

<file path=ppt/ink/ink19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11-19T06:00:26.708"/>
    </inkml:context>
    <inkml:brush xml:id="br0">
      <inkml:brushProperty name="width" value="0.08819" units="cm"/>
      <inkml:brushProperty name="height" value="0.35278" units="cm"/>
      <inkml:brushProperty name="color" value="#09963B"/>
      <inkml:brushProperty name="tip" value="rectangle"/>
      <inkml:brushProperty name="rasterOp" value="maskPen"/>
    </inkml:brush>
  </inkml:definitions>
  <inkml:trace contextRef="#ctx0" brushRef="#br0">1949 15767 0,'0'0'0,"0"0"16,0 0-1,0 0-15,0 0 16,0 0-1,0 0-15,0 0 16,0 0 0,0 0-16,0 0 15,0 0 1,0 0-16,0 0 16,-48 0-16,48 0 15,-47 0 1,47 0-16,-48 0 15,48 0 1,-48 0-16,48 0 16,-60 0-16,24 0 15,-12 0 1,1 0-16,-25 0 16,12 0-16,0 0 15,0 0 1,1 0-16,23 0 15,-24 0 1,-12 0-16,12 0 16,1 0-1,-1 0-15,24 0 16,-24 0-16,24 0 16,0 0-1,-23 0-15,-1 0 16,60 0-16,-60 0 15,60 0 1,-36 0-16,36 0 16,0 0-1,-36 0-15,36 0 16,0 0 0,-24 0-16,24 0 15,0 0-15,-35 0 16,35 0-1,0 0-15,0 0 16</inkml:trace>
</inkml:ink>
</file>

<file path=ppt/ink/ink19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11-19T06:00:32.288"/>
    </inkml:context>
    <inkml:brush xml:id="br0">
      <inkml:brushProperty name="width" value="0.08819" units="cm"/>
      <inkml:brushProperty name="height" value="0.35278" units="cm"/>
      <inkml:brushProperty name="color" value="#00B0F0"/>
      <inkml:brushProperty name="tip" value="rectangle"/>
      <inkml:brushProperty name="rasterOp" value="maskPen"/>
    </inkml:brush>
  </inkml:definitions>
  <inkml:trace contextRef="#ctx0" brushRef="#br0">15737 11449 0,'0'0'16,"0"0"-16,0 0 15,0 0 1,0 0-16,0 0 16,0 0-1,0 0-15,0 0 16,0 0 0,0 0-16,0 0 15,0 0-15,0 0 16,0 0-1,0 0-15,0 0 16,-35 0-16,35 0 16,-48 0-1,12 0-15,0 0 16,36 0 0,-48 0-16,48 0 15,-60 0 1,25 0-16,-1 0 15,0 0-15,0 0 16,0 0 0,0 0-16,0 0 15,0 0-15,-11 0 16,11 0 0,36 0-16</inkml:trace>
</inkml:ink>
</file>

<file path=ppt/ink/ink19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11-19T06:00:40.073"/>
    </inkml:context>
    <inkml:brush xml:id="br0">
      <inkml:brushProperty name="width" value="0.08819" units="cm"/>
      <inkml:brushProperty name="height" value="0.35278" units="cm"/>
      <inkml:brushProperty name="color" value="#00B0F0"/>
      <inkml:brushProperty name="tip" value="rectangle"/>
      <inkml:brushProperty name="rasterOp" value="maskPen"/>
    </inkml:brush>
  </inkml:definitions>
  <inkml:trace contextRef="#ctx0" brushRef="#br0">2463 17222 0,'0'0'0,"0"0"0,0 0 16,0 0-16,0 0 15,0 0 1,0 0-16,0 0 16,0 0-1,0 0-15,0 0 16,0 0-16,0 0 16,0 0-1,0 0-15,0 0 16,0 0-1,0 0-15,0 0 16,-35 0-16,35 0 16,0 0-1,-48 0-15,48 0 16,-48 0 0,48 0-16,-48 0 15,12 12-15,0-12 16,0 12-1,1-12-15,-13 0 16,0 0 0,0 12-16,0-12 15,0 0-15,1 0 16,-1 0 0,0 0-16,0 0 15,0 0 1,0 0-16,1 0 15,-1 0-15,0 0 16,0 0 0,0 0-16,0 0 15,13 0 1,-1 0-16,0 0 16,0 0-16,12 0 15,-36 0 1,24 0-16,0 0 15,-23 0 1,11 0-16,0 0 16,0 12-16,12-12 15,0 0 1,-35 12-16,23 0 16,48-12-1,0 0-15,-36 0 16,36 0-1,0 0-15</inkml:trace>
</inkml:ink>
</file>

<file path=ppt/ink/ink19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11-19T06:00:43.137"/>
    </inkml:context>
    <inkml:brush xml:id="br0">
      <inkml:brushProperty name="width" value="0.08819" units="cm"/>
      <inkml:brushProperty name="height" value="0.35278" units="cm"/>
      <inkml:brushProperty name="color" value="#00B0F0"/>
      <inkml:brushProperty name="tip" value="rectangle"/>
      <inkml:brushProperty name="rasterOp" value="maskPen"/>
    </inkml:brush>
  </inkml:definitions>
  <inkml:trace contextRef="#ctx0" brushRef="#br0">14733 16380 0,'0'0'15,"0"0"1,0 0-16,0 0 15,0 0 1,0 0-16,0 0 16,0 0-16,0 0 15,0 0 1,0 0-16,0 0 16,0 0-1,0 0-15,0 0 16,0 0-16,0 0 15,0 0 1,-36 0-16,36 0 16,-36 0-1,36 0-15,-60 12 16,25 0-16,-13 0 16,0-12-1,0 0-15,0 12 16,0-12-16,-11 12 15,-1-12 1,0 12-16,12-12 16,0 0-1,-11 0-15,-1 12 16,12-12 0,0 0-16,0 0 15,0 12-15,1-12 16,-1 0-1,0 0-15,12 0 16,-12 0 0,12 0-16,-12 0 15,1 0-15,-1 0 16,0 0 0,0 0-16,0 0 15,0 0 1,1 0-16,-1 0 15,0 0-15,0 0 16,0 0 0,0 0-16,1 0 15,-1 0 1,0 0-16,0 0 16,0 0-1,0 0-15,1 0 16,-1 0-16,0 0 15,-12 0 1,0 0-16,1 0 16,-1 0-1,0 0-15,0 0 16,0 0-16,1 0 16,-13 0-1,0 0-15,0 0 16,1 0-1,-1 0-15,12 0 16,0 0-16,-11 0 16,11 0-1,-12 0-15,0 0 16,0 0 0,1 0-16,-1 0 15,0 0-15,-11 0 16,11 0-1,-12 0-15,12 0 16,1 0 0,-1 0-16,0 0 15,12-12-15,-12 12 16,1 0 0,-1 0-16,-12 0 15,1 0 1,-1 0-16,0 0 15,0 0-15,1 0 16,-1 0 0,0 0-16,1 0 15,-1 0 1,0 0-16,-11 0 16,-1 0-16,12 0 15,0 0 1,1 0-16,-1 0 15,-12 0 1,13 0-16,-1 0 16,0 0-1,0 0-15,13 0 16,-1 0-16,0 0 16,0 0-1,-11 0-15,11 0 16,-12 0-16,13 0 15,-1 0 1,0 0-16,0 0 16,1 0-1,-1 0-15,0 0 16,0 0 0,1 0-16,11 0 15,0 0-15,0 0 16,-12 0-1,13 0-15,-13 0 16,0 0 0,0 0-16,13 0 15,-13 0-15,0 0 16,0 0 0,1 0-16,-1 0 15,0 0 1,0 0-16,1 0 15,-1 0-15,0 0 16,-12 0 0,-11 0-16,-1 0 15,0 12-15,-11 0 16,11-12 0,0 0-16,-11 0 15,11 12 1,12-12-16,1 0 15,-1 0 1,0 0-16,-11 0 16,-1 12-16,0 0 15,13-12 1,-13 0-16,0 0 16,1 0-1,-1 0-15,12 0 16,0 12-16,1-12 15,-1 0 1,0 0-16,1 0 16,-1 0-1,0 0-15,0 0 16,1 0-16,-1 0 16,-12 0-1,1 0-15,11 0 16,0 0-1,1 0-15,-1 0 16,0 0-16,0 0 16,1 0-1,-13 0-15,12 0 16,1 0 0,-1 12-16,-12 1 15,13-13 1,-13 12-16,12-12 15,12 0-15,-11 0 16,11 0 0,12 0-16,0 0 15,1 0-15,11 0 16,0 0 0,0 0-16,0 0 15,12 0 1,-35 0-16,11 0 15,24 12 1,-24 0-16,60-12 16,-84 12-16,49 0 15,35-12 1,0 0-16</inkml:trace>
</inkml:ink>
</file>

<file path=ppt/ink/ink19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11-19T06:00:45.948"/>
    </inkml:context>
    <inkml:brush xml:id="br0">
      <inkml:brushProperty name="width" value="0.08819" units="cm"/>
      <inkml:brushProperty name="height" value="0.35278" units="cm"/>
      <inkml:brushProperty name="color" value="#00B0F0"/>
      <inkml:brushProperty name="tip" value="rectangle"/>
      <inkml:brushProperty name="rasterOp" value="maskPen"/>
    </inkml:brush>
  </inkml:definitions>
  <inkml:trace contextRef="#ctx0" brushRef="#br0">14661 15731 0,'0'0'15,"0"0"-15,0 0 16,0 0-1,0 0-15,0 0 16,0 0-16,0 0 16,0 0-1,0 0-15,0 0 16,0 0 0,0 0-16,-48 0 15,48 0 1,-59 0-16,23 0 15,-12 0-15,12 0 16,-12 0 0,0 0-16,-11 0 15,11 0 1,-12 0-16,0 0 16,0 0-16,1 0 15,-1 0 1,0 0-16,0 0 15,0 0 1,1 0-16,-1 0 16,0 0-16,-12 0 15,0 0 1,1 0-16,11 0 16,-12 0-1,0 0-15,13 0 16,-1 0-16,0 0 15,0 0 1,0 12-16,1-12 16,-1 0-1,0 0-15,0 0 16,0 0-16,-11 0 16,-1 0-1,0 0-15,-11 0 16,11 0-1,0 12-15,-12-12 16,13 0-16,-1 0 16,0 0-1,-12 12-15,13-12 16,-1 12 0,0-12-16,0 0 15,1 0-15,-1 0 16,0 0-1,0 0-15,1 0 16,-1 0 0,0 0-16,12 0 15,1 0 1,-1 0-16,0 0 16,12 0-16,-12 0 15,1 0 1,-1 0-16,0 0 15,0 0 1,12 0-16,-12 0 16,1 0-16,-1 0 15,-12 0 1,0 0-16,1 0 16,-13 0-1,0 0-15,1 0 16,-1 0-1,0 0-15,0-12 16,1 12-16,11 0 16,0 0-1,-12 0-15,1 0 16,-1 0 0,0 0-16,1 0 15,-1 0-15,0 0 16,1 0-1,-1 0-15,0 0 16,0 0 0,13 0-16,-13 0 15,0 0-15,0 0 16,1 0 0,-13 0-16,12 0 15,1 0-15,-1 0 16,0 0-1,13 0-15,-13 0 16,12 0 0,0 0-16,1 0 15,-1 0 1,0 0-16,0 0 16,-11 0-16,11 0 15,-12 0 1,0 0-16,1 0 15,-1 0 1,0 0-16,-11 0 16,11 0-16,-12 0 15,13 0 1,-13 0-16,0 0 16,1 0-16,-13 0 15,12 0 1,1 0-16,-1 0 15,0 0 1,1 0-16,11 0 16,0 0-1,0 0-15,1 0 16,-1 0-16,0 0 16,1 0-1,-1 0-15,0 0 16,0 0-1,1 0-15,-1 0 16,0 0 0,-11 0-16,11 0 15,0 0-15,1 0 16,11 0 0,-12 0-16,0 0 15,13 0 1,-1 0-16,0 0 15,0 0-15,13 12 16,-1-12 0,0 0-16,12 0 15,0 0 1,0 0-16,1 0 16,11 0-16,0 0 15,36 0 1,-48 0-16,48 0 15,-36 0 1,36 0-16,0 0 16,-36 0-16,36 0 15,0 0 1,-36 0-16,36 0 16,0 0-16,-35 0 15,35 0 1,0 0-16,-36 0 15,36 0 1,0 0-16,-36 0 16,36 0-1,0 0-15,-36 0 16,36 0-16,0 0 16,-36 0-1,36 0-15,0 0 16,0 0-1,0 0-15</inkml:trace>
</inkml:ink>
</file>

<file path=ppt/ink/ink19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11-19T06:00:51.516"/>
    </inkml:context>
    <inkml:brush xml:id="br0">
      <inkml:brushProperty name="width" value="0.08819" units="cm"/>
      <inkml:brushProperty name="height" value="0.35278" units="cm"/>
      <inkml:brushProperty name="color" value="#824F8C"/>
      <inkml:brushProperty name="tip" value="rectangle"/>
      <inkml:brushProperty name="rasterOp" value="maskPen"/>
    </inkml:brush>
  </inkml:definitions>
  <inkml:trace contextRef="#ctx0" brushRef="#br0">15761 12604 0,'0'0'0,"0"0"16,0 0-16,0 0 16,0 0-1,0 0-15,0 0 16,0 0-16,0 0 15,0 0 1,0 0-16,0 0 16,0 0-1,0 0-15,0 0 16,-47 0-16,11 0 16,0 0-1,-24 0-15,0 0 16,0 0-1,1 0-15,11 0 16,0 0-16,12 0 16,0 0-1,0 0-15,36 0 16</inkml:trace>
</inkml:ink>
</file>

<file path=ppt/ink/ink19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11-19T06:00:56.521"/>
    </inkml:context>
    <inkml:brush xml:id="br0">
      <inkml:brushProperty name="width" value="0.08819" units="cm"/>
      <inkml:brushProperty name="height" value="0.35278" units="cm"/>
      <inkml:brushProperty name="color" value="#824F8C"/>
      <inkml:brushProperty name="tip" value="rectangle"/>
      <inkml:brushProperty name="rasterOp" value="maskPen"/>
    </inkml:brush>
  </inkml:definitions>
  <inkml:trace contextRef="#ctx0" brushRef="#br0">13645 18040 0,'0'0'0,"0"0"0,0 0 15,0 0 1,0 0-16,0 0 16,0 0-1,0 0-15,0 0 16,0 0-16,0 0 16,-36 0-1,36 0-15,0 0 16,-36 0-1,36 0-15,-48-12 16,48 12 0,-60 0-16,24 0 15,1 0-15,-1-12 16,0 12 0,-12-12-16,0 12 15,0 0 1,1 0-16,-1 0 15,0-12-15,-12 12 16,0 0 0,0-12-16,1 12 15,-1-12-15,0 12 16,12 0 0,0 0-16,1-12 15,-13 12 1,0 0-16,0 0 15,0 0-15,1 0 16,-1 0 0,0 0-16,0 0 15,0 0 1,13 0-16,-13 0 16,0 0-1,0 0-15,0 0 16,13 0-16,-13 0 15,12 0 1,-12 0-16,0 0 16,1 0-1,-1 0-15,0 0 16,0 0-16,0 0 16,1 0-1,-1 0-15,12 0 16,-12 0-1,0 0-15,1 0 16,11 0-16,-12 0 16,12 0-1,0 0-15,1 0 16,-1 0 0,0 0-16,0 0 15,0 0-15,12 0 16,0 0-1,1 0-15,-1 0 16,0 0 0,0 0-16,36 0 15,-60 0-15,60 0 16,-48 0 0,12 0-16,1 0 15,35 0 1,-48 0-16,48 0 15,-48 0 1,48 0-16,-48 0 16,48 0-16,-36 0 15,36 0 1,0 0-16,0 0 16</inkml:trace>
</inkml:ink>
</file>

<file path=ppt/ink/ink19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in="-2.14748E9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11-19T05:59:05.865"/>
    </inkml:context>
    <inkml:brush xml:id="br0">
      <inkml:brushProperty name="width" value="0.08819" units="cm"/>
      <inkml:brushProperty name="height" value="0.35278" units="cm"/>
      <inkml:brushProperty name="color" value="#7BF7A7"/>
      <inkml:brushProperty name="tip" value="rectangle"/>
      <inkml:brushProperty name="rasterOp" value="maskPen"/>
    </inkml:brush>
  </inkml:definitions>
  <inkml:trace contextRef="#ctx0" brushRef="#br0">5412 176 0,'0'0'0,"0"0"16,0 0 0,0 0-16,0 0 15,0 0-15,0 0 16,0 0 0,0 0-16,0 0 15,0 0 1,0 0-16,0 0 15,0 0 1,0 0-16,0 0 16,-28 0-16,28 0 15,0 0 1,-28 0-16,28 0 16,-38 0-1,38 0-15,-38 21 16,38-21-16,-38 0 15,38 0 1,-38 21-16,9-21 16,1 0-1,28 0-15,-37 21 16,37-21-16,-38 0 16,38 0-1,-38 0-15,38 0 16,-48 21-1,20-21-15,28 0 16,-38 0-16,10 21 16,0-21-1,-1 21-15,1-21 16,-1 0 0,0 0-16,1 0 15,-1 0 1,2 0-16,-2 0 15,1 0-15,-1 0 16,29 0 0,-47 0-16,18 0 15,29 0-15,-38 0 16,38 0 0,-46 0-16,17 0 15,1 0 1,-1 0-16,1 0 15,-1 0-15,1 0 16,-10 0 0,0 0-16,0 0 15,0 0 1,0 0-16,0 0 16,-8 0-1,-2 0-15,1 0 16,-1 0-16,1 0 15,9 0 1,0 0-16,0 0 16,0-21-1,-9 21-15,-1 0 16,2 0-16,-2-21 16,1 21-1,-1-21-15,1 21 16,0 0-1,-1 0-15,1 0 16,-1 0-16,2 0 16,-2 0-1,1 0-15,-1 0 16,1 0 0,9 0-16,0 0 15,0 0-15,0 0 16,-9 0-1,-1 0-15,2 0 16,-2 0 0,1 0-16,-1 0 15,1 0-15,0 0 16,-10 0 0,0 0-16,0 0 15,1 0 1,-1 0-16,0 0 15,9 0 1,-8 0-16,8 0 16,-9 0-16,0 0 15,1 0 1,-1 0-16,0 0 16,0 0-16,1 0 15,-1 0 1,0 0-16,0 21 15,-9-21 1,9 0-16,10 0 16,-1 0-1,10 0-15,1 0 16,-1 0-16,0 0 16,0 0-1,0 0-15,-10 0 16,11 21-1,-1-21-15,-9 21 16,-1-21-16,10 0 16,1 0-1,-1 0-15,0 0 16,0 0 0,0 0-16,0 0 15,10 0-15,0 0 16,-1 0-1,1 0-15,28 0 16,-38 0 0,38 0-16,-38 0 15,38 0-15,-38 0 16,38 0 0,-28 0-16,28 0 15,0 0 1,-28 0-16,28 0 15,0 0-15,-29 0 16,29 0 0,0 0-16,0 0 15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1-12T14:44:07.888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22446 4065,'0'0,"0"0,0 0,0 0,0 0,0 0,0 0,12 0,0 0,0 0,0 0,12 0,12 0,0 12,24-12,-1 0,13 0,0 0,0 0,-13 12,-11 0,0-12,12 0,12 12,11-12,13 0,-36 0,0 0,-13 0,-11 0,0 12,0-12,24 0,0 0,23 12,1-12,-12 0,-12 0,-13 0,1-12,0 12,0 0,12 0,23 0,1-12,-12 12,0 0,-25 0,-11 0,12 0,12 0,0 0,11 0,1 0,-12-12,12 12,-12 0,-1 0,-11 0,0 0,12 0,0 0,23 0,-11 0,0 0,-12 0,-13 0,1 0,0 0,12 0,12 0,11 0,-11 0,12 0,-24 0,-1-12,1 12,12 0,24 0,-1 0,1 0,-24 0,-12 0,-1 0,13 0,24 0,11 0,1 0,-24 0,-13 0,-11 0,12 0,12 0,-13 0,13 0,-12 0,-12 0,-12 0,-1 0,13-12,0 12,24 0,-13 0,1 0,-12-12,0 12,0 0,-13 0,1 0,0 0,12 0,-12 0,0 0,-1 0,1 0,0 0,-12 0,0 0,24 0,-60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1-12T14:45:44.855"/>
    </inkml:context>
    <inkml:brush xml:id="br0">
      <inkml:brushProperty name="width" value="0.08819" units="cm"/>
      <inkml:brushProperty name="height" value="0.35278" units="cm"/>
      <inkml:brushProperty name="color" value="#F9C19A"/>
      <inkml:brushProperty name="tip" value="rectangle"/>
      <inkml:brushProperty name="rasterOp" value="maskPen"/>
    </inkml:brush>
  </inkml:definitions>
  <inkml:trace contextRef="#ctx0" brushRef="#br0">15163 12435,'0'0,"0"0,0 0,0 0,0 0,0 0,0 0,0 0,0 0,-11 0,-1 0,-12 0,-12 0,-12-12,-24 12,12-12,1 12,-13 0,-24 12,0-12,1 12,-1-12,24 0,1 0,-1 12,-24 0,-23-12,11 0,24 0,25 0,11 0,0 0,-12 0,0 0,0 0,13 0,-1 0,12 0,0 0,12 0,0 0,12 0,0 0,0 0,0 0,0 0,12 0</inkml:trace>
</inkml:ink>
</file>

<file path=ppt/ink/ink20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in="-2.14748E9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11-19T05:59:05.865"/>
    </inkml:context>
    <inkml:brush xml:id="br0">
      <inkml:brushProperty name="width" value="0.08819" units="cm"/>
      <inkml:brushProperty name="height" value="0.35278" units="cm"/>
      <inkml:brushProperty name="color" value="#7BF7A7"/>
      <inkml:brushProperty name="tip" value="rectangle"/>
      <inkml:brushProperty name="rasterOp" value="maskPen"/>
    </inkml:brush>
  </inkml:definitions>
  <inkml:trace contextRef="#ctx0" brushRef="#br0">2052 176 0,'0'0'0,"0"0"16,0 0 0,0 0-16,0 0 15,0 0-15,0 0 16,0 0 0,0 0-16,0 0 15,0 0 1,0 0-16,0 0 15,0 0 1,0 0-16,0 0 16,-11 0-16,11 0 15,0 0 1,-10 0-16,10 0 16,-15 0-1,15 0-15,-14 35 16,14-35-16,-14 0 15,14 0 1,-14 34-16,3-34 16,1 0-1,10 0-15,-14 35 16,14-35-16,-15 0 16,15 0-1,-14 0-15,14 0 16,-18 35-1,8-35-15,10 0 16,-14 0-16,3 34 16,0-34-1,1 35-15,-1-35 16,1 0 0,-1 0-16,0 0 15,1 0 1,-1 0-16,1 0 15,-1 0-15,0 0 16,11 0 0,-18 0-16,8 0 15,10 0-15,-14 0 16,14 0 0,-18 0-16,7 0 15,1 0 1,-1 0-16,0 0 15,1 0-15,-1 0 16,-3 0 0,0 0-16,0 0 15,0 0 1,-1 0-16,1 0 16,-3 0-1,-1 0-15,0 0 16,0 0-16,1 0 15,3 0 1,-1 0-16,1 0 16,0-35-1,-4 35-15,0 0 16,1 0-16,-1-34 16,0 34-1,1-35-15,-1 35 16,0 0-1,1 0-15,-1 0 16,0 0-16,1 0 16,-1 0-1,0 0-15,0 0 16,1 0 0,3 0-16,0 0 15,-1 0-15,1 0 16,-4 0-1,1 0-15,-1 0 16,0 0 0,1 0-16,-1 0 15,0 0-15,1 0 16,-5 0 0,1 0-16,0 0 15,0 0 1,-1 0-16,1 0 15,3 0 1,-3 0-16,3 0 16,-3 0-16,0 0 15,0 0 1,-1 0-16,1 0 16,0 0-16,0 0 15,-1 0 1,1 0-16,0 35 15,-4-35 1,4 0-16,3 0 16,0 0-1,4 0-15,0 0 16,0 0-16,0 0 16,0 0-1,-1 0-15,-2 0 16,3 34-1,-1-34-15,-2 35 16,-1-35-16,4 0 16,0 0-1,0 0-15,-1 0 16,1 0 0,0 0-16,0 0 15,3 0-15,1 0 16,-1 0-1,0 0-15,11 0 16,-14 0 0,14 0-16,-14 0 15,14 0-15,-14 0 16,14 0 0,-11 0-16,11 0 15,0 0 1,-10 0-16,10 0 15,0 0-15,-11 0 16,11 0 0,0 0-16,0 0 15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1-12T14:45:46.380"/>
    </inkml:context>
    <inkml:brush xml:id="br0">
      <inkml:brushProperty name="width" value="0.08819" units="cm"/>
      <inkml:brushProperty name="height" value="0.35278" units="cm"/>
      <inkml:brushProperty name="color" value="#F9C19A"/>
      <inkml:brushProperty name="tip" value="rectangle"/>
      <inkml:brushProperty name="rasterOp" value="maskPen"/>
    </inkml:brush>
  </inkml:definitions>
  <inkml:trace contextRef="#ctx0" brushRef="#br0">19050 12327,'0'0,"0"0,0 0,0 0,0 0,0 0,0 0,0 0,0 0,-12 0,-24 0,-24 0,1 0,-1 0,0 0,-24 12,-11-12,-25 12,24-12,25 0,-1 0,-48 0,-23 12,35 0,12-12,25 0,-1 12,-24 0,-11 0,-13 0,24 0,25-12,-25 0,-83 12,59-12,36 0,25 0,11 0,0 0,0 0,-12 0,-47 0,11 0,24 0,24 0,12 0,1 0,11 0,0 0,12 0,0 0,0 0,-12 0,0 0,-24-12,48 12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1-12T14:45:48.683"/>
    </inkml:context>
    <inkml:brush xml:id="br0">
      <inkml:brushProperty name="width" value="0.08819" units="cm"/>
      <inkml:brushProperty name="height" value="0.35278" units="cm"/>
      <inkml:brushProperty name="color" value="#F9C19A"/>
      <inkml:brushProperty name="tip" value="rectangle"/>
      <inkml:brushProperty name="rasterOp" value="maskPen"/>
    </inkml:brush>
  </inkml:definitions>
  <inkml:trace contextRef="#ctx0" brushRef="#br0">29119 12411,'0'0,"0"0,0 0,0 0,-12 0,0 0,0 0,0 0,0 0,0 0,-12 0,12 0,1 0,-13 12,0-12,-12 12,-24 0,-12-12,-23 0,23 0,0 0,0-12,1 12,-25 0,0-12,-11 0,23 12,12 0,-12-12,-11 12,-13-12,1 12,11-12,24 12,12 0,1-12,-25 0,-12 0,12 0,13 12,11 0,12-12,0 0,0 0,-11 12,-1 0,12 0,0 0,0 0,12 0,1 0,-1 0,0 0,36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1-12T14:45:50.184"/>
    </inkml:context>
    <inkml:brush xml:id="br0">
      <inkml:brushProperty name="width" value="0.08819" units="cm"/>
      <inkml:brushProperty name="height" value="0.35278" units="cm"/>
      <inkml:brushProperty name="color" value="#F9C19A"/>
      <inkml:brushProperty name="tip" value="rectangle"/>
      <inkml:brushProperty name="rasterOp" value="maskPen"/>
    </inkml:brush>
  </inkml:definitions>
  <inkml:trace contextRef="#ctx0" brushRef="#br0">9268 13157,'0'0,"0"0,0 0,0 0,-12 0,-12 0,0 0,-12-12,0 12,0 0,1 0,-25 0,-12 0,-48-12,25 12,23 0,0 0,1 0,-25 0,0 0,-11 0,11 0,24 0,12 0,-23 12,-37 0,0-12,13 0,11 0,1 0,-1 0,0 0,-11 0,35 0,0 0,12 0,-11 0,-25 0,0 0,-11-12,23 12,12 0,12 0,-35-12,-1 12,-24 0,25 0,11 12,0 0,-23 0,-1-12,12 12,1-12,23 0,24 0,0 0,0 12,1-12,11 0,0 0,0 0,12 0,12 0,-12 0,0 0,24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1-12T14:50:47.485"/>
    </inkml:context>
    <inkml:brush xml:id="br0">
      <inkml:brushProperty name="width" value="0.08819" units="cm"/>
      <inkml:brushProperty name="height" value="0.35278" units="cm"/>
      <inkml:brushProperty name="color" value="#00B0F0"/>
      <inkml:brushProperty name="tip" value="rectangle"/>
      <inkml:brushProperty name="rasterOp" value="maskPen"/>
    </inkml:brush>
  </inkml:definitions>
  <inkml:trace contextRef="#ctx0" brushRef="#br0">16311 806,'0'0,"0"0,0 0,0 0,0 0,0 0,12 0,0 0,0 0,0 0,12 0,12 12,12-12,0 0,0 0,11 0,-11 0,0 0,-12 0,0 0,12 0,0 0,11 0,13 0,0 0,0 0,-1 0,-11 0,0 0,0 0,11 0,1 0,0 0,0 0,-13-12,-11 12,0-12,-12 12,0 0,0-12,-36 12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1-12T14:51:00.315"/>
    </inkml:context>
    <inkml:brush xml:id="br0">
      <inkml:brushProperty name="width" value="0.08819" units="cm"/>
      <inkml:brushProperty name="height" value="0.35278" units="cm"/>
      <inkml:brushProperty name="color" value="#00B0F0"/>
      <inkml:brushProperty name="tip" value="rectangle"/>
      <inkml:brushProperty name="rasterOp" value="maskPen"/>
    </inkml:brush>
  </inkml:definitions>
  <inkml:trace contextRef="#ctx0" brushRef="#br0">17842 1696,'0'0,"0"0,0 0,0 0,12 0,0 0,12-12,0 12,0-12,12 0,0 0,-12 12,11 0,1 0,12 0,0 0,12 12,-12-12,-1 0,1 12,0-12,0 12,0-12,-12 0,11 0,1 12,12-12,0 0,0 0,-13 0,1 12,0-12,-12 0,0 0,0 0,0 0,0 0,11 0,-11 0,12 0,0 0,0 0,-12 0,0 0,-1 0,1 0,0 0,-12 0,0 0,0 0,0 0,0 0,12 0,-1 0,1 0,12 0,0 12,12-12,0 0,-13 0,-11 0,0 0,0 0,0 0,0 0,0 0,23 0,1 0,12 0,0 0,0 0,-13 0,-11 0,0 0,12 0,0 0,-1 12,13-12,0 0,0 0,-13 0,-23 0,0 0,0 0,0 0,0 0,12 0,-1 0,1 0,12 0,-12 0,0 0,0 0,-13-12,1 12,0 0,0 0,0 0,12 0,0 0,-1 0,1 0,-12 0,12 0,0 0,-12 0,0 0,-1 0,1 0,-12 0,0 0,12 0,-12 0,12 0,0 0,0 0,11 0,13 0,0 0,-12 0,12 0,-13 0,1 0,-12 0,0 0,24 0,0 0,-1 0,1 0,0 0,0 0,-12 0,0 0,-13 0,1 0,0 0,12 0,0 0,12 0,-1 0,13 0,-12 0,0 0,0 0,-13 0,1 0,0 0,12 0,0 0,11 0,-11 0,12 0,-12 0,-1 0,-11 0,0 0,12 0,0 0,0 0,11 0,-11 0,0 0,0 0,-13 0,1 0,12 0,0 0,12 0,11 0,13-12,-36 0,0 0,-13 0,-11 0,0 12,12 0,12 0,0-12,-1 12,13-12,-12 0,0 0,-12 12,-1 0,1 0,-12 0,24 0,0 0,0 0,11 0,1 0,-12 0,-12 0,-1 0,-11 12,0-12,24 12,0 0,12-12,-1 12,-11-12,0 12,0-12,-12 0,-1 0,1 0,12 12,0-12,0 0,-1 0,1 0,0 0,-12 0,-12 0,0 0,-1 0,13 0,12 0,0 0,12 0,-1 0,-11 0,0 0,0 0,-12 0,-1 0,-11 0,12 12,0-12,12 12,0 0,-1-12,1 0,-12 0,0 0,-12 0,0 12,-1-12,1 0,0 0,12 0,0 0,0 0,-12 0,11 0,-11 0,0 0,0 0,0 0,0 0,-12 0,0 0,0 0,-1 0,-11 0,12 0,-12 0,12 0,0 0,-12 0,12 0,0 0,12-12,-36 12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1-12T14:52:20.245"/>
    </inkml:context>
    <inkml:brush xml:id="br0">
      <inkml:brushProperty name="width" value="0.08819" units="cm"/>
      <inkml:brushProperty name="height" value="0.35278" units="cm"/>
      <inkml:brushProperty name="color" value="#92D050"/>
      <inkml:brushProperty name="tip" value="rectangle"/>
      <inkml:brushProperty name="rasterOp" value="maskPen"/>
    </inkml:brush>
  </inkml:definitions>
  <inkml:trace contextRef="#ctx0" brushRef="#br0">14111 4414,'0'0,"0"0,-12 0,0 0,-12 12,-12 0,-35 0,-1 12,0 0,12 0,-11 0,-1 0,-36 12,1 24,-13-12,24 0,1 1,-13 11,0 24,13-12,-1 12,12 0,13 1,-1 11,0 24,0 12,1 1,11-13,0 12,24 1,12-13,12 0,0 24,24 1,12-1,12-12,12 1,0-13,0 0,-13-24,13 1,0-1,36 12,0-24,-1-12,-11 1,0-13,0 0,11-12,13 0,23 0,-35-12,-12-12,0-12,71 0,1-12,-25 0,-23-12,12 0,11 0,25 0,-25 0,-35 0,24-12,23 12,13-12,-25 12,-23-12,23 0,1 12,24 0,-49 0,-23 0,12 0,83 0,-47 12,-37 12,-11 0,-12 0,0 0,0 12,-1 0,85 36,-37-12,-23-12,-12 0,24 0,23 13,1-25,-1 0,-11 0,12 0,35 0,0-12,-47 0,36-12,35-12,-24 0,-11-12,47-12,-11-12,-49 11,37-11,23 12,-48 0,-23 12,12 0,23 0,-11 0,-25 0,25 0,23 0,-23 12,-37 0,1 12,35 12,1 0,-25 0,-23 0,36 12,35 0,-35 0,-25 0,37 0,-1 0,-11 0,-37 0,37 0,35 0,-11-12,-37 0,37 0,35 1,-35-13,-61 0,61 0,23-13,-35 1,-1 0,25 0,-1 0,-47-12,-1 0,61-12,-13 12,-47 0,23-12,13 12,-13 0,-35 12,11 0,25 0,-1 0,-11 0,-36 12,-1 12,13 0,-1 0,1 0,-24 12,-24 0,11 0,25 0,24 0,-1 0,-23 0,0-12,35 12,25-12,-25 0,-35 0,-1-12,37 0,-12-12,-1 12,-23-12,-24 0,23 0,1 0,23-12,-23 0,0 12,-36 0,47-12,25 0,-25 12,1 0,-24 12,11-12,1 12,12 12,11-12,-35 0,-12 0,-12 0,35-12,37 12,-13-24,-11 12,-12-12,11 0,1 0,-1 0,-11-12,-24-1,-12 1,-12 0,11-12,-11 0,12-24,-12 0,0 0,-1-25,-23 25,0 0,-12 0,-12 0,-12-24,-24 11,1 1,-13-12,0-12,-36-13,-35-11,-13 0,24 24,1-1,-1 13,-23 0,11 0,36 24,1-13,-13 1,-24 0,1 12,23 0,12 0,-11-1,-25-11,-23 12,35 12,24 12,1 0,-13 0,-36 12,1-1,35 13,-23 12,-61 0,13 0,71 12,-47 0,-13 12,13 0,47 0,-24 0,-23 12,-1 1,25-13,35 0,-12-12,-35 0,-13 0,25 0,11 0,-11-12,-13 0,-11-13,47 1,12 0,-23 0,-25-12,12 0,13 0,-1-12,-23 0,-25-12,25 12,35 12,0-1,-35 1,-25 0,37 12,23 0,-48 0,-35 0,24 0,47 12,-35 12,-25 0,25 12,23 0,-35 12,-13-12,25 12,23 0,-23 0,-25 0,25 0,11-12,-23 13,-13-13,49 0,23-12,-48 0,1 0,23-12,13 0,-13-1,-23 1,-1 0,36 0,25 0,-13 0,0-12,-11 0,-1 0,13 0,11 12,-12-12,0 12,-11 0,-1 0,13 0,23 0,-12 0,-12 12,-23 0,-1 12,25 0,-13 12,-12 0,-11 0,11 0,25-12,-13 12,-12-12,-11 0,11 0,25 0,11 0,-12-12,1 12,-1-24,0 0,12 12,13-12,-1 12,-72-24,25 12,23 0,24 0,13 0,-1 0,-12 0,-83-12,35 12,24 12,25 0,-25 0,0 0,-11 12,-1 0,12 12,13-12,-13 12,-12 0,1 0,11 0,24 0,1 0,11-11,-12 11,-24 0,13 0,-13 0,24-12,0 12,1-12,-37 12,-23 12,11 0,36 0,1 0,-25 24,-24 0,132-60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1-12T14:52:44.292"/>
    </inkml:context>
    <inkml:brush xml:id="br0">
      <inkml:brushProperty name="width" value="0.08819" units="cm"/>
      <inkml:brushProperty name="height" value="0.35278" units="cm"/>
      <inkml:brushProperty name="color" value="#FFC000"/>
      <inkml:brushProperty name="tip" value="rectangle"/>
      <inkml:brushProperty name="rasterOp" value="maskPen"/>
    </inkml:brush>
  </inkml:definitions>
  <inkml:trace contextRef="#ctx0" brushRef="#br0">22853 10523,'0'0,"0"0,0 0,0 0,0 0,0 0,0 0,0 0,0 0,0 0,0 0,0 0,-12 0,0 0,0 0,0 0,0 0,-12 0,12 0,-12 0,0 0,0 0,-11 0,-25 0,0 0,-12 0,0 0,13 0,11 12,12-12,0 0,0 0,0 0,-23 0,-1 0,0 0,0 0,0 0,1 12,11-12,0 12,12-12,0 0,-12 0,0 0,-11 0,-1 12,12-12,0 12,0-12,1 12,11-12,0 0,0 0,0 0,0 0,0 0,0 12,-11-12,-1 0,0 0,0 0,0 0,0 12,1-12,11 0,0 0,0 0,0 0,0 0,12 0,-24 12,1 0,-13 0,-12 1,0-1,1-12,11 0,12 0,0 0,-24 12,1 0,-25 0,12 0,12-12,13 0,11 0,12 0,-12 0,-24 0,1 0,-13 0,12 0,0 0,13 0,11-12,-12 0,-12 12,0 12,1-12,-25 0,24 0,13 0,11 0,0 0,0 0,-24 0,-23 0,-1 0,0 0,25 0,11 0,0 0,-36 0,1 0,-1 0,12 0,12-12,13 12,-13 0,0 0,-71 0,47-12,12 0,13 12,11 0,-12 0,0 0,-71 12,47 0,12-24,25 12,-13 0,0 0,-24 0,1 12,11-12,12 0,12-12,1 12,-13 0,0 12,0 0,1-12,-1 0,12 12,24-12,0 0,12 0,1 0,11 0,0 0,0 0,0 0,0 0,0 0,12 0,0 0,0 0,0 0,0 0,0 0,-12 0,12 0,0 0,0 0,0 0,-12 0,12 0,-12 0,12 0,0 0,-12 0,0 0,12 0,-12 0,12 0,-12 0,12 0,0 0,0 0,0 0,-12 0,12 0,0 0,-12 0,12 0,-12 0,12 0,0 0,0 0,-12 0,0 0,12 0,0 0,-12 0,0 0,0 0,0 0,-11 0,-13 0,0 0,0 0,-24-12,12 0,0 12,1 0,-13 0,-36 12,0 0,-23-12,23 0,24 0,1 0,-1 0,-24 0,1 0,23 0,0 0,12 0,13 0,11 0,-12 0,-12 0,0 0,0 0,1 0,-1 0,24 0,0 0,0 0,12 0,0 0,12 0,0 0,0 0,12 0,-11 0,11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1-12T14:52:47.634"/>
    </inkml:context>
    <inkml:brush xml:id="br0">
      <inkml:brushProperty name="width" value="0.08819" units="cm"/>
      <inkml:brushProperty name="height" value="0.35278" units="cm"/>
      <inkml:brushProperty name="color" value="#FFC000"/>
      <inkml:brushProperty name="tip" value="rectangle"/>
      <inkml:brushProperty name="rasterOp" value="maskPen"/>
    </inkml:brush>
  </inkml:definitions>
  <inkml:trace contextRef="#ctx0" brushRef="#br0">31451 10680,'0'0,"0"0,0 0,0 0,-12 0,0 0,0 0,0 0,-12 0,0 12,0-12,1 0,-13 0,0 0,0 0,-12 12,0-12,0 12,1-12,-13 0,12 0,0 0,12 0,0 0,0 0,13 0,-1 0,0 0,-12 0,-12 0,12 0,-24 0,13 12,-13-12,0 0,0 0,12 0,12-12,1 12,-25 0,0 0,12 0,-24 0,1 0,11 0,12 0,0 0,12 0,0 0,1 0,-1 0,-36 0,0 0,0 0,1 0,-1 0,12 0,12 0,0 0,-11 0,-13 0,0 0,-12 0,13 0,-1 0,24 0,0 0,12 0,-11 0,-13 0,0 0,-12 0,0 0,13 0,-1 0,12-12,0 12,12 0,0 0,-11 0,-13 0,-12 0,0 0,-23 12,23-12,12 0,12 0,12 0,-23 0,-13 0,-24 12,12-12,13 0,11 0,0 0,-12 0,-23 0,-1 12,0-12,1 0,23 0,12 0,12 0,-11 0,-13 0,0 0,-12 0,13 0,-1 0,24 0,0 0,0 0,-11 0,-13 0,0 0,-12 12,13-12,-1 0,24 0,0 0,12 0,-24 0,-11 0,-13 0,12 0,1 0,-1 0,24 0,0-12,12 0,-12 12,1 0,-13 0,0 0,0 0,0 0,13 0,11 0,0-12,0 0,0 12,12-12,0 12,-12-12,0 12,1 0,-25 0,0 0,12 0,0 0,-11-12,11 12,12 0,0 0,0 0,12 0,0 0,0 0,0 0,1 0,-13 0,0 0,36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1-12T14:52:49.639"/>
    </inkml:context>
    <inkml:brush xml:id="br0">
      <inkml:brushProperty name="width" value="0.08819" units="cm"/>
      <inkml:brushProperty name="height" value="0.35278" units="cm"/>
      <inkml:brushProperty name="color" value="#FFC000"/>
      <inkml:brushProperty name="tip" value="rectangle"/>
      <inkml:brushProperty name="rasterOp" value="maskPen"/>
    </inkml:brush>
  </inkml:definitions>
  <inkml:trace contextRef="#ctx0" brushRef="#br0">17986 11509,'0'0,"0"0,0 0,0 0,0 0,0 0,0 0,0 0,0 0,0 0,0 0,0 0,0 0,0 0,0 0,0 0,-12 0,-12 0,-12 12,-12-12,-24 12,13-12,11 12,0-12,-24 12,-12 1,-11-13,-1 0,24 0,13 0,11 0,0 0,-12 0,-59 0,23 0,36 0,0 0,12 0,13 0,-1 0,0 0,0 0,0 0,0 0,0 0,-35-13,-1 13,0 0,12 0,12 0,13 0,-1 0,0 0,0 0,-24 0,-12 0,1 0,-1 0,0 0,0 0,13 0,11 13,-12-13,-12 12,0-12,-11 12,-13-12,24 0,13 0,11 0,0 0,-12 0,-12 0,1 0,-1 12,0-12,0 0,12 0,1 0,-13 0,0 12,-23 0,-1-12,24 0,12 0,12 0,13 0,-13 0,-12 0,-12 0,0 0,1 0,-1 0,12 0,0 0,13 0,-13 0,-12 0,0 0,1 0,-1 0,0 0,24 0,12-12,0 12,12 0,13 0,-13 0,24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1-12T14:44:11.902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16048 5003,'0'0,"0"0,0 0,0 0,0 0,-12 0,0 0,1 0,-1 0,0 0,0 0,0 0,0 0,0 0,0 0,-12 0,0 0,0 0,0 0,0 0,-12 0,-11 0,-1 0,-12 0,-12-12,12 12,1 0,11 0,-12 0,-12 0,0 0,-11 0,-13 0,24 0,13 0,11 0,0 0,-12 0,-36 12,1-12,-1 0,24 0,12 0,1 0,-13 0,-24 0,1 0,11 0,12 0,12 0,13-12,-1 12,-12 0,-12 0,-24 0,1-12,23 12,0 0,1 0,11 0,-12 0,0 0,-11 0,-1-12,12 12,12 0,0-12,1 12,-13-12,-24 12,-11 0,11-12,12 12,-11-12,-25 12,-12 0,37 0,11 0,0 0,-11 0,-25 0,-11 0,23 0,-12 0,-23 0,-1 0,37 0,11 0,12 0,-11 0,-1 0,-24 0,25 0,-1 0,12 0,-11 12,-13-12,0 0,13 0,23 0,12 0,0 0,1 0,-13 0,-12 0,-11 0,23 0,12 0,0 0,-12 0,-23 0,-1 0,0-12,1 12,23 0,24 0,-12 0,1 0,-13 0,0 0,-12 0,13 0,-1 0,0 0,0 0,1 0,-13 0,-12 0,25 0,-1 0,12 0,0 0,-12 0,1 0,-37 0,12 0,1 0,11 0,0 0,-11 0,-13 0,12 0,25 0,-1 0,12 0,0 0,0 0,-35 0,-1 0,0 0,25 0,-1 0,0 0,0 0,-23 0,-1 0,0 0,25 0,11 0,-12 0,0 0,-11 0,-25 0,12 0,25 0,-1 0,0 0,0 0,-35 0,11 0,0 0,25 0,23 0,0 0,0 0,0 12,-11 0,11 0,-12-12,0 0,12 12,12 0,1-12,-1 0,12 0,0 0,12 0,0 0,0 0,0 0,0 0,-36 12,48-12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1-12T14:52:55.103"/>
    </inkml:context>
    <inkml:brush xml:id="br0">
      <inkml:brushProperty name="width" value="0.08819" units="cm"/>
      <inkml:brushProperty name="height" value="0.35278" units="cm"/>
      <inkml:brushProperty name="color" value="#FFC000"/>
      <inkml:brushProperty name="tip" value="rectangle"/>
      <inkml:brushProperty name="rasterOp" value="maskPen"/>
    </inkml:brush>
  </inkml:definitions>
  <inkml:trace contextRef="#ctx0" brushRef="#br0">26189 11425,'0'0,"12"0,12 0,12 0,24 0,-12 0,-1 0,1 0,-12 0,12 0,0 0,12 0,11 0,1 0,0 0,-12 0,-12 0,-13 0,25 0,12 0,24 0,-1 0,-11 12,-12-12,-12 0,-13 0,13 0,0 0,-12 0,12 0,-1 0,1 0,0 0,-12 0,-12 0,0 0,-1 0,1 0,12 0,0 0,0 0,12 0,-13-12,13 12,0 0,-12 0,0 0,-12-12,-1 0,13 12,0 0,0 0,12 0,0 0,-1 0,1 0,0 0,-12 0,0 0,-13 0,13 0,0 0,0 0,12 0,0 0,-1 0,1 0,0 0,0 0,-12 0,-1 0,1-12,12 12,12 0,0 0,-13 0,1 0,0 0,-24 0,0 0,0 0,-1 0,25 0,0 0,0 0,12 12,-13 0,13-12,-12 0,0 0,-1 0,1 0,0 0,0 12,12-24,-72 12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1-12T14:53:00.193"/>
    </inkml:context>
    <inkml:brush xml:id="br0">
      <inkml:brushProperty name="width" value="0.08819" units="cm"/>
      <inkml:brushProperty name="height" value="0.35278" units="cm"/>
      <inkml:brushProperty name="color" value="#FFC000"/>
      <inkml:brushProperty name="tip" value="rectangle"/>
      <inkml:brushProperty name="rasterOp" value="maskPen"/>
    </inkml:brush>
  </inkml:definitions>
  <inkml:trace contextRef="#ctx0" brushRef="#br0">21011 12315,'0'0,"0"0,0 0,0 0,0 0,-12 0,0 0,0 0,-12 0,-11 0,-25 0,0 0,-12 0,0 0,1 0,11 0,12 12,-12 0,-11-12,-25 12,12 0,12-12,1 0,11 0,12 0,-12 0,-12 0,1 12,-1-12,-12 0,13 0,11 0,24 0,0 0,0 0,0 0,-12 0,-11 0,-1 0,0 0,-12 0,24 0,1 0,-1 0,12 0,-12 0,-24-12,1 12,-1 0,-24 0,24 0,13 0,23 0,-12 0,0 0,-12 0,-12 0,-11 0,11 0,0 0,12 0,13 0,11 0,0 0,0-12,-12 12,-12 0,-11 0,11-12,-12 12,12 0,1 0,11 0,12 0,0 0,-12 0,-12 0,-47-12,23 12,12 0,12 0,13 0,-1 0,0 0,-12 0,-48 12,13 0,-1-12,24 0,25 0,-1 0,-24 12,-24 0,-23 0,23-12,24 0,1 0,11 0,-24 12,0 0,-11 0,-1-12,24 0,12 0,1-12,-13 12,0-12,-12 12,1 0,11-12,0 0,12 12,1 0,-37-12,0 12,-23 0,23 0,24 0,24 0,-11 0,-1 0,-36 0,1 0,-1 0,12 0,12 0,-11 12,-13 0,0 0,1-12,23 0,12 0,12 0,12 0,1 0,11 0,-12 0,36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1-12T14:53:09.493"/>
    </inkml:context>
    <inkml:brush xml:id="br0">
      <inkml:brushProperty name="width" value="0.08819" units="cm"/>
      <inkml:brushProperty name="height" value="0.35278" units="cm"/>
      <inkml:brushProperty name="color" value="#FFC000"/>
      <inkml:brushProperty name="tip" value="rectangle"/>
      <inkml:brushProperty name="rasterOp" value="maskPen"/>
    </inkml:brush>
  </inkml:definitions>
  <inkml:trace contextRef="#ctx0" brushRef="#br0">24037 13037,'0'0,"0"0,0 0,0 0,0 0,0 0,-12 0,0 0,0 0,0 0,0 0,-12 0,0 0,0 0,0 0,0 0,0 0,1 0,-25 0,-12 0,0 0,-12 0,13 0,-1-12,12 12,12-12,0 12,0 0,12 0,-11 0,-1 0,0 0,0 0,0 0,0 0,-12-12,0 12,1 0,11 0,0 0,0 0,0 0,0 0,0 0,0 0,-11 0,-13 0,0 0,-12 0,13 0,11 0,0 0,12 0,0 0,0 0,0 0,-11 0,-1 0,-12 0,0 0,0 0,1 0,11 0,12 0,0 0,0 0,0 0,0 0,-12 0,-11 0,11 0,-12 0,12 0,0 0,1 0,11 0,0 0,0 0,0 0,12 0,-12 0,0 0,-11 0,-13 0,-12 0,0 0,0 0,13 0,23 0,0 0,0 0,-24 0,0 12,-11-12,-1 0,0 0,0 0,13 0,11 0,0 0,-12 12,0-12,-11 0,-1 0,0 0,0 0,1 0,23-12,12 12,-12 0,-12 0,-11 0,-13 0,12-12,0 12,1-12,11 12,0 0,-24 0,-11 0,-13 0,12 12,25-12,11 0,12 0,-36 12,-11-12,-1 0,12 0,12 0,13 0,-1 0,-12 0,0 0,-11 0,-13 0,24 0,12 0,13 0,11 0,-12 0,0 0,-71 12,23 0,24-12,12 0,12 0,13 0,-1 0,-12 0,-12 0,0 0,-47 12,11 0,24-12,24 0,13 0,-1 0,0 0,0 0,0 0,-12 0,0 0,1 12,-1-12,0 0,12 0,-12 0,12 0,0 0,12 0,1 0,-1 0,12 0,0 0,0 0,0 0,0 0,0 0,0 0,0 0,12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1-12T14:53:14.452"/>
    </inkml:context>
    <inkml:brush xml:id="br0">
      <inkml:brushProperty name="width" value="0.08819" units="cm"/>
      <inkml:brushProperty name="height" value="0.35278" units="cm"/>
      <inkml:brushProperty name="color" value="#FFC000"/>
      <inkml:brushProperty name="tip" value="rectangle"/>
      <inkml:brushProperty name="rasterOp" value="maskPen"/>
    </inkml:brush>
  </inkml:definitions>
  <inkml:trace contextRef="#ctx0" brushRef="#br0">26369 14047,'0'0,"0"0,0 0,0 0,0 0,0 0,0 0,-12 0,-12 0,-12 0,0 0,0 0,12 0,0 0,0 0,-11 0,-1 0,-12 0,-24 0,0 0,1 0,-1 0,24 0,12 0,-12 0,12 0,-11 0,-13 0,-12 0,0-12,-11 12,11-12,12 12,12-12,0 0,-11 0,-1 12,0 0,-12 0,0 0,1 0,11 0,0 0,0 0,-11 0,-1 0,-12 0,0 0,13 0,11 0,12 0,0 0,0 0,-11 0,-13 0,-12 0,12 0,1 0,-1 0,12-12,0 12,12-12,-23 12,-1 0,0 0,0 0,1 0,11 0,12 0,-12 0,-12 0,1 0,-25-12,12 12,1 0,11 0,0-12,-24 0,1 0,-1 12,0 0,25 0,-1 0,0 0,-23-12,-1 12,0-12,1 12,23 0,0 0,0 0,-11 0,-13 0,0-12,1 12,23 0,0 0,0 0,-11 0,-1 0,0-12,12 12,1-12,-1 0,0 12,-23-13,-13 1,-12 12,37 0,23 0,-12-12,0 12,-23 0,-13 0,12 0,25 0,-13 0,-12 12,-23 0,-13 1,36-1,25-12,-1 0,-24 0,-23 12,11-12,12 12,25-12,-25 0,0 0,1 12,-13 0,12-12,25 0,11 0,0 0,-84 12,49 0,-1 0,24-12,13 0,-1 12,-12-12,0 12,-83 0,59 0,24-12,13 12,-1 0,-12-12,-24 12,1-12,-1 0,24 0,13 0,-1 0,0 0,0 0,-12 0,-11 0,-1 0,12 0,12 0,25-12,-13 12,0 0,-12 0,0 0,-11 0,11 0,0 0,0 0,12 0,12 0,1 0,11 0,0 0,0 0,0 0,0 0,0 0,0 12,0-12,0 0,12 0,-24 12,36-12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11-12T05:21:30.540"/>
    </inkml:context>
    <inkml:brush xml:id="br0">
      <inkml:brushProperty name="width" value="0.08819" units="cm"/>
      <inkml:brushProperty name="height" value="0.35278" units="cm"/>
      <inkml:brushProperty name="color" value="#77FAFF"/>
      <inkml:brushProperty name="tip" value="rectangle"/>
      <inkml:brushProperty name="rasterOp" value="maskPen"/>
    </inkml:brush>
  </inkml:definitions>
  <inkml:trace contextRef="#ctx0" brushRef="#br0">17579 2815 0,'0'0'0,"0"0"15,0 0-15,0 0 16,0 0 0,0 0-16,0 0 15,-26 0-15,26 0 16,-32 36-1,6-36-15,0 36 16,-7 0 0,-6-36-16,0 36 15,0-36-15,0 0 16,6 36 0,-6-36-16,39 0 15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11-12T05:21:35.971"/>
    </inkml:context>
    <inkml:brush xml:id="br0">
      <inkml:brushProperty name="width" value="0.08819" units="cm"/>
      <inkml:brushProperty name="height" value="0.35278" units="cm"/>
      <inkml:brushProperty name="color" value="#77FAFF"/>
      <inkml:brushProperty name="tip" value="rectangle"/>
      <inkml:brushProperty name="rasterOp" value="maskPen"/>
    </inkml:brush>
  </inkml:definitions>
  <inkml:trace contextRef="#ctx0" brushRef="#br0">15687 2994 0,'0'0'0,"0"0"0,0 0 16,0 0-16,0 0 16,0 0-1,0 0-15,-53 24 16,53-24-16,-54 48 16,14-24-1,0 0-15,-13 0 16,0-24-1,0 0-15,13 0 16,-13 0-16,13 0 16,-14 0-1,1 0-15,0 0 16,0 0 0,-1 0-16,1 0 15,0 0-15,0 0 16,-1 0-1,1 0-15,0 0 16,-1 0 0,1 0-16,13 0 15,-13 0-15,0 0 16,-1 0 0,1 0-16,0 0 15,0 0 1,-1 0-16,1 0 15,0 0-15,-14 0 16,1 0 0,-1 0-16,1 0 15,-1 0 1,1 0-16,-1 0 16,0 0-16,1 0 15,-1 0 1,1 0-16,12 0 15,-12 0 1,-1 0-16,1 0 16,12 0-16,1 0 15,0 0 1,0 0-16,13 0 16,0 0-1,0 0-15,0 0 16,0 0-16,0 0 15,0 0 1,0 0-16,-13 0 16,13 0-1,0 0-15,0 0 16,0 0-16,0 0 16,0 0-1,0 0-15,0 0 16,40 0-1,-53 0-15,53 0 16,-53 0-16,53 0 16,-40 0-1,40 0-15,0 0 16,-40 0 0,40 0-16,0 0 15,-40 0-15,40 0 16,0 0-1,-40 0-15,40 0 16,0 0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11-12T05:21:39.937"/>
    </inkml:context>
    <inkml:brush xml:id="br0">
      <inkml:brushProperty name="width" value="0.08819" units="cm"/>
      <inkml:brushProperty name="height" value="0.35278" units="cm"/>
      <inkml:brushProperty name="color" value="#F0917B"/>
      <inkml:brushProperty name="tip" value="rectangle"/>
      <inkml:brushProperty name="rasterOp" value="maskPen"/>
    </inkml:brush>
  </inkml:definitions>
  <inkml:trace contextRef="#ctx0" brushRef="#br0">17603 3791 0,'0'0'0,"0"0"16,0 0-16,0 0 15,0 0 1,0 0-16,0 0 16,0 0-16,0 0 15,0 0 1,-24 0-16,24 0 15,-32 0 1,9 0-16,-9 0 16,1 0-16,-8 0 15,-1 126 1,1-126-16,7 0 16,1 0-1,7 0-15,24 0 16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11-12T05:21:52.233"/>
    </inkml:context>
    <inkml:brush xml:id="br0">
      <inkml:brushProperty name="width" value="0.08819" units="cm"/>
      <inkml:brushProperty name="height" value="0.35278" units="cm"/>
      <inkml:brushProperty name="color" value="#F0917B"/>
      <inkml:brushProperty name="tip" value="rectangle"/>
      <inkml:brushProperty name="rasterOp" value="maskPen"/>
    </inkml:brush>
  </inkml:definitions>
  <inkml:trace contextRef="#ctx0" brushRef="#br0">10823 4510 0,'0'0'0,"0"0"0,0 0 16,0 0-16,0 0 15,0 0 1,0 0-16,0 0 15,0 0 1,0 0-16,0 0 16,0 0-16,0 0 15,-36 0 1,36 0-16,-48 0 16,48 0-16,-60 12 15,24-12 1,0 0-16,0 0 15,-11 0 1,-1 0-16,0 12 16,12-12-1,-12 0-15,0 0 16,0 0-16,1 0 16,-1 0-1,-12 0-15,0 0 16,-12 0-16,13 0 15,-1 0 1,-12 0-16,0 0 16,1 0-1,-1 0-15,0 0 16,12 0 0,1 0-16,-1 0 15,12 0-15,0 0 16,-12 0-1,12 0-15,-11 0 16,-1 0 0,0 0-16,0 0 15,1 0-15,-1 0 16,12-12 0,-12 12-16,0 0 15,1-12 1,-1 12-16,12 0 15,-12 0-15,12 0 16,0 0 0,1 0-16,-1 0 15,0 0 1,0 0-16,-12 0 16,12 0-16,-11 0 15,-1 0 1,12 0-16,-12 0 15,12 0 1,1 0-16,-1 0 16,0 0-16,0 0 15,0 0 1,0 0-16,1 0 16,-1 0-1,0 0-15,0-12 16,0 12-16,0 0 15,13 0 1,-1 0-16,0 0 16,0 0-1,0 0-15,0 0 16,0 0-16,0 0 16,1 0-1,-1 0-15,0 0 16,0 0-1,0 0-15,0 0 16,0 0 0,36 0-16,-48 0 15,48 0-15,-47 0 16,47 0 0,-48 0-16,48 0 15,-36 0-15,36 0 16,0 0-1,-36 0-15,36 0 16,0 0 0,-36 0-16,36 0 15,0 0 1,0 0-16,0 0 16,0 0-16,0 0 15,0 0 1,0 0-16,0 0 15,0 0 1,0 0-16,0 0 16,0 0-16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11-12T05:21:57.545"/>
    </inkml:context>
    <inkml:brush xml:id="br0">
      <inkml:brushProperty name="width" value="0.08819" units="cm"/>
      <inkml:brushProperty name="height" value="0.35278" units="cm"/>
      <inkml:brushProperty name="color" value="#09963B"/>
      <inkml:brushProperty name="tip" value="rectangle"/>
      <inkml:brushProperty name="rasterOp" value="maskPen"/>
    </inkml:brush>
  </inkml:definitions>
  <inkml:trace contextRef="#ctx0" brushRef="#br0">17687 4546 0,'0'0'0,"0"0"15,0 0-15,0 0 16,0 0-1,0 0-15,0 0 16,0 0-16,-36 12 16,0 0-1,-12 0-15,-12 0 16,-11 0 0,-1 0-16,12 0 15,60-12-15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11-12T05:22:05.391"/>
    </inkml:context>
    <inkml:brush xml:id="br0">
      <inkml:brushProperty name="width" value="0.08819" units="cm"/>
      <inkml:brushProperty name="height" value="0.35278" units="cm"/>
      <inkml:brushProperty name="color" value="#09963B"/>
      <inkml:brushProperty name="tip" value="rectangle"/>
      <inkml:brushProperty name="rasterOp" value="maskPen"/>
    </inkml:brush>
  </inkml:definitions>
  <inkml:trace contextRef="#ctx0" brushRef="#br0">15570 5256 0,'0'0'0,"0"0"0,0 0 16,0 0-16,0 0 16,0 0-16,0 0 15,0 0 1,0 0-16,0 0 16,0 0-1,0 0-15,0 0 16,0 0-16,0 0 15,0 0 1,0 0-16,0 0 16,36 0-1,-36 0-15,0 0 16,48 0 0,-48 0-16,48 0 15,-48 0-15,47 0 16,1 12-1,0-12-15,-12 12 16,0-12 0,-36 0-16,48 12 15,-48-12-15,48 0 16,-48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1-12T14:44:14.637"/>
    </inkml:context>
    <inkml:brush xml:id="br0">
      <inkml:brushProperty name="width" value="0.08819" units="cm"/>
      <inkml:brushProperty name="height" value="0.35278" units="cm"/>
      <inkml:brushProperty name="color" value="#D0B5D5"/>
      <inkml:brushProperty name="tip" value="rectangle"/>
      <inkml:brushProperty name="rasterOp" value="maskPen"/>
    </inkml:brush>
  </inkml:definitions>
  <inkml:trace contextRef="#ctx0" brushRef="#br0">5477 5604,'0'0,"0"0,0 0,0 0,0 0,0 0,0 0,0 0,0 0,0 0,0 0,0 0,0 0,-12 0,-12 0,-12 0,-12 0,-11-12,11 12,0-12,12 12,-12-12,0 12,-23 0,-1 0,0 0,-12 0,13-12,11 12,12-12,0 12,-23 0,-25-12,0 12,0 0,25 0,-1 0,0 0,-23 12,-13 0,0 0,25 0,11-12,24 0,0 12,12-12,-12 12,-11 0,23-12,0 0,12 0,0 0,12 0,0 0,12 0,-12 0,12 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11-12T05:22:30.833"/>
    </inkml:context>
    <inkml:brush xml:id="br0">
      <inkml:brushProperty name="width" value="0.08819" units="cm"/>
      <inkml:brushProperty name="height" value="0.35278" units="cm"/>
      <inkml:brushProperty name="color" value="#C4A6A6"/>
      <inkml:brushProperty name="tip" value="rectangle"/>
      <inkml:brushProperty name="rasterOp" value="maskPen"/>
    </inkml:brush>
  </inkml:definitions>
  <inkml:trace contextRef="#ctx0" brushRef="#br0">17723 6386 0,'0'0'15,"0"0"1,0 0-16,0 0 16,0 0-1,0 0-15,0 0 16,0 0-16,0 0 15,0 0 1,0 0-16,0 0 16,-48 0-1,12 0-15,0 0 16,-12 0-16,-12 0 16,1 0-1,-1 0-15,0 0 16,0 0-1,0-12-15,60 12 16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11-12T05:22:33.141"/>
    </inkml:context>
    <inkml:brush xml:id="br0">
      <inkml:brushProperty name="width" value="0.08819" units="cm"/>
      <inkml:brushProperty name="height" value="0.35278" units="cm"/>
      <inkml:brushProperty name="color" value="#C4A6A6"/>
      <inkml:brushProperty name="tip" value="rectangle"/>
      <inkml:brushProperty name="rasterOp" value="maskPen"/>
    </inkml:brush>
  </inkml:definitions>
  <inkml:trace contextRef="#ctx0" brushRef="#br0">9268 7023 0,'0'0'0,"0"0"16,0 0-16,0 0 15,0 0 1,0 0-16,0 0 16,0 0-1,0 0-15,0 0 16,0 0-16,0 0 16,0 0-1,0 0-15,0 0 16,-36 0-1,36 0-15,-36 0 16,36 0-16,-48 0 16,48 0-1,-59 0-15,11 0 16,-12 0 0,0 13-16,-12-1 15,1 0-15,-1-12 16,0 0-1,0 0-15,1 0 16,-1 0 0,0 12-16,0-12 15,1 12-15,11-12 16,0 0 0,0 0-16,0 0 15,13 0 1,-1 0-16,0 0 15,0 0 1,0 0-16,-12 0 16,13 0-16,-1 0 15,0 0 1,0 0-16,12 0 16,-12 0-1,1 0-15,11 0 16,0 0-16,0 0 15,0 0 1,0 0-16,0 0 16,0 0-1,-11 0-15,-1 0 16,12 0-16,0 0 16,0 0-1,0 0-15,0 0 16,1 0-1,-1 0-15,36 0 16,-48 0-16,48 0 16,-48 0-1,48 0-15,0 0 16,0 0 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11-12T05:22:37.584"/>
    </inkml:context>
    <inkml:brush xml:id="br0">
      <inkml:brushProperty name="width" value="0.08819" units="cm"/>
      <inkml:brushProperty name="height" value="0.35278" units="cm"/>
      <inkml:brushProperty name="color" value="#B88FC0"/>
      <inkml:brushProperty name="tip" value="rectangle"/>
      <inkml:brushProperty name="rasterOp" value="maskPen"/>
    </inkml:brush>
  </inkml:definitions>
  <inkml:trace contextRef="#ctx0" brushRef="#br0">17639 7360 0,'0'0'0,"0"0"16,0 0-16,0 0 16,0 0-1,0 0-15,0 0 16,0 0-16,0 0 15,0 0 1,0 0-16,0 0 16,-48 0-1,12-12-15,-24 0 16,1 12-16,-13-12 16,12 0-1,12 12-15,0 0 16,13 0-1,-1 0-15,36 0 16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11-12T05:22:42.028"/>
    </inkml:context>
    <inkml:brush xml:id="br0">
      <inkml:brushProperty name="width" value="0.08819" units="cm"/>
      <inkml:brushProperty name="height" value="0.35278" units="cm"/>
      <inkml:brushProperty name="color" value="#B88FC0"/>
      <inkml:brushProperty name="tip" value="rectangle"/>
      <inkml:brushProperty name="rasterOp" value="maskPen"/>
    </inkml:brush>
  </inkml:definitions>
  <inkml:trace contextRef="#ctx0" brushRef="#br0">1746 7842 0,'0'0'16,"0"0"-16,0 0 15,0 0 1,0 0-16,0 0 16,0 0-1,-36 0-15,36 0 16,-36 0-16,36 0 16,-60-24-1,25 11-15,-13 1 16,0 0-1,-12 0-15,0 0 16,12 0-16,-23 0 16,11 0-1,0 0-15,-24 12 16,13 0 0,-13 0-16,12 0 15,-12 0-15,-23 0 16,11 0-1,12 12-15,25 0 16,11 0 0,48-12-16,-24 0 15,24 0-15,0 0 16,-36 0 0,36 0-16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11-12T05:22:47.531"/>
    </inkml:context>
    <inkml:brush xml:id="br0">
      <inkml:brushProperty name="width" value="0.08819" units="cm"/>
      <inkml:brushProperty name="height" value="0.35278" units="cm"/>
      <inkml:brushProperty name="color" value="#F6A167"/>
      <inkml:brushProperty name="tip" value="rectangle"/>
      <inkml:brushProperty name="rasterOp" value="maskPen"/>
    </inkml:brush>
  </inkml:definitions>
  <inkml:trace contextRef="#ctx0" brushRef="#br0">17603 8286 0,'0'0'0,"0"0"16,0 0-1,0 0-15,0 0 16,0 0 0,0 0-16,0 0 15,0 0-15,0 0 16,0 0 0,0 0-16,0 0 15,-48 0 1,12 0-16,-12-12 15,-11 12-15,-13 0 16,0 0 0,0-12-16,-11 12 15,-13-12 1,96 12-16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11-12T05:22:54.172"/>
    </inkml:context>
    <inkml:brush xml:id="br0">
      <inkml:brushProperty name="width" value="0.08819" units="cm"/>
      <inkml:brushProperty name="height" value="0.35278" units="cm"/>
      <inkml:brushProperty name="color" value="#F6A167"/>
      <inkml:brushProperty name="tip" value="rectangle"/>
      <inkml:brushProperty name="rasterOp" value="maskPen"/>
    </inkml:brush>
  </inkml:definitions>
  <inkml:trace contextRef="#ctx0" brushRef="#br0">9866 8431 0,'0'0'0,"0"0"0,0 0 15,0 0-15,0 0 16,0 0 0,0 0-16,0 0 15,0 0 1,0 0-16,0 0 15,0 0 1,-36 0-16,36 0 16,0 0-16,-48 0 15,48 0 1,-48 0-16,12 0 16,1 0-16,-1 0 15,0 0 1,-12 0-16,0 0 15,0 0 1,0 0-16,1 0 16,-1 0-16,0 0 15,0 0 1,-12 0-16,1 12 16,-13-12-1,0 0-15,0 0 16,1 0-16,-1 0 15,0 0 1,0 12-16,1 0 16,-13-12-1,12 12-15,-12-12 16,13 0 0,-1 0-16,0 0 15,0 0-15,1 0 16,-13 12-1,0-12-15,0 0 16,13 0 0,-1 12-16,-12-12 15,1 0-15,11 0 16,-12 0 0,0 0-16,13 0 15,-1 0-15,-12 0 16,0 12-1,1-12-15,-1 0 16,0 12 0,1-12-16,-13 0 15,12 0 1,-11 0-16,11 0 16,0 0-16,0 0 15,1 0 1,-1 0-16,0 12 15,1-12 1,-1 0-16,-12 0 16,12 12-16,-11 0 15,-1-12 1,0 0-16,1 0 16,-1 0-1,0 12-15,13-12 16,-1 0-16,-12 0 15,1 12 1,-1-12-16,0 12 16,1-12-1,-1 12-15,0-12 16,1 0 0,11 0-16,0 0 15,1 0-15,-1 0 16,0 12-1,0 0-15,1-12 16,-1 0-16,0 0 16,1 0-1,-13 0-15,0 0 16,13 0 0,-13 0-16,12 0 15,-11-12-15,-1 24 16,0-12-1,1 0-15,-1 0 16,12 0 0,0 0-16,1 0 15,-1 0 1,0 0-16,1-12 16,11 0-16,0 12 15,12-12 1,12 0-16,-23 12 15,11-12 1,0 12-16,0-12 16,1 12-16,23 0 15,-24 0 1,0 0-16,24 0 16,-24 0-1,-11 0-15,-13 0 16,48 0-16,36 0 15,-60 0 1,60 0-16,-36 0 16,36 0-1,0 0-15,-35 0 16,35 0-16,0 0 16,-48 0-1,48 0-15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11-12T05:22:59.535"/>
    </inkml:context>
    <inkml:brush xml:id="br0">
      <inkml:brushProperty name="width" value="0.08819" units="cm"/>
      <inkml:brushProperty name="height" value="0.35278" units="cm"/>
      <inkml:brushProperty name="color" value="#00A5AB"/>
      <inkml:brushProperty name="tip" value="rectangle"/>
      <inkml:brushProperty name="rasterOp" value="maskPen"/>
    </inkml:brush>
  </inkml:definitions>
  <inkml:trace contextRef="#ctx0" brushRef="#br0">17555 9946 0,'0'0'0,"0"0"15,0 0 1,0 0-16,0 0 16,0 0-1,0 0-15,0 0 16,0 0-16,0 0 15,-36 0 1,36 0-16,-59 0 16,11 0-1,0 0-15,0 0 16,0 0 0,0-12-16,48 12 15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11-12T05:23:10.590"/>
    </inkml:context>
    <inkml:brush xml:id="br0">
      <inkml:brushProperty name="width" value="0.08819" units="cm"/>
      <inkml:brushProperty name="height" value="0.35278" units="cm"/>
      <inkml:brushProperty name="color" value="#00A5AB"/>
      <inkml:brushProperty name="tip" value="rectangle"/>
      <inkml:brushProperty name="rasterOp" value="maskPen"/>
    </inkml:brush>
  </inkml:definitions>
  <inkml:trace contextRef="#ctx0" brushRef="#br0">15797 9321 0,'0'0'16,"0"0"-16,0 0 15,0 0-15,0 0 16,0 0-16,0 0 16,0 0-1,0 0-15,0 0 16,0 0-1,0 0-15,-48 0 16,48 0 0,-59 0-16,23 0 15,-12 0-15,-12 0 16,0 0 0,1 0-16,-13 0 15,0 0-15,12 0 16,-11 0-1,-1 0-15,0 0 16,12 0 0,-12 0-16,1 0 15,-1 0 1,-12 0-16,1 0 16,-1 0-16,12 0 15,0 0 1,1-12-16,-1 12 15,0 0 1,0 0-16,1 0 16,-1 0-16,0 0 15,0 0 1,1 0-16,-13 0 16,0 0-16,0 0 15,13 0 1,-13 0-16,12-13 15,-11 13 1,-1 0-16,0 0 16,0 0-1,13-12-15,-1 12 16,0 0-16,-12 0 16,1 0-1,-13 0-15,0 0 16,1 0-1,-1 0-15,-12 0 16,1 0-16,11 0 16,0 0-1,13 12-15,-1-12 16,-12 0 0,1 0-16,-13 0 15,0 0-15,13 0 16,-1 0-1,0 0-15,1 0 16,-1 0 0,0 0-16,13 13 15,-1-13-15,0 0 16,-11 0 0,-1 0-16,0 0 15,1 0 1,11 0-16,-12 0 15,13 0-15,-1 0 16,0 0 0,0 0-16,1 0 15,11 0 1,-12 0-16,1 0 16,-13 0-1,0 0-15,1 0 16,-1 0-16,0 0 15,1 0 1,-1 0-16,0 0 16,12 0-1,1 0-15,-1 0 16,0 0-16,-11 0 16,-1 0-1,-12 0-15,13 0 16,-1 0-1,0 0-15,-11 0 16,11 12-16,0-12 16,1 0-1,11 12-15,-12-12 16,1 12 0,-1-12-16,0 0 15,1 0-15,-1 0 16,-12 0-1,13 12-15,-1-12 16,12 0 0,1 0-16,-1 0 15,-12 0-15,1 0 16,-13 0 0,12 0-16,-11 0 15,-1 0 1,0 12-16,1-12 15,11 0 1,0 12-16,13-12 16,-13 0-16,0 0 15,-11 0 1,11 12-16,0-12 16,1 0-16,-1 0 15,0 0 1,1 0-16,-1 0 15,12 0 1,1 0-16,-1 0 16,-12 0-1,1 0-15,-1 0 16,0 0-16,1 0 16,-1 0-1,0 0-15,1 0 16,-1 0-16,12 0 15,1 12 1,-1-12-16,0 0 16,0 0-1,1 0-15,-1 0 16,0 0-16,1 0 16,-1 12-1,0-12-15,0 12 16,1-12-1,-1 0-15,12 12 16,12-12-16,-23 0 16,11 12-1,0-12-15,12 0 16,1 12 0,-1 0-16,-12-12 15,24 0 1,0 0-16,-35 12 15,11-12-15,-179 12 16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11-12T05:23:12.422"/>
    </inkml:context>
    <inkml:brush xml:id="br0">
      <inkml:brushProperty name="width" value="0.08819" units="cm"/>
      <inkml:brushProperty name="height" value="0.35278" units="cm"/>
      <inkml:brushProperty name="color" value="#00A5AB"/>
      <inkml:brushProperty name="tip" value="rectangle"/>
      <inkml:brushProperty name="rasterOp" value="maskPen"/>
    </inkml:brush>
  </inkml:definitions>
  <inkml:trace contextRef="#ctx0" brushRef="#br0">16419 8395 0,'0'0'15,"0"0"-15,0 0 16,0 0-16,0 0 15,0 0 1,0 0-16,0 0 16,0 0-1,-36 0-15,-12 0 16,-11 0-16,-1 0 16,0 0-1,-12 0-15,1 0 16,-1 0-1,0 0-15,-12 0 16,1 0 0,-1 0-16,0 0 15,0 0-15,-11 0 16,11 0 0,-12 0-16,1 0 15,11 0 1,0 0-16,13 0 15,-1 0-15,0 0 16,0 0 0,1 0-16,-1 0 15,0 0 1,0 0-16,1 0 16,-1 0-16,0 0 15,0 0 1,-11 0-16,11 0 15,0 0 1,-12 0-16,1 0 16,-1 0-16,0 0 15,-11 0 1,11 0-16,0 0 16,0 0-1,1 0-15,-13 0 16,12 0-16,1 0 15,-1 0 1,0 0-16,1 0 16,-13 0-1,0 0-15,1 0 16,-1 0-16,0 0 16,1 0-1,-1 0-15,12 0 16,0 0-1,13 0-15,-13 0 16,12 0-16,-11 0 16,-1 0-1,0 0-15,0 0 16,1 0 0,-1 0-16,0 0 15,1 0-15,11 0 16,-12 0-1,12 0-15,1 0 16,11 0 0,0 0-16,0 0 15,12 0-15,1 0 16,11 0 0,0 0-16,36 0 15,0 0 1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11-12T05:23:27.101"/>
    </inkml:context>
    <inkml:brush xml:id="br0">
      <inkml:brushProperty name="width" value="0.08819" units="cm"/>
      <inkml:brushProperty name="height" value="0.35278" units="cm"/>
      <inkml:brushProperty name="color" value="#D7C3C3"/>
      <inkml:brushProperty name="tip" value="rectangle"/>
      <inkml:brushProperty name="rasterOp" value="maskPen"/>
    </inkml:brush>
  </inkml:definitions>
  <inkml:trace contextRef="#ctx0" brushRef="#br0">17854 12724 0,'0'0'0,"0"0"16,0 0-16,0 0 15,0 0-15,0 0 16,0 0 0,-48 12-16,12-12 15,1 0 1,-13 0-16,-12 0 16,0 0-16,-12 0 15,1 0 1,11 0-16,0 0 15,12-12 1,48 12-16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1-12T14:44:15.666"/>
    </inkml:context>
    <inkml:brush xml:id="br0">
      <inkml:brushProperty name="width" value="0.08819" units="cm"/>
      <inkml:brushProperty name="height" value="0.35278" units="cm"/>
      <inkml:brushProperty name="color" value="#D0B5D5"/>
      <inkml:brushProperty name="tip" value="rectangle"/>
      <inkml:brushProperty name="rasterOp" value="maskPen"/>
    </inkml:brush>
  </inkml:definitions>
  <inkml:trace contextRef="#ctx0" brushRef="#br0">6984 5640,'0'0,"0"0,0 0,0 0,0 0,0 0,0 0,0 0,0 0,0 0,0 0,-12 0,0 0,-12 0,0 0,-12 0,0-12,-12 12,1 0,-25 0,-12 0,12 0,1 0,11 0,12 0,12 0,0 0,0 0,1 0,11 0,12 0,0 0,0 0,12 0,-12 0,12 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11-12T05:23:30.899"/>
    </inkml:context>
    <inkml:brush xml:id="br0">
      <inkml:brushProperty name="width" value="0.08819" units="cm"/>
      <inkml:brushProperty name="height" value="0.35278" units="cm"/>
      <inkml:brushProperty name="color" value="#D7C3C3"/>
      <inkml:brushProperty name="tip" value="rectangle"/>
      <inkml:brushProperty name="rasterOp" value="maskPen"/>
    </inkml:brush>
  </inkml:definitions>
  <inkml:trace contextRef="#ctx0" brushRef="#br0">14661 11497 0,'0'0'0,"0"0"0,0 0 15,0 0 1,0 0-16,0 0 15,0 0-15,0 0 16,0 0 0,0 0-16,0 0 15,0 0 1,36 0-16,-36 0 16,0 0-16,48 0 15,-48 0 1,48 0-16,-48 0 15,48 0 1,-13 0-16,1 0 16,0-12-16,0 12 15,0-12 1,0 0-16,0 12 16,12 0-1,-13 0-15,1-12 16,0 12-16,0 0 15,12 0 1,-12 0-16,0 0 16,0 0-1,-1 0-15,1 0 16,12 0-16,-12 0 16,12 0-1,0 0-15,23 0 16,-23 0-1,0 0-15,0 0 16,0 0-16,-12 0 16,11-12-1,1 12-15,0-12 16,-48 12 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11-12T05:23:33.413"/>
    </inkml:context>
    <inkml:brush xml:id="br0">
      <inkml:brushProperty name="width" value="0.08819" units="cm"/>
      <inkml:brushProperty name="height" value="0.35278" units="cm"/>
      <inkml:brushProperty name="color" value="#D7C3C3"/>
      <inkml:brushProperty name="tip" value="rectangle"/>
      <inkml:brushProperty name="rasterOp" value="maskPen"/>
    </inkml:brush>
  </inkml:definitions>
  <inkml:trace contextRef="#ctx0" brushRef="#br0">7307 12459 0,'0'0'15,"0"0"-15,0 0 16,0 0-16,0 0 16,0 0-1,0 0-15,0 0 16,-36 0 0,36 0-16,-60-12 15,12 12 1,0-12-16,1 0 15,-1 0-15,0 0 16,-12 12 0,0 0-16,0 0 15,-11-12 1,-1 0-16,0 12 16,0 0-16,1 0 15,-1 0 1,0 0-16,0-12 15,1 12 1,11-12-16,0 0 16,0 12-16,12-12 15,1 12 1,-1 0-16,0 0 16,-12-12-1,0 12-15,1 0 16,-13 0-16,12 0 15,0-12 1,0 12-16,1 0 16,-1 0-1,-12 0-15,0 0 16,1 0-16,-1 0 16,0 0-1,0 0-15,1 0 16,11 0-1,-12 0-15,0 0 16,-11 0-16,-1 0 16,0 0-1,12 12-15,-11-12 16,-1 12 0,-12 0-16,1-12 15,-1 12-15,12-12 16,1 0-1,-1 0-15,0 0 16,0 0 0,1 12-16,-1 0 15,0-12 1,-11 12-16,-1-12 16,0 0-16,1 0 15,-1 12 1,12-12-16,1 0 15,-1 0-15,0 0 16,0 0 0,1 12-16,-1-12 15,12 0 1,-11 0-16,-1 0 16,0 0-1,12 0-15,1 12 16,-1-12-16,12 12 15,-24-12 1,25 0-16,11 0 16,-12 0-1,-12 0-15,12 0 16,1 0-16,-1 0 16,24 0-1,-24 0-15,24 0 16,-23 0-1,-25 0-15,36-12 16,-12 0-16,60 12 16,-48 0-1,48 0-15,-36 0 16,36 0 0,0 0-16,-35 0 15,35 0-15,0 0 16,-36 0-1,36 0-15,0 0 16,-36 0 0,36 0-16,0 0 15,-24 0-15,24 0 16,0 0 0,-36 0-16,36 0 15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11-12T05:23:37.914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17950 14420 0,'0'0'16,"0"0"-1,0 0-15,0 0 16,0 0-16,0 0 16,0 0-1,0 0-15,0 0 16,0 0 0,0 0-16,0 0 15,-60 0-15,12 0 16,-12 0-1,-11 0-15,-1 0 16,0 0 0,0 0-16,13 0 15,11 0-15,0 0 16,12 0 0,36 0-16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11-12T05:23:42.734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12485 13794 0,'0'0'0,"0"0"0,0 0 16,0 0-16,0 0 15,0 0 1,0 0-16,36 0 16,-36 0-16,59 24 15,-23-24 1,12 12-16,0-12 16,12 0-16,0 0 15,11 0 1,1 0-16,0 0 15,-12 0 1,-1 0-16,1 0 16,0 0-1,-12 0-15,12 0 16,-1 0-16,1 0 16,0 0-1,0 0-15,0 0 16,-1 0-1,1 0-15,0 0 16,-12 0-16,0 0 16,-1 0-1,1 0-15,0-12 16,0 12 0,0 0-16,0 0 15,-1 0-15,1 0 16,0 0-1,0 0-15,0-12 16,0 0 0,-1 0-16,1 12 15,0 0 1,12-12-16,-12 0 16,12 0-16,-13 0 15,13 0 1,0 12-16,0-12 15,0 12-15,-1-12 16,1 12 0,0 0-16,0-12 15,0 12 1,-1 0-16,-11 0 16,0 0-1,0 0-15,36 0 16,-25 0-16,-11 0 15,0 0 1,-12 0-16,0 0 16,-36 0-16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11-12T05:23:44.142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2045 14528 0,'0'0'16,"0"0"-16,0 0 15,0 0-15,0 0 16,0 0 0,0 0-16,-36 0 15,36 0 1,-60 12-16,24-12 16,0 0-1,1 0-15,-13 0 16,0 0-16,-12 0 15,0 0 1,1 0-16,-25 0 16,24 0-16,0 0 15,12 0 1,-23 0-16,11 0 16,0 0-1,0 0-15,24 0 16,-23 0-1,-1 0-15,0-12 16,24 12-16,-24 0 16,-11-12-1,11 12-15,0-12 16,60 12 0,-36 0-16,36 0 15,-48 0-15,48 0 16,-47 0-1,47 0-15,0 0 16,-24 0 0,24 0-16,0 0 15,-36 0-15,36 0 16,0 0 0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in="-2.14748E9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11-12T05:22:05.391"/>
    </inkml:context>
    <inkml:brush xml:id="br0">
      <inkml:brushProperty name="width" value="0.08819" units="cm"/>
      <inkml:brushProperty name="height" value="0.35278" units="cm"/>
      <inkml:brushProperty name="color" value="#09963B"/>
      <inkml:brushProperty name="tip" value="rectangle"/>
      <inkml:brushProperty name="rasterOp" value="maskPen"/>
    </inkml:brush>
  </inkml:definitions>
  <inkml:trace contextRef="#ctx0" brushRef="#br0">44 307 0,'0'0'0,"0"0"0,0 0 16,0 0-16,0 0 16,0 0-16,0 0 15,0 0 1,0 0-16,0 0 16,0 0-1,0 0-15,0 0 16,0 0-16,0 0 15,0 0 1,0 0-16,0 0 16,129 0-1,-129 0-15,0 0 16,171 0 0,-171 0-16,171 0 15,-171 0-15,171 0 16,0-42-1,0 42-15,-42-42 16,-1 42 0,-128 0-16,171-42 15,-171 42-15,171 0 16,-171 0 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in="-2.14748E9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11-12T05:21:52.233"/>
    </inkml:context>
    <inkml:brush xml:id="br0">
      <inkml:brushProperty name="width" value="0.08819" units="cm"/>
      <inkml:brushProperty name="height" value="0.35278" units="cm"/>
      <inkml:brushProperty name="color" value="#B88FC0"/>
      <inkml:brushProperty name="tip" value="rectangle"/>
      <inkml:brushProperty name="rasterOp" value="maskPen"/>
    </inkml:brush>
  </inkml:definitions>
  <inkml:trace contextRef="#ctx0" brushRef="#br0">4554 187 0,'0'0'0,"0"0"0,0 0 16,0 0-16,0 0 15,0 0 1,0 0-16,0 0 15,0 0 1,0 0-16,0 0 16,0 0-16,0 0 15,-36 0 1,36 0-16,-48 0 16,48 0-16,-60 12 15,24-12 1,0 0-16,0 0 15,-12 0 1,1 0-16,-1 11 16,12-11-1,-12 0-15,0 0 16,0 0-16,1 0 16,-1 0-1,-12 0-15,0 0 16,-12 0-16,12 0 15,1 0 1,-13 0-16,0 0 16,0 0-1,1 0-15,-1 0 16,12 0 0,0 0-16,0 0 15,13 0-15,-1 0 16,-12 0-1,12 0-15,-12 0 16,0 0 0,1 0-16,-1 0 15,0 0-15,0 0 16,12-11 0,-11 11-16,-1 0 15,0-12 1,0 12-16,12 0 15,-11 0-15,11 0 16,0 0 0,0 0-16,0 0 15,0 0 1,0 0-16,-11 0 16,11 0-16,-12 0 15,0 0 1,12 0-16,-11 0 15,11 0 1,0 0-16,0 0 16,0 0-16,0 0 15,0 0 1,1 0-16,-1 0 16,0 0-1,0 0-15,0-11 16,0 11-16,1 0 15,11 0 1,0 0-16,0 0 16,0 0-1,0 0-15,0 0 16,0 0-16,0 0 16,1 0-1,-1 0-15,0 0 16,0 0-1,0 0-15,0 0 16,0 0 0,36 0-16,-48 0 15,48 0-15,-47 0 16,47 0 0,-48 0-16,48 0 15,-36 0-15,36 0 16,0 0-1,-36 0-15,36 0 16,0 0 0,-36 0-16,36 0 15,0 0 1,0 0-16,0 0 16,0 0-16,0 0 15,0 0 1,0 0-16,0 0 15,0 0 1,0 0-16,0 0 16,0 0-16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1-12T14:56:20.199"/>
    </inkml:context>
    <inkml:brush xml:id="br0">
      <inkml:brushProperty name="width" value="0.08819" units="cm"/>
      <inkml:brushProperty name="height" value="0.35278" units="cm"/>
      <inkml:brushProperty name="color" value="#F0917B"/>
      <inkml:brushProperty name="tip" value="rectangle"/>
      <inkml:brushProperty name="rasterOp" value="maskPen"/>
    </inkml:brush>
  </inkml:definitions>
  <inkml:trace contextRef="#ctx0" brushRef="#br0">17161 2321,'0'0,"0"0,0 0,0 0,0 0,-12 0,0 0,-12-12,12 12,0 0,0 0,0 0,0 0,0 0,0 0,0 0,-12 0,-12 0,-59 0,-1 0,0 12,-11 0,-1-12,108 0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1-12T14:56:26.983"/>
    </inkml:context>
    <inkml:brush xml:id="br0">
      <inkml:brushProperty name="width" value="0.08819" units="cm"/>
      <inkml:brushProperty name="height" value="0.35278" units="cm"/>
      <inkml:brushProperty name="color" value="#F0917B"/>
      <inkml:brushProperty name="tip" value="rectangle"/>
      <inkml:brushProperty name="rasterOp" value="maskPen"/>
    </inkml:brush>
  </inkml:definitions>
  <inkml:trace contextRef="#ctx0" brushRef="#br0">6577 2249,'0'0,"0"0,0 0,0 0,0 0,0 0,0 0,0 0,0 0,0 0,0 0,-12 12,-12 0,-12 0,-11 0,-13-12,0 12,12-12,0 0,-23 0,-25 12,0-12,1 0,23 0,12 0,0 0,-11 12,-25 0,0-12,1 12,23-12,0 0,12 0,-12 0,1 0,-25 12,0-12,13 0,11 0,24 0,0 0,0 0,-23 0,-13 0,-12-12,25 12,-1 0,12 0,0 0,-12 0,1 0,-1 0,-12 0,12 0,1 0,11 0,12 0,0 0,-23 12,-25 0,12-12,-12 0,25 0,11 0,-24 12,-11-12,-1 0,-24 0,25 0,35 0,0 0,0 0,-23 12,-13-24,12 12,0 0,13 0,11-12,-12 12,-24 0,1 0,-13 0,36 0,-11 0,23 0,12 0,-12 0,-23 0,23 12,-12-12,0 0,13 0,-37 0,36 0,24 0,-12 0,1 12,-37 0,-12-12,60 0,36 0,0 0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1-12T14:56:32.376"/>
    </inkml:context>
    <inkml:brush xml:id="br0">
      <inkml:brushProperty name="width" value="0.08819" units="cm"/>
      <inkml:brushProperty name="height" value="0.35278" units="cm"/>
      <inkml:brushProperty name="color" value="#F0917B"/>
      <inkml:brushProperty name="tip" value="rectangle"/>
      <inkml:brushProperty name="rasterOp" value="maskPen"/>
    </inkml:brush>
  </inkml:definitions>
  <inkml:trace contextRef="#ctx0" brushRef="#br0">5860 2995,'0'0,"0"0,0 0,0 0,0 0,0 0,-12 0,0 0,0 0,0 0,0 12,0-12,0 0,-12 12,0-12,0 0,0 0,0 0,0 0,1 0,-13 0,0 12,0-12,-12 0,0 0,0 0,-11 0,11 0,12 0,0 0,0 0,0 0,0 0,-11 0,11 0,-12 0,0-12,0 12,0-12,13 12,-1 0,0 0,0 0,0 0,0 0,12 0,0 0,0 0,0 0,-11 0,-13-12,-12 12,-12 0,0 0,13 0,11 0,0 0,0 0,-12 0,1 0,-13 0,0 0,0 0,1 0,11-12,12 12,12-12,0 0,0 12,-23 0,-13 0,0-13,0 13,1 0,11 0,0 0,0 0,-12 0,-23 0,-1 0,0 0,25 0,11 0,12 0,12 0,-24 0,1 13,-13-13,0 0,0 0,1 0,11 0,0 0,12 12,-12-12,-11 12,-1-12,0 0,0 0,13 0,11 0,24 0,-24 0,12 0,0 0,0 0,-23 0,-1 0,0 0,0 0,12 0,-11 0,-37 0,36 0,24 12,0-12,12 12,-11 0,-25 0,24 0,-24 0,-24 0,84-12,0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1-12T14:44:16.714"/>
    </inkml:context>
    <inkml:brush xml:id="br0">
      <inkml:brushProperty name="width" value="0.08819" units="cm"/>
      <inkml:brushProperty name="height" value="0.35278" units="cm"/>
      <inkml:brushProperty name="color" value="#D0B5D5"/>
      <inkml:brushProperty name="tip" value="rectangle"/>
      <inkml:brushProperty name="rasterOp" value="maskPen"/>
    </inkml:brush>
  </inkml:definitions>
  <inkml:trace contextRef="#ctx0" brushRef="#br0">9196 5689,'0'0,"0"0,0 0,0 0,0 0,0 0,0 0,0 0,0 0,0 0,0 0,0 0,0 0,0 0,-12 0,-12 0,0 0,0 0,-11 0,-1 12,-36-12,-24 12,1 0,-1-12,24 0,0 0,1 12,-25 0,0-12,13 12,11-12,12 0,24 0,0 0,12 0,0 0,1 0,11 0,0 0,0 0,0 0,0 0,0 0,0 0,0 0,0 0,-24-12,36 12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1-12T14:56:35.368"/>
    </inkml:context>
    <inkml:brush xml:id="br0">
      <inkml:brushProperty name="width" value="0.08819" units="cm"/>
      <inkml:brushProperty name="height" value="0.35278" units="cm"/>
      <inkml:brushProperty name="color" value="#F0917B"/>
      <inkml:brushProperty name="tip" value="rectangle"/>
      <inkml:brushProperty name="rasterOp" value="maskPen"/>
    </inkml:brush>
  </inkml:definitions>
  <inkml:trace contextRef="#ctx0" brushRef="#br0">16072 2273,'0'0,"0"0,12 0,12 0,0 0,-12 12,0-12,0 12,0-12,0 0,-12 0,0 0,0 0,-24 12,-12 0,-12 0,12 0,-11 0,11 0,-12-12,-24 12,0 0,1-12,-25 0,12 0,12 0,13 0,-13 0,0 0,-23-12,-1 12,0-12,24 12,13 0,11 0,-24 0,-24-12,1 12,-1 0,24 0,12 0,1 0,-13 0,0 0,-23 0,11 0,12 0,0 0,13 0,11 0,-12 0,-12 0,-12 0,13 0,-1 0,0 0,12 0,13 0,-1 0,0 0,-12 0,-12 0,1 0,-1 0,0 0,24 0,12 0,0 0,1 0,-25 0,-12 0,0 0,1 0,-1 0,0 0,12 0,12 0,1 0,-1 0,-12 0,-12 0,0 0,1 0,-1 0,12 0,12 0,12 0,-11 0,-13 0,-12 0,0 0,1 0,-1 0,0 0,12 0,12 0,-11 0,-1 0,-12 0,0 0,1 0,-1 0,12 0,12 0,12 0,0 0,-11 0,-13 0,0 12,0-12,-11 0,11 0,12 0,0 0,12 0,0 0,0 0,1 0,-1 0,12 0,0 0,0 0,0 0,0 0,0 0,0 0,0 0,0 0,1 0,11 0,0 0,0 0,0 0,0 0,0 0,0 0,0 0,0 0,0 0,0 0,0 0,0 0,12 0,-12 0,12 0,0 0,-12 0,12 0,-12 0,12 0,0 0,0 0,0 0,0 0,0 0,-12 0,12 0,0 0,0 0,0 0,0 0,-12 0,12 0,0 0,-12 0,0 0,0 0,12 0,-12 0,12 0,0 0,-12 0,1 0,11 0,-12 0,12 0,-12 0,0 0,0 0,12 0,-12 0,0 0,12 0,-12 0,12 0,0 0,0 0,0 0,0 0,0 0,0 0,0 0,0 0,0 0,0 0,0 0,0 0,0 0,0 0,0 0,0 0,0 0,0 0,0 0,0 0,0 0,0 0,0 0,0 0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1-12T14:56:39.288"/>
    </inkml:context>
    <inkml:brush xml:id="br0">
      <inkml:brushProperty name="width" value="0.08819" units="cm"/>
      <inkml:brushProperty name="height" value="0.35278" units="cm"/>
      <inkml:brushProperty name="color" value="#F0917B"/>
      <inkml:brushProperty name="tip" value="rectangle"/>
      <inkml:brushProperty name="rasterOp" value="maskPen"/>
    </inkml:brush>
  </inkml:definitions>
  <inkml:trace contextRef="#ctx0" brushRef="#br0">2786 3560,'0'0,"0"0,0 0,0 0,0 0,0 0,0 0,-12 0,0 0,0 12,-11 0,-1 0,-12 0,0 0,-12-12,-12 12,0-12,1 0,11 0,12 0,0 0,0 0,-12 0,1 0,-13 0,0 0,0 0,0 12,1-12,11 0,0 0,12 12,-12-12,-12 0,13 12,-25-12,0 0,0 0,13 0,11 0,24 0,-24 0,12 0,0 0,0 0,0 0,-11 0,-13 0,12 0,-12 0,-12 0,-11 0,11 0,48 0,-12 0,-12 0,36 0,-23 0,11 0,-12 0,0 0,-24 12,-71 0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1-12T14:56:42.285"/>
    </inkml:context>
    <inkml:brush xml:id="br0">
      <inkml:brushProperty name="width" value="0.08819" units="cm"/>
      <inkml:brushProperty name="height" value="0.35278" units="cm"/>
      <inkml:brushProperty name="color" value="#F0917B"/>
      <inkml:brushProperty name="tip" value="rectangle"/>
      <inkml:brushProperty name="rasterOp" value="maskPen"/>
    </inkml:brush>
  </inkml:definitions>
  <inkml:trace contextRef="#ctx0" brushRef="#br0">15941 2946,'0'0,"0"0,0 0,0 0,0 0,0 0,0 0,0 0,0 0,0 0,0 0,0 0,0 0,-12 0,0 0,0 0,0 0,0 0,0 0,-24 0,0 0,0 0,-11 0,-13 0,0 0,0 0,12 0,1 0,-1 0,0 0,-12 13,-12-13,-23 12,11-12,12 0,12 0,13 0,-1 0,-12 0,-12 0,0 0,1 0,-13 12,12-12,24 0,1 0,-1 0,-12 0,0 0,-12 0,1 0,-1 0,0 0,24 0,0 0,13 0,-13 0,-12 0,-12 0,0 0,1 0,-1 0,0 0,12 0,13 0,-1 0,-12 0,0 0,-12 0,1 0,-1 0,0 0,24 0,0 0,1 0,-25 0,0 0,-12 0,13 0,-1 0,0 0,12 0,13 0,-13 0,0 0,-12 0,0 0,1 0,-1 0,12 0,12 0,0 0,13 0,-25 0,0 0,-12 0,1 0,-1 0,12 0,12 0,12 0,0-12,1 12,11 0,-12 0,12 0,0 0,0 0,12 0,0 0,0 0,0 0,0 0,12 0,-12 0,12 0,0 0,0 0,0 0,0 0,0 0,0 0,0 0,0 0,0 0,0 0,0 0,0 0,0 0,0 0,0 0,0 0,0 0,0 0,0 0,0 0,0 0,0 0,-12 0,12 0,0 0,0 0,-12 0,0 0,12 0,-12 0,12 0,0 0,-12 0,12 0,-12 0,12 0,0 0,0 0,0 0,0 0,0 0,0 0,0 0,0 0,0 0,0 0,0 0,0 0,0 0,0 0,0 0,-11 0,11 0,0 0,0 0,-12 0,12 0,-12 0,0-12,-12 12,0-13,0 13,-12 0,0-12,0 12,0 0,12 0,1 0,-1 0,-12 0,0 0,0 0,0 0,0 0,-12 0,1 0,11 12,0 1,0-13,0 0,0 0,0 0,12 0,0 0,1 0,-1 0,0 0,12 0,-12 0,12 0,0 0,-12 0,0 0,0 0,0 0,0 0,0 0,1 0,-1 0,0 0,0 0,12 0,0 0,0 0,0 0,-12 0,24 0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1-12T14:57:12.629"/>
    </inkml:context>
    <inkml:brush xml:id="br0">
      <inkml:brushProperty name="width" value="0.08819" units="cm"/>
      <inkml:brushProperty name="height" value="0.35278" units="cm"/>
      <inkml:brushProperty name="color" value="#B88FC0"/>
      <inkml:brushProperty name="tip" value="rectangle"/>
      <inkml:brushProperty name="rasterOp" value="maskPen"/>
    </inkml:brush>
  </inkml:definitions>
  <inkml:trace contextRef="#ctx0" brushRef="#br0">17137 3379,'0'0,"0"0,0 0,0 0,0 0,0 0,0 0,0 0,0 0,0 0,0 0,0 0,-12 0,0 0,0 0,0 0,-12 0,-12 12,-12 1,-95 11,47-12,12 0,24 0,13 0,-1 0,-12-12,60 0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1-12T14:57:26.962"/>
    </inkml:context>
    <inkml:brush xml:id="br0">
      <inkml:brushProperty name="width" value="0.08819" units="cm"/>
      <inkml:brushProperty name="height" value="0.35278" units="cm"/>
      <inkml:brushProperty name="color" value="#B88FC0"/>
      <inkml:brushProperty name="tip" value="rectangle"/>
      <inkml:brushProperty name="rasterOp" value="maskPen"/>
    </inkml:brush>
  </inkml:definitions>
  <inkml:trace contextRef="#ctx0" brushRef="#br0">2308 9140,'0'0,"0"0,0 0,0 0,0 0,0 0,0 0,0 0,0 0,0 0,0 0,0 0,0 0,12 0,0 0,0 0,0 12,0-12,12 0,0 12,0-12,-12 0,11 0,1 12,-12-12,12 0,0 0,-12 0,12 12,0-12,-12 0,12 0,0 0,0 0,0 12,-1 0,1-12,0 0,12 0,0 0,0 0,-12 0,12 12,-12-12,0 0,-1 0,1 0,0 0,0 0,-12 0,0 0,0 0,0 0,0 0,0 0,12 0,-12 0,0 0,12 0,0 0,0 0,-1 0,1 0,0 12,12-12,0 0,0 12,-12-12,12 12,0-12,-12 0,-1 0,1 0,0 0,0 0,0 0,-12 0,12 0,0 0,0 0,0 0,12 0,-1 0,1 12,0-12,12 0,-12 0,12 0,-12 0,0 0,-1 0,1 0,-12 0,12 0,-12 0,12-12,12 12,0 0,-1 0,1 0,-12 0,0 0,12 0,-12 0,0 0,-1 0,1 0,0 0,0 0,0 0,0 12,0 0,12 0,11-12,1 13,0-1,-12-12,0 12,-13-12,1 0,-12 0,0 0,0 0,12 0,0 12,0-12,12 0,11 12,1-12,-12 0,-12 0,0 0,0 0,-1 0,1 0,-12 0,0 0,12 0,0 0,-12 0,12 0,0 0,11 0,1 0,0-12,0 0,0 12,0 0,-13-12,1 12,0 0,-12 0,12-12,0-1,12 13,12 0,-1 0,1-12,-12 12,0 0,-12 0,0 0,-1 0,-11 0,0 0,0 0,0 0,12 0,0 0,0 0,0 0,-1 0,1 0,0 0,0 0,0 0,0 0,0 0,0 0,-13 0,1 0,0 0,0 0,12-12,0 0,0 12,0-12,0 12,-1 0,13 0,-12-12,12 0,-12 12,0 0,0 0,0 0,-13 0,1 0,0-12,0 12,0 0,0 0,0 0,0 0,-12 0,12 0,0 0,0 0,0 0,-1 0,13 0,0 0,0 0,0 0,-12-12,12 12,0-12,-12 0,-1 12,1 0,0 0,0-12,0 12,0 0,0 0,12 0,0 0,0-12,-1 0,1 12,0 0,0 0,0 0,0 0,0 0,0 0,-13 0,1 12,0-12,0 12,12-12,0 0,0 12,12 0,11 0,-11-12,0 12,12-12,-24 0,0 12,0-12,-1 0,-11 0,12 0,0 0,0 0,0 0,0 0,12 0,-1 0,1 0,-12 0,0 0,0 0,0 0,0 0,0 0,-1 0,1 0,0 0,0 0,0-12,0 12,0 0,0-12,-1 12,1 0,0 0,0 0,0 0,0 0,0 0,0 0,-13 0,1 0,12 0,-12 0,12 0,0 0,0 0,12 0,-1 0,1 0,-12 0,0 0,0 0,0 0,-12 0,0 0,11-12,-11 12,12-12,0 12,0-12,12 12,0-12,11 12,-11 0,-12 0,12 0,-12-12,0 12,-12 0,0 0,11 0,1 0,12 0,12 0,0 0,0 0,-13 0,1 0,0 0,0 0,-12 0,12 0,-12 0,11 0,-11 0,12 12,12-12,-12 0,0 0,-1 0,-11 0,12 0,-12 0,0 0,-12 0,12 0,-1 0,1 0,0 0,0 0,0 0,0 0,0 0,12 0,-1 0,1 0,12-12,-12 0,-12 12,0 0,11-12,1 12,12-12,0 12,0 0,-1 0,1 0,-12 0,0 0,-12 0,12 0,-13 0,13 0,0 0,12 0,0 0,0-12,-13 12,1 0,0-12,0 12,0 0,-12-12,11 12,1 0,0-12,0 12,0 0,-12 0,11 0,1 0,0 0,-12 0,0 0,0 0,0 0,-12 0,-1 0,1 0,-12 0,0 0,0 0,12 0,12-12,-36 12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1-12T14:57:50.058"/>
    </inkml:context>
    <inkml:brush xml:id="br0">
      <inkml:brushProperty name="width" value="0.08819" units="cm"/>
      <inkml:brushProperty name="height" value="0.35278" units="cm"/>
      <inkml:brushProperty name="color" value="#B88FC0"/>
      <inkml:brushProperty name="tip" value="rectangle"/>
      <inkml:brushProperty name="rasterOp" value="maskPen"/>
    </inkml:brush>
  </inkml:definitions>
  <inkml:trace contextRef="#ctx0" brushRef="#br0">15737 9874,'0'0,"0"0,0 0,12 0,-12 0,0 0,0 0,0 0,0 0,0 0,0 0,0 0,0 0,0 0,0 0,0 12,-12 0,-11 0,-13-12,-12 12,-12-12,12 0,0 0,1 0,11 12,0-12,0 0,-12 0,-12 0,1 0,-13 0,12 0,0 0,12 0,1 0,11 0,0 0,0 0,0 0,0 0,-12 0,-12 0,13 0,-1 0,0 0,0 0,0 0,12 0,1 0,11 0,-12 0,0 0,0 0,0 0,0 0,12 0,-12 0,1 0,-13 0,0 0,-12 0,0 0,24 0,1 0,-1 0,-12 0,0 0,-12 0,0 0,-11 12,-1-12,0 0,12 12,1-12,-1 0,0 0,-12 0,1 0,-1 0,0 0,24 0,0 0,12 0,1 0,-1 0,-12 0,-12 0,-12 0,1 0,-1 0,0 0,24 0,0 0,1 0,-13 0,-12 0,0 0,-11 0,-1 0,12 0,12 0,13 0,-1 0,0 0,-12 0,0 0,-11 0,-1 0,12 0,12 0,0 0,12 0,-11 0,-1 0,-12 0,-12 0,0 0,1 0,-1 0,12 0,12 0,12 0,1 0,-25 0,12 0,-24 0,0 0,13 0,-1 0,0 12,12-12,12 0,-11 0,-1 0,-12 0,-12 0,0 0,1 0,-1 0,24 0,12 0,0 0,0 0,1 0,-1 0,-24 0,0 0,-12 0,13 0,-1 0,0 0,12 0,12 12,-24 0,-11-12,-1 0,-24 12,1 0,11 0,24-12,12 0,12 12,-23-12,-13 0,12 0,-12 0,13 0,-13 0,24 0,0 0,12 0,0 0,-11 0,-1 0,0 0,-12 0,0-12,0 12,1-12,11 0,12 12,0-12,0 12,0 0,0 0,1 0,-25-12,0 12,-12 0,1-12,-1 0,12 12,12 0,0 0,0 0,-11-12,-13 12,-12 0,12 0,1 0,11-12,12 12,12 0,-24 0,1 0,-13 0,0 0,0-12,-11 12,23 0,12 0,0 0,-12 0,1 0,-1 12,0 0,0-12,0 0,1 0,11 0,12 0,0 0,0 12,0-12,-23 0,-13 12,0-12,12 0,-12 0,1 12,11 0,12-12,-24 12,1-12,-25 12,12 0,-11-12,23 0,24 0,0 12,-12 0,-11-12,-25 12,24 0,-24 0,25-12,11 0,12 0,-24 12,-11 0,-13-12,0 0,13 0,23 0,12 0,12 0,0 0,-12 0,-11 0,-1 0,0 0,0-12,0 0,1 0,11 0,0 12,12 0,-12 0,-12 0,-11 0,-1-12,-12 0,24 12,-11 0,23 0,12 0,0 0,-24 0,1 0,-1 0,-12-12,12 12,-12 0,-47 0,59 0,0 12,24-12,-23 0,-1 0,24 0,0 0,-24 0,0 0,25 0,11 0,12 0,-12 0,24 0,0 0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1-12T14:58:00.947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17208 5616,'0'0,"0"0,0 0,0 0,0 0,0 0,-12 12,-11 12,-13 1,0-1,-24 12,-24 0,-71 12,59-24,12 0,13-12,-1 0,72-12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1-12T14:58:18.591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13513 14853,'0'0,"0"0,0 0,0 0,0 0,0 0,0 0,12 0,0 0,12 0,12 0,0 12,12 0,-1-12,1 12,0-12,-12 0,0 0,0 0,0 0,-1 0,1 0,12 0,0 0,0 0,0 0,0 0,11 0,-11 0,-12-12,0 0,0 12,-12 0,0 0,0 0,-1 0,13 0,0 0,0 0,12 0,0 0,12 0,-13 0,1 0,0 0,-12 0,0 0,0 0,0 0,-1 0,1 0,0 0,12 0,-12 0,0 0,0 0,0 0,-1 0,1 0,0 0,0-12,-12 12,0 0,0 0,-12 0,0 0,12 0,-12 0,11 0,1 0,0 0,0 0,0 0,36 0,-12 0,-12 0,-12 0,-12 0,-1-12,-11 12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1-12T14:58:33.501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9722 15478,'0'0,"0"0,0 0,0 0,0 0,0 0,0 0,0 0,0 0,0 0,0 0,0 0,0 0,0 0,0 0,0 0,0 0,0 0,-12 0,0 0,0 0,0 0,1 12,-1 0,0 0,0-12,0 0,0 0,-12 12,0 0,-12-12,0 0,0 0,0 0,-11 0,-1 0,0 0,0 0,12 0,0 0,12 0,0 0,1 0,-1 0,0 0,0 0,-12 0,0 12,0-12,-12 0,-11 0,11 0,0 0,12 0,0 0,0 0,12 0,0 0,1 0,-1 0,0 0,0 0,0 0,0 0,-12 0,0 0,0 0,0 0,1 0,-1 0,0 0,0 0,0 0,0 0,0 0,12 0,0 0,1 0,-13 0,0 0,0 0,0 0,0 0,0 0,-12 0,1 0,-1 0,0 0,12 0,0 0,0 0,0 0,1 0,-1 0,-12 0,0 0,0 0,-12 0,13 0,-1 0,0 0,12 12,0-12,0 0,0 0,12 0,-11 0,-1 12,0-12,-12 0,0 0,0 0,-11 0,11 0,0 0,0 0,12 0,0 0,0 0,1 0,-1-12,0 12,-12 0,0 0,-12 0,12-12,1 12,-1 0,12 0,0 0,0 0,0 0,0 0,1 0,-13 0,0 0,0 0,0 0,-12 0,13 0,11 0,-12 0,12 0,0 0,0 0,0 0,1 0,-1 0,-24-12,0 12,0 0,0 0,1 0,11 0,12 0,0 0,0 0,0 0,0-12,-11 12,-1 0,-24 0,0 0,12 0,1 0,11 0,0 0,0 0,12 0,-12 0,-11 0,-1 12,-12-12,0 0,13 12,-1-12,24 0,0 0,0 0,-12 0,1 0,-13 12,-12-12,0 0,0 0,13 0,11 0,-12 0,0 0,0 0,-11 0,-25 0,12 0,1 0,23 0,12 0,-12 0,0 0,-11 0,-25 0,12 0,13 0,11 0,0 0,0 0,-12 0,1-12,-25 0,12 0,13 0,11 0,12 0,0 0,-12 12,12 0,-35 0,11 0,-12-12,13 0,-61 12,72 0,0 0,1 12,-13 0,12 0,24-12,12 0,-12 0,12 12,-11-12,35 0,-24 0,24 0,0 0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1-12T14:58:47.781"/>
    </inkml:context>
    <inkml:brush xml:id="br0">
      <inkml:brushProperty name="width" value="0.08819" units="cm"/>
      <inkml:brushProperty name="height" value="0.35278" units="cm"/>
      <inkml:brushProperty name="color" value="#38F37B"/>
      <inkml:brushProperty name="tip" value="rectangle"/>
      <inkml:brushProperty name="rasterOp" value="maskPen"/>
    </inkml:brush>
  </inkml:definitions>
  <inkml:trace contextRef="#ctx0" brushRef="#br0">17113 7156,'0'0,"0"0,0 0,0 0,0 0,0 0,0-12,0 0,0 0,0 0,0 12,0-12,0 12,0 0,0 0,0 0,0 0,-12 0,0 0,0 0,-12 0,-24 12,-107 12,35-12,24 0,1 12,-1-12,96-12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1-12T14:44:18.392"/>
    </inkml:context>
    <inkml:brush xml:id="br0">
      <inkml:brushProperty name="width" value="0.08819" units="cm"/>
      <inkml:brushProperty name="height" value="0.35278" units="cm"/>
      <inkml:brushProperty name="color" value="#D0B5D5"/>
      <inkml:brushProperty name="tip" value="rectangle"/>
      <inkml:brushProperty name="rasterOp" value="maskPen"/>
    </inkml:brush>
  </inkml:definitions>
  <inkml:trace contextRef="#ctx0" brushRef="#br0">13764 5640,'0'0,"0"0,0 0,0 0,0 0,-12 0,0 0,0 0,-11 0,-1 0,0 0,0 0,-12 0,-24 0,-36-12,-11 0,11 12,12-12,13 12,-25 0,-12 0,1 0,11 0,36 0,0 0,1 0,-13 0,0 0,-23 0,11 0,12 0,12 0,0-12,13 12,11 0,-12 0,12 0,0 0,12 0,12 0,0 0,0 0,12 0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1-12T14:59:01.258"/>
    </inkml:context>
    <inkml:brush xml:id="br0">
      <inkml:brushProperty name="width" value="0.08819" units="cm"/>
      <inkml:brushProperty name="height" value="0.35278" units="cm"/>
      <inkml:brushProperty name="color" value="#38F37B"/>
      <inkml:brushProperty name="tip" value="rectangle"/>
      <inkml:brushProperty name="rasterOp" value="maskPen"/>
    </inkml:brush>
  </inkml:definitions>
  <inkml:trace contextRef="#ctx0" brushRef="#br0">10595 14023,'0'0,"0"0,0 0,0 0,0 0,0 0,0 0,0 0,-12 0,0 0,0 0,-11 12,-13 0,0-12,0 12,0-12,0 12,12-12,0 0,0 0,0 0,1 0,11 0,0 0,0 0,0 0,-12 0,12 0,-12 0,0 0,-12 0,0 0,0 0,0 0,1 0,-13 0,0 0,0 0,12 0,0 0,-11 0,-1 12,-12 0,12 0,-12 0,12 0,1 0,11 0,-12 0,12 0,0-12,0 0,12 0,0 0,1 0,-1 0,0 0,0 0,-12 0,0 0,0 0,0 0,-12 0,1 0,-1 0,12 0,-12 0,12 0,0 0,0 0,1 0,-1 0,0 0,0 0,-12 0,0 0,-12 0,1 0,-1 0,12 0,12 0,0 0,0 0,12 0,1 0,-13 0,0 0,-24 0,0 0,0 0,13-12,-13 12,12 0,12 0,0-12,0 12,-11 0,11 0,-12 0,-12 0,0 0,-12 0,1 0,23 0,12 0,0-12,0 12,12 0,-12 0,13 0,-13 0,-12 0,0 0,-12 0,0 0,1 0,11 0,0-12,12 12,0 0,0 0,0 0,1 0,-1 0,-12 0,0 0,-12 0,12 0,-11 0,11 0,12 0,0 0,0 0,0 0,0 0,-23 0,-1 0,0 0,0 0,0 0,1 0,11 0,0 0,12 0,0 0,-12 0,1 0,-13 0,0 0,-12 0,12 0,-11 0,11 0,12 0,12 0,0 12,-12-12,-11 0,-13 12,0-12,0 0,1 0,11 0,12 0,0 0,-24 0,1 0,-1 0,-12 0,12 0,1-12,11 0,12 12,0-12,-12 12,1 0,-13-12,12 0,-12 12,13 0,11 0,0 0,12 0,0 0,-36 0,13 0,-1 0,-12 0,0 0,13 0,11 0,0 0,12 0,0 0,12 0,0 0,-12 0,1 12,-13-12,-12 0,12 0,0 12,0-12,1 0,-1 0,12 0,0 0,0 0,0 0,0 12,-11 0,-1 0,12 0,-12 0,12-12,0 0,0 0,12 0,1 0,-1 0,12 0,0 0,0 0,0 0,12 0,-24 0,12 0,0 0,0 0,12 0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1-12T14:59:03.976"/>
    </inkml:context>
    <inkml:brush xml:id="br0">
      <inkml:brushProperty name="width" value="0.08819" units="cm"/>
      <inkml:brushProperty name="height" value="0.35278" units="cm"/>
      <inkml:brushProperty name="color" value="#38F37B"/>
      <inkml:brushProperty name="tip" value="rectangle"/>
      <inkml:brushProperty name="rasterOp" value="maskPen"/>
    </inkml:brush>
  </inkml:definitions>
  <inkml:trace contextRef="#ctx0" brushRef="#br0">12580 14107,'0'0,"0"0,0 0,0 0,0 0,0 0,12 0,12 0,0 0,12 0,0 0,0 0,0 0,0 0,-1 0,1 0,0 0,0 0,12 0,12 0,0 0,-1 0,-11 0,0 0,-12 0,0 0,0 0,-1 0,1 0,0 0,12 0,12 0,-12 0,11 0,-11 0,-12 0,0 0,0 0,0 0,0 0,-12 0,0 0,11 0,1 0,12 0,0 0,0 0,0 0,-13 0,13 0,-12 0,0 0,0-12,0 12,0 0,0 0,-1 0,13 0,0 0,0 0,0 0,12 0,-13 0,13 0,-12 0,0 0,-12 0,0 0,0 0,-1 0,1 0,0 0,0 0,0 12,12-12,12 0,-1 0,-23 0,0 0,0 0,-12 0,0 0,-24 0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1-12T14:59:21.686"/>
    </inkml:context>
    <inkml:brush xml:id="br0">
      <inkml:brushProperty name="width" value="0.08819" units="cm"/>
      <inkml:brushProperty name="height" value="0.35278" units="cm"/>
      <inkml:brushProperty name="color" value="#38F37B"/>
      <inkml:brushProperty name="tip" value="rectangle"/>
      <inkml:brushProperty name="rasterOp" value="maskPen"/>
    </inkml:brush>
  </inkml:definitions>
  <inkml:trace contextRef="#ctx0" brushRef="#br0">4915 14781,'0'0,"0"0,0 0,0 0,0 0,0 0,0 0,0 0,0 0,0 0,0 0,0 0,-12 0,-12 0,-12 0,0 0,0 0,1 0,-1 0,0 0,0 0,12 0,0 0,0 0,0 0,12 0,0 0,-12 0,13 0,-1 0,-12 0,0 0,-12 0,0 0,0 0,0 0,0 0,0 0,1 0,-1 0,0 0,0 0,12 0,-12 0,12 0,0 0,0 0,-11 0,-1 0,0 0,0-12,0 12,-12 0,0 0,12 0,-11 0,11 0,0 0,0 0,12 0,0 0,0 0,0 0,0 0,1 0,-1 0,-12 0,0 0,0 0,0 0,0 0,0 0,0 0,1 0,-1 0,0 0,0 0,0 0,12 0,-12 12,0 0,-23 0,-1-12,0 12,-12-12,1 0,11 0,12 0,12 0,0 0,0 12,-12 0,1 0,-13 0,0-12,0 0,12 0,-11 0,11 12,12-12,0 0,-12 12,0-12,-11 12,-13-12,0 12,12-12,-11 12,23-12,0 0,12 0,0 12,-12-12,0 0,-11 12,-1-12,24 0,-24 0,24 0,-23 0,-37 0,60 0,-12 0,12 0,0-12,1 12,-13-12,0 12,0 0,12 0,0 0,12 0,-12-12,1 12,11 0,12 0,12 0,0 0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1-12T14:59:25.002"/>
    </inkml:context>
    <inkml:brush xml:id="br0">
      <inkml:brushProperty name="width" value="0.08819" units="cm"/>
      <inkml:brushProperty name="height" value="0.35278" units="cm"/>
      <inkml:brushProperty name="color" value="#38F37B"/>
      <inkml:brushProperty name="tip" value="rectangle"/>
      <inkml:brushProperty name="rasterOp" value="maskPen"/>
    </inkml:brush>
  </inkml:definitions>
  <inkml:trace contextRef="#ctx0" brushRef="#br0">10583 14769,'0'0,"0"0,0 0,0 0,0 0,-12 0,0 0,0 0,-11 0,-1 12,-12 0,0 0,-12-12,0 0,12 12,0-12,1 0,-1 0,0 0,0 12,-12-12,-12 0,1 0,-1 0,12 0,0 0,12 0,0 0,0 0,13 0,-1 0,-12 0,0 0,0 0,0 0,0 0,0 0,0 0,1-12,-1 0,-12 0,12 12,0 0,0 0,0 0,12 0,1 0,-1 0,-12 0,0 0,-12 0,-12 0,0 0,1 0,11 0,0 0,12 0,0 0,-12 0,13 0,-13 0,-12 12,-12-12,12 0,-11 0,11 0,0 0,12 0,12 0,0 0,1 0,-13 0,-12 0,-12 0,0 0,13 0,-1 0,12 0,0 0,0 0,12 0,-11 0,-13 0,-12 0,0 0,1 0,-1 0,24 0,0 0,12 0,-12 0,1 0,-13 0,0-12,-12 12,1-12,11 12,0-12,12 12,0 0,0 0,1 0,-13 0,0 0,-12 0,12 0,1 0,11 0,12 0,0 0,0 0,12 0,0 0,-11 0,-1 0,0 0,0 0,12 0,0 0,12 0,0 0,0 0,0 0,0 0,0 0,0 0,12 0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1-12T14:59:36.207"/>
    </inkml:context>
    <inkml:brush xml:id="br0">
      <inkml:brushProperty name="width" value="0.08819" units="cm"/>
      <inkml:brushProperty name="height" value="0.35278" units="cm"/>
      <inkml:brushProperty name="color" value="#00A5AB"/>
      <inkml:brushProperty name="tip" value="rectangle"/>
      <inkml:brushProperty name="rasterOp" value="maskPen"/>
    </inkml:brush>
  </inkml:definitions>
  <inkml:trace contextRef="#ctx0" brushRef="#br0">17184 10944,'0'0,"0"0,-11 0,11 0,0 0,-12 0,0 0,12 0,-12 0,0 0,0 0,0 0,0 12,-12-12,0 0,-24 12,-71 0,23 0,24 0,0 0,13-12,-13-12,72 12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1-12T14:59:40.685"/>
    </inkml:context>
    <inkml:brush xml:id="br0">
      <inkml:brushProperty name="width" value="0.08819" units="cm"/>
      <inkml:brushProperty name="height" value="0.35278" units="cm"/>
      <inkml:brushProperty name="color" value="#00A5AB"/>
      <inkml:brushProperty name="tip" value="rectangle"/>
      <inkml:brushProperty name="rasterOp" value="maskPen"/>
    </inkml:brush>
  </inkml:definitions>
  <inkml:trace contextRef="#ctx0" brushRef="#br0">3875 16200,'0'0,"0"0,0 0,0 0,0 0,0 0,0 0,0 0,0 0,0 0,0 0,0 0,0 0,0 0,-12 0,0 0,-12 0,-12 0,0 0,-12 0,-12 0,13 0,-1 12,0-12,12 0,0 0,0 0,12 0,-12 0,-11 0,-13 0,0 0,0 0,0 0,13 0,-1 12,12-12,0 0,0 0,-12 0,0 0,-11 0,-1 0,0 0,-12-12,13 12,-1 0,24 0,0 0,0 0,0 0,-12 0,1 0,-13 0,0 0,0 0,0 0,1 0,11 0,12 0,-12 0,0 12,-12-12,-11 0,-1 0,0 0,0 0,13 0,23 12,-12 0,12-12,24 0,-24 0,12 0,24 0,-24 0,12 0,12 0,-23 0,23 0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1-12T14:59:52.194"/>
    </inkml:context>
    <inkml:brush xml:id="br0">
      <inkml:brushProperty name="width" value="0.08819" units="cm"/>
      <inkml:brushProperty name="height" value="0.35278" units="cm"/>
      <inkml:brushProperty name="color" value="#00A5AB"/>
      <inkml:brushProperty name="tip" value="rectangle"/>
      <inkml:brushProperty name="rasterOp" value="maskPen"/>
    </inkml:brush>
  </inkml:definitions>
  <inkml:trace contextRef="#ctx0" brushRef="#br0">5824 16969,'0'0,"0"0,0 0,12 0,0 0,0 0,0 0,12 0,-1 0,1 0,0 0,0 0,0 0,12 0,12 0,12 0,-1 0,1 0,0 0,0 12,-12-12,0 0,-13 12,1 0,0 1,24-13,0 0,11 0,1 0,0 0,-12 0,-12 0,-1 0,1 0,0 0,0 0,0 0,0 0,-1 12,1-12,0 0,0 0,-12 0,0 0,0 0,-13 0,1 0,0 0,0 0,12 0,0 12,0-12,24 0,-1 0,1 0,0 0,-12 0,0 0,-12 0,-1 0,1 0,0 0,0 0,0 0,0 0,12 0,11 0,1 0,-12 0,0 0,0 0,-12 0,0 0,-1 0,1 0,12 0,12 0,0 0,-1 0,1 0,0 0,0 0,-12 0,-12-12,-1 12,1-12,12 12,0-13,0 13,0-12,11 0,-23 12,12 0,0-12,-12 0,0 0,0 12,-12 0,-1 0,1 0,0 0,12 0,0 0,0 0,12 0,0 0,-1 0,1 0,0-12,0 12,-12 0,0 0,0 0,-1 0,1 0,0-12,0 0,12 12,0-12,0 0,11 0,-11 12,0 0,-12 0,0 0,0 0,0 0,-13 0,1 0,0 0,0 0,12 0,0 0,0 0,0 0,0 0,-1 0,1 0,0 0,0 0,0 0,0 0,0 0,-12 0,0 0,-1 0,1 0,12 0,0 0,0 0,0 0,0 0,12 0,-1 0,13 0,-12 0,-12 0,0 0,0 0,-12 0,11-12,1 0,12 12,0-12,12 12,-12 0,11 0,-11 0,12 0,-12 0,-12 0,12 0,-1-12,13 12,0-12,0 12,0 0,11 0,-11 0,-12 0,0 0,-12 0,12 0,11 0,13 0,0 0,0 0,-1 0,1 0,-12 0,0 0,-1 0,1 0,0 0,12 0,0 0,-1 0,-11 12,-12 0,0-12,12 12,11 0,25 0,-12 0,-13-12,1 0,-12 12,12-12,-12 12,11 0,-11 0,0 0,0-12,11 0,-11 0,-12 0,-12 0,0 0,0 0,-12 0,11 0,1 0,48 0,-24 12,-12-12,-1 0,-11 0,0 0,-12 0,0 0,-12 0,-12 0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1-12T14:59:53.637"/>
    </inkml:context>
    <inkml:brush xml:id="br0">
      <inkml:brushProperty name="width" value="0.08819" units="cm"/>
      <inkml:brushProperty name="height" value="0.35278" units="cm"/>
      <inkml:brushProperty name="color" value="#00A5AB"/>
      <inkml:brushProperty name="tip" value="rectangle"/>
      <inkml:brushProperty name="rasterOp" value="maskPen"/>
    </inkml:brush>
  </inkml:definitions>
  <inkml:trace contextRef="#ctx0" brushRef="#br0">4353 17438,'0'0,"0"0,0 0,0 0,0 0,0 0,0 0,0 0,-12 0,0 0,-24 0,0 0,-12 0,1 0,-1 0,0 0,0 0,-12 12,-11 0,-1 1,0-1,0 0,1 0,11-12,0 0,12 0,12 0,-12 0,-11 12,-13-12,0 0,0 0,1 0,23 0,0 0,-12 0,0 12,1-12,-13 0,0 0,0 0,1 0,11 0,12 0,12 0,0 0,-12 0,1 0,-13 0,-12 0,12 0,0-12,1 12,11 0,0 0,0 0,-12-12,-11 12,-1 0,0 0,-12 0,25-12,11 0,0 0,12 12,0 0,12 0,0 0,12 0,-24 0,36 0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1-12T14:59:54.983"/>
    </inkml:context>
    <inkml:brush xml:id="br0">
      <inkml:brushProperty name="width" value="0.08819" units="cm"/>
      <inkml:brushProperty name="height" value="0.35278" units="cm"/>
      <inkml:brushProperty name="color" value="#00A5AB"/>
      <inkml:brushProperty name="tip" value="rectangle"/>
      <inkml:brushProperty name="rasterOp" value="maskPen"/>
    </inkml:brush>
  </inkml:definitions>
  <inkml:trace contextRef="#ctx0" brushRef="#br0">1124 17414,'0'0,"0"0,0 0,0 0,0 0,-24 0,12 0,0 0,0 12,-12-12,-11 12,-25 0,-12 0,12 1,-24-13,-23 12,23 0,36-12,0 12,13-12,-25 0,-36 0,24 0,48 0,24 0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11-14T08:00:46.159"/>
    </inkml:context>
    <inkml:brush xml:id="br0">
      <inkml:brushProperty name="width" value="0.08819" units="cm"/>
      <inkml:brushProperty name="height" value="0.35278" units="cm"/>
      <inkml:brushProperty name="color" value="#F5B6A7"/>
      <inkml:brushProperty name="tip" value="rectangle"/>
      <inkml:brushProperty name="rasterOp" value="maskPen"/>
    </inkml:brush>
  </inkml:definitions>
  <inkml:trace contextRef="#ctx0" brushRef="#br0">3037 3885 0,'0'0'0,"0"0"15,0 0-15,0 0 16,0 0 0,0 0-16,0 0 15,-47 0-15,47 0 16,-48 0-1,12 12-15,0-12 16,0 0-16,-12 0 16,1 0-1,-1 0-15,0 0 16,0 0 0,0 0-16,0 0 15,1 0 1,-1 0-16,0 0 15,0 0-15,0 0 16,-12 0 0,13 0-16,-13 0 15,0 0 1,0 0-16,0 0 16,13 0-16,-1 0 15,0 0 1,0 0-16,-12-12 15,0 12 1,1 0-16,-1 0 16,12 0-16,0 0 15,0 0 1,1 0-16,-1 0 16,0 0-1,12 0-15,-24 0 16,0 0-16,1 0 15,-1 0 1,12 12-16,-12-12 16,0 0-1,-11 12-15,11 0 16,60-12-16,0 0 16,0 0-1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1-12T14:44:22.658"/>
    </inkml:context>
    <inkml:brush xml:id="br0">
      <inkml:brushProperty name="width" value="0.08819" units="cm"/>
      <inkml:brushProperty name="height" value="0.35278" units="cm"/>
      <inkml:brushProperty name="color" value="#D0B5D5"/>
      <inkml:brushProperty name="tip" value="rectangle"/>
      <inkml:brushProperty name="rasterOp" value="maskPen"/>
    </inkml:brush>
  </inkml:definitions>
  <inkml:trace contextRef="#ctx0" brushRef="#br0">22685 4955,'0'0,"0"0,0 0,0 0,-12 0,0 0,1 0,-1 12,-12 0,-12 0,-12 0,-12 0,-12-12,13 0,-1 0,0 0,12 0,-24 0,-11 0,-13 0,12-12,13 12,-1 0,12 0,0 0,-35 0,-1 0,0-12,1 0,23 12,0 0,-24 0,1 0,-1 0,0 0,25 0,11 0,-12 0,-24-12,1 0,-13 12,12 0,25 0,-1 0,0 0,-23-12,-1 12,0 0,24 0,1 0,11 0,-12 0,-12 0,-11-12,-1 12,24 0,1 0,11 0,-12 0,0 0,-11 0,11-12,-12 12,12-12,25 12,-1 0,0-12,-12 12,0 0,-11 0,-1 0,12 0,0 0,12 0,1 0,11 0,0 0,0 0,12 0,-12 0,0 0,0 0,1 0,-1 0,0 0,0 0,0 0,0 0,12 0,12 0,0 0,0 0,0 0,-23 0,35 0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11-14T08:00:49.056"/>
    </inkml:context>
    <inkml:brush xml:id="br0">
      <inkml:brushProperty name="width" value="0.08819" units="cm"/>
      <inkml:brushProperty name="height" value="0.35278" units="cm"/>
      <inkml:brushProperty name="color" value="#F5B6A7"/>
      <inkml:brushProperty name="tip" value="rectangle"/>
      <inkml:brushProperty name="rasterOp" value="maskPen"/>
    </inkml:brush>
  </inkml:definitions>
  <inkml:trace contextRef="#ctx0" brushRef="#br0">16706 3163 0,'0'0'0,"0"0"16,0 0-1,0 0-15,0 0 16,0 0-16,0 0 15,0 0 1,0 0-16,0 0 16,0 0-1,0 0-15,0 0 16,0 0 0,0 0-16,-36 0 15,36 0-15,-48 0 16,13 12-1,-1 0-15,0 0 16,-36 0-16,0 0 16,1-12-1,11 0-15,0 0 16,0 0 0,12 12-16,0-12 15,1 0 1,-13 12-16,12-12 15,-12 12-15,-12-12 16,1 0 0,-1 0-16,12 0 15,0 0-15,1 0 16,-1 0 0,0 0-16,0 0 15,0 0 1,1 0-16,11 0 15,0 0-15,0 0 16,0 0 0,0 0-16,1 0 15,-13 0 1,0 0-16,0 0 16,-12 0-1,1 0-15,-1-12 16,12 12-16,-12 0 15,-11 0 1,11 0-16,-12 0 16,13 0-16,-1 0 15,0 0 1,0-12-16,-11 12 16,-1 0-1,0 0-15,0 0 16,1-12-1,-1 12-15,0 0 16,1 0-16,-1 0 16,0 0-1,12 0-15,13 0 16,-1 0 0,12 0-16,0 0 15,0 0-15,0 0 16,-11-12-1,-1 12-15,0 0 16,0 0 0,1 0-16,-1 0 15,0 0-15,0 0 16,-12 0 0,1-12-16,-1 12 15,0 0 1,0 0-16,13 0 15,-1 0-15,0 0 16,0 0 0,0 0-16,-11 0 15,-1 0 1,0 0-16,0 0 16,1 0-1,-1 0-15,0 0 16,0 0-16,1 0 15,-1 0 1,12 0-16,-12 0 16,13 0-1,-1 0-15,12 0 16,0 0-16,0 0 16,0 0-1,1 0-15,-1 0 16,0 0-1,0 0-15,-12 0 16,12 0-16,1 0 16,-1 0-1,-12 0-15,12 0 16,-12 0 0,1 0-16,-1 0 15,12 0-15,-12 0 16,12 0-1,1 0-15,-1 0 16,0 0 0,0 0-16,0 0 15,0 0-15,1 0 16,-1 0 0,-12 0-16,0 0 15,12 0 1,0 0-16,1 0 15,-1 0-15,0 0 16,0 0 0,0 0-16,0 0 15,1 0 1,11 0-16,0 0 16,0 0-16,36 0 15,-48 0 1,48 0-16,-48 0 15,48 0 1,-36 0-16,36 0 16,0 0-16,-35 0 15,35 0 1,0 0-16,-36 0 16,36 0-1,0 0-15,0 0 16,0 0-16,0 0 15,0 0 1,0 0-16,0 0 16,0 0-1,0 0-15,0 0 16,0 0 0,0 0-16,0 0 15,0 0-15,0 0 16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11-14T08:01:14.455"/>
    </inkml:context>
    <inkml:brush xml:id="br0">
      <inkml:brushProperty name="width" value="0.08819" units="cm"/>
      <inkml:brushProperty name="height" value="0.35278" units="cm"/>
      <inkml:brushProperty name="color" value="#B88FC0"/>
      <inkml:brushProperty name="tip" value="rectangle"/>
      <inkml:brushProperty name="rasterOp" value="maskPen"/>
    </inkml:brush>
  </inkml:definitions>
  <inkml:trace contextRef="#ctx0" brushRef="#br0">17041 4041 0,'0'0'0,"0"0"16,0 0-16,0 0 16,0 0-16,0 0 15,0 0 1,0 0-16,0 0 15,0 0 1,0 0-16,36 0 16,-36 0-1,36 0-15,-36 0 16,48 0-16,-13 12 16,1 0-1,0 0-15,12 0 16,12 0-1,12 0-15,-72-12 16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11-14T08:01:18.291"/>
    </inkml:context>
    <inkml:brush xml:id="br0">
      <inkml:brushProperty name="width" value="0.08819" units="cm"/>
      <inkml:brushProperty name="height" value="0.35278" units="cm"/>
      <inkml:brushProperty name="color" value="#B88FC0"/>
      <inkml:brushProperty name="tip" value="rectangle"/>
      <inkml:brushProperty name="rasterOp" value="maskPen"/>
    </inkml:brush>
  </inkml:definitions>
  <inkml:trace contextRef="#ctx0" brushRef="#br0">10990 3861 0,'0'0'0,"0"0"15,0 0-15,0 0 16,0 0 0,0 0-16,0 0 15,0 0-15,0 0 16,0 0 0,0 0-16,0 0 15,0 0 1,0 0-16,0 0 15,-36 0 1,36 0-16,0 0 16,-48 0-16,48 0 15,-48 0 1,48 0-16,-59 0 16,23 0-16,0 0 15,0 0 1,0 0-1,0 0-15,0 0 16,0 0-16,1 0 16,-1 0-1,36 0-15,-48 0 16,48 0-16,-48 0 16,48 0-1,-48 0-15,48 0 16,-60 0-1,25 0-15,-1 0 16,36 0-16,-60 0 16,24 0-1,0 0-15,0 0 16,0 0-16,0 0 16,1 0-1,-13 0-15,0 0 16,0 0-1,0 0-15,0 0 16,1 0 0,-1 0-16,0 0 15,0 0-15,0 0 16,0 0 0,1 0-16,-1 0 15,12 0 1,-12 0-16,0 0 15,0 0-15,1 0 16,-1 0 0,-12 0-16,0 0 15,0 0 1,1 0-16,-1 0 16,-12 12-16,0-12 15,1 12 1,-1-12-16,0 0 15,0 0 1,12 0-16,1 0 16,-1 0-16,0 0 15,0 0 1,-11 0-16,-1 0 16,-12 0-1,12 0-15,1 0 16,-1 0-16,0 0 15,0 0 1,-11 0-16,11 0 16,0 0-1,12 0-15,1 0 16,11 0-16,0 0 16,0 0-1,0 0-15,0 0 16,-11 0-1,-1 0-15,0 0 16,0 0 0,0 0-16,13 0 15,-1 0-15,0 0 16,0 0 0,0 0-16,12 0 15,0 0 1,1 0-16,-1 0 15,36 0-15,-48 0 16,48 0 0,-36 0-16,36 0 15,0 0 1,-36 0-16,36 0 16,0 0-16,0 0 15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11-14T08:01:22.033"/>
    </inkml:context>
    <inkml:brush xml:id="br0">
      <inkml:brushProperty name="width" value="0.08819" units="cm"/>
      <inkml:brushProperty name="height" value="0.35278" units="cm"/>
      <inkml:brushProperty name="color" value="#F5B6A7"/>
      <inkml:brushProperty name="tip" value="rectangle"/>
      <inkml:brushProperty name="rasterOp" value="maskPen"/>
    </inkml:brush>
  </inkml:definitions>
  <inkml:trace contextRef="#ctx0" brushRef="#br0">17005 2550 0,'0'0'0,"0"0"15,0 0 1,0 0-16,0 0 16,0 0-16,0 0 15,0 0 1,0 0-16,48 0 15,-12 0 1,12 0-16,11 0 16,1 0-16,0 0 15,0 0 1,12 12-16,-1 0 16,-71-12-1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11-14T08:01:26.629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17017 5532 0,'0'0'0,"0"0"16,0 0-1,0 0-15,0 0 16,0 0-1,36 0-15,0 12 16,12 0-16,11 0 16,25 0-1,-84-12-15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11-14T08:02:11.684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14338 6723 0,'0'0'0,"0"0"0,0 0 16,0 0-16,0 0 16,0 0-16,0 0 15,0 0 1,0 0-16,0 0 16,0 0-1,0 0-15,-36 0 16,36 0-1,-35 0-15,35 0 16,-48 0-16,48 0 16,-48 0-1,48 0-15,-60 0 16,24 0 0,0 0-16,0 0 15,1 0-15,-1 0 16,0 0-1,0 0-15,0 0 16,0 0 0,0 0-16,36 0 15,-59 0 1,23 0-16,0 0 16,0 0-16,0 0 15,0 0 1,0 0-16,0 0 15,-11 0 1,-1 0-16,0 0 16,12 0-16,-12-12 15,12 12 1,0 0-16,1 0 16,-1 0-1,0 0-15,-12 0 16,0-12-16,0 12 15,1 0 1,-1 0-16,12-12 16,0 12-16,0 0 15,-12 0 1,0 0-16,1-12 16,-13 12-1,0 0-15,-12 0 16,0 0-16,1 0 15,-1 0 1,12 0-16,-12 0 16,13 0-1,-13 0-15,0 0 16,0 0 0,13 0-16,11 0 15,-12 0-15,0 0 16,0-12-1,-11 12-15,-13 0 16,0 0 0,0 0-16,1 0 15,-1 0-15,0 0 16,1 0 0,-13 0-16,12 0 15,1 0 1,-1 0-16,12 0 15,0 0-15,1 0 16,-1 0 0,0 0-16,0 0 15,1 0 1,-1 0-16,12 0 16,-12 12-16,12-12 15,1 0 1,-13 12-16,12 0 15,0-12 1,1 0-16,-1 0 16,12 0-16,0 12 15,-12-12 1,1 0-16,-1 0 16,-12 0-1,12 12-15,-12-12 16,13 0-16,-1 0 15,0 0 1,0 0-16,0 0 16,-11 0-1,-1 0-15,12 0 16,0 0 0,1 0-16,11 0 15,0 0-15,0 0 16,-12 0-1,0 0-15,-11 0 16,-1 0 0,0 0-16,0 0 15,1 0-15,-1 0 16,12 0 0,-12 0-16,1 0 15,-1 0-15,12 0 16,0 12-1,13-12-15,-1 0 16,0 0 0,0 0-16,0 0 15,-12 0 1,1 0-16,-1 0 16,0 12-16,0-12 15,-12 0 1,13 12-16,-1-12 15,0 12 1,0-12-16,-11 12 16,11-12-16,0 0 15,0 0 1,12 0-16,0 0 16,1 0-1,-1 12-15,12-12 16,0 0-16,0 12 15,0-12 1,0 0-16,1 0 16,-1 0-1,0 0-15,0 0 16,0 0-16,0 0 16,0 0-1,0 0-15,1 0 16,-1 0-1,0 0-15,0 0 16,0 0-16,-12 0 16,0 0-1,13 0-15,-13 0 16,12 0 0,0 0-16,0 0 15,0 0-15,0 0 16,0 0-1,1 0-15,35 0 16,-48 0 0,48 0-16,-36 0 15,36 0 1,0 0-16,-36 0 16,36 0-16,0 0 15,-36 0 1,36 0-16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11-14T08:02:12.947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14673 6663 0,'0'0'16,"0"0"0,0 0-16,0 0 15,0 0-15,0 0 16,0 0 0,0 0-16,0 0 15,36 0 1,-36 0-16,48 0 15,-48 0-15,60 0 16,-24 0 0,-1 0-16,1 0 15,12 0 1,0 0-16,0 0 16,12 0-16,-1 0 15,13 0 1,-12 0-16,-60 0 15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11-14T08:02:22.278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4894 7557 0,'0'0'0,"0"0"16,0 0 0,0 0-16,0 0 15,0 0-15,0 0 16,0 0-1,0 0-15,0 0 16,0 0-16,0 0 16,0 0-1,0 0-15,-39 0 16,39 0 0,0 0-16,-39 0 15,39 0 1,-52 0-16,52 0 15,-65 0-15,26 0 16,0 0 0,0 0-16,-13 0 15,1 0 1,12 0-16,0 0 16,-13 0-16,0 0 15,0 0 1,0 0-16,0 0 15,-13 0-15,0 0 16,13 0 0,0 0-16,0 0 15,0 0 1,0 0-16,0 0 16,0 0-1,0 0-15,0 0 16,1 0-16,-1 0 15,-13-31 1,0 31-16,0 0 16,0 0-1,0 0-15,0 0 16,0-31-16,0 31 16,0 0-1,0 0-15,0 0 16,0-32-1,0 32-15,14 0 16,-1 0-16,-13 0 16,0 0-1,0 0-15,-13 0 16,0 0 0,13 0-16,0-31 15,0 31-15,0 0 16,0 0-1,0 0-15,0 0 16,13 0 0,-25 0-16,12 0 15,0 0-15,13 0 16,-13 0 0,13 0-16,0 0 15,0 0 1,0 0-16,0 0 15,0 0 1,0 0-16,26 0 16,-13 0-16,-13 0 15,52 0 1,-52 0-16,52 0 16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11-14T08:02:25.763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11612 7517 0,'0'0'0,"0"0"16,0 0 0,0 0-16,0 0 15,0 0-15,0 0 16,0 0-1,0 0-15,0 0 16,0 0 0,0 0-16,0 0 15,0 0 1,-36 0-16,36 0 16,-48 0-16,48 0 15,-48 0 1,12 0-16,0 0 15,-11 0 1,-13 0-16,0 0 16,0 0-16,-11 0 15,11 0 1,0 0-16,0 0 16,0 0-1,1 0-15,-1 0 16,0 0-16,-12 0 15,0 0 1,13 0-16,-1 0 16,0 0-1,0 0-15,0-12 16,-11 12-16,-1 0 16,0 0-1,0 0-15,13-12 16,-1 12-1,-12 0-15,12 0 16,-11 0-16,-1-13 16,0 13-1,12 0-15,1 0 16,-1 0 0,0 0-16,0 0 15,0 0-15,-11 0 16,-13 0-1,12 0-15,0 0 16,1 0 0,-1 0-16,-12 0 15,0 0-15,-11 0 16,11 0 0,0 0-16,13 0 15,-1 0 1,0 0-16,0 0 15,-11 13-15,-1-13 16,12 0 0,0 0-16,1 0 15,-1 0 1,0 0-16,0 12 16,1-12-1,-1 0-15,0 0 16,12 0-16,1 0 15,-1 0 1,12 0-16,-12 0 16,0-12-16,1 12 15,-1-13 1,0 1-16,0 12 16,0 0-1,1 0-15,-1-12 16,12 12-1,-12-12-15,12 12 16,1 0-16,-1 0 16,0 0-1,12 0-15,0 0 16,0 0 0,36 0-16,-60 0 15,60 0-15,-47 0 16,47 0-1,-36 0-15,36 0 16,0 0 0,-36 0-16,36 0 15,0 0-15,-36 0 16,36 0 0,0 0-16,-36 0 15,36 0 1,0 0-16,-36 0 15,36 0 1,0 0-16,0 0 16,0 0-16,0 0 15,0 0 1,0 0-16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11-14T08:02:31.246"/>
    </inkml:context>
    <inkml:brush xml:id="br0">
      <inkml:brushProperty name="width" value="0.08819" units="cm"/>
      <inkml:brushProperty name="height" value="0.35278" units="cm"/>
      <inkml:brushProperty name="color" value="#7BF7A7"/>
      <inkml:brushProperty name="tip" value="rectangle"/>
      <inkml:brushProperty name="rasterOp" value="maskPen"/>
    </inkml:brush>
  </inkml:definitions>
  <inkml:trace contextRef="#ctx0" brushRef="#br0">17483 7048 0,'0'0'16,"0"0"-16,0 0 16,0 0-16,0 0 15,0 0 1,0 0-16,0 0 15,-59 12 1,11 0-16,-12 0 16,0 0-16,60-12 15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1-12T14:44:28.642"/>
    </inkml:context>
    <inkml:brush xml:id="br0">
      <inkml:brushProperty name="width" value="0.08819" units="cm"/>
      <inkml:brushProperty name="height" value="0.35278" units="cm"/>
      <inkml:brushProperty name="color" value="#D0B5D5"/>
      <inkml:brushProperty name="tip" value="rectangle"/>
      <inkml:brushProperty name="rasterOp" value="maskPen"/>
    </inkml:brush>
  </inkml:definitions>
  <inkml:trace contextRef="#ctx0" brushRef="#br0">23630 5628,'0'0,"0"0,0 0,0 0,0 0,0 0,0 0,0 0,0 0,0 0,0 0,-12 0,0 12,-12 0,-12 0,1-12,-13 0,0 13,0-13,12 0,-12 0,1 12,-13-12,-12 0,0 0,0 0,1 0,11 0,12 0,0 0,0 0,-11 0,-13-12,0 12,0 0,1 0,11 0,12 0,0 0,-12 0,1 0,-13 0,0 0,0 0,1 0,11 0,12 0,0-13,-24 13,1 0,-1 0,0 0,0 0,1 0,11 0,12 0,12 0,-12 0,-12 0,1 0,-1 0,0 0,0-12,12 12,1 0,11 0,0 0,0 0,0 0,0-12,-24 12,1 0,-13 0,12 0,-12 0,13 0,11 0,0 0,0 0,-12 0,-11 0,-1 0,0 0,0 0,12 0,1 0,11 0,12 0,-24 0,-12 0,1 0,-1 0,0 0,0 0,13 0,-1 0,12 0,-12 0,0 0,-11 0,11 0,-12 0,12 0,12 0,1 0,11 0,0 0,0 0,0 0,-12 0,0 0,1 0,-1 0,12 0,-12 0,12 0,0 0,0 0,1 0,11 0,0 0,0 0,0 0,0 0,0 0,0 0,-12 0,0 0,1 0,-1 0,0 0,0 0,0 12,0-12,0 0,0 0,1 0,-1 0,12 0,0 0,0 0,0 0,0 0,0 0,-12 0,-47 0,23 0,0 0,12 0,0 0,12 0,1 0,-1 0,0 0,0 0,0 0,0 0,0 0,-83 0,35 0,12 0,12 0,13 0,11 0,0 0,-12 0,-12 0,0 0,1 0,-1 0,12 0,0 0,0 0,13 0,-1 0,12 0,0 0,0 0,0 0,0 0,0 0,0 0,12 0,0 0,0 0,0 0,0 0,0 0,1 0,-1 0,12 0,0 0,0 0,0 0,0 0,0 0,-12 0,12 0,0 0,0 0,0 0,-12 0,12 0,-12 0,0 0,0 0,0 0,0 0,0 0,0 0,0 0,0 0,0 0,-12 0,0 0,0 0,0 0,0 0,13 0,-1 0,0 0,-12 0,12 0,0 0,0 0,0 0,0 0,0 0,0 0,12 0,-12 0,12 0,0 0,-12 0,12 0,-12 0,12 0,-12 0,12 0,-12 0,12 0,0 0,-12 0,12 0,-12 0,0 0,0 0,12 0,-12 0,12 0,0 0,0 0,-12 0,12 0,-12 0,12 0,0 0,-12 0,12 0,0 0,-11 0,-1 0,12 0,0 0,0 0,-12 0,12 0,0 0,0 0,0 0,0 0,0 0,0 0,0 0,-12 0,12 0,0 0,0 0,0 0,-12 0,12 0,-12 0,12 0,0 0,0 0,0 0,0 0,0 0,0 0,0 0,-12-12,12 12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11-14T08:02:50.780"/>
    </inkml:context>
    <inkml:brush xml:id="br0">
      <inkml:brushProperty name="width" value="0.08819" units="cm"/>
      <inkml:brushProperty name="height" value="0.35278" units="cm"/>
      <inkml:brushProperty name="color" value="#7BF7A7"/>
      <inkml:brushProperty name="tip" value="rectangle"/>
      <inkml:brushProperty name="rasterOp" value="maskPen"/>
    </inkml:brush>
  </inkml:definitions>
  <inkml:trace contextRef="#ctx0" brushRef="#br0">13681 8106 0,'0'0'15,"0"0"-15,0 0 16,0 0-1,0 0-15,0 0 16,0 0 0,0 0-16,0 0 15,0 0-15,0 0 16,0 0 0,0 0-16,0 0 15,0 0 1,0 0-16,0 0 15,0 0-15,0 0 16,0 0 0,0 0-16,0 0 15,0 0 1,-36 0-16,36 0 16,0 0-16,-36 0 15,36 0 1,-48 0-16,48 0 15,-48 0 1,12 0-16,0 0 16,1 0-1,-1 0-15,0 0 16,0 0-16,0 0 16,0 0-1,0 0-15,0 0 16,1 0-1,-1 0-15,0 0 16,0 0-16,-12 0 16,0 0-1,0 0-15,1 0 16,11 0-16,0 0 16,0 0-1,0 0-15,0 0 16,0 0-1,-12 12-15,1-12 16,-1 0 0,0 0-16,0 12 15,0 0-15,0 0 16,-11-12 0,11 0-16,0 0 15,0 0 1,0 12-16,-11-12 15,-1 0-15,0 12 16,0 0 0,0-12-16,13 12 15,-1-12 1,0 0-16,0 0 16,0 0-16,0 0 15,1 12 1,-1 0-16,-12-12 15,0 0 1,0 0-16,1 0 16,-1 0-16,0 0 15,0 12 1,0-12-16,1 0 16,-1 0-1,0 0-15,12 0 16,-12 12-16,13-12 15,-1 0 1,0 0-16,0 0 16,0 0-1,0 0-15,1 0 16,-1 0-16,-12 0 16,0 0-1,12 0-15,0 0 16,1 0-1,-1 0-15,12 0 16,0 0-16,0 0 16,0 0-1,36 0-15,-48 0 16,48 0 0,-47 0-16,47 0 15,-48 0 1,48 0-16,0 0 15,-36 0-15,36 0 16,0 0 0,-36 0-16,36 0 15,0 0-15,-36 0 16,36 0 0,0 0-16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11-14T08:02:55.757"/>
    </inkml:context>
    <inkml:brush xml:id="br0">
      <inkml:brushProperty name="width" value="0.08819" units="cm"/>
      <inkml:brushProperty name="height" value="0.35278" units="cm"/>
      <inkml:brushProperty name="color" value="#00A5AB"/>
      <inkml:brushProperty name="tip" value="rectangle"/>
      <inkml:brushProperty name="rasterOp" value="maskPen"/>
    </inkml:brush>
  </inkml:definitions>
  <inkml:trace contextRef="#ctx0" brushRef="#br0">17567 8587 0,'0'0'15,"0"0"-15,0 0 16,0 0-16,0 0 16,0 0-1,0 0-15,-36 0 16,0 0-1,-35 0-15,-13 0 16,0 0 0,1 12-16,-1 0 15,-24 0-15,108-12 16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11-14T08:03:07.862"/>
    </inkml:context>
    <inkml:brush xml:id="br0">
      <inkml:brushProperty name="width" value="0.08819" units="cm"/>
      <inkml:brushProperty name="height" value="0.35278" units="cm"/>
      <inkml:brushProperty name="color" value="#00A5AB"/>
      <inkml:brushProperty name="tip" value="rectangle"/>
      <inkml:brushProperty name="rasterOp" value="maskPen"/>
    </inkml:brush>
  </inkml:definitions>
  <inkml:trace contextRef="#ctx0" brushRef="#br0">3492 9573 0,'0'0'0,"0"0"0,0 0 15,0 0-15,0 0 16,0 0 0,0 0-16,0 0 15,0 0-15,0 0 16,0 0-1,0 0-15,0 0 16,0 0-16,0 0 16,0 0-1,0 0-15,0 0 16,0 0 0,0 0-16,-40 0 15,40 0 1,-40 0-16,40 0 15,-52 0-15,12 0 16,1 0 0,-1 0-16,0 0 15,1 0 1,-1 0-16,-13 0 16,1 0-16,-1 0 15,0 0 1,0 0-16,1 0 15,-1 0 1,0 0-16,13 0 16,1 0-16,-1 0 15,1 0 1,-1 0-16,0 0 16,1 0-1,-1 0-15,1 0 16,-14 0-1,13 0-15,-12 0 16,12 0-16,0 0 16,1 0-1,-1 0-15,1 0 16,-1 0 0,1 0-16,-1 0 15,0 0-15,1 0 16,39 0-1,-53 0-15,13 0 16,40 0-16,-66 0 16,27 0-1,39 0-15,-66 0 16,66 0 0,-66 0-16,66 0 15,-53 0 1,53 0-16,-53 0 15,53 0-15,-52 0 16,52 0 0,-53 0-16,53 0 15,-53 0 1,53 0-16,-53 0 16,53 0-16,-53 0 15,53 0 1,-52 0-16,52 0 15,-40 0 1,40 0-16,-26 0 16,26 0-16,0 0 15,-53 0 1,53 0-16,-40 0 16,40 0-1,0 0-15,-39 0 16,39 0-16,0 0 15,-40 0 1,40 0-16,0 0 16,0 0-1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11-14T08:03:12.167"/>
    </inkml:context>
    <inkml:brush xml:id="br0">
      <inkml:brushProperty name="width" value="0.08819" units="cm"/>
      <inkml:brushProperty name="height" value="0.35278" units="cm"/>
      <inkml:brushProperty name="color" value="#00A5AB"/>
      <inkml:brushProperty name="tip" value="rectangle"/>
      <inkml:brushProperty name="rasterOp" value="maskPen"/>
    </inkml:brush>
  </inkml:definitions>
  <inkml:trace contextRef="#ctx0" brushRef="#br0">16048 8888 0,'0'0'0,"0"0"0,0 0 16,0 0-16,0 0 15,0 0 1,0 0-16,0 0 16,0 0-16,0 0 15,0 0 1,0 0-16,0 0 16,0 0-1,0 0-15,36 0 16,-36 0-16,0 0 15,36 0 1,-36 0-16,0 0 16,48 0-1,-48 0-15,48 12 16,-12-12-16,12 0 16,-48 0-1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11-14T08:03:16.993"/>
    </inkml:context>
    <inkml:brush xml:id="br0">
      <inkml:brushProperty name="width" value="0.08819" units="cm"/>
      <inkml:brushProperty name="height" value="0.35278" units="cm"/>
      <inkml:brushProperty name="color" value="#C4A6A6"/>
      <inkml:brushProperty name="tip" value="rectangle"/>
      <inkml:brushProperty name="rasterOp" value="maskPen"/>
    </inkml:brush>
  </inkml:definitions>
  <inkml:trace contextRef="#ctx0" brushRef="#br0">17699 10066 0,'0'0'16,"0"0"-16,0 0 16,0 0-1,0 0-15,0 0 16,0 0-16,0 0 15,0 0 1,0 0-16,0 0 16,0 0-1,-36 0-15,36 0 16,-60 0-16,24 0 16,-12 0-1,0 0-15,-11 12 16,-1 0-1,0 0-15,0 0 16,1 0-16,-1-12 16,60 0-1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11-14T08:03:36.032"/>
    </inkml:context>
    <inkml:brush xml:id="br0">
      <inkml:brushProperty name="width" value="0.08819" units="cm"/>
      <inkml:brushProperty name="height" value="0.35278" units="cm"/>
      <inkml:brushProperty name="color" value="#C4A6A6"/>
      <inkml:brushProperty name="tip" value="rectangle"/>
      <inkml:brushProperty name="rasterOp" value="maskPen"/>
    </inkml:brush>
  </inkml:definitions>
  <inkml:trace contextRef="#ctx0" brushRef="#br0">14171 9597 0,'0'0'0,"0"0"15,0 0-15,0 0 16,0 0-1,0 0-15,0 0 16,0 0-16,0 0 16,0 0-1,0 0-15,0 0 16,0 0 0,0 0-16,36 0 15,-36 0 1,0 0-16,36 0 15,-36 0-15,0 0 16,47 0 0,-47 0-16,36 0 15,-36 0-15,48 0 16,-48 0 0,48 0-16,-48 0 15,48 0 1,-48 0-16,48 0 15,-48 0 1,59 0-16,-59 0 16,48 0-16,-12 0 15,0 0 1,-36 0-16,60 0 16,-24 0-16,0 0 15,0 0 1,-1 0-16,-35 0 15,48 0 1,-12 0-16,-36 0 16,60 0-1,-60 0-15,60 0 16,-24 0-16,-36 0 16,59 0-1,-23 0-15,-36 0 16,60 0-1,-24 0-15,0 0 16,-36 0-16,60 0 16,-60 0-1,59 0-15,-59 0 16,48 0 0,-12 0-16,-36 0 15,60 0-15,-24 0 16,-36 0-1,60 0-15,-60 0 16,71-12 0,-35 12-16,0 0 15,0 0-15,0 0 16,-36 0 0,48 0-16,-48 0 15,47 0 1,-47 0-16,48 0 15,-48 0-15,48 0 16,-48 0 0,48 0-16,-48 0 15,48 0 1,-48 0-16,36 0 16,-36 0-16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11-14T08:03:38.096"/>
    </inkml:context>
    <inkml:brush xml:id="br0">
      <inkml:brushProperty name="width" value="0.08819" units="cm"/>
      <inkml:brushProperty name="height" value="0.35278" units="cm"/>
      <inkml:brushProperty name="color" value="#C4A6A6"/>
      <inkml:brushProperty name="tip" value="rectangle"/>
      <inkml:brushProperty name="rasterOp" value="maskPen"/>
    </inkml:brush>
  </inkml:definitions>
  <inkml:trace contextRef="#ctx0" brushRef="#br0">4126 10295 0,'0'0'0,"0"0"15,0 0-15,0 0 16,0 0-1,0 0-15,0 0 16,0 0 0,0 0-16,0 0 15,0 0-15,0 0 16,-36 0 0,36 0-16,0 0 15,-48 0 1,48 0-16,-60 0 15,24 0-15,0 0 16,1 0 0,-1 0-16,0 0 15,0 12 1,0-12-16,0 0 16,0 12-1,0 0-15,1 0 16,-1-12-16,0 0 15,36 0 1,-48 0-16,12 0 16,36 0-1,-48 0-15,12 0 16,1 0-16,-1 0 16,0 0-1,0 0-15,0 0 16,0 0-1,0 0-15,0 0 16,1 0-16,-1-12 16,0 0-1,0 12-15,0 0 16,0-12 0,0 0-16,0 12 15,-11 0-15,-1 0 16,0 0-1,0 0-15,0 0 16,0 0 0,13 0-16,-13 0 15,12 0 1,-12 0-16,0 0 16,0 0-16,0 0 15,1 0 1,-1-12-16,0 12 15,12-12 1,-12 12-16,12-12 16,0 0-16,1 0 15,-13 0 1,0 12-16,0 0 16,0 0-1,0 0-15,13 0 16,-25-12-16,12 12 15,12-13 1,-12 1-16,12 12 16,12 0-1,-35 0-15,23 0 16,-12 0-16,0 0 16,12 0-1,-12 0-15,13 0 16,-1 0-1,-12-12-15,0 12 16,12 0-16,12 0 16,-12 0-1,-12 0-15,1 0 16,-13 0 0,60 0-16,-36 0 15,36 0-15,0 0 16,-24 0-1,24 0-15,0 0 16,0 0 0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11-14T08:03:43.832"/>
    </inkml:context>
    <inkml:brush xml:id="br0">
      <inkml:brushProperty name="width" value="0.08819" units="cm"/>
      <inkml:brushProperty name="height" value="0.35278" units="cm"/>
      <inkml:brushProperty name="color" value="#E64823"/>
      <inkml:brushProperty name="tip" value="rectangle"/>
      <inkml:brushProperty name="rasterOp" value="maskPen"/>
    </inkml:brush>
  </inkml:definitions>
  <inkml:trace contextRef="#ctx0" brushRef="#br0">17651 11509 0,'0'0'16,"0"0"-16,0 0 16,0 0-16,0 0 15,0 0 1,0 0-16,0 0 15,0 0 1,0 0-16,0 0 16,0 0-1,-36 0-15,36 0 16,-60 12-16,12-12 16,-23 12-1,-13 0-15,-24 0 16,-47 13-16,11-13 15,144-12 1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11-14T08:04:01.750"/>
    </inkml:context>
    <inkml:brush xml:id="br0">
      <inkml:brushProperty name="width" value="0.08819" units="cm"/>
      <inkml:brushProperty name="height" value="0.35278" units="cm"/>
      <inkml:brushProperty name="color" value="#E64823"/>
      <inkml:brushProperty name="tip" value="rectangle"/>
      <inkml:brushProperty name="rasterOp" value="maskPen"/>
    </inkml:brush>
  </inkml:definitions>
  <inkml:trace contextRef="#ctx0" brushRef="#br0">6864 13277 0,'0'0'0,"0"0"0,0 0 16,0 0-16,0 0 15,0 0 1,0 0-16,0 0 16,36 0-16,-36 0 15,36 0 1,-36 0-16,48 0 16,-48 0-1,48 0-15,-12 0 16,-1 0-16,-35 0 15,60 0 1,-24 0-16,0 0 16,0 0-1,0 0-15,0 0 16,-1 0 0,1 0-16,0 0 15,-36 0-15,60 0 16,-60 0-1,48 0-15,-48 0 16,48 0-16,-48 0 16,36 0-1,-36 0-15,35 0 16,-35 0 0,48 0-16,-48 0 15,48 0-15,-48 0 16,48 0-1,-12 0-15,0 0 16,0 0 0,-1 0-16,1 0 15,0 0-15,0 0 16,0 0 0,0 0-16,0 0 15,0 0 1,-1 0-16,1 0 15,0 0-15,0 0 16,0-12 0,0 12-16,0 0 15,0 0 1,11 0-16,-11 0 16,0 0-1,0 0-15,0 0 16,0 0-16,0 0 15,0 0 1,-1 0-16,1 0 16,0 0-1,12 0-15,0 0 16,0 0-16,-1 0 16,1 0-1,0 0-15,0 0 16,0 0-1,0 0-15,11 0 16,-11 0-16,12 0 16,-12 0-1,0 0-15,0 0 16,-1 0 0,1 0-16,0 0 15,0 0-15,0 0 16,0 0-1,11 0-15,1 0 16,0 0 0,0 0-16,-12 0 15,11 0-15,-11 0 16,12 0 0,-12 0-16,12 0 15,-1 0 1,1 0-16,0 0 15,0 0-15,-12 0 16,-1 0 0,1 0-16,12 0 15,-12 0 1,12 0-16,0 0 16,-1 0-16,13 0 15,0 0 1,0 0-16,-1 0 15,1 0 1,0 0-16,0 0 16,-1 0-1,1 0-15,0 0 16,-12 0-16,-1 0 16,1 0-1,0 0-15,12 0 16,-1 0-1,1 0-15,0 0 16,0 0-16,-12 0 16,-1 0-1,1 0-15,12 0 16,0 0 0,-13-12-16,1 12 15,12 0-15,-12 0 16,12 0-1,-13 0-15,-11 0 16,12-12 0,-12 12-16,12 0 15,-1 0-15,1 0 16,0-12 0,0 12-16,0-12 15,-1 12 1,1 0-16,0 0 15,0-12 1,-1 12-16,13 0 16,-12-12-16,0 12 15,0-12 1,11 12-16,-11-12 16,0 12-16,12 0 15,-13-12 1,13 12-16,-12-12 15,0 0 1,0 12-16,-1 0 16,1 0-1,0 0-15,0 0 16,0 0-16,-13 0 16,1 0-1,12 0-15,-12-12 16,0 12-1,0 0-15,-1 0 16,1-12 0,0 12-16,0 0 15,36 0-15,-13 0 16,-11 0-16,-12 0 16,0 0-1,0 0-15,-1 0 16,-11 0-1,0 0-15,0 0 16,0 0 0,0 0-16,0 0 15,-36 0-15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11-14T08:04:02.946"/>
    </inkml:context>
    <inkml:brush xml:id="br0">
      <inkml:brushProperty name="width" value="0.08819" units="cm"/>
      <inkml:brushProperty name="height" value="0.35278" units="cm"/>
      <inkml:brushProperty name="color" value="#E64823"/>
      <inkml:brushProperty name="tip" value="rectangle"/>
      <inkml:brushProperty name="rasterOp" value="maskPen"/>
    </inkml:brush>
  </inkml:definitions>
  <inkml:trace contextRef="#ctx0" brushRef="#br0">622 13939 0,'0'0'15,"0"0"-15,0 0 16,0 0 0,0 0-16,0 0 15,0 0-15,0 0 16,0 0 0,0 0-16,-17 0 15,17 0 1,-16 16-16,16-16 15,-17 16 1,17-16-16,-27 31 16,11-15-16,-12-16 15,12 0 1,-11 0-16,-12 0 16,18 16-1,-7-16-15,28 0 16,-27 0-16,-77 31 15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9654D0-E8B9-4D1E-9902-8F9B59A6FF1E}" type="datetimeFigureOut">
              <a:rPr lang="en-US" smtClean="0"/>
              <a:t>11/19/2025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EF6280-A9D4-4178-80BA-EBCA127BB4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1415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DA381740-063A-41A4-836D-85D14980EEF0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EF9DF8-704A-44AE-8850-307DDACC93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Autofit/>
          </a:bodyPr>
          <a:lstStyle>
            <a:lvl1pPr algn="l">
              <a:defRPr sz="9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C72E09-06F3-48B9-9B95-DE15EC9801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1CD474-E5E1-4D01-97F6-0C9FC0933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11/19/2025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36BBC7-EB9B-4B36-88E9-DBF65D270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8786C7-DD8D-492F-9A9A-A7B3EBE27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6147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7CF8D-FF51-4FD8-B968-A2C850734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61A953-02EA-491B-A215-AF8420D74D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084D1E-BC98-44E4-8D2C-89CCDC293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11/19/2025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3019EB-9C2B-4833-B72A-147694159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F6E764-5688-45F5-94ED-A7357D2F5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4700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20E3CB6-3025-40BF-A04B-A7B0CB4C01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DD5CB3-8B24-48C7-89D3-8DCAD36A45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0BC931-E2BF-4C1D-91AA-89F82F826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11/19/2025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48A135-AEE9-4483-957E-3D143318D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8DEFD4-A052-46B3-B2AE-F3091D8A2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3759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DA381740-063A-41A4-836D-85D14980EEF0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EF9DF8-704A-44AE-8850-307DDACC93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Autofit/>
          </a:bodyPr>
          <a:lstStyle>
            <a:lvl1pPr algn="l">
              <a:defRPr sz="9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C72E09-06F3-48B9-9B95-DE15EC9801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1CD474-E5E1-4D01-97F6-0C9FC0933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36BBC7-EB9B-4B36-88E9-DBF65D270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8786C7-DD8D-492F-9A9A-A7B3EBE27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9996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D02BC-5A24-47F7-A4DF-B93FBC0C5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E9219E-EE74-4093-94D6-F663E059C5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A61642-BFBA-48AE-A29C-C2AA7386A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D2029B-6646-4DBF-A302-76A513FC6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D4DFD-766F-4E45-A00C-2B5E8CE9A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7" descr="Tag=AccentColor&#10;Flavor=Light&#10;Target=FillAndLine">
            <a:extLst>
              <a:ext uri="{FF2B5EF4-FFF2-40B4-BE49-F238E27FC236}">
                <a16:creationId xmlns:a16="http://schemas.microsoft.com/office/drawing/2014/main" id="{EBDD1931-9E86-4402-9A68-33A2D9EFB198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78535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218C0-6540-400C-BB51-353D5FD5C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rmAutofit/>
          </a:bodyPr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81CD69-43B3-4FF7-AA41-30C36C957E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BF300D-5CBE-47E9-A193-E23C8314D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E7DF3F-C51A-4DB1-9FCE-E3E0D8E92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269CF4-FAAB-44EF-A2A5-8352B4AA3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417A8947-4521-4FE1-8E44-27363435CE1B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7428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DE264-531D-49C1-A8AF-2B4C1D218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B9A1B8-2F1B-46AA-858A-CFFF5AF7CE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29384"/>
            <a:ext cx="5181600" cy="425196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6B9631-18C0-43BD-8AF3-9137D6D4C2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29384"/>
            <a:ext cx="5181600" cy="42519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032FCA-14C6-4497-9C27-3F5806244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1E5057-693B-4E10-958E-0ABE79FEC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0CECB1-0A35-4C10-9D3D-FE4404283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Rectangle 8" descr="Tag=AccentColor&#10;Flavor=Light&#10;Target=FillAndLine">
            <a:extLst>
              <a:ext uri="{FF2B5EF4-FFF2-40B4-BE49-F238E27FC236}">
                <a16:creationId xmlns:a16="http://schemas.microsoft.com/office/drawing/2014/main" id="{2FAAC677-2D37-4F63-9C4B-711A2988EE0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27886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AE282-8875-4F49-AB21-E1C2BCAEA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712EA2-EF8C-4F18-BECF-AD121F7281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38528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7B59D4-E93F-40C1-A1A2-F1867830C6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926080"/>
            <a:ext cx="5157787" cy="326440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810616-1C77-42AE-8449-D0B64E2B84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38528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74E172-AFE8-48E4-BBB0-CA6D4EC112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926080"/>
            <a:ext cx="5183188" cy="32644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9407CC-270D-4C98-B95C-7AE67D2E1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54070D5-9B7B-47FC-9F75-F6AD96074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8EAC17-33BE-4265-8C06-644C2D34F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Rectangle 10" descr="Tag=AccentColor&#10;Flavor=Light&#10;Target=FillAndLine">
            <a:extLst>
              <a:ext uri="{FF2B5EF4-FFF2-40B4-BE49-F238E27FC236}">
                <a16:creationId xmlns:a16="http://schemas.microsoft.com/office/drawing/2014/main" id="{F634C457-AEBF-47D7-9200-BAD05D138B1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62709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E9AC0-40CD-4451-BF00-5E2FC7B74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3704" y="1728216"/>
            <a:ext cx="7781544" cy="3392424"/>
          </a:xfrm>
        </p:spPr>
        <p:txBody>
          <a:bodyPr>
            <a:normAutofit/>
          </a:bodyPr>
          <a:lstStyle>
            <a:lvl1pPr algn="ctr">
              <a:defRPr sz="7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FD9A32-9C83-452B-BC69-CC6E95D3C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87B83E-E23E-42DE-876D-F55908A97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1C03A8-D428-4010-B413-13B1E9922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 descr="Tag=AccentColor&#10;Flavor=Light&#10;Target=FillAndLine">
            <a:extLst>
              <a:ext uri="{FF2B5EF4-FFF2-40B4-BE49-F238E27FC236}">
                <a16:creationId xmlns:a16="http://schemas.microsoft.com/office/drawing/2014/main" id="{17F03060-85EC-4182-8C18-C6EE0D373E4B}"/>
              </a:ext>
            </a:extLst>
          </p:cNvPr>
          <p:cNvSpPr/>
          <p:nvPr/>
        </p:nvSpPr>
        <p:spPr>
          <a:xfrm>
            <a:off x="3974206" y="5126892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36153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2816A0-77C4-4A3F-87BD-A7321E3C8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FC3464-F026-4C77-9441-55ECA5054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7D9257-BADE-4D0B-AF0B-D09FE95FA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85443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1C48E-F751-45A2-9010-208B81EDB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D501F6-8430-4758-8636-74D68E990E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3520" y="548640"/>
            <a:ext cx="6053328" cy="5431536"/>
          </a:xfrm>
        </p:spPr>
        <p:txBody>
          <a:bodyPr anchor="ctr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79DC39-A29C-494C-98B6-999746C5F3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2237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84C988-A6DB-469A-B8AA-31866F36E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BC39C3-81EB-4828-9AD3-2F1FAC521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59376C-9810-49A5-BC9A-4E6A02175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B9F96F3A-E64D-4401-B02C-BCD5CAA97CFF}"/>
              </a:ext>
            </a:extLst>
          </p:cNvPr>
          <p:cNvSpPr/>
          <p:nvPr/>
        </p:nvSpPr>
        <p:spPr>
          <a:xfrm rot="5400000">
            <a:off x="2797492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49986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D02BC-5A24-47F7-A4DF-B93FBC0C5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E9219E-EE74-4093-94D6-F663E059C5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A61642-BFBA-48AE-A29C-C2AA7386A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11/19/2025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D2029B-6646-4DBF-A302-76A513FC6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D4DFD-766F-4E45-A00C-2B5E8CE9A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 descr="Tag=AccentColor&#10;Flavor=Light&#10;Target=FillAndLine">
            <a:extLst>
              <a:ext uri="{FF2B5EF4-FFF2-40B4-BE49-F238E27FC236}">
                <a16:creationId xmlns:a16="http://schemas.microsoft.com/office/drawing/2014/main" id="{EBDD1931-9E86-4402-9A68-33A2D9EFB198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78839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37704-80BD-41B0-8395-41618EC3A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1920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DA4032-EC66-4974-BD30-898B60E4B5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03520" y="548640"/>
            <a:ext cx="6053328" cy="543153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1802D0-5574-4631-BA49-92362F8E40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1920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2C2F5B-DDDD-4E64-94A9-99E46F4B06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FA8D36-8865-48E7-8249-ED729A5F7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F98C3-0B62-4361-8408-A01F70807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FE511AB6-FEAF-4549-BA88-0764BD10B63D}"/>
              </a:ext>
            </a:extLst>
          </p:cNvPr>
          <p:cNvSpPr/>
          <p:nvPr/>
        </p:nvSpPr>
        <p:spPr>
          <a:xfrm rot="5400000">
            <a:off x="2798064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02790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7CF8D-FF51-4FD8-B968-A2C850734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61A953-02EA-491B-A215-AF8420D74D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084D1E-BC98-44E4-8D2C-89CCDC293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3019EB-9C2B-4833-B72A-147694159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F6E764-5688-45F5-94ED-A7357D2F5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3544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20E3CB6-3025-40BF-A04B-A7B0CB4C01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DD5CB3-8B24-48C7-89D3-8DCAD36A45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0BC931-E2BF-4C1D-91AA-89F82F826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48A135-AEE9-4483-957E-3D143318D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8DEFD4-A052-46B3-B2AE-F3091D8A2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47262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DA381740-063A-41A4-836D-85D14980EEF0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EF9DF8-704A-44AE-8850-307DDACC93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Autofit/>
          </a:bodyPr>
          <a:lstStyle>
            <a:lvl1pPr algn="l">
              <a:defRPr sz="9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C72E09-06F3-48B9-9B95-DE15EC9801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1CD474-E5E1-4D01-97F6-0C9FC0933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36BBC7-EB9B-4B36-88E9-DBF65D270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8786C7-DD8D-492F-9A9A-A7B3EBE27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30326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D02BC-5A24-47F7-A4DF-B93FBC0C5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E9219E-EE74-4093-94D6-F663E059C5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A61642-BFBA-48AE-A29C-C2AA7386A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D2029B-6646-4DBF-A302-76A513FC6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D4DFD-766F-4E45-A00C-2B5E8CE9A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7" descr="Tag=AccentColor&#10;Flavor=Light&#10;Target=FillAndLine">
            <a:extLst>
              <a:ext uri="{FF2B5EF4-FFF2-40B4-BE49-F238E27FC236}">
                <a16:creationId xmlns:a16="http://schemas.microsoft.com/office/drawing/2014/main" id="{EBDD1931-9E86-4402-9A68-33A2D9EFB198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53049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218C0-6540-400C-BB51-353D5FD5C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rmAutofit/>
          </a:bodyPr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81CD69-43B3-4FF7-AA41-30C36C957E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BF300D-5CBE-47E9-A193-E23C8314D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E7DF3F-C51A-4DB1-9FCE-E3E0D8E92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269CF4-FAAB-44EF-A2A5-8352B4AA3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417A8947-4521-4FE1-8E44-27363435CE1B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906794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DE264-531D-49C1-A8AF-2B4C1D218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B9A1B8-2F1B-46AA-858A-CFFF5AF7CE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29384"/>
            <a:ext cx="5181600" cy="425196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6B9631-18C0-43BD-8AF3-9137D6D4C2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29384"/>
            <a:ext cx="5181600" cy="42519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032FCA-14C6-4497-9C27-3F5806244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1E5057-693B-4E10-958E-0ABE79FEC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0CECB1-0A35-4C10-9D3D-FE4404283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Rectangle 8" descr="Tag=AccentColor&#10;Flavor=Light&#10;Target=FillAndLine">
            <a:extLst>
              <a:ext uri="{FF2B5EF4-FFF2-40B4-BE49-F238E27FC236}">
                <a16:creationId xmlns:a16="http://schemas.microsoft.com/office/drawing/2014/main" id="{2FAAC677-2D37-4F63-9C4B-711A2988EE0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646614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AE282-8875-4F49-AB21-E1C2BCAEA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712EA2-EF8C-4F18-BECF-AD121F7281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38528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7B59D4-E93F-40C1-A1A2-F1867830C6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926080"/>
            <a:ext cx="5157787" cy="326440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810616-1C77-42AE-8449-D0B64E2B84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38528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74E172-AFE8-48E4-BBB0-CA6D4EC112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926080"/>
            <a:ext cx="5183188" cy="32644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9407CC-270D-4C98-B95C-7AE67D2E1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54070D5-9B7B-47FC-9F75-F6AD96074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8EAC17-33BE-4265-8C06-644C2D34F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Rectangle 10" descr="Tag=AccentColor&#10;Flavor=Light&#10;Target=FillAndLine">
            <a:extLst>
              <a:ext uri="{FF2B5EF4-FFF2-40B4-BE49-F238E27FC236}">
                <a16:creationId xmlns:a16="http://schemas.microsoft.com/office/drawing/2014/main" id="{F634C457-AEBF-47D7-9200-BAD05D138B1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543920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E9AC0-40CD-4451-BF00-5E2FC7B74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3704" y="1728216"/>
            <a:ext cx="7781544" cy="3392424"/>
          </a:xfrm>
        </p:spPr>
        <p:txBody>
          <a:bodyPr>
            <a:normAutofit/>
          </a:bodyPr>
          <a:lstStyle>
            <a:lvl1pPr algn="ctr">
              <a:defRPr sz="7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FD9A32-9C83-452B-BC69-CC6E95D3C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87B83E-E23E-42DE-876D-F55908A97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1C03A8-D428-4010-B413-13B1E9922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 descr="Tag=AccentColor&#10;Flavor=Light&#10;Target=FillAndLine">
            <a:extLst>
              <a:ext uri="{FF2B5EF4-FFF2-40B4-BE49-F238E27FC236}">
                <a16:creationId xmlns:a16="http://schemas.microsoft.com/office/drawing/2014/main" id="{17F03060-85EC-4182-8C18-C6EE0D373E4B}"/>
              </a:ext>
            </a:extLst>
          </p:cNvPr>
          <p:cNvSpPr/>
          <p:nvPr/>
        </p:nvSpPr>
        <p:spPr>
          <a:xfrm>
            <a:off x="3974206" y="5126892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125858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2816A0-77C4-4A3F-87BD-A7321E3C8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FC3464-F026-4C77-9441-55ECA5054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7D9257-BADE-4D0B-AF0B-D09FE95FA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15688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218C0-6540-400C-BB51-353D5FD5C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rmAutofit/>
          </a:bodyPr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81CD69-43B3-4FF7-AA41-30C36C957E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BF300D-5CBE-47E9-A193-E23C8314D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11/19/2025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E7DF3F-C51A-4DB1-9FCE-E3E0D8E92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269CF4-FAAB-44EF-A2A5-8352B4AA3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417A8947-4521-4FE1-8E44-27363435CE1B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600072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1C48E-F751-45A2-9010-208B81EDB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D501F6-8430-4758-8636-74D68E990E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3520" y="548640"/>
            <a:ext cx="6053328" cy="5431536"/>
          </a:xfrm>
        </p:spPr>
        <p:txBody>
          <a:bodyPr anchor="ctr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79DC39-A29C-494C-98B6-999746C5F3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2237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84C988-A6DB-469A-B8AA-31866F36E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BC39C3-81EB-4828-9AD3-2F1FAC521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59376C-9810-49A5-BC9A-4E6A02175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B9F96F3A-E64D-4401-B02C-BCD5CAA97CFF}"/>
              </a:ext>
            </a:extLst>
          </p:cNvPr>
          <p:cNvSpPr/>
          <p:nvPr/>
        </p:nvSpPr>
        <p:spPr>
          <a:xfrm rot="5400000">
            <a:off x="2797492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44089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37704-80BD-41B0-8395-41618EC3A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1920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DA4032-EC66-4974-BD30-898B60E4B5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03520" y="548640"/>
            <a:ext cx="6053328" cy="543153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1802D0-5574-4631-BA49-92362F8E40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1920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2C2F5B-DDDD-4E64-94A9-99E46F4B06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FA8D36-8865-48E7-8249-ED729A5F7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F98C3-0B62-4361-8408-A01F70807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FE511AB6-FEAF-4549-BA88-0764BD10B63D}"/>
              </a:ext>
            </a:extLst>
          </p:cNvPr>
          <p:cNvSpPr/>
          <p:nvPr/>
        </p:nvSpPr>
        <p:spPr>
          <a:xfrm rot="5400000">
            <a:off x="2798064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893283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7CF8D-FF51-4FD8-B968-A2C850734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61A953-02EA-491B-A215-AF8420D74D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084D1E-BC98-44E4-8D2C-89CCDC293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3019EB-9C2B-4833-B72A-147694159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F6E764-5688-45F5-94ED-A7357D2F5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383940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20E3CB6-3025-40BF-A04B-A7B0CB4C01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DD5CB3-8B24-48C7-89D3-8DCAD36A45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0BC931-E2BF-4C1D-91AA-89F82F826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48A135-AEE9-4483-957E-3D143318D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8DEFD4-A052-46B3-B2AE-F3091D8A2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154824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DA381740-063A-41A4-836D-85D14980EEF0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EF9DF8-704A-44AE-8850-307DDACC93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Autofit/>
          </a:bodyPr>
          <a:lstStyle>
            <a:lvl1pPr algn="l">
              <a:defRPr sz="9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C72E09-06F3-48B9-9B95-DE15EC9801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1CD474-E5E1-4D01-97F6-0C9FC0933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36BBC7-EB9B-4B36-88E9-DBF65D270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8786C7-DD8D-492F-9A9A-A7B3EBE27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861859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D02BC-5A24-47F7-A4DF-B93FBC0C5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E9219E-EE74-4093-94D6-F663E059C5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A61642-BFBA-48AE-A29C-C2AA7386A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D2029B-6646-4DBF-A302-76A513FC6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D4DFD-766F-4E45-A00C-2B5E8CE9A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7" descr="Tag=AccentColor&#10;Flavor=Light&#10;Target=FillAndLine">
            <a:extLst>
              <a:ext uri="{FF2B5EF4-FFF2-40B4-BE49-F238E27FC236}">
                <a16:creationId xmlns:a16="http://schemas.microsoft.com/office/drawing/2014/main" id="{EBDD1931-9E86-4402-9A68-33A2D9EFB198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494011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218C0-6540-400C-BB51-353D5FD5C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rmAutofit/>
          </a:bodyPr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81CD69-43B3-4FF7-AA41-30C36C957E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BF300D-5CBE-47E9-A193-E23C8314D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E7DF3F-C51A-4DB1-9FCE-E3E0D8E92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269CF4-FAAB-44EF-A2A5-8352B4AA3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417A8947-4521-4FE1-8E44-27363435CE1B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763492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DE264-531D-49C1-A8AF-2B4C1D218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B9A1B8-2F1B-46AA-858A-CFFF5AF7CE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29384"/>
            <a:ext cx="5181600" cy="425196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6B9631-18C0-43BD-8AF3-9137D6D4C2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29384"/>
            <a:ext cx="5181600" cy="42519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032FCA-14C6-4497-9C27-3F5806244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1E5057-693B-4E10-958E-0ABE79FEC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0CECB1-0A35-4C10-9D3D-FE4404283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Rectangle 8" descr="Tag=AccentColor&#10;Flavor=Light&#10;Target=FillAndLine">
            <a:extLst>
              <a:ext uri="{FF2B5EF4-FFF2-40B4-BE49-F238E27FC236}">
                <a16:creationId xmlns:a16="http://schemas.microsoft.com/office/drawing/2014/main" id="{2FAAC677-2D37-4F63-9C4B-711A2988EE0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514357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AE282-8875-4F49-AB21-E1C2BCAEA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712EA2-EF8C-4F18-BECF-AD121F7281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38528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7B59D4-E93F-40C1-A1A2-F1867830C6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926080"/>
            <a:ext cx="5157787" cy="326440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810616-1C77-42AE-8449-D0B64E2B84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38528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74E172-AFE8-48E4-BBB0-CA6D4EC112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926080"/>
            <a:ext cx="5183188" cy="32644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9407CC-270D-4C98-B95C-7AE67D2E1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54070D5-9B7B-47FC-9F75-F6AD96074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8EAC17-33BE-4265-8C06-644C2D34F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Rectangle 10" descr="Tag=AccentColor&#10;Flavor=Light&#10;Target=FillAndLine">
            <a:extLst>
              <a:ext uri="{FF2B5EF4-FFF2-40B4-BE49-F238E27FC236}">
                <a16:creationId xmlns:a16="http://schemas.microsoft.com/office/drawing/2014/main" id="{F634C457-AEBF-47D7-9200-BAD05D138B1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115033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E9AC0-40CD-4451-BF00-5E2FC7B74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3704" y="1728216"/>
            <a:ext cx="7781544" cy="3392424"/>
          </a:xfrm>
        </p:spPr>
        <p:txBody>
          <a:bodyPr>
            <a:normAutofit/>
          </a:bodyPr>
          <a:lstStyle>
            <a:lvl1pPr algn="ctr">
              <a:defRPr sz="7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FD9A32-9C83-452B-BC69-CC6E95D3C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87B83E-E23E-42DE-876D-F55908A97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1C03A8-D428-4010-B413-13B1E9922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 descr="Tag=AccentColor&#10;Flavor=Light&#10;Target=FillAndLine">
            <a:extLst>
              <a:ext uri="{FF2B5EF4-FFF2-40B4-BE49-F238E27FC236}">
                <a16:creationId xmlns:a16="http://schemas.microsoft.com/office/drawing/2014/main" id="{17F03060-85EC-4182-8C18-C6EE0D373E4B}"/>
              </a:ext>
            </a:extLst>
          </p:cNvPr>
          <p:cNvSpPr/>
          <p:nvPr/>
        </p:nvSpPr>
        <p:spPr>
          <a:xfrm>
            <a:off x="3974206" y="5126892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6313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DE264-531D-49C1-A8AF-2B4C1D218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B9A1B8-2F1B-46AA-858A-CFFF5AF7CE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29384"/>
            <a:ext cx="5181600" cy="425196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6B9631-18C0-43BD-8AF3-9137D6D4C2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29384"/>
            <a:ext cx="5181600" cy="42519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032FCA-14C6-4497-9C27-3F5806244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11/19/2025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1E5057-693B-4E10-958E-0ABE79FEC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0CECB1-0A35-4C10-9D3D-FE4404283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 descr="Tag=AccentColor&#10;Flavor=Light&#10;Target=FillAndLine">
            <a:extLst>
              <a:ext uri="{FF2B5EF4-FFF2-40B4-BE49-F238E27FC236}">
                <a16:creationId xmlns:a16="http://schemas.microsoft.com/office/drawing/2014/main" id="{2FAAC677-2D37-4F63-9C4B-711A2988EE0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418012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2816A0-77C4-4A3F-87BD-A7321E3C8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FC3464-F026-4C77-9441-55ECA5054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7D9257-BADE-4D0B-AF0B-D09FE95FA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797582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1C48E-F751-45A2-9010-208B81EDB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D501F6-8430-4758-8636-74D68E990E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3520" y="548640"/>
            <a:ext cx="6053328" cy="5431536"/>
          </a:xfrm>
        </p:spPr>
        <p:txBody>
          <a:bodyPr anchor="ctr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79DC39-A29C-494C-98B6-999746C5F3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2237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84C988-A6DB-469A-B8AA-31866F36E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BC39C3-81EB-4828-9AD3-2F1FAC521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59376C-9810-49A5-BC9A-4E6A02175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B9F96F3A-E64D-4401-B02C-BCD5CAA97CFF}"/>
              </a:ext>
            </a:extLst>
          </p:cNvPr>
          <p:cNvSpPr/>
          <p:nvPr/>
        </p:nvSpPr>
        <p:spPr>
          <a:xfrm rot="5400000">
            <a:off x="2797492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09245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37704-80BD-41B0-8395-41618EC3A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1920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DA4032-EC66-4974-BD30-898B60E4B5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03520" y="548640"/>
            <a:ext cx="6053328" cy="543153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1802D0-5574-4631-BA49-92362F8E40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1920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2C2F5B-DDDD-4E64-94A9-99E46F4B06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FA8D36-8865-48E7-8249-ED729A5F7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F98C3-0B62-4361-8408-A01F70807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FE511AB6-FEAF-4549-BA88-0764BD10B63D}"/>
              </a:ext>
            </a:extLst>
          </p:cNvPr>
          <p:cNvSpPr/>
          <p:nvPr/>
        </p:nvSpPr>
        <p:spPr>
          <a:xfrm rot="5400000">
            <a:off x="2798064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644068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7CF8D-FF51-4FD8-B968-A2C850734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61A953-02EA-491B-A215-AF8420D74D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084D1E-BC98-44E4-8D2C-89CCDC293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3019EB-9C2B-4833-B72A-147694159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F6E764-5688-45F5-94ED-A7357D2F5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313069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20E3CB6-3025-40BF-A04B-A7B0CB4C01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DD5CB3-8B24-48C7-89D3-8DCAD36A45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0BC931-E2BF-4C1D-91AA-89F82F826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48A135-AEE9-4483-957E-3D143318D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8DEFD4-A052-46B3-B2AE-F3091D8A2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46718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AE282-8875-4F49-AB21-E1C2BCAEA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712EA2-EF8C-4F18-BECF-AD121F7281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38528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7B59D4-E93F-40C1-A1A2-F1867830C6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926080"/>
            <a:ext cx="5157787" cy="326440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810616-1C77-42AE-8449-D0B64E2B84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38528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74E172-AFE8-48E4-BBB0-CA6D4EC112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926080"/>
            <a:ext cx="5183188" cy="32644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9407CC-270D-4C98-B95C-7AE67D2E1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11/19/2025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54070D5-9B7B-47FC-9F75-F6AD96074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8EAC17-33BE-4265-8C06-644C2D34F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 descr="Tag=AccentColor&#10;Flavor=Light&#10;Target=FillAndLine">
            <a:extLst>
              <a:ext uri="{FF2B5EF4-FFF2-40B4-BE49-F238E27FC236}">
                <a16:creationId xmlns:a16="http://schemas.microsoft.com/office/drawing/2014/main" id="{F634C457-AEBF-47D7-9200-BAD05D138B1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93226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E9AC0-40CD-4451-BF00-5E2FC7B74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3704" y="1728216"/>
            <a:ext cx="7781544" cy="3392424"/>
          </a:xfrm>
        </p:spPr>
        <p:txBody>
          <a:bodyPr>
            <a:normAutofit/>
          </a:bodyPr>
          <a:lstStyle>
            <a:lvl1pPr algn="ctr">
              <a:defRPr sz="7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FD9A32-9C83-452B-BC69-CC6E95D3C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11/19/2025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87B83E-E23E-42DE-876D-F55908A97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1C03A8-D428-4010-B413-13B1E9922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6" descr="Tag=AccentColor&#10;Flavor=Light&#10;Target=FillAndLine">
            <a:extLst>
              <a:ext uri="{FF2B5EF4-FFF2-40B4-BE49-F238E27FC236}">
                <a16:creationId xmlns:a16="http://schemas.microsoft.com/office/drawing/2014/main" id="{17F03060-85EC-4182-8C18-C6EE0D373E4B}"/>
              </a:ext>
            </a:extLst>
          </p:cNvPr>
          <p:cNvSpPr/>
          <p:nvPr/>
        </p:nvSpPr>
        <p:spPr>
          <a:xfrm>
            <a:off x="3974206" y="5126892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46585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2816A0-77C4-4A3F-87BD-A7321E3C8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11/19/2025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FC3464-F026-4C77-9441-55ECA5054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7D9257-BADE-4D0B-AF0B-D09FE95FA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3016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1C48E-F751-45A2-9010-208B81EDB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D501F6-8430-4758-8636-74D68E990E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3520" y="548640"/>
            <a:ext cx="6053328" cy="5431536"/>
          </a:xfrm>
        </p:spPr>
        <p:txBody>
          <a:bodyPr anchor="ctr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79DC39-A29C-494C-98B6-999746C5F3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2237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84C988-A6DB-469A-B8AA-31866F36E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11/19/2025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BC39C3-81EB-4828-9AD3-2F1FAC521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59376C-9810-49A5-BC9A-4E6A02175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B9F96F3A-E64D-4401-B02C-BCD5CAA97CFF}"/>
              </a:ext>
            </a:extLst>
          </p:cNvPr>
          <p:cNvSpPr/>
          <p:nvPr/>
        </p:nvSpPr>
        <p:spPr>
          <a:xfrm rot="5400000">
            <a:off x="2797492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0282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37704-80BD-41B0-8395-41618EC3A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1920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DA4032-EC66-4974-BD30-898B60E4B5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03520" y="548640"/>
            <a:ext cx="6053328" cy="543153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1802D0-5574-4631-BA49-92362F8E40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1920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2C2F5B-DDDD-4E64-94A9-99E46F4B06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11/19/2025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FA8D36-8865-48E7-8249-ED729A5F7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F98C3-0B62-4361-8408-A01F70807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FE511AB6-FEAF-4549-BA88-0764BD10B63D}"/>
              </a:ext>
            </a:extLst>
          </p:cNvPr>
          <p:cNvSpPr/>
          <p:nvPr/>
        </p:nvSpPr>
        <p:spPr>
          <a:xfrm rot="5400000">
            <a:off x="2798064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4247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72D13B-FFCB-4650-AD3C-CB5037352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CA9470-DF15-46A1-BF0E-8A5367A4B0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3047CB-E94D-482F-BACA-681E96C0EC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345051-2045-45DA-935E-2E3CA1A69ADC}" type="datetimeFigureOut">
              <a:rPr lang="en-US" smtClean="0"/>
              <a:t>11/19/2025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FDA4B5-E797-42FC-8B7A-2294DF24A3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8ED201-6D0E-422C-B4EC-566A3DC298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D31F4-64FA-4BA0-9498-67783267A8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8992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6" r:id="rId1"/>
    <p:sldLayoutId id="2147483875" r:id="rId2"/>
    <p:sldLayoutId id="2147483874" r:id="rId3"/>
    <p:sldLayoutId id="2147483873" r:id="rId4"/>
    <p:sldLayoutId id="2147483872" r:id="rId5"/>
    <p:sldLayoutId id="2147483871" r:id="rId6"/>
    <p:sldLayoutId id="2147483870" r:id="rId7"/>
    <p:sldLayoutId id="2147483869" r:id="rId8"/>
    <p:sldLayoutId id="2147483868" r:id="rId9"/>
    <p:sldLayoutId id="2147483867" r:id="rId10"/>
    <p:sldLayoutId id="2147483866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72D13B-FFCB-4650-AD3C-CB5037352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CA9470-DF15-46A1-BF0E-8A5367A4B0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3047CB-E94D-482F-BACA-681E96C0EC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345051-2045-45DA-935E-2E3CA1A69A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FDA4B5-E797-42FC-8B7A-2294DF24A3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8ED201-6D0E-422C-B4EC-566A3DC298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D31F4-64FA-4BA0-9498-67783267A8C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8030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8" r:id="rId1"/>
    <p:sldLayoutId id="2147483879" r:id="rId2"/>
    <p:sldLayoutId id="2147483880" r:id="rId3"/>
    <p:sldLayoutId id="2147483881" r:id="rId4"/>
    <p:sldLayoutId id="2147483882" r:id="rId5"/>
    <p:sldLayoutId id="2147483883" r:id="rId6"/>
    <p:sldLayoutId id="2147483884" r:id="rId7"/>
    <p:sldLayoutId id="2147483885" r:id="rId8"/>
    <p:sldLayoutId id="2147483886" r:id="rId9"/>
    <p:sldLayoutId id="2147483887" r:id="rId10"/>
    <p:sldLayoutId id="2147483888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72D13B-FFCB-4650-AD3C-CB5037352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CA9470-DF15-46A1-BF0E-8A5367A4B0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3047CB-E94D-482F-BACA-681E96C0EC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345051-2045-45DA-935E-2E3CA1A69A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FDA4B5-E797-42FC-8B7A-2294DF24A3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8ED201-6D0E-422C-B4EC-566A3DC298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D31F4-64FA-4BA0-9498-67783267A8C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9983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0" r:id="rId1"/>
    <p:sldLayoutId id="2147483891" r:id="rId2"/>
    <p:sldLayoutId id="2147483892" r:id="rId3"/>
    <p:sldLayoutId id="2147483893" r:id="rId4"/>
    <p:sldLayoutId id="2147483894" r:id="rId5"/>
    <p:sldLayoutId id="2147483895" r:id="rId6"/>
    <p:sldLayoutId id="2147483896" r:id="rId7"/>
    <p:sldLayoutId id="2147483897" r:id="rId8"/>
    <p:sldLayoutId id="2147483898" r:id="rId9"/>
    <p:sldLayoutId id="2147483899" r:id="rId10"/>
    <p:sldLayoutId id="2147483900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72D13B-FFCB-4650-AD3C-CB5037352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CA9470-DF15-46A1-BF0E-8A5367A4B0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3047CB-E94D-482F-BACA-681E96C0EC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345051-2045-45DA-935E-2E3CA1A69A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FDA4B5-E797-42FC-8B7A-2294DF24A3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8ED201-6D0E-422C-B4EC-566A3DC298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D31F4-64FA-4BA0-9498-67783267A8C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3192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2" r:id="rId1"/>
    <p:sldLayoutId id="2147483903" r:id="rId2"/>
    <p:sldLayoutId id="2147483904" r:id="rId3"/>
    <p:sldLayoutId id="2147483905" r:id="rId4"/>
    <p:sldLayoutId id="2147483906" r:id="rId5"/>
    <p:sldLayoutId id="2147483907" r:id="rId6"/>
    <p:sldLayoutId id="2147483908" r:id="rId7"/>
    <p:sldLayoutId id="2147483909" r:id="rId8"/>
    <p:sldLayoutId id="2147483910" r:id="rId9"/>
    <p:sldLayoutId id="2147483911" r:id="rId10"/>
    <p:sldLayoutId id="2147483912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customXml" Target="../ink/ink62.xml"/><Relationship Id="rId18" Type="http://schemas.openxmlformats.org/officeDocument/2006/relationships/image" Target="../media/image50.emf"/><Relationship Id="rId26" Type="http://schemas.openxmlformats.org/officeDocument/2006/relationships/image" Target="../media/image54.emf"/><Relationship Id="rId39" Type="http://schemas.openxmlformats.org/officeDocument/2006/relationships/customXml" Target="../ink/ink75.xml"/><Relationship Id="rId21" Type="http://schemas.openxmlformats.org/officeDocument/2006/relationships/customXml" Target="../ink/ink66.xml"/><Relationship Id="rId34" Type="http://schemas.openxmlformats.org/officeDocument/2006/relationships/image" Target="../media/image58.emf"/><Relationship Id="rId42" Type="http://schemas.openxmlformats.org/officeDocument/2006/relationships/image" Target="../media/image62.emf"/><Relationship Id="rId7" Type="http://schemas.openxmlformats.org/officeDocument/2006/relationships/customXml" Target="../ink/ink59.xml"/><Relationship Id="rId2" Type="http://schemas.openxmlformats.org/officeDocument/2006/relationships/image" Target="../media/image10.png"/><Relationship Id="rId16" Type="http://schemas.openxmlformats.org/officeDocument/2006/relationships/image" Target="../media/image49.emf"/><Relationship Id="rId29" Type="http://schemas.openxmlformats.org/officeDocument/2006/relationships/customXml" Target="../ink/ink7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emf"/><Relationship Id="rId11" Type="http://schemas.openxmlformats.org/officeDocument/2006/relationships/customXml" Target="../ink/ink61.xml"/><Relationship Id="rId24" Type="http://schemas.openxmlformats.org/officeDocument/2006/relationships/image" Target="../media/image53.emf"/><Relationship Id="rId32" Type="http://schemas.openxmlformats.org/officeDocument/2006/relationships/image" Target="../media/image57.emf"/><Relationship Id="rId37" Type="http://schemas.openxmlformats.org/officeDocument/2006/relationships/customXml" Target="../ink/ink74.xml"/><Relationship Id="rId40" Type="http://schemas.openxmlformats.org/officeDocument/2006/relationships/image" Target="../media/image61.emf"/><Relationship Id="rId45" Type="http://schemas.openxmlformats.org/officeDocument/2006/relationships/customXml" Target="../ink/ink78.xml"/><Relationship Id="rId5" Type="http://schemas.openxmlformats.org/officeDocument/2006/relationships/customXml" Target="../ink/ink58.xml"/><Relationship Id="rId15" Type="http://schemas.openxmlformats.org/officeDocument/2006/relationships/customXml" Target="../ink/ink63.xml"/><Relationship Id="rId23" Type="http://schemas.openxmlformats.org/officeDocument/2006/relationships/customXml" Target="../ink/ink67.xml"/><Relationship Id="rId28" Type="http://schemas.openxmlformats.org/officeDocument/2006/relationships/image" Target="../media/image55.emf"/><Relationship Id="rId36" Type="http://schemas.openxmlformats.org/officeDocument/2006/relationships/image" Target="../media/image59.emf"/><Relationship Id="rId10" Type="http://schemas.openxmlformats.org/officeDocument/2006/relationships/image" Target="../media/image46.emf"/><Relationship Id="rId19" Type="http://schemas.openxmlformats.org/officeDocument/2006/relationships/customXml" Target="../ink/ink65.xml"/><Relationship Id="rId31" Type="http://schemas.openxmlformats.org/officeDocument/2006/relationships/customXml" Target="../ink/ink71.xml"/><Relationship Id="rId44" Type="http://schemas.openxmlformats.org/officeDocument/2006/relationships/image" Target="../media/image63.emf"/><Relationship Id="rId4" Type="http://schemas.openxmlformats.org/officeDocument/2006/relationships/image" Target="../media/image37.emf"/><Relationship Id="rId9" Type="http://schemas.openxmlformats.org/officeDocument/2006/relationships/customXml" Target="../ink/ink60.xml"/><Relationship Id="rId14" Type="http://schemas.openxmlformats.org/officeDocument/2006/relationships/image" Target="../media/image48.emf"/><Relationship Id="rId22" Type="http://schemas.openxmlformats.org/officeDocument/2006/relationships/image" Target="../media/image52.emf"/><Relationship Id="rId27" Type="http://schemas.openxmlformats.org/officeDocument/2006/relationships/customXml" Target="../ink/ink69.xml"/><Relationship Id="rId30" Type="http://schemas.openxmlformats.org/officeDocument/2006/relationships/image" Target="../media/image56.emf"/><Relationship Id="rId35" Type="http://schemas.openxmlformats.org/officeDocument/2006/relationships/customXml" Target="../ink/ink73.xml"/><Relationship Id="rId43" Type="http://schemas.openxmlformats.org/officeDocument/2006/relationships/customXml" Target="../ink/ink77.xml"/><Relationship Id="rId8" Type="http://schemas.openxmlformats.org/officeDocument/2006/relationships/image" Target="../media/image45.emf"/><Relationship Id="rId3" Type="http://schemas.openxmlformats.org/officeDocument/2006/relationships/customXml" Target="../ink/ink57.xml"/><Relationship Id="rId12" Type="http://schemas.openxmlformats.org/officeDocument/2006/relationships/image" Target="../media/image47.emf"/><Relationship Id="rId17" Type="http://schemas.openxmlformats.org/officeDocument/2006/relationships/customXml" Target="../ink/ink64.xml"/><Relationship Id="rId25" Type="http://schemas.openxmlformats.org/officeDocument/2006/relationships/customXml" Target="../ink/ink68.xml"/><Relationship Id="rId33" Type="http://schemas.openxmlformats.org/officeDocument/2006/relationships/customXml" Target="../ink/ink72.xml"/><Relationship Id="rId38" Type="http://schemas.openxmlformats.org/officeDocument/2006/relationships/image" Target="../media/image60.emf"/><Relationship Id="rId46" Type="http://schemas.openxmlformats.org/officeDocument/2006/relationships/image" Target="../media/image64.emf"/><Relationship Id="rId20" Type="http://schemas.openxmlformats.org/officeDocument/2006/relationships/image" Target="../media/image51.emf"/><Relationship Id="rId41" Type="http://schemas.openxmlformats.org/officeDocument/2006/relationships/customXml" Target="../ink/ink7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3" Type="http://schemas.openxmlformats.org/officeDocument/2006/relationships/customXml" Target="../ink/ink84.xml"/><Relationship Id="rId18" Type="http://schemas.openxmlformats.org/officeDocument/2006/relationships/image" Target="../media/image66.emf"/><Relationship Id="rId26" Type="http://schemas.openxmlformats.org/officeDocument/2006/relationships/image" Target="../media/image70.emf"/><Relationship Id="rId39" Type="http://schemas.openxmlformats.org/officeDocument/2006/relationships/customXml" Target="../ink/ink97.xml"/><Relationship Id="rId21" Type="http://schemas.openxmlformats.org/officeDocument/2006/relationships/customXml" Target="../ink/ink88.xml"/><Relationship Id="rId34" Type="http://schemas.openxmlformats.org/officeDocument/2006/relationships/image" Target="../media/image74.emf"/><Relationship Id="rId42" Type="http://schemas.openxmlformats.org/officeDocument/2006/relationships/image" Target="../media/image78.emf"/><Relationship Id="rId47" Type="http://schemas.openxmlformats.org/officeDocument/2006/relationships/customXml" Target="../ink/ink101.xml"/><Relationship Id="rId50" Type="http://schemas.openxmlformats.org/officeDocument/2006/relationships/image" Target="../media/image83.emf"/><Relationship Id="rId7" Type="http://schemas.openxmlformats.org/officeDocument/2006/relationships/customXml" Target="../ink/ink81.xml"/><Relationship Id="rId2" Type="http://schemas.openxmlformats.org/officeDocument/2006/relationships/image" Target="../media/image12.png"/><Relationship Id="rId16" Type="http://schemas.openxmlformats.org/officeDocument/2006/relationships/image" Target="../media/image65.emf"/><Relationship Id="rId29" Type="http://schemas.openxmlformats.org/officeDocument/2006/relationships/customXml" Target="../ink/ink92.xml"/><Relationship Id="rId11" Type="http://schemas.openxmlformats.org/officeDocument/2006/relationships/customXml" Target="../ink/ink83.xml"/><Relationship Id="rId24" Type="http://schemas.openxmlformats.org/officeDocument/2006/relationships/image" Target="../media/image69.emf"/><Relationship Id="rId32" Type="http://schemas.openxmlformats.org/officeDocument/2006/relationships/image" Target="../media/image73.emf"/><Relationship Id="rId37" Type="http://schemas.openxmlformats.org/officeDocument/2006/relationships/customXml" Target="../ink/ink96.xml"/><Relationship Id="rId40" Type="http://schemas.openxmlformats.org/officeDocument/2006/relationships/image" Target="../media/image77.emf"/><Relationship Id="rId45" Type="http://schemas.openxmlformats.org/officeDocument/2006/relationships/customXml" Target="../ink/ink100.xml"/><Relationship Id="rId5" Type="http://schemas.openxmlformats.org/officeDocument/2006/relationships/customXml" Target="../ink/ink80.xml"/><Relationship Id="rId15" Type="http://schemas.openxmlformats.org/officeDocument/2006/relationships/customXml" Target="../ink/ink85.xml"/><Relationship Id="rId23" Type="http://schemas.openxmlformats.org/officeDocument/2006/relationships/customXml" Target="../ink/ink89.xml"/><Relationship Id="rId28" Type="http://schemas.openxmlformats.org/officeDocument/2006/relationships/image" Target="../media/image43.emf"/><Relationship Id="rId36" Type="http://schemas.openxmlformats.org/officeDocument/2006/relationships/image" Target="../media/image75.emf"/><Relationship Id="rId49" Type="http://schemas.openxmlformats.org/officeDocument/2006/relationships/customXml" Target="../ink/ink102.xml"/><Relationship Id="rId10" Type="http://schemas.openxmlformats.org/officeDocument/2006/relationships/image" Target="../media/image40.emf"/><Relationship Id="rId19" Type="http://schemas.openxmlformats.org/officeDocument/2006/relationships/customXml" Target="../ink/ink87.xml"/><Relationship Id="rId31" Type="http://schemas.openxmlformats.org/officeDocument/2006/relationships/customXml" Target="../ink/ink93.xml"/><Relationship Id="rId44" Type="http://schemas.openxmlformats.org/officeDocument/2006/relationships/image" Target="../media/image79.emf"/><Relationship Id="rId4" Type="http://schemas.openxmlformats.org/officeDocument/2006/relationships/image" Target="../media/image370.emf"/><Relationship Id="rId9" Type="http://schemas.openxmlformats.org/officeDocument/2006/relationships/customXml" Target="../ink/ink82.xml"/><Relationship Id="rId14" Type="http://schemas.openxmlformats.org/officeDocument/2006/relationships/image" Target="../media/image42.emf"/><Relationship Id="rId22" Type="http://schemas.openxmlformats.org/officeDocument/2006/relationships/image" Target="../media/image68.emf"/><Relationship Id="rId27" Type="http://schemas.openxmlformats.org/officeDocument/2006/relationships/customXml" Target="../ink/ink91.xml"/><Relationship Id="rId30" Type="http://schemas.openxmlformats.org/officeDocument/2006/relationships/image" Target="../media/image72.emf"/><Relationship Id="rId35" Type="http://schemas.openxmlformats.org/officeDocument/2006/relationships/customXml" Target="../ink/ink95.xml"/><Relationship Id="rId43" Type="http://schemas.openxmlformats.org/officeDocument/2006/relationships/customXml" Target="../ink/ink99.xml"/><Relationship Id="rId48" Type="http://schemas.openxmlformats.org/officeDocument/2006/relationships/image" Target="../media/image82.emf"/><Relationship Id="rId8" Type="http://schemas.openxmlformats.org/officeDocument/2006/relationships/image" Target="../media/image39.emf"/><Relationship Id="rId3" Type="http://schemas.openxmlformats.org/officeDocument/2006/relationships/customXml" Target="../ink/ink79.xml"/><Relationship Id="rId12" Type="http://schemas.openxmlformats.org/officeDocument/2006/relationships/image" Target="../media/image41.emf"/><Relationship Id="rId17" Type="http://schemas.openxmlformats.org/officeDocument/2006/relationships/customXml" Target="../ink/ink86.xml"/><Relationship Id="rId25" Type="http://schemas.openxmlformats.org/officeDocument/2006/relationships/customXml" Target="../ink/ink90.xml"/><Relationship Id="rId33" Type="http://schemas.openxmlformats.org/officeDocument/2006/relationships/customXml" Target="../ink/ink94.xml"/><Relationship Id="rId38" Type="http://schemas.openxmlformats.org/officeDocument/2006/relationships/image" Target="../media/image76.emf"/><Relationship Id="rId46" Type="http://schemas.openxmlformats.org/officeDocument/2006/relationships/image" Target="../media/image81.emf"/><Relationship Id="rId20" Type="http://schemas.openxmlformats.org/officeDocument/2006/relationships/image" Target="../media/image67.emf"/><Relationship Id="rId41" Type="http://schemas.openxmlformats.org/officeDocument/2006/relationships/customXml" Target="../ink/ink9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3" Type="http://schemas.openxmlformats.org/officeDocument/2006/relationships/customXml" Target="../ink/ink108.xml"/><Relationship Id="rId18" Type="http://schemas.openxmlformats.org/officeDocument/2006/relationships/image" Target="../media/image92.emf"/><Relationship Id="rId26" Type="http://schemas.openxmlformats.org/officeDocument/2006/relationships/image" Target="../media/image960.emf"/><Relationship Id="rId39" Type="http://schemas.openxmlformats.org/officeDocument/2006/relationships/customXml" Target="../ink/ink121.xml"/><Relationship Id="rId21" Type="http://schemas.openxmlformats.org/officeDocument/2006/relationships/customXml" Target="../ink/ink112.xml"/><Relationship Id="rId34" Type="http://schemas.openxmlformats.org/officeDocument/2006/relationships/image" Target="../media/image1010.emf"/><Relationship Id="rId42" Type="http://schemas.openxmlformats.org/officeDocument/2006/relationships/image" Target="../media/image99.emf"/><Relationship Id="rId7" Type="http://schemas.openxmlformats.org/officeDocument/2006/relationships/customXml" Target="../ink/ink105.xml"/><Relationship Id="rId2" Type="http://schemas.openxmlformats.org/officeDocument/2006/relationships/image" Target="../media/image15.png"/><Relationship Id="rId16" Type="http://schemas.openxmlformats.org/officeDocument/2006/relationships/image" Target="../media/image91.emf"/><Relationship Id="rId29" Type="http://schemas.openxmlformats.org/officeDocument/2006/relationships/customXml" Target="../ink/ink1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emf"/><Relationship Id="rId11" Type="http://schemas.openxmlformats.org/officeDocument/2006/relationships/customXml" Target="../ink/ink107.xml"/><Relationship Id="rId24" Type="http://schemas.openxmlformats.org/officeDocument/2006/relationships/image" Target="../media/image950.emf"/><Relationship Id="rId32" Type="http://schemas.openxmlformats.org/officeDocument/2006/relationships/image" Target="../media/image103.emf"/><Relationship Id="rId37" Type="http://schemas.openxmlformats.org/officeDocument/2006/relationships/customXml" Target="../ink/ink120.xml"/><Relationship Id="rId40" Type="http://schemas.openxmlformats.org/officeDocument/2006/relationships/image" Target="../media/image107.emf"/><Relationship Id="rId45" Type="http://schemas.openxmlformats.org/officeDocument/2006/relationships/customXml" Target="../ink/ink124.xml"/><Relationship Id="rId5" Type="http://schemas.openxmlformats.org/officeDocument/2006/relationships/customXml" Target="../ink/ink104.xml"/><Relationship Id="rId15" Type="http://schemas.openxmlformats.org/officeDocument/2006/relationships/customXml" Target="../ink/ink109.xml"/><Relationship Id="rId23" Type="http://schemas.openxmlformats.org/officeDocument/2006/relationships/customXml" Target="../ink/ink113.xml"/><Relationship Id="rId28" Type="http://schemas.openxmlformats.org/officeDocument/2006/relationships/image" Target="../media/image97.emf"/><Relationship Id="rId36" Type="http://schemas.openxmlformats.org/officeDocument/2006/relationships/image" Target="../media/image106.emf"/><Relationship Id="rId10" Type="http://schemas.openxmlformats.org/officeDocument/2006/relationships/image" Target="../media/image87.emf"/><Relationship Id="rId19" Type="http://schemas.openxmlformats.org/officeDocument/2006/relationships/customXml" Target="../ink/ink111.xml"/><Relationship Id="rId31" Type="http://schemas.openxmlformats.org/officeDocument/2006/relationships/customXml" Target="../ink/ink117.xml"/><Relationship Id="rId44" Type="http://schemas.openxmlformats.org/officeDocument/2006/relationships/image" Target="../media/image108.emf"/><Relationship Id="rId4" Type="http://schemas.openxmlformats.org/officeDocument/2006/relationships/image" Target="../media/image84.emf"/><Relationship Id="rId9" Type="http://schemas.openxmlformats.org/officeDocument/2006/relationships/customXml" Target="../ink/ink106.xml"/><Relationship Id="rId14" Type="http://schemas.openxmlformats.org/officeDocument/2006/relationships/image" Target="../media/image89.emf"/><Relationship Id="rId22" Type="http://schemas.openxmlformats.org/officeDocument/2006/relationships/image" Target="../media/image940.emf"/><Relationship Id="rId27" Type="http://schemas.openxmlformats.org/officeDocument/2006/relationships/customXml" Target="../ink/ink115.xml"/><Relationship Id="rId30" Type="http://schemas.openxmlformats.org/officeDocument/2006/relationships/image" Target="../media/image98.emf"/><Relationship Id="rId35" Type="http://schemas.openxmlformats.org/officeDocument/2006/relationships/customXml" Target="../ink/ink119.xml"/><Relationship Id="rId43" Type="http://schemas.openxmlformats.org/officeDocument/2006/relationships/customXml" Target="../ink/ink123.xml"/><Relationship Id="rId8" Type="http://schemas.openxmlformats.org/officeDocument/2006/relationships/image" Target="../media/image86.emf"/><Relationship Id="rId3" Type="http://schemas.openxmlformats.org/officeDocument/2006/relationships/customXml" Target="../ink/ink103.xml"/><Relationship Id="rId12" Type="http://schemas.openxmlformats.org/officeDocument/2006/relationships/image" Target="../media/image88.emf"/><Relationship Id="rId17" Type="http://schemas.openxmlformats.org/officeDocument/2006/relationships/customXml" Target="../ink/ink110.xml"/><Relationship Id="rId25" Type="http://schemas.openxmlformats.org/officeDocument/2006/relationships/customXml" Target="../ink/ink114.xml"/><Relationship Id="rId33" Type="http://schemas.openxmlformats.org/officeDocument/2006/relationships/customXml" Target="../ink/ink118.xml"/><Relationship Id="rId38" Type="http://schemas.openxmlformats.org/officeDocument/2006/relationships/image" Target="../media/image1030.emf"/><Relationship Id="rId46" Type="http://schemas.openxmlformats.org/officeDocument/2006/relationships/image" Target="../media/image109.emf"/><Relationship Id="rId20" Type="http://schemas.openxmlformats.org/officeDocument/2006/relationships/image" Target="../media/image96.emf"/><Relationship Id="rId41" Type="http://schemas.openxmlformats.org/officeDocument/2006/relationships/customXml" Target="../ink/ink12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8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13" Type="http://schemas.openxmlformats.org/officeDocument/2006/relationships/customXml" Target="../ink/ink129.xml"/><Relationship Id="rId18" Type="http://schemas.openxmlformats.org/officeDocument/2006/relationships/image" Target="../media/image105.emf"/><Relationship Id="rId26" Type="http://schemas.openxmlformats.org/officeDocument/2006/relationships/image" Target="../media/image114.emf"/><Relationship Id="rId39" Type="http://schemas.openxmlformats.org/officeDocument/2006/relationships/customXml" Target="../ink/ink142.xml"/><Relationship Id="rId21" Type="http://schemas.openxmlformats.org/officeDocument/2006/relationships/customXml" Target="../ink/ink133.xml"/><Relationship Id="rId34" Type="http://schemas.openxmlformats.org/officeDocument/2006/relationships/image" Target="../media/image118.emf"/><Relationship Id="rId42" Type="http://schemas.openxmlformats.org/officeDocument/2006/relationships/image" Target="../media/image123.emf"/><Relationship Id="rId47" Type="http://schemas.openxmlformats.org/officeDocument/2006/relationships/customXml" Target="../ink/ink146.xml"/><Relationship Id="rId50" Type="http://schemas.openxmlformats.org/officeDocument/2006/relationships/image" Target="../media/image127.emf"/><Relationship Id="rId55" Type="http://schemas.openxmlformats.org/officeDocument/2006/relationships/customXml" Target="../ink/ink150.xml"/><Relationship Id="rId7" Type="http://schemas.openxmlformats.org/officeDocument/2006/relationships/customXml" Target="../ink/ink126.xml"/><Relationship Id="rId2" Type="http://schemas.openxmlformats.org/officeDocument/2006/relationships/image" Target="../media/image17.png"/><Relationship Id="rId16" Type="http://schemas.openxmlformats.org/officeDocument/2006/relationships/image" Target="../media/image104.emf"/><Relationship Id="rId29" Type="http://schemas.openxmlformats.org/officeDocument/2006/relationships/customXml" Target="../ink/ink137.xml"/><Relationship Id="rId11" Type="http://schemas.openxmlformats.org/officeDocument/2006/relationships/customXml" Target="../ink/ink128.xml"/><Relationship Id="rId24" Type="http://schemas.openxmlformats.org/officeDocument/2006/relationships/image" Target="../media/image113.emf"/><Relationship Id="rId32" Type="http://schemas.openxmlformats.org/officeDocument/2006/relationships/image" Target="../media/image117.emf"/><Relationship Id="rId37" Type="http://schemas.openxmlformats.org/officeDocument/2006/relationships/customXml" Target="../ink/ink141.xml"/><Relationship Id="rId40" Type="http://schemas.openxmlformats.org/officeDocument/2006/relationships/image" Target="../media/image122.emf"/><Relationship Id="rId45" Type="http://schemas.openxmlformats.org/officeDocument/2006/relationships/customXml" Target="../ink/ink145.xml"/><Relationship Id="rId53" Type="http://schemas.openxmlformats.org/officeDocument/2006/relationships/customXml" Target="../ink/ink149.xml"/><Relationship Id="rId58" Type="http://schemas.openxmlformats.org/officeDocument/2006/relationships/image" Target="../media/image132.emf"/><Relationship Id="rId5" Type="http://schemas.openxmlformats.org/officeDocument/2006/relationships/customXml" Target="../ink/ink125.xml"/><Relationship Id="rId19" Type="http://schemas.openxmlformats.org/officeDocument/2006/relationships/customXml" Target="../ink/ink132.xml"/><Relationship Id="rId4" Type="http://schemas.openxmlformats.org/officeDocument/2006/relationships/image" Target="../media/image20.png"/><Relationship Id="rId9" Type="http://schemas.openxmlformats.org/officeDocument/2006/relationships/customXml" Target="../ink/ink127.xml"/><Relationship Id="rId14" Type="http://schemas.openxmlformats.org/officeDocument/2006/relationships/image" Target="../media/image102.emf"/><Relationship Id="rId22" Type="http://schemas.openxmlformats.org/officeDocument/2006/relationships/image" Target="../media/image112.emf"/><Relationship Id="rId27" Type="http://schemas.openxmlformats.org/officeDocument/2006/relationships/customXml" Target="../ink/ink136.xml"/><Relationship Id="rId30" Type="http://schemas.openxmlformats.org/officeDocument/2006/relationships/image" Target="../media/image116.emf"/><Relationship Id="rId35" Type="http://schemas.openxmlformats.org/officeDocument/2006/relationships/customXml" Target="../ink/ink140.xml"/><Relationship Id="rId43" Type="http://schemas.openxmlformats.org/officeDocument/2006/relationships/customXml" Target="../ink/ink144.xml"/><Relationship Id="rId48" Type="http://schemas.openxmlformats.org/officeDocument/2006/relationships/image" Target="../media/image126.emf"/><Relationship Id="rId56" Type="http://schemas.openxmlformats.org/officeDocument/2006/relationships/image" Target="../media/image131.emf"/><Relationship Id="rId8" Type="http://schemas.openxmlformats.org/officeDocument/2006/relationships/image" Target="../media/image94.emf"/><Relationship Id="rId51" Type="http://schemas.openxmlformats.org/officeDocument/2006/relationships/customXml" Target="../ink/ink148.xml"/><Relationship Id="rId3" Type="http://schemas.openxmlformats.org/officeDocument/2006/relationships/image" Target="../media/image18.png"/><Relationship Id="rId12" Type="http://schemas.openxmlformats.org/officeDocument/2006/relationships/image" Target="../media/image101.emf"/><Relationship Id="rId17" Type="http://schemas.openxmlformats.org/officeDocument/2006/relationships/customXml" Target="../ink/ink131.xml"/><Relationship Id="rId25" Type="http://schemas.openxmlformats.org/officeDocument/2006/relationships/customXml" Target="../ink/ink135.xml"/><Relationship Id="rId33" Type="http://schemas.openxmlformats.org/officeDocument/2006/relationships/customXml" Target="../ink/ink139.xml"/><Relationship Id="rId38" Type="http://schemas.openxmlformats.org/officeDocument/2006/relationships/image" Target="../media/image121.emf"/><Relationship Id="rId46" Type="http://schemas.openxmlformats.org/officeDocument/2006/relationships/image" Target="../media/image125.emf"/><Relationship Id="rId59" Type="http://schemas.openxmlformats.org/officeDocument/2006/relationships/customXml" Target="../ink/ink152.xml"/><Relationship Id="rId20" Type="http://schemas.openxmlformats.org/officeDocument/2006/relationships/image" Target="../media/image111.emf"/><Relationship Id="rId41" Type="http://schemas.openxmlformats.org/officeDocument/2006/relationships/customXml" Target="../ink/ink143.xml"/><Relationship Id="rId54" Type="http://schemas.openxmlformats.org/officeDocument/2006/relationships/image" Target="../media/image129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emf"/><Relationship Id="rId15" Type="http://schemas.openxmlformats.org/officeDocument/2006/relationships/customXml" Target="../ink/ink130.xml"/><Relationship Id="rId23" Type="http://schemas.openxmlformats.org/officeDocument/2006/relationships/customXml" Target="../ink/ink134.xml"/><Relationship Id="rId28" Type="http://schemas.openxmlformats.org/officeDocument/2006/relationships/image" Target="../media/image115.emf"/><Relationship Id="rId36" Type="http://schemas.openxmlformats.org/officeDocument/2006/relationships/image" Target="../media/image119.emf"/><Relationship Id="rId49" Type="http://schemas.openxmlformats.org/officeDocument/2006/relationships/customXml" Target="../ink/ink147.xml"/><Relationship Id="rId57" Type="http://schemas.openxmlformats.org/officeDocument/2006/relationships/customXml" Target="../ink/ink151.xml"/><Relationship Id="rId10" Type="http://schemas.openxmlformats.org/officeDocument/2006/relationships/image" Target="../media/image95.emf"/><Relationship Id="rId31" Type="http://schemas.openxmlformats.org/officeDocument/2006/relationships/customXml" Target="../ink/ink138.xml"/><Relationship Id="rId44" Type="http://schemas.openxmlformats.org/officeDocument/2006/relationships/image" Target="../media/image124.emf"/><Relationship Id="rId52" Type="http://schemas.openxmlformats.org/officeDocument/2006/relationships/image" Target="../media/image128.emf"/><Relationship Id="rId60" Type="http://schemas.openxmlformats.org/officeDocument/2006/relationships/image" Target="../media/image133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1.png"/><Relationship Id="rId5" Type="http://schemas.openxmlformats.org/officeDocument/2006/relationships/image" Target="../media/image8.png"/><Relationship Id="rId4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24.xml.rels><?xml version="1.0" encoding="UTF-8" standalone="yes"?>
<Relationships xmlns="http://schemas.openxmlformats.org/package/2006/relationships"><Relationship Id="rId13" Type="http://schemas.openxmlformats.org/officeDocument/2006/relationships/customXml" Target="../ink/ink157.xml"/><Relationship Id="rId18" Type="http://schemas.openxmlformats.org/officeDocument/2006/relationships/image" Target="../media/image142.emf"/><Relationship Id="rId26" Type="http://schemas.openxmlformats.org/officeDocument/2006/relationships/image" Target="../media/image146.emf"/><Relationship Id="rId39" Type="http://schemas.openxmlformats.org/officeDocument/2006/relationships/customXml" Target="../ink/ink170.xml"/><Relationship Id="rId21" Type="http://schemas.openxmlformats.org/officeDocument/2006/relationships/customXml" Target="../ink/ink161.xml"/><Relationship Id="rId34" Type="http://schemas.openxmlformats.org/officeDocument/2006/relationships/image" Target="../media/image151.emf"/><Relationship Id="rId42" Type="http://schemas.openxmlformats.org/officeDocument/2006/relationships/image" Target="../media/image155.emf"/><Relationship Id="rId7" Type="http://schemas.openxmlformats.org/officeDocument/2006/relationships/customXml" Target="../ink/ink154.xml"/><Relationship Id="rId2" Type="http://schemas.openxmlformats.org/officeDocument/2006/relationships/image" Target="../media/image21.png"/><Relationship Id="rId16" Type="http://schemas.openxmlformats.org/officeDocument/2006/relationships/image" Target="../media/image141.emf"/><Relationship Id="rId20" Type="http://schemas.openxmlformats.org/officeDocument/2006/relationships/image" Target="../media/image143.emf"/><Relationship Id="rId29" Type="http://schemas.openxmlformats.org/officeDocument/2006/relationships/customXml" Target="../ink/ink165.xml"/><Relationship Id="rId41" Type="http://schemas.openxmlformats.org/officeDocument/2006/relationships/customXml" Target="../ink/ink17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5.emf"/><Relationship Id="rId11" Type="http://schemas.openxmlformats.org/officeDocument/2006/relationships/customXml" Target="../ink/ink156.xml"/><Relationship Id="rId24" Type="http://schemas.openxmlformats.org/officeDocument/2006/relationships/image" Target="../media/image145.emf"/><Relationship Id="rId32" Type="http://schemas.openxmlformats.org/officeDocument/2006/relationships/image" Target="../media/image149.emf"/><Relationship Id="rId37" Type="http://schemas.openxmlformats.org/officeDocument/2006/relationships/customXml" Target="../ink/ink169.xml"/><Relationship Id="rId40" Type="http://schemas.openxmlformats.org/officeDocument/2006/relationships/image" Target="../media/image154.emf"/><Relationship Id="rId5" Type="http://schemas.openxmlformats.org/officeDocument/2006/relationships/customXml" Target="../ink/ink153.xml"/><Relationship Id="rId15" Type="http://schemas.openxmlformats.org/officeDocument/2006/relationships/customXml" Target="../ink/ink158.xml"/><Relationship Id="rId23" Type="http://schemas.openxmlformats.org/officeDocument/2006/relationships/customXml" Target="../ink/ink162.xml"/><Relationship Id="rId28" Type="http://schemas.openxmlformats.org/officeDocument/2006/relationships/image" Target="../media/image147.emf"/><Relationship Id="rId36" Type="http://schemas.openxmlformats.org/officeDocument/2006/relationships/image" Target="../media/image152.emf"/><Relationship Id="rId10" Type="http://schemas.openxmlformats.org/officeDocument/2006/relationships/image" Target="../media/image137.emf"/><Relationship Id="rId19" Type="http://schemas.openxmlformats.org/officeDocument/2006/relationships/customXml" Target="../ink/ink160.xml"/><Relationship Id="rId31" Type="http://schemas.openxmlformats.org/officeDocument/2006/relationships/customXml" Target="../ink/ink166.xml"/><Relationship Id="rId44" Type="http://schemas.openxmlformats.org/officeDocument/2006/relationships/image" Target="../media/image156.emf"/><Relationship Id="rId4" Type="http://schemas.openxmlformats.org/officeDocument/2006/relationships/image" Target="../media/image23.jpeg"/><Relationship Id="rId9" Type="http://schemas.openxmlformats.org/officeDocument/2006/relationships/customXml" Target="../ink/ink155.xml"/><Relationship Id="rId14" Type="http://schemas.openxmlformats.org/officeDocument/2006/relationships/image" Target="../media/image139.emf"/><Relationship Id="rId22" Type="http://schemas.openxmlformats.org/officeDocument/2006/relationships/image" Target="../media/image144.emf"/><Relationship Id="rId27" Type="http://schemas.openxmlformats.org/officeDocument/2006/relationships/customXml" Target="../ink/ink164.xml"/><Relationship Id="rId30" Type="http://schemas.openxmlformats.org/officeDocument/2006/relationships/image" Target="../media/image148.emf"/><Relationship Id="rId35" Type="http://schemas.openxmlformats.org/officeDocument/2006/relationships/customXml" Target="../ink/ink168.xml"/><Relationship Id="rId43" Type="http://schemas.openxmlformats.org/officeDocument/2006/relationships/customXml" Target="../ink/ink172.xml"/><Relationship Id="rId8" Type="http://schemas.openxmlformats.org/officeDocument/2006/relationships/image" Target="../media/image136.emf"/><Relationship Id="rId3" Type="http://schemas.openxmlformats.org/officeDocument/2006/relationships/image" Target="../media/image22.png"/><Relationship Id="rId12" Type="http://schemas.openxmlformats.org/officeDocument/2006/relationships/image" Target="../media/image138.emf"/><Relationship Id="rId17" Type="http://schemas.openxmlformats.org/officeDocument/2006/relationships/customXml" Target="../ink/ink159.xml"/><Relationship Id="rId25" Type="http://schemas.openxmlformats.org/officeDocument/2006/relationships/customXml" Target="../ink/ink163.xml"/><Relationship Id="rId33" Type="http://schemas.openxmlformats.org/officeDocument/2006/relationships/customXml" Target="../ink/ink167.xml"/><Relationship Id="rId38" Type="http://schemas.openxmlformats.org/officeDocument/2006/relationships/image" Target="../media/image153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8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3" Type="http://schemas.openxmlformats.org/officeDocument/2006/relationships/customXml" Target="../ink/ink178.xml"/><Relationship Id="rId18" Type="http://schemas.openxmlformats.org/officeDocument/2006/relationships/image" Target="../media/image167.emf"/><Relationship Id="rId26" Type="http://schemas.openxmlformats.org/officeDocument/2006/relationships/image" Target="../media/image172.emf"/><Relationship Id="rId39" Type="http://schemas.openxmlformats.org/officeDocument/2006/relationships/customXml" Target="../ink/ink191.xml"/><Relationship Id="rId21" Type="http://schemas.openxmlformats.org/officeDocument/2006/relationships/customXml" Target="../ink/ink182.xml"/><Relationship Id="rId34" Type="http://schemas.openxmlformats.org/officeDocument/2006/relationships/image" Target="../media/image176.emf"/><Relationship Id="rId42" Type="http://schemas.openxmlformats.org/officeDocument/2006/relationships/image" Target="../media/image181.emf"/><Relationship Id="rId47" Type="http://schemas.openxmlformats.org/officeDocument/2006/relationships/customXml" Target="../ink/ink195.xml"/><Relationship Id="rId50" Type="http://schemas.openxmlformats.org/officeDocument/2006/relationships/image" Target="../media/image185.emf"/><Relationship Id="rId55" Type="http://schemas.openxmlformats.org/officeDocument/2006/relationships/customXml" Target="../ink/ink199.xml"/><Relationship Id="rId7" Type="http://schemas.openxmlformats.org/officeDocument/2006/relationships/customXml" Target="../ink/ink175.xml"/><Relationship Id="rId2" Type="http://schemas.openxmlformats.org/officeDocument/2006/relationships/image" Target="../media/image24.png"/><Relationship Id="rId16" Type="http://schemas.openxmlformats.org/officeDocument/2006/relationships/image" Target="../media/image166.emf"/><Relationship Id="rId29" Type="http://schemas.openxmlformats.org/officeDocument/2006/relationships/customXml" Target="../ink/ink186.xml"/><Relationship Id="rId11" Type="http://schemas.openxmlformats.org/officeDocument/2006/relationships/customXml" Target="../ink/ink177.xml"/><Relationship Id="rId24" Type="http://schemas.openxmlformats.org/officeDocument/2006/relationships/image" Target="../media/image171.emf"/><Relationship Id="rId32" Type="http://schemas.openxmlformats.org/officeDocument/2006/relationships/image" Target="../media/image175.emf"/><Relationship Id="rId37" Type="http://schemas.openxmlformats.org/officeDocument/2006/relationships/customXml" Target="../ink/ink190.xml"/><Relationship Id="rId40" Type="http://schemas.openxmlformats.org/officeDocument/2006/relationships/image" Target="../media/image179.emf"/><Relationship Id="rId45" Type="http://schemas.openxmlformats.org/officeDocument/2006/relationships/customXml" Target="../ink/ink194.xml"/><Relationship Id="rId53" Type="http://schemas.openxmlformats.org/officeDocument/2006/relationships/customXml" Target="../ink/ink198.xml"/><Relationship Id="rId58" Type="http://schemas.openxmlformats.org/officeDocument/2006/relationships/image" Target="../media/image158.emf"/><Relationship Id="rId5" Type="http://schemas.openxmlformats.org/officeDocument/2006/relationships/customXml" Target="../ink/ink174.xml"/><Relationship Id="rId19" Type="http://schemas.openxmlformats.org/officeDocument/2006/relationships/customXml" Target="../ink/ink181.xml"/><Relationship Id="rId4" Type="http://schemas.openxmlformats.org/officeDocument/2006/relationships/image" Target="../media/image159.emf"/><Relationship Id="rId9" Type="http://schemas.openxmlformats.org/officeDocument/2006/relationships/customXml" Target="../ink/ink176.xml"/><Relationship Id="rId14" Type="http://schemas.openxmlformats.org/officeDocument/2006/relationships/image" Target="../media/image134.emf"/><Relationship Id="rId22" Type="http://schemas.openxmlformats.org/officeDocument/2006/relationships/image" Target="../media/image169.emf"/><Relationship Id="rId27" Type="http://schemas.openxmlformats.org/officeDocument/2006/relationships/customXml" Target="../ink/ink185.xml"/><Relationship Id="rId30" Type="http://schemas.openxmlformats.org/officeDocument/2006/relationships/image" Target="../media/image174.emf"/><Relationship Id="rId35" Type="http://schemas.openxmlformats.org/officeDocument/2006/relationships/customXml" Target="../ink/ink189.xml"/><Relationship Id="rId43" Type="http://schemas.openxmlformats.org/officeDocument/2006/relationships/customXml" Target="../ink/ink193.xml"/><Relationship Id="rId48" Type="http://schemas.openxmlformats.org/officeDocument/2006/relationships/image" Target="../media/image184.emf"/><Relationship Id="rId56" Type="http://schemas.openxmlformats.org/officeDocument/2006/relationships/image" Target="../media/image157.emf"/><Relationship Id="rId8" Type="http://schemas.openxmlformats.org/officeDocument/2006/relationships/image" Target="../media/image162.emf"/><Relationship Id="rId51" Type="http://schemas.openxmlformats.org/officeDocument/2006/relationships/customXml" Target="../ink/ink197.xml"/><Relationship Id="rId3" Type="http://schemas.openxmlformats.org/officeDocument/2006/relationships/customXml" Target="../ink/ink173.xml"/><Relationship Id="rId12" Type="http://schemas.openxmlformats.org/officeDocument/2006/relationships/image" Target="../media/image164.emf"/><Relationship Id="rId17" Type="http://schemas.openxmlformats.org/officeDocument/2006/relationships/customXml" Target="../ink/ink180.xml"/><Relationship Id="rId25" Type="http://schemas.openxmlformats.org/officeDocument/2006/relationships/customXml" Target="../ink/ink184.xml"/><Relationship Id="rId33" Type="http://schemas.openxmlformats.org/officeDocument/2006/relationships/customXml" Target="../ink/ink188.xml"/><Relationship Id="rId38" Type="http://schemas.openxmlformats.org/officeDocument/2006/relationships/image" Target="../media/image178.emf"/><Relationship Id="rId46" Type="http://schemas.openxmlformats.org/officeDocument/2006/relationships/image" Target="../media/image183.emf"/><Relationship Id="rId20" Type="http://schemas.openxmlformats.org/officeDocument/2006/relationships/image" Target="../media/image168.emf"/><Relationship Id="rId41" Type="http://schemas.openxmlformats.org/officeDocument/2006/relationships/customXml" Target="../ink/ink192.xml"/><Relationship Id="rId54" Type="http://schemas.openxmlformats.org/officeDocument/2006/relationships/image" Target="../media/image187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1.emf"/><Relationship Id="rId15" Type="http://schemas.openxmlformats.org/officeDocument/2006/relationships/customXml" Target="../ink/ink179.xml"/><Relationship Id="rId23" Type="http://schemas.openxmlformats.org/officeDocument/2006/relationships/customXml" Target="../ink/ink183.xml"/><Relationship Id="rId28" Type="http://schemas.openxmlformats.org/officeDocument/2006/relationships/image" Target="../media/image173.emf"/><Relationship Id="rId36" Type="http://schemas.openxmlformats.org/officeDocument/2006/relationships/image" Target="../media/image177.emf"/><Relationship Id="rId49" Type="http://schemas.openxmlformats.org/officeDocument/2006/relationships/customXml" Target="../ink/ink196.xml"/><Relationship Id="rId57" Type="http://schemas.openxmlformats.org/officeDocument/2006/relationships/customXml" Target="../ink/ink200.xml"/><Relationship Id="rId10" Type="http://schemas.openxmlformats.org/officeDocument/2006/relationships/image" Target="../media/image163.emf"/><Relationship Id="rId31" Type="http://schemas.openxmlformats.org/officeDocument/2006/relationships/customXml" Target="../ink/ink187.xml"/><Relationship Id="rId44" Type="http://schemas.openxmlformats.org/officeDocument/2006/relationships/image" Target="../media/image182.emf"/><Relationship Id="rId52" Type="http://schemas.openxmlformats.org/officeDocument/2006/relationships/image" Target="../media/image186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26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5.xml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customXml" Target="../ink/ink6.xml"/><Relationship Id="rId18" Type="http://schemas.openxmlformats.org/officeDocument/2006/relationships/image" Target="../media/image10.emf"/><Relationship Id="rId26" Type="http://schemas.openxmlformats.org/officeDocument/2006/relationships/image" Target="../media/image14.emf"/><Relationship Id="rId39" Type="http://schemas.openxmlformats.org/officeDocument/2006/relationships/customXml" Target="../ink/ink19.xml"/><Relationship Id="rId21" Type="http://schemas.openxmlformats.org/officeDocument/2006/relationships/customXml" Target="../ink/ink10.xml"/><Relationship Id="rId34" Type="http://schemas.openxmlformats.org/officeDocument/2006/relationships/image" Target="../media/image18.emf"/><Relationship Id="rId42" Type="http://schemas.openxmlformats.org/officeDocument/2006/relationships/image" Target="../media/image22.emf"/><Relationship Id="rId47" Type="http://schemas.openxmlformats.org/officeDocument/2006/relationships/customXml" Target="../ink/ink23.xml"/><Relationship Id="rId7" Type="http://schemas.openxmlformats.org/officeDocument/2006/relationships/customXml" Target="../ink/ink3.xml"/><Relationship Id="rId2" Type="http://schemas.openxmlformats.org/officeDocument/2006/relationships/image" Target="../media/image4.png"/><Relationship Id="rId16" Type="http://schemas.openxmlformats.org/officeDocument/2006/relationships/image" Target="../media/image9.emf"/><Relationship Id="rId29" Type="http://schemas.openxmlformats.org/officeDocument/2006/relationships/customXml" Target="../ink/ink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emf"/><Relationship Id="rId11" Type="http://schemas.openxmlformats.org/officeDocument/2006/relationships/customXml" Target="../ink/ink5.xml"/><Relationship Id="rId24" Type="http://schemas.openxmlformats.org/officeDocument/2006/relationships/image" Target="../media/image13.emf"/><Relationship Id="rId32" Type="http://schemas.openxmlformats.org/officeDocument/2006/relationships/image" Target="../media/image17.emf"/><Relationship Id="rId37" Type="http://schemas.openxmlformats.org/officeDocument/2006/relationships/customXml" Target="../ink/ink18.xml"/><Relationship Id="rId40" Type="http://schemas.openxmlformats.org/officeDocument/2006/relationships/image" Target="../media/image21.emf"/><Relationship Id="rId45" Type="http://schemas.openxmlformats.org/officeDocument/2006/relationships/customXml" Target="../ink/ink22.xml"/><Relationship Id="rId5" Type="http://schemas.openxmlformats.org/officeDocument/2006/relationships/customXml" Target="../ink/ink2.xml"/><Relationship Id="rId15" Type="http://schemas.openxmlformats.org/officeDocument/2006/relationships/customXml" Target="../ink/ink7.xml"/><Relationship Id="rId23" Type="http://schemas.openxmlformats.org/officeDocument/2006/relationships/customXml" Target="../ink/ink11.xml"/><Relationship Id="rId28" Type="http://schemas.openxmlformats.org/officeDocument/2006/relationships/image" Target="../media/image15.emf"/><Relationship Id="rId36" Type="http://schemas.openxmlformats.org/officeDocument/2006/relationships/image" Target="../media/image19.emf"/><Relationship Id="rId10" Type="http://schemas.openxmlformats.org/officeDocument/2006/relationships/image" Target="../media/image6.emf"/><Relationship Id="rId19" Type="http://schemas.openxmlformats.org/officeDocument/2006/relationships/customXml" Target="../ink/ink9.xml"/><Relationship Id="rId31" Type="http://schemas.openxmlformats.org/officeDocument/2006/relationships/customXml" Target="../ink/ink15.xml"/><Relationship Id="rId44" Type="http://schemas.openxmlformats.org/officeDocument/2006/relationships/image" Target="../media/image23.emf"/><Relationship Id="rId4" Type="http://schemas.openxmlformats.org/officeDocument/2006/relationships/image" Target="../media/image3.emf"/><Relationship Id="rId9" Type="http://schemas.openxmlformats.org/officeDocument/2006/relationships/customXml" Target="../ink/ink4.xml"/><Relationship Id="rId14" Type="http://schemas.openxmlformats.org/officeDocument/2006/relationships/image" Target="../media/image8.emf"/><Relationship Id="rId22" Type="http://schemas.openxmlformats.org/officeDocument/2006/relationships/image" Target="../media/image12.emf"/><Relationship Id="rId27" Type="http://schemas.openxmlformats.org/officeDocument/2006/relationships/customXml" Target="../ink/ink13.xml"/><Relationship Id="rId30" Type="http://schemas.openxmlformats.org/officeDocument/2006/relationships/image" Target="../media/image16.emf"/><Relationship Id="rId35" Type="http://schemas.openxmlformats.org/officeDocument/2006/relationships/customXml" Target="../ink/ink17.xml"/><Relationship Id="rId43" Type="http://schemas.openxmlformats.org/officeDocument/2006/relationships/customXml" Target="../ink/ink21.xml"/><Relationship Id="rId48" Type="http://schemas.openxmlformats.org/officeDocument/2006/relationships/image" Target="../media/image25.emf"/><Relationship Id="rId8" Type="http://schemas.openxmlformats.org/officeDocument/2006/relationships/image" Target="../media/image5.emf"/><Relationship Id="rId3" Type="http://schemas.openxmlformats.org/officeDocument/2006/relationships/customXml" Target="../ink/ink1.xml"/><Relationship Id="rId12" Type="http://schemas.openxmlformats.org/officeDocument/2006/relationships/image" Target="../media/image7.emf"/><Relationship Id="rId17" Type="http://schemas.openxmlformats.org/officeDocument/2006/relationships/customXml" Target="../ink/ink8.xml"/><Relationship Id="rId25" Type="http://schemas.openxmlformats.org/officeDocument/2006/relationships/customXml" Target="../ink/ink12.xml"/><Relationship Id="rId33" Type="http://schemas.openxmlformats.org/officeDocument/2006/relationships/customXml" Target="../ink/ink16.xml"/><Relationship Id="rId38" Type="http://schemas.openxmlformats.org/officeDocument/2006/relationships/image" Target="../media/image20.emf"/><Relationship Id="rId46" Type="http://schemas.openxmlformats.org/officeDocument/2006/relationships/image" Target="../media/image24.emf"/><Relationship Id="rId20" Type="http://schemas.openxmlformats.org/officeDocument/2006/relationships/image" Target="../media/image11.emf"/><Relationship Id="rId41" Type="http://schemas.openxmlformats.org/officeDocument/2006/relationships/customXml" Target="../ink/ink20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emf"/><Relationship Id="rId13" Type="http://schemas.openxmlformats.org/officeDocument/2006/relationships/customXml" Target="../ink/ink29.xml"/><Relationship Id="rId18" Type="http://schemas.openxmlformats.org/officeDocument/2006/relationships/image" Target="../media/image34.emf"/><Relationship Id="rId3" Type="http://schemas.openxmlformats.org/officeDocument/2006/relationships/customXml" Target="../ink/ink24.xml"/><Relationship Id="rId21" Type="http://schemas.openxmlformats.org/officeDocument/2006/relationships/customXml" Target="../ink/ink33.xml"/><Relationship Id="rId7" Type="http://schemas.openxmlformats.org/officeDocument/2006/relationships/customXml" Target="../ink/ink26.xml"/><Relationship Id="rId12" Type="http://schemas.openxmlformats.org/officeDocument/2006/relationships/image" Target="../media/image31.emf"/><Relationship Id="rId17" Type="http://schemas.openxmlformats.org/officeDocument/2006/relationships/customXml" Target="../ink/ink31.xml"/><Relationship Id="rId2" Type="http://schemas.openxmlformats.org/officeDocument/2006/relationships/image" Target="../media/image5.png"/><Relationship Id="rId16" Type="http://schemas.openxmlformats.org/officeDocument/2006/relationships/image" Target="../media/image33.emf"/><Relationship Id="rId20" Type="http://schemas.openxmlformats.org/officeDocument/2006/relationships/image" Target="../media/image35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emf"/><Relationship Id="rId11" Type="http://schemas.openxmlformats.org/officeDocument/2006/relationships/customXml" Target="../ink/ink28.xml"/><Relationship Id="rId5" Type="http://schemas.openxmlformats.org/officeDocument/2006/relationships/customXml" Target="../ink/ink25.xml"/><Relationship Id="rId15" Type="http://schemas.openxmlformats.org/officeDocument/2006/relationships/customXml" Target="../ink/ink30.xml"/><Relationship Id="rId10" Type="http://schemas.openxmlformats.org/officeDocument/2006/relationships/image" Target="../media/image30.emf"/><Relationship Id="rId19" Type="http://schemas.openxmlformats.org/officeDocument/2006/relationships/customXml" Target="../ink/ink32.xml"/><Relationship Id="rId4" Type="http://schemas.openxmlformats.org/officeDocument/2006/relationships/image" Target="../media/image27.emf"/><Relationship Id="rId9" Type="http://schemas.openxmlformats.org/officeDocument/2006/relationships/customXml" Target="../ink/ink27.xml"/><Relationship Id="rId14" Type="http://schemas.openxmlformats.org/officeDocument/2006/relationships/image" Target="../media/image32.emf"/><Relationship Id="rId22" Type="http://schemas.openxmlformats.org/officeDocument/2006/relationships/image" Target="../media/image36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0.emf"/><Relationship Id="rId18" Type="http://schemas.openxmlformats.org/officeDocument/2006/relationships/customXml" Target="../ink/ink41.xml"/><Relationship Id="rId26" Type="http://schemas.openxmlformats.org/officeDocument/2006/relationships/customXml" Target="../ink/ink45.xml"/><Relationship Id="rId39" Type="http://schemas.openxmlformats.org/officeDocument/2006/relationships/image" Target="../media/image250.emf"/><Relationship Id="rId21" Type="http://schemas.openxmlformats.org/officeDocument/2006/relationships/image" Target="../media/image160.emf"/><Relationship Id="rId34" Type="http://schemas.openxmlformats.org/officeDocument/2006/relationships/customXml" Target="../ink/ink49.xml"/><Relationship Id="rId42" Type="http://schemas.openxmlformats.org/officeDocument/2006/relationships/customXml" Target="../ink/ink53.xml"/><Relationship Id="rId47" Type="http://schemas.openxmlformats.org/officeDocument/2006/relationships/image" Target="../media/image290.emf"/><Relationship Id="rId7" Type="http://schemas.openxmlformats.org/officeDocument/2006/relationships/image" Target="../media/image90.emf"/><Relationship Id="rId2" Type="http://schemas.openxmlformats.org/officeDocument/2006/relationships/image" Target="../media/image7.png"/><Relationship Id="rId16" Type="http://schemas.openxmlformats.org/officeDocument/2006/relationships/customXml" Target="../ink/ink40.xml"/><Relationship Id="rId29" Type="http://schemas.openxmlformats.org/officeDocument/2006/relationships/image" Target="../media/image200.emf"/><Relationship Id="rId11" Type="http://schemas.openxmlformats.org/officeDocument/2006/relationships/image" Target="../media/image110.emf"/><Relationship Id="rId24" Type="http://schemas.openxmlformats.org/officeDocument/2006/relationships/customXml" Target="../ink/ink44.xml"/><Relationship Id="rId32" Type="http://schemas.openxmlformats.org/officeDocument/2006/relationships/customXml" Target="../ink/ink48.xml"/><Relationship Id="rId37" Type="http://schemas.openxmlformats.org/officeDocument/2006/relationships/image" Target="../media/image240.emf"/><Relationship Id="rId40" Type="http://schemas.openxmlformats.org/officeDocument/2006/relationships/customXml" Target="../ink/ink52.xml"/><Relationship Id="rId45" Type="http://schemas.openxmlformats.org/officeDocument/2006/relationships/image" Target="../media/image280.emf"/><Relationship Id="rId5" Type="http://schemas.openxmlformats.org/officeDocument/2006/relationships/image" Target="../media/image80.emf"/><Relationship Id="rId15" Type="http://schemas.openxmlformats.org/officeDocument/2006/relationships/image" Target="../media/image130.emf"/><Relationship Id="rId23" Type="http://schemas.openxmlformats.org/officeDocument/2006/relationships/image" Target="../media/image170.emf"/><Relationship Id="rId28" Type="http://schemas.openxmlformats.org/officeDocument/2006/relationships/customXml" Target="../ink/ink46.xml"/><Relationship Id="rId36" Type="http://schemas.openxmlformats.org/officeDocument/2006/relationships/customXml" Target="../ink/ink50.xml"/><Relationship Id="rId49" Type="http://schemas.openxmlformats.org/officeDocument/2006/relationships/image" Target="../media/image300.emf"/><Relationship Id="rId10" Type="http://schemas.openxmlformats.org/officeDocument/2006/relationships/customXml" Target="../ink/ink37.xml"/><Relationship Id="rId19" Type="http://schemas.openxmlformats.org/officeDocument/2006/relationships/image" Target="../media/image150.emf"/><Relationship Id="rId31" Type="http://schemas.openxmlformats.org/officeDocument/2006/relationships/image" Target="../media/image210.emf"/><Relationship Id="rId44" Type="http://schemas.openxmlformats.org/officeDocument/2006/relationships/customXml" Target="../ink/ink54.xml"/><Relationship Id="rId4" Type="http://schemas.openxmlformats.org/officeDocument/2006/relationships/customXml" Target="../ink/ink34.xml"/><Relationship Id="rId9" Type="http://schemas.openxmlformats.org/officeDocument/2006/relationships/image" Target="../media/image100.emf"/><Relationship Id="rId14" Type="http://schemas.openxmlformats.org/officeDocument/2006/relationships/customXml" Target="../ink/ink39.xml"/><Relationship Id="rId22" Type="http://schemas.openxmlformats.org/officeDocument/2006/relationships/customXml" Target="../ink/ink43.xml"/><Relationship Id="rId27" Type="http://schemas.openxmlformats.org/officeDocument/2006/relationships/image" Target="../media/image190.emf"/><Relationship Id="rId30" Type="http://schemas.openxmlformats.org/officeDocument/2006/relationships/customXml" Target="../ink/ink47.xml"/><Relationship Id="rId35" Type="http://schemas.openxmlformats.org/officeDocument/2006/relationships/image" Target="../media/image230.emf"/><Relationship Id="rId43" Type="http://schemas.openxmlformats.org/officeDocument/2006/relationships/image" Target="../media/image270.emf"/><Relationship Id="rId48" Type="http://schemas.openxmlformats.org/officeDocument/2006/relationships/customXml" Target="../ink/ink56.xml"/><Relationship Id="rId8" Type="http://schemas.openxmlformats.org/officeDocument/2006/relationships/customXml" Target="../ink/ink36.xml"/><Relationship Id="rId3" Type="http://schemas.openxmlformats.org/officeDocument/2006/relationships/image" Target="../media/image9.png"/><Relationship Id="rId12" Type="http://schemas.openxmlformats.org/officeDocument/2006/relationships/customXml" Target="../ink/ink38.xml"/><Relationship Id="rId17" Type="http://schemas.openxmlformats.org/officeDocument/2006/relationships/image" Target="../media/image140.emf"/><Relationship Id="rId25" Type="http://schemas.openxmlformats.org/officeDocument/2006/relationships/image" Target="../media/image180.emf"/><Relationship Id="rId33" Type="http://schemas.openxmlformats.org/officeDocument/2006/relationships/image" Target="../media/image220.emf"/><Relationship Id="rId38" Type="http://schemas.openxmlformats.org/officeDocument/2006/relationships/customXml" Target="../ink/ink51.xml"/><Relationship Id="rId46" Type="http://schemas.openxmlformats.org/officeDocument/2006/relationships/customXml" Target="../ink/ink55.xml"/><Relationship Id="rId20" Type="http://schemas.openxmlformats.org/officeDocument/2006/relationships/customXml" Target="../ink/ink42.xml"/><Relationship Id="rId41" Type="http://schemas.openxmlformats.org/officeDocument/2006/relationships/image" Target="../media/image26.emf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" name="Rectangle 50">
            <a:extLst>
              <a:ext uri="{FF2B5EF4-FFF2-40B4-BE49-F238E27FC236}">
                <a16:creationId xmlns:a16="http://schemas.microsoft.com/office/drawing/2014/main" id="{657F69E0-C4B0-4BEC-A689-4F8D877F05D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ABEDF0-D471-481C-A67F-7865819E429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t="15393" r="-1" b="-1"/>
          <a:stretch/>
        </p:blipFill>
        <p:spPr>
          <a:xfrm>
            <a:off x="20" y="10"/>
            <a:ext cx="12191981" cy="6857990"/>
          </a:xfrm>
          <a:prstGeom prst="rect">
            <a:avLst/>
          </a:prstGeom>
        </p:spPr>
      </p:pic>
      <p:sp>
        <p:nvSpPr>
          <p:cNvPr id="53" name="Rectangle 52">
            <a:extLst>
              <a:ext uri="{FF2B5EF4-FFF2-40B4-BE49-F238E27FC236}">
                <a16:creationId xmlns:a16="http://schemas.microsoft.com/office/drawing/2014/main" id="{8F51725E-A483-43B2-A6F2-C44F502FE03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937549"/>
            <a:ext cx="12191999" cy="5058137"/>
          </a:xfrm>
          <a:prstGeom prst="rect">
            <a:avLst/>
          </a:prstGeom>
          <a:gradFill flip="none" rotWithShape="1">
            <a:gsLst>
              <a:gs pos="50000">
                <a:schemeClr val="tx1">
                  <a:alpha val="30000"/>
                </a:schemeClr>
              </a:gs>
              <a:gs pos="80000">
                <a:schemeClr val="tx1">
                  <a:alpha val="15000"/>
                </a:schemeClr>
              </a:gs>
              <a:gs pos="0">
                <a:schemeClr val="tx1">
                  <a:alpha val="0"/>
                </a:schemeClr>
              </a:gs>
              <a:gs pos="20000">
                <a:schemeClr val="tx1">
                  <a:alpha val="15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2476" y="653214"/>
            <a:ext cx="9144000" cy="3742841"/>
          </a:xfrm>
        </p:spPr>
        <p:txBody>
          <a:bodyPr>
            <a:normAutofit fontScale="90000"/>
          </a:bodyPr>
          <a:lstStyle/>
          <a:p>
            <a:pPr algn="ctr">
              <a:lnSpc>
                <a:spcPct val="90000"/>
              </a:lnSpc>
            </a:pPr>
            <a:r>
              <a:rPr lang="en-US" sz="6000" u="sng" dirty="0" smtClean="0">
                <a:solidFill>
                  <a:schemeClr val="bg1"/>
                </a:solidFill>
                <a:latin typeface="Segoe Print" panose="02000600000000000000" pitchFamily="2" charset="0"/>
              </a:rPr>
              <a:t>Unit 3 – Reading 1</a:t>
            </a:r>
            <a:r>
              <a:rPr lang="en-US" sz="10000" dirty="0" smtClean="0">
                <a:solidFill>
                  <a:schemeClr val="bg1"/>
                </a:solidFill>
                <a:latin typeface="Segoe Print" panose="02000600000000000000" pitchFamily="2" charset="0"/>
              </a:rPr>
              <a:t/>
            </a:r>
            <a:br>
              <a:rPr lang="en-US" sz="10000" dirty="0" smtClean="0">
                <a:solidFill>
                  <a:schemeClr val="bg1"/>
                </a:solidFill>
                <a:latin typeface="Segoe Print" panose="02000600000000000000" pitchFamily="2" charset="0"/>
              </a:rPr>
            </a:br>
            <a:r>
              <a:rPr lang="en-US" sz="10700" dirty="0" smtClean="0">
                <a:solidFill>
                  <a:schemeClr val="bg1"/>
                </a:solidFill>
                <a:latin typeface="Segoe Print" panose="02000600000000000000" pitchFamily="2" charset="0"/>
              </a:rPr>
              <a:t>Aguinaldo </a:t>
            </a:r>
            <a:r>
              <a:rPr lang="en-US" sz="10000" dirty="0" smtClean="0">
                <a:solidFill>
                  <a:schemeClr val="bg1"/>
                </a:solidFill>
                <a:latin typeface="Segoe Print" panose="02000600000000000000" pitchFamily="2" charset="0"/>
              </a:rPr>
              <a:t>– </a:t>
            </a:r>
            <a:r>
              <a:rPr lang="en-US" sz="9800" dirty="0" smtClean="0">
                <a:solidFill>
                  <a:schemeClr val="bg1"/>
                </a:solidFill>
                <a:latin typeface="Segoe Print" panose="02000600000000000000" pitchFamily="2" charset="0"/>
              </a:rPr>
              <a:t>Comprehension</a:t>
            </a:r>
            <a:br>
              <a:rPr lang="en-US" sz="9800" dirty="0" smtClean="0">
                <a:solidFill>
                  <a:schemeClr val="bg1"/>
                </a:solidFill>
                <a:latin typeface="Segoe Print" panose="02000600000000000000" pitchFamily="2" charset="0"/>
              </a:rPr>
            </a:br>
            <a:r>
              <a:rPr lang="en-US" sz="6000" dirty="0" smtClean="0">
                <a:solidFill>
                  <a:schemeClr val="bg1"/>
                </a:solidFill>
                <a:latin typeface="Segoe Print" panose="02000600000000000000" pitchFamily="2" charset="0"/>
              </a:rPr>
              <a:t>pages 130-137</a:t>
            </a:r>
            <a:endParaRPr lang="en-US" sz="2200" dirty="0"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17794" y="4599432"/>
            <a:ext cx="3707505" cy="523710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Segoe Print" panose="02000600000000000000" pitchFamily="2" charset="0"/>
              </a:rPr>
              <a:t>Grade </a:t>
            </a:r>
            <a:r>
              <a:rPr lang="en-US" b="1" dirty="0" smtClean="0">
                <a:solidFill>
                  <a:schemeClr val="bg1"/>
                </a:solidFill>
                <a:latin typeface="Segoe Print" panose="02000600000000000000" pitchFamily="2" charset="0"/>
              </a:rPr>
              <a:t>8</a:t>
            </a:r>
            <a:r>
              <a:rPr lang="en-US" b="1" dirty="0">
                <a:solidFill>
                  <a:schemeClr val="bg1"/>
                </a:solidFill>
                <a:latin typeface="Segoe Print" panose="02000600000000000000" pitchFamily="2" charset="0"/>
              </a:rPr>
              <a:t> </a:t>
            </a:r>
          </a:p>
        </p:txBody>
      </p:sp>
      <p:sp>
        <p:nvSpPr>
          <p:cNvPr id="55" name="Rectangle 6">
            <a:extLst>
              <a:ext uri="{FF2B5EF4-FFF2-40B4-BE49-F238E27FC236}">
                <a16:creationId xmlns:a16="http://schemas.microsoft.com/office/drawing/2014/main" id="{9F6380B4-6A1C-481E-8408-B4E6C75B9B8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36862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rnd">
            <a:solidFill>
              <a:schemeClr val="bg1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6173" y="726257"/>
            <a:ext cx="1690425" cy="1325563"/>
          </a:xfrm>
        </p:spPr>
        <p:txBody>
          <a:bodyPr>
            <a:normAutofit/>
          </a:bodyPr>
          <a:lstStyle/>
          <a:p>
            <a:r>
              <a:rPr lang="en-US" sz="36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egoe Print" panose="02000600000000000000" pitchFamily="2" charset="0"/>
              </a:rPr>
              <a:t>p.131</a:t>
            </a:r>
            <a:endParaRPr lang="en-US" sz="36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Segoe Print" panose="02000600000000000000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395" y="87545"/>
            <a:ext cx="8135556" cy="677045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r="4173"/>
          <a:stretch/>
        </p:blipFill>
        <p:spPr>
          <a:xfrm>
            <a:off x="8362951" y="3137867"/>
            <a:ext cx="3773104" cy="3691326"/>
          </a:xfrm>
          <a:prstGeom prst="rect">
            <a:avLst/>
          </a:prstGeom>
        </p:spPr>
      </p:pic>
      <p:pic>
        <p:nvPicPr>
          <p:cNvPr id="7" name="Listen to Aguinald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2600" end="585203.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 flipH="1">
            <a:off x="8234391" y="1857376"/>
            <a:ext cx="1943565" cy="2020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601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3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3332382" cy="660903"/>
          </a:xfrm>
        </p:spPr>
        <p:txBody>
          <a:bodyPr>
            <a:normAutofit/>
          </a:bodyPr>
          <a:lstStyle/>
          <a:p>
            <a:r>
              <a:rPr lang="en-US" sz="2400" b="1" dirty="0" smtClean="0">
                <a:ln w="0"/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egoe Print" panose="02000600000000000000" pitchFamily="2" charset="0"/>
              </a:rPr>
              <a:t>Questions on p.131</a:t>
            </a:r>
            <a:endParaRPr lang="en-US" sz="2400" b="1" dirty="0">
              <a:ln w="0"/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Segoe Print" panose="02000600000000000000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0904"/>
            <a:ext cx="5866645" cy="58411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866645" y="505508"/>
            <a:ext cx="6102036" cy="627864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>
              <a:lnSpc>
                <a:spcPct val="200000"/>
              </a:lnSpc>
            </a:pPr>
            <a:r>
              <a:rPr lang="en-US" sz="1400" b="1" dirty="0" smtClean="0">
                <a:ln/>
                <a:solidFill>
                  <a:schemeClr val="accent4">
                    <a:lumMod val="75000"/>
                  </a:schemeClr>
                </a:solidFill>
                <a:latin typeface="Segoe Print" panose="02000600000000000000" pitchFamily="2" charset="0"/>
              </a:rPr>
              <a:t>1. What were Marilia’s </a:t>
            </a:r>
            <a:r>
              <a:rPr lang="en-US" sz="1400" b="1" u="sng" dirty="0" smtClean="0">
                <a:ln/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three</a:t>
            </a:r>
            <a:r>
              <a:rPr lang="en-US" sz="1400" b="1" dirty="0" smtClean="0">
                <a:ln/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plans </a:t>
            </a:r>
            <a:r>
              <a:rPr lang="en-US" sz="1400" b="1" dirty="0">
                <a:ln/>
                <a:solidFill>
                  <a:schemeClr val="accent4">
                    <a:lumMod val="75000"/>
                  </a:schemeClr>
                </a:solidFill>
                <a:latin typeface="Segoe Print" panose="02000600000000000000" pitchFamily="2" charset="0"/>
              </a:rPr>
              <a:t>to </a:t>
            </a:r>
            <a:r>
              <a:rPr lang="en-US" sz="1400" b="1" dirty="0" smtClean="0">
                <a:ln/>
                <a:solidFill>
                  <a:schemeClr val="accent4">
                    <a:lumMod val="75000"/>
                  </a:schemeClr>
                </a:solidFill>
                <a:latin typeface="Segoe Print" panose="02000600000000000000" pitchFamily="2" charset="0"/>
              </a:rPr>
              <a:t>get </a:t>
            </a:r>
            <a:r>
              <a:rPr lang="en-US" sz="1400" b="1" dirty="0">
                <a:ln/>
                <a:solidFill>
                  <a:schemeClr val="accent4">
                    <a:lumMod val="75000"/>
                  </a:schemeClr>
                </a:solidFill>
                <a:latin typeface="Segoe Print" panose="02000600000000000000" pitchFamily="2" charset="0"/>
              </a:rPr>
              <a:t>out of the field trip</a:t>
            </a:r>
            <a:r>
              <a:rPr lang="en-US" sz="1400" b="1" dirty="0" smtClean="0">
                <a:ln/>
                <a:solidFill>
                  <a:schemeClr val="accent4">
                    <a:lumMod val="75000"/>
                  </a:schemeClr>
                </a:solidFill>
                <a:latin typeface="Segoe Print" panose="02000600000000000000" pitchFamily="2" charset="0"/>
              </a:rPr>
              <a:t>?</a:t>
            </a:r>
          </a:p>
          <a:p>
            <a:pPr>
              <a:lnSpc>
                <a:spcPct val="200000"/>
              </a:lnSpc>
            </a:pPr>
            <a:r>
              <a:rPr lang="en-US" sz="1400" b="1" dirty="0" smtClean="0">
                <a:ln/>
                <a:solidFill>
                  <a:schemeClr val="accent6">
                    <a:lumMod val="60000"/>
                    <a:lumOff val="40000"/>
                  </a:schemeClr>
                </a:solidFill>
                <a:latin typeface="Segoe Print" panose="02000600000000000000" pitchFamily="2" charset="0"/>
              </a:rPr>
              <a:t>2. How </a:t>
            </a:r>
            <a:r>
              <a:rPr lang="en-US" sz="1400" b="1" dirty="0">
                <a:ln/>
                <a:solidFill>
                  <a:schemeClr val="accent6">
                    <a:lumMod val="60000"/>
                    <a:lumOff val="40000"/>
                  </a:schemeClr>
                </a:solidFill>
                <a:latin typeface="Segoe Print" panose="02000600000000000000" pitchFamily="2" charset="0"/>
              </a:rPr>
              <a:t>did </a:t>
            </a:r>
            <a:r>
              <a:rPr lang="en-US" sz="1400" b="1" dirty="0" err="1">
                <a:ln/>
                <a:solidFill>
                  <a:schemeClr val="accent6">
                    <a:lumMod val="60000"/>
                    <a:lumOff val="40000"/>
                  </a:schemeClr>
                </a:solidFill>
                <a:latin typeface="Segoe Print" panose="02000600000000000000" pitchFamily="2" charset="0"/>
              </a:rPr>
              <a:t>Señora</a:t>
            </a:r>
            <a:r>
              <a:rPr lang="en-US" sz="1400" b="1" dirty="0">
                <a:ln/>
                <a:solidFill>
                  <a:schemeClr val="accent6">
                    <a:lumMod val="60000"/>
                    <a:lumOff val="40000"/>
                  </a:schemeClr>
                </a:solidFill>
                <a:latin typeface="Segoe Print" panose="02000600000000000000" pitchFamily="2" charset="0"/>
              </a:rPr>
              <a:t> Collazo </a:t>
            </a:r>
            <a:r>
              <a:rPr lang="en-US" sz="1400" b="1" dirty="0">
                <a:ln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respond</a:t>
            </a:r>
            <a:r>
              <a:rPr lang="en-US" sz="1400" b="1" dirty="0">
                <a:ln/>
                <a:solidFill>
                  <a:schemeClr val="accent6">
                    <a:lumMod val="60000"/>
                    <a:lumOff val="40000"/>
                  </a:schemeClr>
                </a:solidFill>
                <a:latin typeface="Segoe Print" panose="02000600000000000000" pitchFamily="2" charset="0"/>
              </a:rPr>
              <a:t> when Marilia asked to stay and help with the posters</a:t>
            </a:r>
            <a:r>
              <a:rPr lang="en-US" sz="1400" b="1" dirty="0" smtClean="0">
                <a:ln/>
                <a:solidFill>
                  <a:schemeClr val="accent6">
                    <a:lumMod val="60000"/>
                    <a:lumOff val="40000"/>
                  </a:schemeClr>
                </a:solidFill>
                <a:latin typeface="Segoe Print" panose="02000600000000000000" pitchFamily="2" charset="0"/>
              </a:rPr>
              <a:t>?</a:t>
            </a:r>
          </a:p>
          <a:p>
            <a:pPr>
              <a:lnSpc>
                <a:spcPct val="200000"/>
              </a:lnSpc>
            </a:pPr>
            <a:r>
              <a:rPr lang="en-US" sz="1400" b="1" dirty="0" smtClean="0">
                <a:ln/>
                <a:solidFill>
                  <a:schemeClr val="accent1">
                    <a:lumMod val="60000"/>
                    <a:lumOff val="40000"/>
                  </a:schemeClr>
                </a:solidFill>
                <a:latin typeface="Segoe Print" panose="02000600000000000000" pitchFamily="2" charset="0"/>
              </a:rPr>
              <a:t>3. What </a:t>
            </a:r>
            <a:r>
              <a:rPr lang="en-US" sz="1400" b="1" dirty="0">
                <a:ln/>
                <a:solidFill>
                  <a:schemeClr val="accent1">
                    <a:lumMod val="60000"/>
                    <a:lumOff val="40000"/>
                  </a:schemeClr>
                </a:solidFill>
                <a:latin typeface="Segoe Print" panose="02000600000000000000" pitchFamily="2" charset="0"/>
              </a:rPr>
              <a:t>did Marilia </a:t>
            </a:r>
            <a:r>
              <a:rPr lang="en-US" sz="1400" b="1" dirty="0">
                <a:ln/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ask</a:t>
            </a:r>
            <a:r>
              <a:rPr lang="en-US" sz="1400" b="1" dirty="0">
                <a:ln/>
                <a:solidFill>
                  <a:schemeClr val="accent1">
                    <a:lumMod val="60000"/>
                    <a:lumOff val="40000"/>
                  </a:schemeClr>
                </a:solidFill>
                <a:latin typeface="Segoe Print" panose="02000600000000000000" pitchFamily="2" charset="0"/>
              </a:rPr>
              <a:t> Sister Antonia</a:t>
            </a:r>
            <a:r>
              <a:rPr lang="en-US" sz="1400" b="1" dirty="0" smtClean="0">
                <a:ln/>
                <a:solidFill>
                  <a:schemeClr val="accent1">
                    <a:lumMod val="60000"/>
                    <a:lumOff val="40000"/>
                  </a:schemeClr>
                </a:solidFill>
                <a:latin typeface="Segoe Print" panose="02000600000000000000" pitchFamily="2" charset="0"/>
              </a:rPr>
              <a:t>?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endParaRPr lang="en-US" sz="200" b="1" dirty="0" smtClean="0">
              <a:ln/>
              <a:solidFill>
                <a:schemeClr val="accent4"/>
              </a:solidFill>
              <a:latin typeface="Segoe Print" panose="02000600000000000000" pitchFamily="2" charset="0"/>
            </a:endParaRPr>
          </a:p>
          <a:p>
            <a:pPr>
              <a:lnSpc>
                <a:spcPct val="200000"/>
              </a:lnSpc>
            </a:pPr>
            <a:r>
              <a:rPr lang="en-US" sz="1400" b="1" dirty="0" smtClean="0">
                <a:ln/>
                <a:solidFill>
                  <a:schemeClr val="accent3">
                    <a:lumMod val="60000"/>
                    <a:lumOff val="40000"/>
                  </a:schemeClr>
                </a:solidFill>
                <a:latin typeface="Segoe Print" panose="02000600000000000000" pitchFamily="2" charset="0"/>
              </a:rPr>
              <a:t>4. Underline </a:t>
            </a:r>
            <a:r>
              <a:rPr lang="en-US" sz="1400" b="1" dirty="0">
                <a:ln/>
                <a:solidFill>
                  <a:schemeClr val="accent3">
                    <a:lumMod val="60000"/>
                    <a:lumOff val="40000"/>
                  </a:schemeClr>
                </a:solidFill>
                <a:latin typeface="Segoe Print" panose="02000600000000000000" pitchFamily="2" charset="0"/>
              </a:rPr>
              <a:t>the details that show </a:t>
            </a:r>
            <a:r>
              <a:rPr lang="en-US" sz="1400" b="1" dirty="0" smtClean="0">
                <a:ln/>
                <a:solidFill>
                  <a:schemeClr val="accent3">
                    <a:lumMod val="60000"/>
                    <a:lumOff val="40000"/>
                  </a:schemeClr>
                </a:solidFill>
                <a:latin typeface="Segoe Print" panose="02000600000000000000" pitchFamily="2" charset="0"/>
              </a:rPr>
              <a:t>Marilia’s </a:t>
            </a:r>
            <a:r>
              <a:rPr lang="en-US" sz="1400" b="1" dirty="0" smtClean="0">
                <a:ln/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body language </a:t>
            </a:r>
            <a:r>
              <a:rPr lang="en-US" sz="1400" b="1" dirty="0" smtClean="0">
                <a:ln/>
                <a:solidFill>
                  <a:schemeClr val="accent3">
                    <a:lumMod val="60000"/>
                    <a:lumOff val="40000"/>
                  </a:schemeClr>
                </a:solidFill>
                <a:latin typeface="Segoe Print" panose="02000600000000000000" pitchFamily="2" charset="0"/>
              </a:rPr>
              <a:t>before asking, </a:t>
            </a:r>
            <a:r>
              <a:rPr lang="en-US" sz="1400" b="1" dirty="0">
                <a:ln/>
                <a:solidFill>
                  <a:schemeClr val="accent3">
                    <a:lumMod val="60000"/>
                    <a:lumOff val="40000"/>
                  </a:schemeClr>
                </a:solidFill>
                <a:latin typeface="Segoe Print" panose="02000600000000000000" pitchFamily="2" charset="0"/>
              </a:rPr>
              <a:t>and explain what these details tell us about how she </a:t>
            </a:r>
            <a:r>
              <a:rPr lang="en-US" sz="1400" b="1" dirty="0" smtClean="0">
                <a:ln/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felt</a:t>
            </a:r>
            <a:r>
              <a:rPr lang="en-US" sz="1400" b="1" dirty="0" smtClean="0">
                <a:ln/>
                <a:solidFill>
                  <a:schemeClr val="accent3">
                    <a:lumMod val="60000"/>
                    <a:lumOff val="40000"/>
                  </a:schemeClr>
                </a:solidFill>
                <a:latin typeface="Segoe Print" panose="02000600000000000000" pitchFamily="2" charset="0"/>
              </a:rPr>
              <a:t>.</a:t>
            </a:r>
          </a:p>
          <a:p>
            <a:pPr>
              <a:lnSpc>
                <a:spcPct val="200000"/>
              </a:lnSpc>
            </a:pPr>
            <a:r>
              <a:rPr lang="en-US" sz="1400" b="1" dirty="0" smtClean="0">
                <a:ln/>
                <a:solidFill>
                  <a:schemeClr val="accent3">
                    <a:lumMod val="60000"/>
                    <a:lumOff val="40000"/>
                  </a:schemeClr>
                </a:solidFill>
                <a:latin typeface="Segoe Print" panose="02000600000000000000" pitchFamily="2" charset="0"/>
              </a:rPr>
              <a:t>_________________________________________________________________________________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endParaRPr lang="en-US" sz="300" b="1" dirty="0">
              <a:ln/>
              <a:solidFill>
                <a:schemeClr val="accent4"/>
              </a:solidFill>
              <a:latin typeface="Segoe Print" panose="02000600000000000000" pitchFamily="2" charset="0"/>
            </a:endParaRPr>
          </a:p>
          <a:p>
            <a:pPr>
              <a:lnSpc>
                <a:spcPct val="200000"/>
              </a:lnSpc>
            </a:pPr>
            <a:r>
              <a:rPr lang="en-US" sz="1400" b="1" dirty="0" smtClean="0">
                <a:ln/>
                <a:solidFill>
                  <a:schemeClr val="accent2">
                    <a:lumMod val="75000"/>
                  </a:schemeClr>
                </a:solidFill>
                <a:latin typeface="Segoe Print" panose="02000600000000000000" pitchFamily="2" charset="0"/>
              </a:rPr>
              <a:t>5. What </a:t>
            </a:r>
            <a:r>
              <a:rPr lang="en-US" sz="1400" b="1" dirty="0">
                <a:ln/>
                <a:solidFill>
                  <a:schemeClr val="accent2">
                    <a:lumMod val="75000"/>
                  </a:schemeClr>
                </a:solidFill>
                <a:latin typeface="Segoe Print" panose="02000600000000000000" pitchFamily="2" charset="0"/>
              </a:rPr>
              <a:t>was Sister Antonia’s </a:t>
            </a:r>
            <a:r>
              <a:rPr lang="en-US" sz="1400" b="1" dirty="0">
                <a:ln/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response</a:t>
            </a:r>
            <a:r>
              <a:rPr lang="en-US" sz="1400" b="1" dirty="0">
                <a:ln/>
                <a:solidFill>
                  <a:schemeClr val="accent2">
                    <a:lumMod val="75000"/>
                  </a:schemeClr>
                </a:solidFill>
                <a:latin typeface="Segoe Print" panose="02000600000000000000" pitchFamily="2" charset="0"/>
              </a:rPr>
              <a:t> to Marilia’s request</a:t>
            </a:r>
            <a:r>
              <a:rPr lang="en-US" sz="1400" b="1" dirty="0" smtClean="0">
                <a:ln/>
                <a:solidFill>
                  <a:schemeClr val="accent2">
                    <a:lumMod val="75000"/>
                  </a:schemeClr>
                </a:solidFill>
                <a:latin typeface="Segoe Print" panose="02000600000000000000" pitchFamily="2" charset="0"/>
              </a:rPr>
              <a:t>?</a:t>
            </a:r>
          </a:p>
          <a:p>
            <a:pPr>
              <a:lnSpc>
                <a:spcPct val="200000"/>
              </a:lnSpc>
            </a:pPr>
            <a:r>
              <a:rPr lang="en-US" sz="1400" b="1" dirty="0" smtClean="0">
                <a:ln/>
                <a:solidFill>
                  <a:schemeClr val="accent5"/>
                </a:solidFill>
                <a:latin typeface="Segoe Print" panose="02000600000000000000" pitchFamily="2" charset="0"/>
              </a:rPr>
              <a:t>6</a:t>
            </a:r>
            <a:r>
              <a:rPr lang="en-US" sz="1400" b="1" dirty="0" smtClean="0">
                <a:ln/>
                <a:solidFill>
                  <a:schemeClr val="accent5">
                    <a:lumMod val="60000"/>
                    <a:lumOff val="40000"/>
                  </a:schemeClr>
                </a:solidFill>
                <a:latin typeface="Segoe Print" panose="02000600000000000000" pitchFamily="2" charset="0"/>
              </a:rPr>
              <a:t>. What </a:t>
            </a:r>
            <a:r>
              <a:rPr lang="en-US" sz="1400" b="1" dirty="0">
                <a:ln/>
                <a:solidFill>
                  <a:schemeClr val="accent5">
                    <a:lumMod val="60000"/>
                    <a:lumOff val="40000"/>
                  </a:schemeClr>
                </a:solidFill>
                <a:latin typeface="Segoe Print" panose="02000600000000000000" pitchFamily="2" charset="0"/>
              </a:rPr>
              <a:t>does the word </a:t>
            </a:r>
            <a:r>
              <a:rPr lang="en-US" sz="1400" b="1" dirty="0" smtClean="0">
                <a:ln/>
                <a:solidFill>
                  <a:schemeClr val="accent5">
                    <a:lumMod val="60000"/>
                    <a:lumOff val="40000"/>
                  </a:schemeClr>
                </a:solidFill>
                <a:latin typeface="Segoe Print" panose="02000600000000000000" pitchFamily="2" charset="0"/>
              </a:rPr>
              <a:t>“</a:t>
            </a:r>
            <a:r>
              <a:rPr lang="en-US" sz="1400" b="1" dirty="0" smtClean="0">
                <a:ln/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firmly</a:t>
            </a:r>
            <a:r>
              <a:rPr lang="en-US" sz="1400" b="1" dirty="0" smtClean="0">
                <a:ln/>
                <a:solidFill>
                  <a:schemeClr val="accent5">
                    <a:lumMod val="60000"/>
                    <a:lumOff val="40000"/>
                  </a:schemeClr>
                </a:solidFill>
                <a:latin typeface="Segoe Print" panose="02000600000000000000" pitchFamily="2" charset="0"/>
              </a:rPr>
              <a:t>” </a:t>
            </a:r>
            <a:r>
              <a:rPr lang="en-US" sz="1400" b="1" dirty="0">
                <a:ln/>
                <a:solidFill>
                  <a:schemeClr val="accent5">
                    <a:lumMod val="60000"/>
                    <a:lumOff val="40000"/>
                  </a:schemeClr>
                </a:solidFill>
                <a:latin typeface="Segoe Print" panose="02000600000000000000" pitchFamily="2" charset="0"/>
              </a:rPr>
              <a:t>suggest about how Sister Antonia responded to Marilia’s request</a:t>
            </a:r>
            <a:r>
              <a:rPr lang="en-US" sz="1400" b="1" dirty="0" smtClean="0">
                <a:ln/>
                <a:solidFill>
                  <a:schemeClr val="accent5">
                    <a:lumMod val="60000"/>
                    <a:lumOff val="40000"/>
                  </a:schemeClr>
                </a:solidFill>
                <a:latin typeface="Segoe Print" panose="02000600000000000000" pitchFamily="2" charset="0"/>
              </a:rPr>
              <a:t>? _________________________________________________________________________________</a:t>
            </a:r>
          </a:p>
          <a:p>
            <a:pPr>
              <a:lnSpc>
                <a:spcPct val="200000"/>
              </a:lnSpc>
            </a:pPr>
            <a:r>
              <a:rPr lang="en-US" sz="1400" b="1" dirty="0" smtClean="0">
                <a:ln/>
                <a:solidFill>
                  <a:srgbClr val="FF0000"/>
                </a:solidFill>
                <a:latin typeface="Segoe Print" panose="02000600000000000000" pitchFamily="2" charset="0"/>
              </a:rPr>
              <a:t>7.</a:t>
            </a:r>
            <a:r>
              <a:rPr lang="en-US" sz="1400" b="1" dirty="0" smtClean="0">
                <a:ln/>
                <a:solidFill>
                  <a:schemeClr val="accent5">
                    <a:lumMod val="60000"/>
                    <a:lumOff val="40000"/>
                  </a:schemeClr>
                </a:solidFill>
                <a:latin typeface="Segoe Print" panose="02000600000000000000" pitchFamily="2" charset="0"/>
              </a:rPr>
              <a:t> </a:t>
            </a:r>
            <a:r>
              <a:rPr lang="en-US" sz="1400" b="1" dirty="0" smtClean="0">
                <a:ln/>
                <a:solidFill>
                  <a:srgbClr val="FF0000"/>
                </a:solidFill>
                <a:latin typeface="Segoe Print" panose="02000600000000000000" pitchFamily="2" charset="0"/>
              </a:rPr>
              <a:t>What happened to Marilia’s </a:t>
            </a:r>
            <a:r>
              <a:rPr lang="en-US" sz="1400" b="1" dirty="0" smtClean="0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first and second plans</a:t>
            </a:r>
            <a:r>
              <a:rPr lang="en-US" sz="1400" b="1" dirty="0" smtClean="0">
                <a:ln/>
                <a:solidFill>
                  <a:srgbClr val="FF0000"/>
                </a:solidFill>
                <a:latin typeface="Segoe Print" panose="02000600000000000000" pitchFamily="2" charset="0"/>
              </a:rPr>
              <a:t>? What do you think will </a:t>
            </a:r>
            <a:r>
              <a:rPr lang="en-US" sz="1400" b="1" dirty="0" smtClean="0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happen next</a:t>
            </a:r>
            <a:r>
              <a:rPr lang="en-US" sz="1400" b="1" dirty="0" smtClean="0">
                <a:ln/>
                <a:solidFill>
                  <a:srgbClr val="FF0000"/>
                </a:solidFill>
                <a:latin typeface="Segoe Print" panose="02000600000000000000" pitchFamily="2" charset="0"/>
              </a:rPr>
              <a:t>? _____________________________________________</a:t>
            </a:r>
          </a:p>
          <a:p>
            <a:pPr>
              <a:lnSpc>
                <a:spcPct val="200000"/>
              </a:lnSpc>
            </a:pPr>
            <a:r>
              <a:rPr lang="en-US" sz="1400" b="1" dirty="0" smtClean="0">
                <a:ln/>
                <a:solidFill>
                  <a:srgbClr val="FF0000"/>
                </a:solidFill>
                <a:latin typeface="Segoe Print" panose="02000600000000000000" pitchFamily="2" charset="0"/>
              </a:rPr>
              <a:t>________________________________________________________________________________</a:t>
            </a:r>
          </a:p>
        </p:txBody>
      </p:sp>
    </p:spTree>
    <p:extLst>
      <p:ext uri="{BB962C8B-B14F-4D97-AF65-F5344CB8AC3E}">
        <p14:creationId xmlns:p14="http://schemas.microsoft.com/office/powerpoint/2010/main" val="3030290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3332382" cy="660903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ln w="0"/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egoe Print" panose="02000600000000000000" pitchFamily="2" charset="0"/>
              </a:rPr>
              <a:t>Feedback</a:t>
            </a:r>
            <a:endParaRPr lang="en-US" sz="2400" b="1" dirty="0">
              <a:ln w="0"/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Segoe Print" panose="02000600000000000000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0904"/>
            <a:ext cx="5866645" cy="58411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866644" y="505508"/>
            <a:ext cx="6418908" cy="627864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>
              <a:lnSpc>
                <a:spcPct val="200000"/>
              </a:lnSpc>
            </a:pPr>
            <a:r>
              <a:rPr lang="en-US" sz="1400" b="1" dirty="0" smtClean="0">
                <a:ln/>
                <a:solidFill>
                  <a:schemeClr val="accent4">
                    <a:lumMod val="75000"/>
                  </a:schemeClr>
                </a:solidFill>
                <a:latin typeface="Segoe Print" panose="02000600000000000000" pitchFamily="2" charset="0"/>
              </a:rPr>
              <a:t>1. What were Marilia’s </a:t>
            </a:r>
            <a:r>
              <a:rPr lang="en-US" sz="1400" b="1" u="sng" dirty="0" smtClean="0">
                <a:ln/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three</a:t>
            </a:r>
            <a:r>
              <a:rPr lang="en-US" sz="1400" b="1" dirty="0" smtClean="0">
                <a:ln/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plans </a:t>
            </a:r>
            <a:r>
              <a:rPr lang="en-US" sz="1400" b="1" dirty="0">
                <a:ln/>
                <a:solidFill>
                  <a:schemeClr val="accent4">
                    <a:lumMod val="75000"/>
                  </a:schemeClr>
                </a:solidFill>
                <a:latin typeface="Segoe Print" panose="02000600000000000000" pitchFamily="2" charset="0"/>
              </a:rPr>
              <a:t>to </a:t>
            </a:r>
            <a:r>
              <a:rPr lang="en-US" sz="1400" b="1" dirty="0" smtClean="0">
                <a:ln/>
                <a:solidFill>
                  <a:schemeClr val="accent4">
                    <a:lumMod val="75000"/>
                  </a:schemeClr>
                </a:solidFill>
                <a:latin typeface="Segoe Print" panose="02000600000000000000" pitchFamily="2" charset="0"/>
              </a:rPr>
              <a:t>get </a:t>
            </a:r>
            <a:r>
              <a:rPr lang="en-US" sz="1400" b="1" dirty="0">
                <a:ln/>
                <a:solidFill>
                  <a:schemeClr val="accent4">
                    <a:lumMod val="75000"/>
                  </a:schemeClr>
                </a:solidFill>
                <a:latin typeface="Segoe Print" panose="02000600000000000000" pitchFamily="2" charset="0"/>
              </a:rPr>
              <a:t>out of the field trip</a:t>
            </a:r>
            <a:r>
              <a:rPr lang="en-US" sz="1400" b="1" dirty="0" smtClean="0">
                <a:ln/>
                <a:solidFill>
                  <a:schemeClr val="accent4">
                    <a:lumMod val="75000"/>
                  </a:schemeClr>
                </a:solidFill>
                <a:latin typeface="Segoe Print" panose="02000600000000000000" pitchFamily="2" charset="0"/>
              </a:rPr>
              <a:t>?</a:t>
            </a:r>
          </a:p>
          <a:p>
            <a:pPr>
              <a:lnSpc>
                <a:spcPct val="200000"/>
              </a:lnSpc>
            </a:pPr>
            <a:r>
              <a:rPr lang="en-US" sz="1400" b="1" dirty="0" smtClean="0">
                <a:ln/>
                <a:solidFill>
                  <a:schemeClr val="accent6">
                    <a:lumMod val="60000"/>
                    <a:lumOff val="40000"/>
                  </a:schemeClr>
                </a:solidFill>
                <a:latin typeface="Segoe Print" panose="02000600000000000000" pitchFamily="2" charset="0"/>
              </a:rPr>
              <a:t>2. How </a:t>
            </a:r>
            <a:r>
              <a:rPr lang="en-US" sz="1400" b="1" dirty="0">
                <a:ln/>
                <a:solidFill>
                  <a:schemeClr val="accent6">
                    <a:lumMod val="60000"/>
                    <a:lumOff val="40000"/>
                  </a:schemeClr>
                </a:solidFill>
                <a:latin typeface="Segoe Print" panose="02000600000000000000" pitchFamily="2" charset="0"/>
              </a:rPr>
              <a:t>did </a:t>
            </a:r>
            <a:r>
              <a:rPr lang="en-US" sz="1400" b="1" dirty="0" err="1">
                <a:ln/>
                <a:solidFill>
                  <a:schemeClr val="accent6">
                    <a:lumMod val="60000"/>
                    <a:lumOff val="40000"/>
                  </a:schemeClr>
                </a:solidFill>
                <a:latin typeface="Segoe Print" panose="02000600000000000000" pitchFamily="2" charset="0"/>
              </a:rPr>
              <a:t>Señora</a:t>
            </a:r>
            <a:r>
              <a:rPr lang="en-US" sz="1400" b="1" dirty="0">
                <a:ln/>
                <a:solidFill>
                  <a:schemeClr val="accent6">
                    <a:lumMod val="60000"/>
                    <a:lumOff val="40000"/>
                  </a:schemeClr>
                </a:solidFill>
                <a:latin typeface="Segoe Print" panose="02000600000000000000" pitchFamily="2" charset="0"/>
              </a:rPr>
              <a:t> Collazo </a:t>
            </a:r>
            <a:r>
              <a:rPr lang="en-US" sz="1400" b="1" dirty="0">
                <a:ln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respond</a:t>
            </a:r>
            <a:r>
              <a:rPr lang="en-US" sz="1400" b="1" dirty="0">
                <a:ln/>
                <a:solidFill>
                  <a:schemeClr val="accent6">
                    <a:lumMod val="60000"/>
                    <a:lumOff val="40000"/>
                  </a:schemeClr>
                </a:solidFill>
                <a:latin typeface="Segoe Print" panose="02000600000000000000" pitchFamily="2" charset="0"/>
              </a:rPr>
              <a:t> when Marilia asked to stay and help with the posters</a:t>
            </a:r>
            <a:r>
              <a:rPr lang="en-US" sz="1400" b="1" dirty="0" smtClean="0">
                <a:ln/>
                <a:solidFill>
                  <a:schemeClr val="accent6">
                    <a:lumMod val="60000"/>
                    <a:lumOff val="40000"/>
                  </a:schemeClr>
                </a:solidFill>
                <a:latin typeface="Segoe Print" panose="02000600000000000000" pitchFamily="2" charset="0"/>
              </a:rPr>
              <a:t>?</a:t>
            </a:r>
          </a:p>
          <a:p>
            <a:pPr>
              <a:lnSpc>
                <a:spcPct val="200000"/>
              </a:lnSpc>
            </a:pPr>
            <a:r>
              <a:rPr lang="en-US" sz="1400" b="1" dirty="0" smtClean="0">
                <a:ln/>
                <a:solidFill>
                  <a:schemeClr val="accent1">
                    <a:lumMod val="60000"/>
                    <a:lumOff val="40000"/>
                  </a:schemeClr>
                </a:solidFill>
                <a:latin typeface="Segoe Print" panose="02000600000000000000" pitchFamily="2" charset="0"/>
              </a:rPr>
              <a:t>3. What </a:t>
            </a:r>
            <a:r>
              <a:rPr lang="en-US" sz="1400" b="1" dirty="0">
                <a:ln/>
                <a:solidFill>
                  <a:schemeClr val="accent1">
                    <a:lumMod val="60000"/>
                    <a:lumOff val="40000"/>
                  </a:schemeClr>
                </a:solidFill>
                <a:latin typeface="Segoe Print" panose="02000600000000000000" pitchFamily="2" charset="0"/>
              </a:rPr>
              <a:t>did Marilia </a:t>
            </a:r>
            <a:r>
              <a:rPr lang="en-US" sz="1400" b="1" dirty="0">
                <a:ln/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ask</a:t>
            </a:r>
            <a:r>
              <a:rPr lang="en-US" sz="1400" b="1" dirty="0">
                <a:ln/>
                <a:solidFill>
                  <a:schemeClr val="accent1">
                    <a:lumMod val="60000"/>
                    <a:lumOff val="40000"/>
                  </a:schemeClr>
                </a:solidFill>
                <a:latin typeface="Segoe Print" panose="02000600000000000000" pitchFamily="2" charset="0"/>
              </a:rPr>
              <a:t> Sister Antonia</a:t>
            </a:r>
            <a:r>
              <a:rPr lang="en-US" sz="1400" b="1" dirty="0" smtClean="0">
                <a:ln/>
                <a:solidFill>
                  <a:schemeClr val="accent1">
                    <a:lumMod val="60000"/>
                    <a:lumOff val="40000"/>
                  </a:schemeClr>
                </a:solidFill>
                <a:latin typeface="Segoe Print" panose="02000600000000000000" pitchFamily="2" charset="0"/>
              </a:rPr>
              <a:t>?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endParaRPr lang="en-US" sz="200" b="1" dirty="0" smtClean="0">
              <a:ln/>
              <a:solidFill>
                <a:schemeClr val="accent4"/>
              </a:solidFill>
              <a:latin typeface="Segoe Print" panose="02000600000000000000" pitchFamily="2" charset="0"/>
            </a:endParaRPr>
          </a:p>
          <a:p>
            <a:pPr>
              <a:lnSpc>
                <a:spcPct val="200000"/>
              </a:lnSpc>
            </a:pPr>
            <a:r>
              <a:rPr lang="en-US" sz="1400" b="1" dirty="0" smtClean="0">
                <a:ln/>
                <a:solidFill>
                  <a:schemeClr val="accent3">
                    <a:lumMod val="60000"/>
                    <a:lumOff val="40000"/>
                  </a:schemeClr>
                </a:solidFill>
                <a:latin typeface="Segoe Print" panose="02000600000000000000" pitchFamily="2" charset="0"/>
              </a:rPr>
              <a:t>4. Underline </a:t>
            </a:r>
            <a:r>
              <a:rPr lang="en-US" sz="1400" b="1" dirty="0">
                <a:ln/>
                <a:solidFill>
                  <a:schemeClr val="accent3">
                    <a:lumMod val="60000"/>
                    <a:lumOff val="40000"/>
                  </a:schemeClr>
                </a:solidFill>
                <a:latin typeface="Segoe Print" panose="02000600000000000000" pitchFamily="2" charset="0"/>
              </a:rPr>
              <a:t>the details that show </a:t>
            </a:r>
            <a:r>
              <a:rPr lang="en-US" sz="1400" b="1" dirty="0" smtClean="0">
                <a:ln/>
                <a:solidFill>
                  <a:schemeClr val="accent3">
                    <a:lumMod val="60000"/>
                    <a:lumOff val="40000"/>
                  </a:schemeClr>
                </a:solidFill>
                <a:latin typeface="Segoe Print" panose="02000600000000000000" pitchFamily="2" charset="0"/>
              </a:rPr>
              <a:t>Marilia’s </a:t>
            </a:r>
            <a:r>
              <a:rPr lang="en-US" sz="1400" b="1" dirty="0" smtClean="0">
                <a:ln/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body language </a:t>
            </a:r>
            <a:r>
              <a:rPr lang="en-US" sz="1400" b="1" dirty="0" smtClean="0">
                <a:ln/>
                <a:solidFill>
                  <a:schemeClr val="accent3">
                    <a:lumMod val="60000"/>
                    <a:lumOff val="40000"/>
                  </a:schemeClr>
                </a:solidFill>
                <a:latin typeface="Segoe Print" panose="02000600000000000000" pitchFamily="2" charset="0"/>
              </a:rPr>
              <a:t>before asking, </a:t>
            </a:r>
            <a:r>
              <a:rPr lang="en-US" sz="1400" b="1" dirty="0">
                <a:ln/>
                <a:solidFill>
                  <a:schemeClr val="accent3">
                    <a:lumMod val="60000"/>
                    <a:lumOff val="40000"/>
                  </a:schemeClr>
                </a:solidFill>
                <a:latin typeface="Segoe Print" panose="02000600000000000000" pitchFamily="2" charset="0"/>
              </a:rPr>
              <a:t>and explain what these details tell us about how she </a:t>
            </a:r>
            <a:r>
              <a:rPr lang="en-US" sz="1400" b="1" dirty="0" smtClean="0">
                <a:ln/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felt</a:t>
            </a:r>
            <a:r>
              <a:rPr lang="en-US" sz="1400" b="1" dirty="0" smtClean="0">
                <a:ln/>
                <a:solidFill>
                  <a:schemeClr val="accent3">
                    <a:lumMod val="60000"/>
                    <a:lumOff val="40000"/>
                  </a:schemeClr>
                </a:solidFill>
                <a:latin typeface="Segoe Print" panose="02000600000000000000" pitchFamily="2" charset="0"/>
              </a:rPr>
              <a:t>.</a:t>
            </a:r>
          </a:p>
          <a:p>
            <a:pPr>
              <a:lnSpc>
                <a:spcPct val="200000"/>
              </a:lnSpc>
            </a:pPr>
            <a:r>
              <a:rPr lang="en-US" sz="1400" b="1" u="sng" dirty="0" smtClean="0">
                <a:ln/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Marilia’s body language shows that she felt nervous and unconfident.</a:t>
            </a:r>
            <a:endParaRPr lang="en-US" sz="1400" b="1" dirty="0" smtClean="0">
              <a:ln/>
              <a:solidFill>
                <a:schemeClr val="accent3">
                  <a:lumMod val="60000"/>
                  <a:lumOff val="40000"/>
                </a:schemeClr>
              </a:solidFill>
              <a:latin typeface="Segoe Print" panose="02000600000000000000" pitchFamily="2" charset="0"/>
            </a:endParaRP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endParaRPr lang="en-US" sz="300" b="1" dirty="0">
              <a:ln/>
              <a:solidFill>
                <a:schemeClr val="accent4"/>
              </a:solidFill>
              <a:latin typeface="Segoe Print" panose="02000600000000000000" pitchFamily="2" charset="0"/>
            </a:endParaRPr>
          </a:p>
          <a:p>
            <a:pPr>
              <a:lnSpc>
                <a:spcPct val="200000"/>
              </a:lnSpc>
            </a:pPr>
            <a:r>
              <a:rPr lang="en-US" sz="1400" b="1" dirty="0" smtClean="0">
                <a:ln/>
                <a:solidFill>
                  <a:schemeClr val="accent2">
                    <a:lumMod val="75000"/>
                  </a:schemeClr>
                </a:solidFill>
                <a:latin typeface="Segoe Print" panose="02000600000000000000" pitchFamily="2" charset="0"/>
              </a:rPr>
              <a:t>5. What </a:t>
            </a:r>
            <a:r>
              <a:rPr lang="en-US" sz="1400" b="1" dirty="0">
                <a:ln/>
                <a:solidFill>
                  <a:schemeClr val="accent2">
                    <a:lumMod val="75000"/>
                  </a:schemeClr>
                </a:solidFill>
                <a:latin typeface="Segoe Print" panose="02000600000000000000" pitchFamily="2" charset="0"/>
              </a:rPr>
              <a:t>was Sister Antonia’s </a:t>
            </a:r>
            <a:r>
              <a:rPr lang="en-US" sz="1400" b="1" dirty="0">
                <a:ln/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response</a:t>
            </a:r>
            <a:r>
              <a:rPr lang="en-US" sz="1400" b="1" dirty="0">
                <a:ln/>
                <a:solidFill>
                  <a:schemeClr val="accent2">
                    <a:lumMod val="75000"/>
                  </a:schemeClr>
                </a:solidFill>
                <a:latin typeface="Segoe Print" panose="02000600000000000000" pitchFamily="2" charset="0"/>
              </a:rPr>
              <a:t> to Marilia’s request</a:t>
            </a:r>
            <a:r>
              <a:rPr lang="en-US" sz="1400" b="1" dirty="0" smtClean="0">
                <a:ln/>
                <a:solidFill>
                  <a:schemeClr val="accent2">
                    <a:lumMod val="75000"/>
                  </a:schemeClr>
                </a:solidFill>
                <a:latin typeface="Segoe Print" panose="02000600000000000000" pitchFamily="2" charset="0"/>
              </a:rPr>
              <a:t>?</a:t>
            </a:r>
          </a:p>
          <a:p>
            <a:pPr>
              <a:lnSpc>
                <a:spcPct val="200000"/>
              </a:lnSpc>
            </a:pPr>
            <a:r>
              <a:rPr lang="en-US" sz="1400" b="1" dirty="0" smtClean="0">
                <a:ln/>
                <a:solidFill>
                  <a:schemeClr val="accent5"/>
                </a:solidFill>
                <a:latin typeface="Segoe Print" panose="02000600000000000000" pitchFamily="2" charset="0"/>
              </a:rPr>
              <a:t>6</a:t>
            </a:r>
            <a:r>
              <a:rPr lang="en-US" sz="1400" b="1" dirty="0" smtClean="0">
                <a:ln/>
                <a:solidFill>
                  <a:schemeClr val="accent5">
                    <a:lumMod val="60000"/>
                    <a:lumOff val="40000"/>
                  </a:schemeClr>
                </a:solidFill>
                <a:latin typeface="Segoe Print" panose="02000600000000000000" pitchFamily="2" charset="0"/>
              </a:rPr>
              <a:t>. What </a:t>
            </a:r>
            <a:r>
              <a:rPr lang="en-US" sz="1400" b="1" dirty="0">
                <a:ln/>
                <a:solidFill>
                  <a:schemeClr val="accent5">
                    <a:lumMod val="60000"/>
                    <a:lumOff val="40000"/>
                  </a:schemeClr>
                </a:solidFill>
                <a:latin typeface="Segoe Print" panose="02000600000000000000" pitchFamily="2" charset="0"/>
              </a:rPr>
              <a:t>does the word </a:t>
            </a:r>
            <a:r>
              <a:rPr lang="en-US" sz="1400" b="1" dirty="0" smtClean="0">
                <a:ln/>
                <a:solidFill>
                  <a:schemeClr val="accent5">
                    <a:lumMod val="60000"/>
                    <a:lumOff val="40000"/>
                  </a:schemeClr>
                </a:solidFill>
                <a:latin typeface="Segoe Print" panose="02000600000000000000" pitchFamily="2" charset="0"/>
              </a:rPr>
              <a:t>“</a:t>
            </a:r>
            <a:r>
              <a:rPr lang="en-US" sz="1400" b="1" dirty="0" smtClean="0">
                <a:ln/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firmly</a:t>
            </a:r>
            <a:r>
              <a:rPr lang="en-US" sz="1400" b="1" dirty="0" smtClean="0">
                <a:ln/>
                <a:solidFill>
                  <a:schemeClr val="accent5">
                    <a:lumMod val="60000"/>
                    <a:lumOff val="40000"/>
                  </a:schemeClr>
                </a:solidFill>
                <a:latin typeface="Segoe Print" panose="02000600000000000000" pitchFamily="2" charset="0"/>
              </a:rPr>
              <a:t>” </a:t>
            </a:r>
            <a:r>
              <a:rPr lang="en-US" sz="1400" b="1" dirty="0">
                <a:ln/>
                <a:solidFill>
                  <a:schemeClr val="accent5">
                    <a:lumMod val="60000"/>
                    <a:lumOff val="40000"/>
                  </a:schemeClr>
                </a:solidFill>
                <a:latin typeface="Segoe Print" panose="02000600000000000000" pitchFamily="2" charset="0"/>
              </a:rPr>
              <a:t>suggest about how Sister Antonia responded to Marilia’s request</a:t>
            </a:r>
            <a:r>
              <a:rPr lang="en-US" sz="1400" b="1" dirty="0" smtClean="0">
                <a:ln/>
                <a:solidFill>
                  <a:schemeClr val="accent5">
                    <a:lumMod val="60000"/>
                    <a:lumOff val="40000"/>
                  </a:schemeClr>
                </a:solidFill>
                <a:latin typeface="Segoe Print" panose="02000600000000000000" pitchFamily="2" charset="0"/>
              </a:rPr>
              <a:t>? </a:t>
            </a:r>
            <a:r>
              <a:rPr lang="en-US" sz="1400" b="1" u="sng" dirty="0" smtClean="0">
                <a:ln/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The word “firmly” suggests that Sister Antonia was not going to change her mind. </a:t>
            </a:r>
          </a:p>
          <a:p>
            <a:pPr>
              <a:lnSpc>
                <a:spcPct val="200000"/>
              </a:lnSpc>
            </a:pPr>
            <a:r>
              <a:rPr lang="en-US" sz="1400" b="1" dirty="0" smtClean="0">
                <a:ln/>
                <a:solidFill>
                  <a:srgbClr val="FF0000"/>
                </a:solidFill>
                <a:latin typeface="Segoe Print" panose="02000600000000000000" pitchFamily="2" charset="0"/>
              </a:rPr>
              <a:t>7.</a:t>
            </a:r>
            <a:r>
              <a:rPr lang="en-US" sz="1400" b="1" dirty="0" smtClean="0">
                <a:ln/>
                <a:solidFill>
                  <a:schemeClr val="accent5">
                    <a:lumMod val="60000"/>
                    <a:lumOff val="40000"/>
                  </a:schemeClr>
                </a:solidFill>
                <a:latin typeface="Segoe Print" panose="02000600000000000000" pitchFamily="2" charset="0"/>
              </a:rPr>
              <a:t> </a:t>
            </a:r>
            <a:r>
              <a:rPr lang="en-US" sz="1400" b="1" dirty="0" smtClean="0">
                <a:ln/>
                <a:solidFill>
                  <a:srgbClr val="FF0000"/>
                </a:solidFill>
                <a:latin typeface="Segoe Print" panose="02000600000000000000" pitchFamily="2" charset="0"/>
              </a:rPr>
              <a:t>What happened to Marilia’s </a:t>
            </a:r>
            <a:r>
              <a:rPr lang="en-US" sz="1400" b="1" dirty="0" smtClean="0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first and second plans</a:t>
            </a:r>
            <a:r>
              <a:rPr lang="en-US" sz="1400" b="1" dirty="0" smtClean="0">
                <a:ln/>
                <a:solidFill>
                  <a:srgbClr val="FF0000"/>
                </a:solidFill>
                <a:latin typeface="Segoe Print" panose="02000600000000000000" pitchFamily="2" charset="0"/>
              </a:rPr>
              <a:t>? What do you think will </a:t>
            </a:r>
            <a:r>
              <a:rPr lang="en-US" sz="1400" b="1" dirty="0" smtClean="0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happen next</a:t>
            </a:r>
            <a:r>
              <a:rPr lang="en-US" sz="1400" b="1" dirty="0" smtClean="0">
                <a:ln/>
                <a:solidFill>
                  <a:srgbClr val="FF0000"/>
                </a:solidFill>
                <a:latin typeface="Segoe Print" panose="02000600000000000000" pitchFamily="2" charset="0"/>
              </a:rPr>
              <a:t>? </a:t>
            </a:r>
            <a:r>
              <a:rPr lang="en-US" sz="1400" b="1" u="sng" dirty="0" smtClean="0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Both plans had failed. Marilia might pretend she’s sick to skip school and avoid going on the trip.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/>
              <p14:cNvContentPartPr/>
              <p14:nvPr/>
            </p14:nvContentPartPr>
            <p14:xfrm>
              <a:off x="5919480" y="818280"/>
              <a:ext cx="254520" cy="900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903640" y="754920"/>
                <a:ext cx="286200" cy="13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Ink 4"/>
              <p14:cNvContentPartPr/>
              <p14:nvPr/>
            </p14:nvContentPartPr>
            <p14:xfrm>
              <a:off x="77400" y="809640"/>
              <a:ext cx="2290680" cy="6084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1560" y="746280"/>
                <a:ext cx="2322360" cy="187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Ink 6"/>
              <p14:cNvContentPartPr/>
              <p14:nvPr/>
            </p14:nvContentPartPr>
            <p14:xfrm>
              <a:off x="68760" y="1060560"/>
              <a:ext cx="2041200" cy="43920"/>
            </p14:xfrm>
          </p:contentPart>
        </mc:Choice>
        <mc:Fallback xmlns="">
          <p:pic>
            <p:nvPicPr>
              <p:cNvPr id="7" name="Ink 6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2920" y="997200"/>
                <a:ext cx="2072880" cy="170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Ink 7"/>
              <p14:cNvContentPartPr/>
              <p14:nvPr/>
            </p14:nvContentPartPr>
            <p14:xfrm>
              <a:off x="3241800" y="818280"/>
              <a:ext cx="2587680" cy="43560"/>
            </p14:xfrm>
          </p:contentPart>
        </mc:Choice>
        <mc:Fallback xmlns="">
          <p:pic>
            <p:nvPicPr>
              <p:cNvPr id="8" name="Ink 7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225960" y="754920"/>
                <a:ext cx="2619360" cy="170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9" name="Ink 8"/>
              <p14:cNvContentPartPr/>
              <p14:nvPr/>
            </p14:nvContentPartPr>
            <p14:xfrm>
              <a:off x="51840" y="1281600"/>
              <a:ext cx="951480" cy="47880"/>
            </p14:xfrm>
          </p:contentPart>
        </mc:Choice>
        <mc:Fallback xmlns="">
          <p:pic>
            <p:nvPicPr>
              <p:cNvPr id="9" name="Ink 8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5640" y="1217880"/>
                <a:ext cx="983520" cy="175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0" name="Ink 9"/>
              <p14:cNvContentPartPr/>
              <p14:nvPr/>
            </p14:nvContentPartPr>
            <p14:xfrm>
              <a:off x="3323520" y="1056240"/>
              <a:ext cx="2415600" cy="18000"/>
            </p14:xfrm>
          </p:contentPart>
        </mc:Choice>
        <mc:Fallback xmlns="">
          <p:pic>
            <p:nvPicPr>
              <p:cNvPr id="10" name="Ink 9"/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307680" y="992880"/>
                <a:ext cx="2447280" cy="14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1" name="Ink 10"/>
              <p14:cNvContentPartPr/>
              <p14:nvPr/>
            </p14:nvContentPartPr>
            <p14:xfrm>
              <a:off x="5919480" y="1216440"/>
              <a:ext cx="250200" cy="39600"/>
            </p14:xfrm>
          </p:contentPart>
        </mc:Choice>
        <mc:Fallback xmlns="">
          <p:pic>
            <p:nvPicPr>
              <p:cNvPr id="11" name="Ink 10"/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5903640" y="1153080"/>
                <a:ext cx="281880" cy="16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2" name="Ink 11"/>
              <p14:cNvContentPartPr/>
              <p14:nvPr/>
            </p14:nvContentPartPr>
            <p14:xfrm>
              <a:off x="830880" y="3255840"/>
              <a:ext cx="4878000" cy="113040"/>
            </p14:xfrm>
          </p:contentPart>
        </mc:Choice>
        <mc:Fallback xmlns="">
          <p:pic>
            <p:nvPicPr>
              <p:cNvPr id="12" name="Ink 11"/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815040" y="3192480"/>
                <a:ext cx="4909680" cy="23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3" name="Ink 12"/>
              <p14:cNvContentPartPr/>
              <p14:nvPr/>
            </p14:nvContentPartPr>
            <p14:xfrm>
              <a:off x="21600" y="3554640"/>
              <a:ext cx="5648400" cy="86760"/>
            </p14:xfrm>
          </p:contentPart>
        </mc:Choice>
        <mc:Fallback xmlns="">
          <p:pic>
            <p:nvPicPr>
              <p:cNvPr id="13" name="Ink 12"/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5760" y="3490920"/>
                <a:ext cx="5680440" cy="214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4" name="Ink 13"/>
              <p14:cNvContentPartPr/>
              <p14:nvPr/>
            </p14:nvContentPartPr>
            <p14:xfrm>
              <a:off x="5932440" y="2021760"/>
              <a:ext cx="262800" cy="100080"/>
            </p14:xfrm>
          </p:contentPart>
        </mc:Choice>
        <mc:Fallback xmlns="">
          <p:pic>
            <p:nvPicPr>
              <p:cNvPr id="14" name="Ink 13"/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5916600" y="1958400"/>
                <a:ext cx="294480" cy="22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5" name="Ink 14"/>
              <p14:cNvContentPartPr/>
              <p14:nvPr/>
            </p14:nvContentPartPr>
            <p14:xfrm>
              <a:off x="4864680" y="5342760"/>
              <a:ext cx="904320" cy="17640"/>
            </p14:xfrm>
          </p:contentPart>
        </mc:Choice>
        <mc:Fallback xmlns="">
          <p:pic>
            <p:nvPicPr>
              <p:cNvPr id="15" name="Ink 14"/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4848840" y="5279040"/>
                <a:ext cx="936360" cy="14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6" name="Ink 15"/>
              <p14:cNvContentPartPr/>
              <p14:nvPr/>
            </p14:nvContentPartPr>
            <p14:xfrm>
              <a:off x="34560" y="5563440"/>
              <a:ext cx="3465720" cy="43560"/>
            </p14:xfrm>
          </p:contentPart>
        </mc:Choice>
        <mc:Fallback xmlns="">
          <p:pic>
            <p:nvPicPr>
              <p:cNvPr id="16" name="Ink 15"/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18720" y="5500080"/>
                <a:ext cx="3497400" cy="170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7" name="Ink 16"/>
              <p14:cNvContentPartPr/>
              <p14:nvPr/>
            </p14:nvContentPartPr>
            <p14:xfrm>
              <a:off x="5919480" y="2554560"/>
              <a:ext cx="241560" cy="34920"/>
            </p14:xfrm>
          </p:contentPart>
        </mc:Choice>
        <mc:Fallback xmlns="">
          <p:pic>
            <p:nvPicPr>
              <p:cNvPr id="17" name="Ink 16"/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5903640" y="2490840"/>
                <a:ext cx="273240" cy="16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8" name="Ink 17"/>
              <p14:cNvContentPartPr/>
              <p14:nvPr/>
            </p14:nvContentPartPr>
            <p14:xfrm>
              <a:off x="417600" y="5048280"/>
              <a:ext cx="3396960" cy="56520"/>
            </p14:xfrm>
          </p:contentPart>
        </mc:Choice>
        <mc:Fallback xmlns="">
          <p:pic>
            <p:nvPicPr>
              <p:cNvPr id="18" name="Ink 17"/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401760" y="4984920"/>
                <a:ext cx="3428640" cy="183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9" name="Ink 18"/>
              <p14:cNvContentPartPr/>
              <p14:nvPr/>
            </p14:nvContentPartPr>
            <p14:xfrm>
              <a:off x="4528800" y="5074200"/>
              <a:ext cx="1107000" cy="4680"/>
            </p14:xfrm>
          </p:contentPart>
        </mc:Choice>
        <mc:Fallback xmlns="">
          <p:pic>
            <p:nvPicPr>
              <p:cNvPr id="19" name="Ink 18"/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4512960" y="5010840"/>
                <a:ext cx="1138680" cy="13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20" name="Ink 19"/>
              <p14:cNvContentPartPr/>
              <p14:nvPr/>
            </p14:nvContentPartPr>
            <p14:xfrm>
              <a:off x="30240" y="5316840"/>
              <a:ext cx="1739520" cy="65160"/>
            </p14:xfrm>
          </p:contentPart>
        </mc:Choice>
        <mc:Fallback xmlns="">
          <p:pic>
            <p:nvPicPr>
              <p:cNvPr id="20" name="Ink 19"/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14400" y="5253120"/>
                <a:ext cx="1771200" cy="192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21" name="Ink 20"/>
              <p14:cNvContentPartPr/>
              <p14:nvPr/>
            </p14:nvContentPartPr>
            <p14:xfrm>
              <a:off x="1937160" y="5316840"/>
              <a:ext cx="1873080" cy="21960"/>
            </p14:xfrm>
          </p:contentPart>
        </mc:Choice>
        <mc:Fallback xmlns="">
          <p:pic>
            <p:nvPicPr>
              <p:cNvPr id="21" name="Ink 20"/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1921320" y="5253120"/>
                <a:ext cx="1904760" cy="149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2" name="Ink 21"/>
              <p14:cNvContentPartPr/>
              <p14:nvPr/>
            </p14:nvContentPartPr>
            <p14:xfrm>
              <a:off x="5941080" y="3939840"/>
              <a:ext cx="245520" cy="26280"/>
            </p14:xfrm>
          </p:contentPart>
        </mc:Choice>
        <mc:Fallback xmlns="">
          <p:pic>
            <p:nvPicPr>
              <p:cNvPr id="22" name="Ink 21"/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5925240" y="3876480"/>
                <a:ext cx="277560" cy="15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3" name="Ink 22"/>
              <p14:cNvContentPartPr/>
              <p14:nvPr/>
            </p14:nvContentPartPr>
            <p14:xfrm>
              <a:off x="361800" y="5832000"/>
              <a:ext cx="1033560" cy="17640"/>
            </p14:xfrm>
          </p:contentPart>
        </mc:Choice>
        <mc:Fallback xmlns="">
          <p:pic>
            <p:nvPicPr>
              <p:cNvPr id="23" name="Ink 22"/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345600" y="5768280"/>
                <a:ext cx="1065600" cy="14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4" name="Ink 23"/>
              <p14:cNvContentPartPr/>
              <p14:nvPr/>
            </p14:nvContentPartPr>
            <p14:xfrm>
              <a:off x="2096640" y="6052680"/>
              <a:ext cx="3719880" cy="82800"/>
            </p14:xfrm>
          </p:contentPart>
        </mc:Choice>
        <mc:Fallback xmlns="">
          <p:pic>
            <p:nvPicPr>
              <p:cNvPr id="24" name="Ink 23"/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2080800" y="5989320"/>
                <a:ext cx="3751560" cy="20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5" name="Ink 24"/>
              <p14:cNvContentPartPr/>
              <p14:nvPr/>
            </p14:nvContentPartPr>
            <p14:xfrm>
              <a:off x="370080" y="6277680"/>
              <a:ext cx="1197360" cy="35280"/>
            </p14:xfrm>
          </p:contentPart>
        </mc:Choice>
        <mc:Fallback xmlns="">
          <p:pic>
            <p:nvPicPr>
              <p:cNvPr id="25" name="Ink 24"/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354240" y="6214320"/>
                <a:ext cx="1229040" cy="16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26" name="Ink 25"/>
              <p14:cNvContentPartPr/>
              <p14:nvPr/>
            </p14:nvContentPartPr>
            <p14:xfrm>
              <a:off x="55800" y="6269040"/>
              <a:ext cx="349200" cy="35280"/>
            </p14:xfrm>
          </p:contentPart>
        </mc:Choice>
        <mc:Fallback xmlns="">
          <p:pic>
            <p:nvPicPr>
              <p:cNvPr id="26" name="Ink 25"/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39960" y="6205680"/>
                <a:ext cx="380880" cy="162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14895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6174" y="771525"/>
            <a:ext cx="1690425" cy="1325563"/>
          </a:xfrm>
        </p:spPr>
        <p:txBody>
          <a:bodyPr>
            <a:normAutofit/>
          </a:bodyPr>
          <a:lstStyle/>
          <a:p>
            <a:r>
              <a:rPr lang="en-US" sz="3600" dirty="0" smtClean="0">
                <a:ln w="0"/>
                <a:solidFill>
                  <a:schemeClr val="accent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egoe Print" panose="02000600000000000000" pitchFamily="2" charset="0"/>
              </a:rPr>
              <a:t>p.132</a:t>
            </a:r>
            <a:endParaRPr lang="en-US" sz="3600" dirty="0">
              <a:ln w="0"/>
              <a:solidFill>
                <a:schemeClr val="accent6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Segoe Print" panose="02000600000000000000" pitchFamily="2" charset="0"/>
            </a:endParaRPr>
          </a:p>
        </p:txBody>
      </p:sp>
      <p:pic>
        <p:nvPicPr>
          <p:cNvPr id="7" name="Listen to Aguinald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8000" end="477203.7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 flipH="1">
            <a:off x="7669304" y="0"/>
            <a:ext cx="1676706" cy="174307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66156"/>
            <a:ext cx="7486585" cy="66918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86585" y="1864795"/>
            <a:ext cx="4600639" cy="20076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86585" y="3994150"/>
            <a:ext cx="4545367" cy="17208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97922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9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62257" y="0"/>
            <a:ext cx="3395756" cy="686680"/>
          </a:xfrm>
        </p:spPr>
        <p:txBody>
          <a:bodyPr>
            <a:normAutofit/>
          </a:bodyPr>
          <a:lstStyle/>
          <a:p>
            <a:r>
              <a:rPr lang="en-US" sz="2400" b="1" dirty="0" smtClean="0">
                <a:ln w="0"/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egoe Print" panose="02000600000000000000" pitchFamily="2" charset="0"/>
              </a:rPr>
              <a:t>Questions on p.132</a:t>
            </a:r>
            <a:endParaRPr lang="en-US" sz="2400" b="1" dirty="0">
              <a:ln w="0"/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Segoe Print" panose="02000600000000000000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686680"/>
            <a:ext cx="6055998" cy="584746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055999" y="579358"/>
            <a:ext cx="6102036" cy="601703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342900" indent="-342900">
              <a:lnSpc>
                <a:spcPct val="250000"/>
              </a:lnSpc>
              <a:buAutoNum type="arabicPeriod"/>
            </a:pPr>
            <a:r>
              <a:rPr lang="en-US" sz="1400" b="1" dirty="0" smtClean="0">
                <a:ln/>
                <a:solidFill>
                  <a:schemeClr val="accent4">
                    <a:lumMod val="75000"/>
                  </a:schemeClr>
                </a:solidFill>
                <a:latin typeface="Segoe Print" panose="02000600000000000000" pitchFamily="2" charset="0"/>
              </a:rPr>
              <a:t>What </a:t>
            </a:r>
            <a:r>
              <a:rPr lang="en-US" sz="1400" b="1" dirty="0">
                <a:ln/>
                <a:solidFill>
                  <a:schemeClr val="accent4">
                    <a:lumMod val="75000"/>
                  </a:schemeClr>
                </a:solidFill>
                <a:latin typeface="Segoe Print" panose="02000600000000000000" pitchFamily="2" charset="0"/>
              </a:rPr>
              <a:t>were the trays of </a:t>
            </a:r>
            <a:r>
              <a:rPr lang="en-US" sz="1400" b="1" dirty="0" err="1">
                <a:ln/>
                <a:solidFill>
                  <a:schemeClr val="accent4">
                    <a:lumMod val="75000"/>
                  </a:schemeClr>
                </a:solidFill>
                <a:latin typeface="Segoe Print" panose="02000600000000000000" pitchFamily="2" charset="0"/>
              </a:rPr>
              <a:t>besitos</a:t>
            </a:r>
            <a:r>
              <a:rPr lang="en-US" sz="1400" b="1" dirty="0">
                <a:ln/>
                <a:solidFill>
                  <a:schemeClr val="accent4">
                    <a:lumMod val="75000"/>
                  </a:schemeClr>
                </a:solidFill>
                <a:latin typeface="Segoe Print" panose="02000600000000000000" pitchFamily="2" charset="0"/>
              </a:rPr>
              <a:t> de coco </a:t>
            </a:r>
            <a:r>
              <a:rPr lang="en-US" sz="1400" b="1" dirty="0">
                <a:ln/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intended for</a:t>
            </a:r>
            <a:r>
              <a:rPr lang="en-US" sz="1400" b="1" dirty="0" smtClean="0">
                <a:ln/>
                <a:solidFill>
                  <a:schemeClr val="accent4">
                    <a:lumMod val="75000"/>
                  </a:schemeClr>
                </a:solidFill>
                <a:latin typeface="Segoe Print" panose="02000600000000000000" pitchFamily="2" charset="0"/>
              </a:rPr>
              <a:t>?</a:t>
            </a:r>
          </a:p>
          <a:p>
            <a:pPr marL="342900" indent="-342900">
              <a:lnSpc>
                <a:spcPct val="250000"/>
              </a:lnSpc>
              <a:buAutoNum type="arabicPeriod"/>
            </a:pPr>
            <a:r>
              <a:rPr lang="en-US" sz="1400" b="1" dirty="0" smtClean="0">
                <a:ln/>
                <a:solidFill>
                  <a:schemeClr val="accent6">
                    <a:lumMod val="60000"/>
                    <a:lumOff val="40000"/>
                  </a:schemeClr>
                </a:solidFill>
                <a:latin typeface="Segoe Print" panose="02000600000000000000" pitchFamily="2" charset="0"/>
              </a:rPr>
              <a:t>What are </a:t>
            </a:r>
            <a:r>
              <a:rPr lang="en-US" sz="1400" b="1" i="1" dirty="0" err="1" smtClean="0">
                <a:ln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aguinaldos</a:t>
            </a:r>
            <a:r>
              <a:rPr lang="en-US" sz="1400" b="1" dirty="0" smtClean="0">
                <a:ln/>
                <a:solidFill>
                  <a:schemeClr val="accent6">
                    <a:lumMod val="60000"/>
                    <a:lumOff val="40000"/>
                  </a:schemeClr>
                </a:solidFill>
                <a:latin typeface="Segoe Print" panose="02000600000000000000" pitchFamily="2" charset="0"/>
              </a:rPr>
              <a:t>?</a:t>
            </a:r>
          </a:p>
          <a:p>
            <a:pPr marL="342900" indent="-342900">
              <a:lnSpc>
                <a:spcPct val="250000"/>
              </a:lnSpc>
              <a:buAutoNum type="arabicPeriod"/>
            </a:pPr>
            <a:r>
              <a:rPr lang="en-US" sz="1400" b="1" dirty="0" smtClean="0">
                <a:ln/>
                <a:solidFill>
                  <a:schemeClr val="accent1">
                    <a:lumMod val="60000"/>
                    <a:lumOff val="40000"/>
                  </a:schemeClr>
                </a:solidFill>
                <a:latin typeface="Segoe Print" panose="02000600000000000000" pitchFamily="2" charset="0"/>
              </a:rPr>
              <a:t>How did Marilia start executing her </a:t>
            </a:r>
            <a:r>
              <a:rPr lang="en-US" sz="1400" b="1" dirty="0" smtClean="0">
                <a:ln/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third plan</a:t>
            </a:r>
            <a:r>
              <a:rPr lang="en-US" sz="1400" b="1" dirty="0" smtClean="0">
                <a:ln/>
                <a:solidFill>
                  <a:schemeClr val="accent1">
                    <a:lumMod val="60000"/>
                    <a:lumOff val="40000"/>
                  </a:schemeClr>
                </a:solidFill>
                <a:latin typeface="Segoe Print" panose="02000600000000000000" pitchFamily="2" charset="0"/>
              </a:rPr>
              <a:t>?</a:t>
            </a:r>
            <a:endParaRPr lang="en-US" sz="200" b="1" dirty="0" smtClean="0">
              <a:ln/>
              <a:solidFill>
                <a:schemeClr val="accent4"/>
              </a:solidFill>
              <a:latin typeface="Segoe Print" panose="02000600000000000000" pitchFamily="2" charset="0"/>
            </a:endParaRPr>
          </a:p>
          <a:p>
            <a:pPr>
              <a:lnSpc>
                <a:spcPct val="250000"/>
              </a:lnSpc>
            </a:pPr>
            <a:r>
              <a:rPr lang="en-US" sz="1400" b="1" dirty="0" smtClean="0">
                <a:ln/>
                <a:solidFill>
                  <a:schemeClr val="accent3">
                    <a:lumMod val="60000"/>
                    <a:lumOff val="40000"/>
                  </a:schemeClr>
                </a:solidFill>
                <a:latin typeface="Segoe Print" panose="02000600000000000000" pitchFamily="2" charset="0"/>
              </a:rPr>
              <a:t>4. Why did Marilia </a:t>
            </a:r>
            <a:r>
              <a:rPr lang="en-US" sz="1400" b="1" dirty="0" smtClean="0">
                <a:ln/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eat a large amount of food </a:t>
            </a:r>
            <a:r>
              <a:rPr lang="en-US" sz="1400" b="1" dirty="0" smtClean="0">
                <a:ln/>
                <a:solidFill>
                  <a:schemeClr val="accent3">
                    <a:lumMod val="60000"/>
                    <a:lumOff val="40000"/>
                  </a:schemeClr>
                </a:solidFill>
                <a:latin typeface="Segoe Print" panose="02000600000000000000" pitchFamily="2" charset="0"/>
              </a:rPr>
              <a:t>for dinner?</a:t>
            </a:r>
            <a:endParaRPr lang="en-US" sz="300" b="1" dirty="0">
              <a:ln/>
              <a:solidFill>
                <a:schemeClr val="accent4"/>
              </a:solidFill>
              <a:latin typeface="Segoe Print" panose="02000600000000000000" pitchFamily="2" charset="0"/>
            </a:endParaRPr>
          </a:p>
          <a:p>
            <a:pPr>
              <a:lnSpc>
                <a:spcPct val="250000"/>
              </a:lnSpc>
            </a:pPr>
            <a:r>
              <a:rPr lang="en-US" sz="1400" b="1" dirty="0" smtClean="0">
                <a:ln/>
                <a:solidFill>
                  <a:schemeClr val="accent2">
                    <a:lumMod val="75000"/>
                  </a:schemeClr>
                </a:solidFill>
                <a:latin typeface="Segoe Print" panose="02000600000000000000" pitchFamily="2" charset="0"/>
              </a:rPr>
              <a:t>5. What was Marilia </a:t>
            </a:r>
            <a:r>
              <a:rPr lang="en-US" sz="1400" b="1" dirty="0" smtClean="0">
                <a:ln/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expecting to feel </a:t>
            </a:r>
            <a:r>
              <a:rPr lang="en-US" sz="1400" b="1" dirty="0" smtClean="0">
                <a:ln/>
                <a:solidFill>
                  <a:schemeClr val="accent2">
                    <a:lumMod val="75000"/>
                  </a:schemeClr>
                </a:solidFill>
                <a:latin typeface="Segoe Print" panose="02000600000000000000" pitchFamily="2" charset="0"/>
              </a:rPr>
              <a:t>after eating so much food?</a:t>
            </a:r>
          </a:p>
          <a:p>
            <a:pPr>
              <a:lnSpc>
                <a:spcPct val="250000"/>
              </a:lnSpc>
            </a:pPr>
            <a:r>
              <a:rPr lang="en-US" sz="1400" b="1" dirty="0" smtClean="0">
                <a:ln/>
                <a:solidFill>
                  <a:schemeClr val="accent5"/>
                </a:solidFill>
                <a:latin typeface="Segoe Print" panose="02000600000000000000" pitchFamily="2" charset="0"/>
              </a:rPr>
              <a:t>6</a:t>
            </a:r>
            <a:r>
              <a:rPr lang="en-US" sz="1400" b="1" dirty="0" smtClean="0">
                <a:ln/>
                <a:solidFill>
                  <a:schemeClr val="accent5">
                    <a:lumMod val="60000"/>
                    <a:lumOff val="40000"/>
                  </a:schemeClr>
                </a:solidFill>
                <a:latin typeface="Segoe Print" panose="02000600000000000000" pitchFamily="2" charset="0"/>
              </a:rPr>
              <a:t>. How did Marilia </a:t>
            </a:r>
            <a:r>
              <a:rPr lang="en-US" sz="1400" b="1" dirty="0" smtClean="0">
                <a:ln/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actually feel </a:t>
            </a:r>
            <a:r>
              <a:rPr lang="en-US" sz="1400" b="1" dirty="0" smtClean="0">
                <a:ln/>
                <a:solidFill>
                  <a:schemeClr val="accent5">
                    <a:lumMod val="60000"/>
                    <a:lumOff val="40000"/>
                  </a:schemeClr>
                </a:solidFill>
                <a:latin typeface="Segoe Print" panose="02000600000000000000" pitchFamily="2" charset="0"/>
              </a:rPr>
              <a:t>after eating all that food. </a:t>
            </a:r>
          </a:p>
          <a:p>
            <a:pPr>
              <a:lnSpc>
                <a:spcPct val="250000"/>
              </a:lnSpc>
            </a:pPr>
            <a:r>
              <a:rPr lang="en-US" sz="1400" b="1" dirty="0" smtClean="0">
                <a:ln/>
                <a:solidFill>
                  <a:srgbClr val="FF0000"/>
                </a:solidFill>
                <a:latin typeface="Segoe Print" panose="02000600000000000000" pitchFamily="2" charset="0"/>
              </a:rPr>
              <a:t>7.</a:t>
            </a:r>
            <a:r>
              <a:rPr lang="en-US" sz="1400" b="1" dirty="0" smtClean="0">
                <a:ln/>
                <a:solidFill>
                  <a:schemeClr val="accent5">
                    <a:lumMod val="60000"/>
                    <a:lumOff val="40000"/>
                  </a:schemeClr>
                </a:solidFill>
                <a:latin typeface="Segoe Print" panose="02000600000000000000" pitchFamily="2" charset="0"/>
              </a:rPr>
              <a:t> </a:t>
            </a:r>
            <a:r>
              <a:rPr lang="en-US" sz="1400" b="1" dirty="0" smtClean="0">
                <a:ln/>
                <a:solidFill>
                  <a:srgbClr val="FF0000"/>
                </a:solidFill>
                <a:latin typeface="Segoe Print" panose="02000600000000000000" pitchFamily="2" charset="0"/>
              </a:rPr>
              <a:t>What was Marilia’s final action to pretend she was unwell?</a:t>
            </a:r>
          </a:p>
          <a:p>
            <a:pPr>
              <a:lnSpc>
                <a:spcPct val="250000"/>
              </a:lnSpc>
            </a:pPr>
            <a:r>
              <a:rPr lang="en-US" sz="1400" b="1" dirty="0" smtClean="0">
                <a:ln/>
                <a:solidFill>
                  <a:schemeClr val="accent3"/>
                </a:solidFill>
                <a:latin typeface="Segoe Print" panose="02000600000000000000" pitchFamily="2" charset="0"/>
              </a:rPr>
              <a:t>8. What did </a:t>
            </a:r>
            <a:r>
              <a:rPr lang="en-US" sz="1400" b="1" dirty="0" err="1" smtClean="0">
                <a:ln/>
                <a:solidFill>
                  <a:schemeClr val="accent3"/>
                </a:solidFill>
                <a:latin typeface="Segoe Print" panose="02000600000000000000" pitchFamily="2" charset="0"/>
              </a:rPr>
              <a:t>Mami</a:t>
            </a:r>
            <a:r>
              <a:rPr lang="en-US" sz="1400" b="1" dirty="0" smtClean="0">
                <a:ln/>
                <a:solidFill>
                  <a:schemeClr val="accent3"/>
                </a:solidFill>
                <a:latin typeface="Segoe Print" panose="02000600000000000000" pitchFamily="2" charset="0"/>
              </a:rPr>
              <a:t> do when she noticed that Marilia felt warm?</a:t>
            </a:r>
          </a:p>
          <a:p>
            <a:pPr>
              <a:lnSpc>
                <a:spcPct val="250000"/>
              </a:lnSpc>
            </a:pPr>
            <a:r>
              <a:rPr lang="en-US" sz="1400" b="1" dirty="0" smtClean="0">
                <a:ln/>
                <a:solidFill>
                  <a:srgbClr val="7030A0"/>
                </a:solidFill>
                <a:latin typeface="Segoe Print" panose="02000600000000000000" pitchFamily="2" charset="0"/>
              </a:rPr>
              <a:t>9. Find an example of </a:t>
            </a:r>
            <a:r>
              <a:rPr lang="en-US" sz="1400" b="1" u="sng" dirty="0" smtClean="0">
                <a:ln/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irony</a:t>
            </a:r>
            <a:r>
              <a:rPr lang="en-US" sz="1400" b="1" dirty="0" smtClean="0">
                <a:ln/>
                <a:solidFill>
                  <a:srgbClr val="7030A0"/>
                </a:solidFill>
                <a:latin typeface="Segoe Print" panose="02000600000000000000" pitchFamily="2" charset="0"/>
              </a:rPr>
              <a:t> and explain it. </a:t>
            </a:r>
          </a:p>
          <a:p>
            <a:pPr>
              <a:lnSpc>
                <a:spcPct val="250000"/>
              </a:lnSpc>
            </a:pPr>
            <a:r>
              <a:rPr lang="en-US" sz="1400" b="1" dirty="0" smtClean="0">
                <a:ln/>
                <a:solidFill>
                  <a:srgbClr val="7030A0"/>
                </a:solidFill>
                <a:latin typeface="Segoe Print" panose="02000600000000000000" pitchFamily="2" charset="0"/>
              </a:rPr>
              <a:t>________________________________________________________________________________</a:t>
            </a:r>
          </a:p>
          <a:p>
            <a:pPr>
              <a:lnSpc>
                <a:spcPct val="250000"/>
              </a:lnSpc>
            </a:pPr>
            <a:r>
              <a:rPr lang="en-US" sz="1400" b="1" dirty="0" smtClean="0">
                <a:ln/>
                <a:solidFill>
                  <a:srgbClr val="7030A0"/>
                </a:solidFill>
                <a:latin typeface="Segoe Print" panose="02000600000000000000" pitchFamily="2" charset="0"/>
              </a:rPr>
              <a:t>________________________________________________________________________________</a:t>
            </a:r>
          </a:p>
        </p:txBody>
      </p:sp>
    </p:spTree>
    <p:extLst>
      <p:ext uri="{BB962C8B-B14F-4D97-AF65-F5344CB8AC3E}">
        <p14:creationId xmlns:p14="http://schemas.microsoft.com/office/powerpoint/2010/main" val="3290897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62257" y="0"/>
            <a:ext cx="3395756" cy="686680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ln w="0"/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egoe Print" panose="02000600000000000000" pitchFamily="2" charset="0"/>
              </a:rPr>
              <a:t>Feedback</a:t>
            </a:r>
            <a:endParaRPr lang="en-US" sz="3200" b="1" dirty="0">
              <a:ln w="0"/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Segoe Print" panose="02000600000000000000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686680"/>
            <a:ext cx="6055998" cy="584746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055999" y="579358"/>
            <a:ext cx="6102036" cy="641714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342900" indent="-342900">
              <a:lnSpc>
                <a:spcPct val="250000"/>
              </a:lnSpc>
              <a:buAutoNum type="arabicPeriod"/>
            </a:pPr>
            <a:r>
              <a:rPr lang="en-US" sz="1400" b="1" dirty="0" smtClean="0">
                <a:ln/>
                <a:solidFill>
                  <a:schemeClr val="accent4">
                    <a:lumMod val="75000"/>
                  </a:schemeClr>
                </a:solidFill>
                <a:latin typeface="Segoe Print" panose="02000600000000000000" pitchFamily="2" charset="0"/>
              </a:rPr>
              <a:t>What </a:t>
            </a:r>
            <a:r>
              <a:rPr lang="en-US" sz="1400" b="1" dirty="0">
                <a:ln/>
                <a:solidFill>
                  <a:schemeClr val="accent4">
                    <a:lumMod val="75000"/>
                  </a:schemeClr>
                </a:solidFill>
                <a:latin typeface="Segoe Print" panose="02000600000000000000" pitchFamily="2" charset="0"/>
              </a:rPr>
              <a:t>were the trays of </a:t>
            </a:r>
            <a:r>
              <a:rPr lang="en-US" sz="1400" b="1" dirty="0" err="1">
                <a:ln/>
                <a:solidFill>
                  <a:schemeClr val="accent4">
                    <a:lumMod val="75000"/>
                  </a:schemeClr>
                </a:solidFill>
                <a:latin typeface="Segoe Print" panose="02000600000000000000" pitchFamily="2" charset="0"/>
              </a:rPr>
              <a:t>besitos</a:t>
            </a:r>
            <a:r>
              <a:rPr lang="en-US" sz="1400" b="1" dirty="0">
                <a:ln/>
                <a:solidFill>
                  <a:schemeClr val="accent4">
                    <a:lumMod val="75000"/>
                  </a:schemeClr>
                </a:solidFill>
                <a:latin typeface="Segoe Print" panose="02000600000000000000" pitchFamily="2" charset="0"/>
              </a:rPr>
              <a:t> de coco </a:t>
            </a:r>
            <a:r>
              <a:rPr lang="en-US" sz="1400" b="1" dirty="0">
                <a:ln/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intended for</a:t>
            </a:r>
            <a:r>
              <a:rPr lang="en-US" sz="1400" b="1" dirty="0" smtClean="0">
                <a:ln/>
                <a:solidFill>
                  <a:schemeClr val="accent4">
                    <a:lumMod val="75000"/>
                  </a:schemeClr>
                </a:solidFill>
                <a:latin typeface="Segoe Print" panose="02000600000000000000" pitchFamily="2" charset="0"/>
              </a:rPr>
              <a:t>?</a:t>
            </a:r>
          </a:p>
          <a:p>
            <a:pPr marL="342900" indent="-342900">
              <a:lnSpc>
                <a:spcPct val="250000"/>
              </a:lnSpc>
              <a:buAutoNum type="arabicPeriod"/>
            </a:pPr>
            <a:r>
              <a:rPr lang="en-US" sz="1400" b="1" dirty="0" smtClean="0">
                <a:ln/>
                <a:solidFill>
                  <a:schemeClr val="accent6">
                    <a:lumMod val="60000"/>
                    <a:lumOff val="40000"/>
                  </a:schemeClr>
                </a:solidFill>
                <a:latin typeface="Segoe Print" panose="02000600000000000000" pitchFamily="2" charset="0"/>
              </a:rPr>
              <a:t>What are </a:t>
            </a:r>
            <a:r>
              <a:rPr lang="en-US" sz="1400" b="1" i="1" dirty="0" err="1" smtClean="0">
                <a:ln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aguinaldos</a:t>
            </a:r>
            <a:r>
              <a:rPr lang="en-US" sz="1400" b="1" dirty="0" smtClean="0">
                <a:ln/>
                <a:solidFill>
                  <a:schemeClr val="accent6">
                    <a:lumMod val="60000"/>
                    <a:lumOff val="40000"/>
                  </a:schemeClr>
                </a:solidFill>
                <a:latin typeface="Segoe Print" panose="02000600000000000000" pitchFamily="2" charset="0"/>
              </a:rPr>
              <a:t>?</a:t>
            </a:r>
          </a:p>
          <a:p>
            <a:pPr marL="342900" indent="-342900">
              <a:lnSpc>
                <a:spcPct val="250000"/>
              </a:lnSpc>
              <a:buAutoNum type="arabicPeriod"/>
            </a:pPr>
            <a:r>
              <a:rPr lang="en-US" sz="1400" b="1" dirty="0" smtClean="0">
                <a:ln/>
                <a:solidFill>
                  <a:schemeClr val="accent1">
                    <a:lumMod val="60000"/>
                    <a:lumOff val="40000"/>
                  </a:schemeClr>
                </a:solidFill>
                <a:latin typeface="Segoe Print" panose="02000600000000000000" pitchFamily="2" charset="0"/>
              </a:rPr>
              <a:t>How did Marilia start executing her </a:t>
            </a:r>
            <a:r>
              <a:rPr lang="en-US" sz="1400" b="1" dirty="0" smtClean="0">
                <a:ln/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third plan</a:t>
            </a:r>
            <a:r>
              <a:rPr lang="en-US" sz="1400" b="1" dirty="0" smtClean="0">
                <a:ln/>
                <a:solidFill>
                  <a:schemeClr val="accent1">
                    <a:lumMod val="60000"/>
                    <a:lumOff val="40000"/>
                  </a:schemeClr>
                </a:solidFill>
                <a:latin typeface="Segoe Print" panose="02000600000000000000" pitchFamily="2" charset="0"/>
              </a:rPr>
              <a:t>?</a:t>
            </a:r>
            <a:endParaRPr lang="en-US" sz="200" b="1" dirty="0" smtClean="0">
              <a:ln/>
              <a:solidFill>
                <a:schemeClr val="accent4"/>
              </a:solidFill>
              <a:latin typeface="Segoe Print" panose="02000600000000000000" pitchFamily="2" charset="0"/>
            </a:endParaRPr>
          </a:p>
          <a:p>
            <a:pPr>
              <a:lnSpc>
                <a:spcPct val="250000"/>
              </a:lnSpc>
            </a:pPr>
            <a:r>
              <a:rPr lang="en-US" sz="1400" b="1" dirty="0" smtClean="0">
                <a:ln/>
                <a:solidFill>
                  <a:schemeClr val="accent3">
                    <a:lumMod val="60000"/>
                    <a:lumOff val="40000"/>
                  </a:schemeClr>
                </a:solidFill>
                <a:latin typeface="Segoe Print" panose="02000600000000000000" pitchFamily="2" charset="0"/>
              </a:rPr>
              <a:t>4. Why did Marilia </a:t>
            </a:r>
            <a:r>
              <a:rPr lang="en-US" sz="1400" b="1" dirty="0" smtClean="0">
                <a:ln/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eat a large amount of food </a:t>
            </a:r>
            <a:r>
              <a:rPr lang="en-US" sz="1400" b="1" dirty="0" smtClean="0">
                <a:ln/>
                <a:solidFill>
                  <a:schemeClr val="accent3">
                    <a:lumMod val="60000"/>
                    <a:lumOff val="40000"/>
                  </a:schemeClr>
                </a:solidFill>
                <a:latin typeface="Segoe Print" panose="02000600000000000000" pitchFamily="2" charset="0"/>
              </a:rPr>
              <a:t>for dinner?</a:t>
            </a:r>
            <a:endParaRPr lang="en-US" sz="300" b="1" dirty="0">
              <a:ln/>
              <a:solidFill>
                <a:schemeClr val="accent4"/>
              </a:solidFill>
              <a:latin typeface="Segoe Print" panose="02000600000000000000" pitchFamily="2" charset="0"/>
            </a:endParaRPr>
          </a:p>
          <a:p>
            <a:pPr>
              <a:lnSpc>
                <a:spcPct val="250000"/>
              </a:lnSpc>
            </a:pPr>
            <a:r>
              <a:rPr lang="en-US" sz="1400" b="1" dirty="0" smtClean="0">
                <a:ln/>
                <a:solidFill>
                  <a:schemeClr val="accent2">
                    <a:lumMod val="75000"/>
                  </a:schemeClr>
                </a:solidFill>
                <a:latin typeface="Segoe Print" panose="02000600000000000000" pitchFamily="2" charset="0"/>
              </a:rPr>
              <a:t>5. What was Marilia </a:t>
            </a:r>
            <a:r>
              <a:rPr lang="en-US" sz="1400" b="1" dirty="0" smtClean="0">
                <a:ln/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expecting to feel </a:t>
            </a:r>
            <a:r>
              <a:rPr lang="en-US" sz="1400" b="1" dirty="0" smtClean="0">
                <a:ln/>
                <a:solidFill>
                  <a:schemeClr val="accent2">
                    <a:lumMod val="75000"/>
                  </a:schemeClr>
                </a:solidFill>
                <a:latin typeface="Segoe Print" panose="02000600000000000000" pitchFamily="2" charset="0"/>
              </a:rPr>
              <a:t>after eating so much food?</a:t>
            </a:r>
          </a:p>
          <a:p>
            <a:pPr>
              <a:lnSpc>
                <a:spcPct val="250000"/>
              </a:lnSpc>
            </a:pPr>
            <a:r>
              <a:rPr lang="en-US" sz="1400" b="1" dirty="0" smtClean="0">
                <a:ln/>
                <a:solidFill>
                  <a:schemeClr val="accent5"/>
                </a:solidFill>
                <a:latin typeface="Segoe Print" panose="02000600000000000000" pitchFamily="2" charset="0"/>
              </a:rPr>
              <a:t>6</a:t>
            </a:r>
            <a:r>
              <a:rPr lang="en-US" sz="1400" b="1" dirty="0" smtClean="0">
                <a:ln/>
                <a:solidFill>
                  <a:schemeClr val="accent5">
                    <a:lumMod val="60000"/>
                    <a:lumOff val="40000"/>
                  </a:schemeClr>
                </a:solidFill>
                <a:latin typeface="Segoe Print" panose="02000600000000000000" pitchFamily="2" charset="0"/>
              </a:rPr>
              <a:t>. How did Marilia </a:t>
            </a:r>
            <a:r>
              <a:rPr lang="en-US" sz="1400" b="1" dirty="0" smtClean="0">
                <a:ln/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actually feel </a:t>
            </a:r>
            <a:r>
              <a:rPr lang="en-US" sz="1400" b="1" dirty="0" smtClean="0">
                <a:ln/>
                <a:solidFill>
                  <a:schemeClr val="accent5">
                    <a:lumMod val="60000"/>
                    <a:lumOff val="40000"/>
                  </a:schemeClr>
                </a:solidFill>
                <a:latin typeface="Segoe Print" panose="02000600000000000000" pitchFamily="2" charset="0"/>
              </a:rPr>
              <a:t>after eating all that food. </a:t>
            </a:r>
          </a:p>
          <a:p>
            <a:pPr>
              <a:lnSpc>
                <a:spcPct val="250000"/>
              </a:lnSpc>
            </a:pPr>
            <a:r>
              <a:rPr lang="en-US" sz="1400" b="1" dirty="0" smtClean="0">
                <a:ln/>
                <a:solidFill>
                  <a:srgbClr val="FF0000"/>
                </a:solidFill>
                <a:latin typeface="Segoe Print" panose="02000600000000000000" pitchFamily="2" charset="0"/>
              </a:rPr>
              <a:t>7.</a:t>
            </a:r>
            <a:r>
              <a:rPr lang="en-US" sz="1400" b="1" dirty="0" smtClean="0">
                <a:ln/>
                <a:solidFill>
                  <a:schemeClr val="accent5">
                    <a:lumMod val="60000"/>
                    <a:lumOff val="40000"/>
                  </a:schemeClr>
                </a:solidFill>
                <a:latin typeface="Segoe Print" panose="02000600000000000000" pitchFamily="2" charset="0"/>
              </a:rPr>
              <a:t> </a:t>
            </a:r>
            <a:r>
              <a:rPr lang="en-US" sz="1400" b="1" dirty="0" smtClean="0">
                <a:ln/>
                <a:solidFill>
                  <a:srgbClr val="FF0000"/>
                </a:solidFill>
                <a:latin typeface="Segoe Print" panose="02000600000000000000" pitchFamily="2" charset="0"/>
              </a:rPr>
              <a:t>What was Marilia’s final action to pretend she was unwell?</a:t>
            </a:r>
          </a:p>
          <a:p>
            <a:pPr>
              <a:lnSpc>
                <a:spcPct val="250000"/>
              </a:lnSpc>
            </a:pPr>
            <a:r>
              <a:rPr lang="en-US" sz="1400" b="1" dirty="0" smtClean="0">
                <a:ln/>
                <a:solidFill>
                  <a:schemeClr val="accent3"/>
                </a:solidFill>
                <a:latin typeface="Segoe Print" panose="02000600000000000000" pitchFamily="2" charset="0"/>
              </a:rPr>
              <a:t>8. What did </a:t>
            </a:r>
            <a:r>
              <a:rPr lang="en-US" sz="1400" b="1" dirty="0" err="1" smtClean="0">
                <a:ln/>
                <a:solidFill>
                  <a:schemeClr val="accent3"/>
                </a:solidFill>
                <a:latin typeface="Segoe Print" panose="02000600000000000000" pitchFamily="2" charset="0"/>
              </a:rPr>
              <a:t>Mami</a:t>
            </a:r>
            <a:r>
              <a:rPr lang="en-US" sz="1400" b="1" dirty="0" smtClean="0">
                <a:ln/>
                <a:solidFill>
                  <a:schemeClr val="accent3"/>
                </a:solidFill>
                <a:latin typeface="Segoe Print" panose="02000600000000000000" pitchFamily="2" charset="0"/>
              </a:rPr>
              <a:t> do when she noticed that Marilia felt warm?</a:t>
            </a:r>
          </a:p>
          <a:p>
            <a:pPr>
              <a:lnSpc>
                <a:spcPct val="150000"/>
              </a:lnSpc>
            </a:pPr>
            <a:r>
              <a:rPr lang="en-US" sz="1400" b="1" dirty="0" smtClean="0">
                <a:ln/>
                <a:solidFill>
                  <a:srgbClr val="7030A0"/>
                </a:solidFill>
                <a:latin typeface="Segoe Print" panose="02000600000000000000" pitchFamily="2" charset="0"/>
              </a:rPr>
              <a:t>9. Find an example of </a:t>
            </a:r>
            <a:r>
              <a:rPr lang="en-US" sz="1400" b="1" u="sng" dirty="0" smtClean="0">
                <a:ln/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irony</a:t>
            </a:r>
            <a:r>
              <a:rPr lang="en-US" sz="1400" b="1" dirty="0" smtClean="0">
                <a:ln/>
                <a:solidFill>
                  <a:srgbClr val="7030A0"/>
                </a:solidFill>
                <a:latin typeface="Segoe Print" panose="02000600000000000000" pitchFamily="2" charset="0"/>
              </a:rPr>
              <a:t> and explain it. </a:t>
            </a:r>
          </a:p>
          <a:p>
            <a:pPr>
              <a:lnSpc>
                <a:spcPct val="200000"/>
              </a:lnSpc>
            </a:pPr>
            <a:r>
              <a:rPr lang="en-US" sz="1400" b="1" u="sng" dirty="0">
                <a:ln/>
                <a:solidFill>
                  <a:srgbClr val="7030A0"/>
                </a:solidFill>
                <a:latin typeface="Segoe Print" panose="02000600000000000000" pitchFamily="2" charset="0"/>
              </a:rPr>
              <a:t>The irony is that Marilia </a:t>
            </a:r>
            <a:r>
              <a:rPr lang="en-US" sz="1400" b="1" u="sng" dirty="0" smtClean="0">
                <a:ln/>
                <a:solidFill>
                  <a:srgbClr val="7030A0"/>
                </a:solidFill>
                <a:latin typeface="Segoe Print" panose="02000600000000000000" pitchFamily="2" charset="0"/>
              </a:rPr>
              <a:t>overeats, </a:t>
            </a:r>
            <a:r>
              <a:rPr lang="en-US" sz="1600" b="1" u="sng" dirty="0" smtClean="0">
                <a:ln/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expecting</a:t>
            </a:r>
            <a:r>
              <a:rPr lang="en-US" sz="1400" b="1" u="sng" dirty="0" smtClean="0">
                <a:ln/>
                <a:solidFill>
                  <a:srgbClr val="7030A0"/>
                </a:solidFill>
                <a:latin typeface="Segoe Print" panose="02000600000000000000" pitchFamily="2" charset="0"/>
              </a:rPr>
              <a:t> to make herself sick,  </a:t>
            </a:r>
            <a:r>
              <a:rPr lang="en-US" sz="1600" b="1" u="sng" dirty="0">
                <a:ln/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but</a:t>
            </a:r>
            <a:r>
              <a:rPr lang="en-US" sz="1400" b="1" u="sng" dirty="0">
                <a:ln/>
                <a:solidFill>
                  <a:srgbClr val="7030A0"/>
                </a:solidFill>
                <a:latin typeface="Segoe Print" panose="02000600000000000000" pitchFamily="2" charset="0"/>
              </a:rPr>
              <a:t> </a:t>
            </a:r>
            <a:r>
              <a:rPr lang="en-US" sz="1600" b="1" u="sng" dirty="0">
                <a:ln/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instead</a:t>
            </a:r>
            <a:r>
              <a:rPr lang="en-US" sz="1400" b="1" u="sng" dirty="0">
                <a:ln/>
                <a:solidFill>
                  <a:srgbClr val="7030A0"/>
                </a:solidFill>
                <a:latin typeface="Segoe Print" panose="02000600000000000000" pitchFamily="2" charset="0"/>
              </a:rPr>
              <a:t>, she feels fine and ends up sleeping, which is the </a:t>
            </a:r>
            <a:r>
              <a:rPr lang="en-US" sz="1600" b="1" u="sng" dirty="0">
                <a:ln/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opposite</a:t>
            </a:r>
            <a:r>
              <a:rPr lang="en-US" sz="1400" b="1" u="sng" dirty="0">
                <a:ln/>
                <a:solidFill>
                  <a:srgbClr val="7030A0"/>
                </a:solidFill>
                <a:latin typeface="Segoe Print" panose="02000600000000000000" pitchFamily="2" charset="0"/>
              </a:rPr>
              <a:t> of her plan.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/>
              <p14:cNvContentPartPr/>
              <p14:nvPr/>
            </p14:nvContentPartPr>
            <p14:xfrm>
              <a:off x="223920" y="1398600"/>
              <a:ext cx="869760" cy="1332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08080" y="1334880"/>
                <a:ext cx="901800" cy="14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Ink 5"/>
              <p14:cNvContentPartPr/>
              <p14:nvPr/>
            </p14:nvContentPartPr>
            <p14:xfrm>
              <a:off x="2944800" y="1138680"/>
              <a:ext cx="3069720" cy="3492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928960" y="1075320"/>
                <a:ext cx="3101400" cy="16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Ink 6"/>
              <p14:cNvContentPartPr/>
              <p14:nvPr/>
            </p14:nvContentPartPr>
            <p14:xfrm>
              <a:off x="6134760" y="1454760"/>
              <a:ext cx="146880" cy="26280"/>
            </p14:xfrm>
          </p:contentPart>
        </mc:Choice>
        <mc:Fallback xmlns="">
          <p:pic>
            <p:nvPicPr>
              <p:cNvPr id="7" name="Ink 6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118920" y="1391400"/>
                <a:ext cx="178560" cy="153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Ink 7"/>
              <p14:cNvContentPartPr/>
              <p14:nvPr/>
            </p14:nvContentPartPr>
            <p14:xfrm>
              <a:off x="2169720" y="1389960"/>
              <a:ext cx="1787040" cy="9000"/>
            </p14:xfrm>
          </p:contentPart>
        </mc:Choice>
        <mc:Fallback xmlns="">
          <p:pic>
            <p:nvPicPr>
              <p:cNvPr id="8" name="Ink 7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153880" y="1326240"/>
                <a:ext cx="1818720" cy="13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9" name="Ink 8"/>
              <p14:cNvContentPartPr/>
              <p14:nvPr/>
            </p14:nvContentPartPr>
            <p14:xfrm>
              <a:off x="6121800" y="918000"/>
              <a:ext cx="185400" cy="9000"/>
            </p14:xfrm>
          </p:contentPart>
        </mc:Choice>
        <mc:Fallback xmlns="">
          <p:pic>
            <p:nvPicPr>
              <p:cNvPr id="9" name="Ink 8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105960" y="854280"/>
                <a:ext cx="217080" cy="13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0" name="Ink 9"/>
              <p14:cNvContentPartPr/>
              <p14:nvPr/>
            </p14:nvContentPartPr>
            <p14:xfrm>
              <a:off x="6126120" y="1991520"/>
              <a:ext cx="95040" cy="17640"/>
            </p14:xfrm>
          </p:contentPart>
        </mc:Choice>
        <mc:Fallback xmlns="">
          <p:pic>
            <p:nvPicPr>
              <p:cNvPr id="10" name="Ink 9"/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6110280" y="1928160"/>
                <a:ext cx="126720" cy="14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1" name="Ink 10"/>
              <p14:cNvContentPartPr/>
              <p14:nvPr/>
            </p14:nvContentPartPr>
            <p14:xfrm>
              <a:off x="1653120" y="2398680"/>
              <a:ext cx="3508920" cy="52200"/>
            </p14:xfrm>
          </p:contentPart>
        </mc:Choice>
        <mc:Fallback xmlns="">
          <p:pic>
            <p:nvPicPr>
              <p:cNvPr id="11" name="Ink 10"/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637280" y="2334960"/>
                <a:ext cx="3540600" cy="179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2" name="Ink 11"/>
              <p14:cNvContentPartPr/>
              <p14:nvPr/>
            </p14:nvContentPartPr>
            <p14:xfrm>
              <a:off x="5282280" y="2398680"/>
              <a:ext cx="232920" cy="360"/>
            </p14:xfrm>
          </p:contentPart>
        </mc:Choice>
        <mc:Fallback xmlns="">
          <p:pic>
            <p:nvPicPr>
              <p:cNvPr id="12" name="Ink 11"/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266440" y="2334960"/>
                <a:ext cx="264600" cy="12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3" name="Ink 12"/>
              <p14:cNvContentPartPr/>
              <p14:nvPr/>
            </p14:nvContentPartPr>
            <p14:xfrm flipV="1">
              <a:off x="162257" y="2693159"/>
              <a:ext cx="1482583" cy="45719"/>
            </p14:xfrm>
          </p:contentPart>
        </mc:Choice>
        <mc:Fallback xmlns="">
          <p:pic>
            <p:nvPicPr>
              <p:cNvPr id="13" name="Ink 12"/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 flipV="1">
                <a:off x="146416" y="2629298"/>
                <a:ext cx="1514265" cy="17344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4" name="Ink 13"/>
              <p14:cNvContentPartPr/>
              <p14:nvPr/>
            </p14:nvContentPartPr>
            <p14:xfrm>
              <a:off x="2053440" y="2679840"/>
              <a:ext cx="2127240" cy="26640"/>
            </p14:xfrm>
          </p:contentPart>
        </mc:Choice>
        <mc:Fallback xmlns="">
          <p:pic>
            <p:nvPicPr>
              <p:cNvPr id="14" name="Ink 13"/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2037600" y="2616480"/>
                <a:ext cx="2158920" cy="15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5" name="Ink 14"/>
              <p14:cNvContentPartPr/>
              <p14:nvPr/>
            </p14:nvContentPartPr>
            <p14:xfrm>
              <a:off x="6212160" y="2537280"/>
              <a:ext cx="82080" cy="17640"/>
            </p14:xfrm>
          </p:contentPart>
        </mc:Choice>
        <mc:Fallback xmlns="">
          <p:pic>
            <p:nvPicPr>
              <p:cNvPr id="15" name="Ink 14"/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6196320" y="2473560"/>
                <a:ext cx="114120" cy="14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6" name="Ink 15"/>
              <p14:cNvContentPartPr/>
              <p14:nvPr/>
            </p14:nvContentPartPr>
            <p14:xfrm>
              <a:off x="3413880" y="2918160"/>
              <a:ext cx="1511640" cy="52200"/>
            </p14:xfrm>
          </p:contentPart>
        </mc:Choice>
        <mc:Fallback xmlns="">
          <p:pic>
            <p:nvPicPr>
              <p:cNvPr id="16" name="Ink 15"/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3398040" y="2854440"/>
                <a:ext cx="1543320" cy="179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7" name="Ink 16"/>
              <p14:cNvContentPartPr/>
              <p14:nvPr/>
            </p14:nvContentPartPr>
            <p14:xfrm>
              <a:off x="6144759" y="3103774"/>
              <a:ext cx="211320" cy="13320"/>
            </p14:xfrm>
          </p:contentPart>
        </mc:Choice>
        <mc:Fallback xmlns="">
          <p:pic>
            <p:nvPicPr>
              <p:cNvPr id="17" name="Ink 16"/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6128919" y="3040414"/>
                <a:ext cx="243000" cy="14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8" name="Ink 17"/>
              <p14:cNvContentPartPr/>
              <p14:nvPr/>
            </p14:nvContentPartPr>
            <p14:xfrm>
              <a:off x="202320" y="3446280"/>
              <a:ext cx="964800" cy="360"/>
            </p14:xfrm>
          </p:contentPart>
        </mc:Choice>
        <mc:Fallback xmlns="">
          <p:pic>
            <p:nvPicPr>
              <p:cNvPr id="18" name="Ink 17"/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186480" y="3382920"/>
                <a:ext cx="996480" cy="12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9" name="Ink 18"/>
              <p14:cNvContentPartPr/>
              <p14:nvPr/>
            </p14:nvContentPartPr>
            <p14:xfrm>
              <a:off x="5777280" y="3199680"/>
              <a:ext cx="91080" cy="4680"/>
            </p14:xfrm>
          </p:contentPart>
        </mc:Choice>
        <mc:Fallback xmlns="">
          <p:pic>
            <p:nvPicPr>
              <p:cNvPr id="19" name="Ink 18"/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5761440" y="3135960"/>
                <a:ext cx="122760" cy="13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20" name="Ink 19"/>
              <p14:cNvContentPartPr/>
              <p14:nvPr/>
            </p14:nvContentPartPr>
            <p14:xfrm>
              <a:off x="6160680" y="3623760"/>
              <a:ext cx="211320" cy="21960"/>
            </p14:xfrm>
          </p:contentPart>
        </mc:Choice>
        <mc:Fallback xmlns="">
          <p:pic>
            <p:nvPicPr>
              <p:cNvPr id="20" name="Ink 19"/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6144840" y="3560400"/>
                <a:ext cx="243000" cy="149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21" name="Ink 20"/>
              <p14:cNvContentPartPr/>
              <p14:nvPr/>
            </p14:nvContentPartPr>
            <p14:xfrm>
              <a:off x="5101560" y="3450600"/>
              <a:ext cx="753840" cy="4680"/>
            </p14:xfrm>
          </p:contentPart>
        </mc:Choice>
        <mc:Fallback xmlns="">
          <p:pic>
            <p:nvPicPr>
              <p:cNvPr id="21" name="Ink 20"/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5085720" y="3387240"/>
                <a:ext cx="785520" cy="13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2" name="Ink 21"/>
              <p14:cNvContentPartPr/>
              <p14:nvPr/>
            </p14:nvContentPartPr>
            <p14:xfrm>
              <a:off x="202320" y="3662640"/>
              <a:ext cx="1283400" cy="61200"/>
            </p14:xfrm>
          </p:contentPart>
        </mc:Choice>
        <mc:Fallback xmlns="">
          <p:pic>
            <p:nvPicPr>
              <p:cNvPr id="22" name="Ink 21"/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186480" y="3599280"/>
                <a:ext cx="1315080" cy="187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3" name="Ink 22"/>
              <p14:cNvContentPartPr/>
              <p14:nvPr/>
            </p14:nvContentPartPr>
            <p14:xfrm>
              <a:off x="6100200" y="4143240"/>
              <a:ext cx="254520" cy="30960"/>
            </p14:xfrm>
          </p:contentPart>
        </mc:Choice>
        <mc:Fallback xmlns="">
          <p:pic>
            <p:nvPicPr>
              <p:cNvPr id="23" name="Ink 22"/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6084360" y="4079880"/>
                <a:ext cx="286200" cy="15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4" name="Ink 23"/>
              <p14:cNvContentPartPr/>
              <p14:nvPr/>
            </p14:nvContentPartPr>
            <p14:xfrm>
              <a:off x="2471040" y="4719240"/>
              <a:ext cx="3375720" cy="60840"/>
            </p14:xfrm>
          </p:contentPart>
        </mc:Choice>
        <mc:Fallback xmlns="">
          <p:pic>
            <p:nvPicPr>
              <p:cNvPr id="24" name="Ink 23"/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2455200" y="4655880"/>
                <a:ext cx="3407400" cy="187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5" name="Ink 24"/>
              <p14:cNvContentPartPr/>
              <p14:nvPr/>
            </p14:nvContentPartPr>
            <p14:xfrm flipV="1">
              <a:off x="154980" y="4972320"/>
              <a:ext cx="137880" cy="45719"/>
            </p14:xfrm>
          </p:contentPart>
        </mc:Choice>
        <mc:Fallback xmlns="">
          <p:pic>
            <p:nvPicPr>
              <p:cNvPr id="25" name="Ink 24"/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 flipV="1">
                <a:off x="139181" y="4908961"/>
                <a:ext cx="169478" cy="17279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26" name="Ink 25"/>
              <p14:cNvContentPartPr/>
              <p14:nvPr/>
            </p14:nvContentPartPr>
            <p14:xfrm>
              <a:off x="6147720" y="4654440"/>
              <a:ext cx="198360" cy="26280"/>
            </p14:xfrm>
          </p:contentPart>
        </mc:Choice>
        <mc:Fallback xmlns="">
          <p:pic>
            <p:nvPicPr>
              <p:cNvPr id="26" name="Ink 25"/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6131880" y="4590720"/>
                <a:ext cx="230040" cy="15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27" name="Ink 26"/>
              <p14:cNvContentPartPr/>
              <p14:nvPr/>
            </p14:nvContentPartPr>
            <p14:xfrm flipV="1">
              <a:off x="2944800" y="5733945"/>
              <a:ext cx="2583720" cy="45719"/>
            </p14:xfrm>
          </p:contentPart>
        </mc:Choice>
        <mc:Fallback xmlns="">
          <p:pic>
            <p:nvPicPr>
              <p:cNvPr id="27" name="Ink 26"/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 flipV="1">
                <a:off x="2928960" y="5670226"/>
                <a:ext cx="2615400" cy="17279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28" name="Ink 27"/>
              <p14:cNvContentPartPr/>
              <p14:nvPr/>
            </p14:nvContentPartPr>
            <p14:xfrm>
              <a:off x="2875680" y="6022440"/>
              <a:ext cx="2639520" cy="47880"/>
            </p14:xfrm>
          </p:contentPart>
        </mc:Choice>
        <mc:Fallback xmlns="">
          <p:pic>
            <p:nvPicPr>
              <p:cNvPr id="28" name="Ink 27"/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2859840" y="5958720"/>
                <a:ext cx="2671200" cy="175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40272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01399" y="710039"/>
            <a:ext cx="1690425" cy="1325563"/>
          </a:xfrm>
        </p:spPr>
        <p:txBody>
          <a:bodyPr>
            <a:normAutofit/>
          </a:bodyPr>
          <a:lstStyle/>
          <a:p>
            <a:r>
              <a:rPr lang="en-US" sz="3600" dirty="0" smtClean="0">
                <a:ln w="0"/>
                <a:solidFill>
                  <a:schemeClr val="accent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egoe Print" panose="02000600000000000000" pitchFamily="2" charset="0"/>
              </a:rPr>
              <a:t>p.133</a:t>
            </a:r>
            <a:endParaRPr lang="en-US" sz="3600" dirty="0">
              <a:ln w="0"/>
              <a:solidFill>
                <a:schemeClr val="accent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Segoe Print" panose="02000600000000000000" pitchFamily="2" charset="0"/>
            </a:endParaRPr>
          </a:p>
        </p:txBody>
      </p:sp>
      <p:pic>
        <p:nvPicPr>
          <p:cNvPr id="7" name="Listen to Aguinald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15900" end="375603.7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 flipH="1">
            <a:off x="9034724" y="1899994"/>
            <a:ext cx="1676706" cy="174307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14300"/>
            <a:ext cx="8448675" cy="67437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48675" y="3643068"/>
            <a:ext cx="3691005" cy="11527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39724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6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49086" y="277697"/>
            <a:ext cx="4638675" cy="461963"/>
          </a:xfrm>
        </p:spPr>
        <p:txBody>
          <a:bodyPr>
            <a:normAutofit fontScale="90000"/>
          </a:bodyPr>
          <a:lstStyle/>
          <a:p>
            <a:r>
              <a:rPr lang="en-US" sz="3200" b="1" dirty="0" smtClean="0">
                <a:ln w="0"/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egoe Print" panose="02000600000000000000" pitchFamily="2" charset="0"/>
              </a:rPr>
              <a:t>Questions on p.133</a:t>
            </a:r>
            <a:endParaRPr lang="en-US" sz="3200" b="1" dirty="0">
              <a:ln w="0"/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Segoe Print" panose="02000600000000000000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796" y="818148"/>
            <a:ext cx="5959929" cy="594841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070725" y="433194"/>
            <a:ext cx="6121275" cy="683264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n-US" sz="1500" b="1" dirty="0" smtClean="0">
                <a:ln/>
                <a:solidFill>
                  <a:srgbClr val="FF0000"/>
                </a:solidFill>
                <a:latin typeface="Segoe Print" panose="02000600000000000000" pitchFamily="2" charset="0"/>
              </a:rPr>
              <a:t>Why </a:t>
            </a:r>
            <a:r>
              <a:rPr lang="en-US" sz="1500" b="1" dirty="0">
                <a:ln/>
                <a:solidFill>
                  <a:srgbClr val="FF0000"/>
                </a:solidFill>
                <a:latin typeface="Segoe Print" panose="02000600000000000000" pitchFamily="2" charset="0"/>
              </a:rPr>
              <a:t>did </a:t>
            </a:r>
            <a:r>
              <a:rPr lang="en-US" sz="1500" b="1" dirty="0" err="1">
                <a:ln/>
                <a:solidFill>
                  <a:srgbClr val="FF0000"/>
                </a:solidFill>
                <a:latin typeface="Segoe Print" panose="02000600000000000000" pitchFamily="2" charset="0"/>
              </a:rPr>
              <a:t>Mami</a:t>
            </a:r>
            <a:r>
              <a:rPr lang="en-US" sz="1500" b="1" dirty="0">
                <a:ln/>
                <a:solidFill>
                  <a:srgbClr val="FF0000"/>
                </a:solidFill>
                <a:latin typeface="Segoe Print" panose="02000600000000000000" pitchFamily="2" charset="0"/>
              </a:rPr>
              <a:t> think the thermometer reading was </a:t>
            </a:r>
            <a:r>
              <a:rPr lang="en-US" sz="1500" b="1" dirty="0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impossible</a:t>
            </a:r>
            <a:r>
              <a:rPr lang="en-US" sz="1500" b="1" dirty="0" smtClean="0">
                <a:ln/>
                <a:solidFill>
                  <a:srgbClr val="FF0000"/>
                </a:solidFill>
                <a:latin typeface="Segoe Print" panose="02000600000000000000" pitchFamily="2" charset="0"/>
              </a:rPr>
              <a:t>?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n-US" sz="1500" b="1" dirty="0" smtClean="0">
                <a:ln/>
                <a:solidFill>
                  <a:schemeClr val="accent2"/>
                </a:solidFill>
                <a:latin typeface="Segoe Print" panose="02000600000000000000" pitchFamily="2" charset="0"/>
              </a:rPr>
              <a:t>What did Marilia </a:t>
            </a:r>
            <a:r>
              <a:rPr lang="en-US" sz="1500" b="1" dirty="0" smtClean="0">
                <a:ln/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confess</a:t>
            </a:r>
            <a:r>
              <a:rPr lang="en-US" sz="1500" b="1" dirty="0" smtClean="0">
                <a:ln/>
                <a:solidFill>
                  <a:schemeClr val="accent2"/>
                </a:solidFill>
                <a:latin typeface="Segoe Print" panose="02000600000000000000" pitchFamily="2" charset="0"/>
              </a:rPr>
              <a:t> to her mother?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n-US" sz="1500" b="1" dirty="0" smtClean="0">
                <a:ln/>
                <a:solidFill>
                  <a:schemeClr val="accent6">
                    <a:lumMod val="60000"/>
                    <a:lumOff val="40000"/>
                  </a:schemeClr>
                </a:solidFill>
                <a:latin typeface="Segoe Print" panose="02000600000000000000" pitchFamily="2" charset="0"/>
              </a:rPr>
              <a:t>What </a:t>
            </a:r>
            <a:r>
              <a:rPr lang="en-US" sz="1500" b="1" dirty="0">
                <a:ln/>
                <a:solidFill>
                  <a:schemeClr val="accent6">
                    <a:lumMod val="60000"/>
                    <a:lumOff val="40000"/>
                  </a:schemeClr>
                </a:solidFill>
                <a:latin typeface="Segoe Print" panose="02000600000000000000" pitchFamily="2" charset="0"/>
              </a:rPr>
              <a:t>were the </a:t>
            </a:r>
            <a:r>
              <a:rPr lang="en-US" sz="1500" b="1" dirty="0" err="1">
                <a:ln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aguinaldos</a:t>
            </a:r>
            <a:r>
              <a:rPr lang="en-US" sz="1500" b="1" dirty="0">
                <a:ln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lang="en-US" sz="1500" b="1" dirty="0" err="1">
                <a:ln/>
                <a:solidFill>
                  <a:schemeClr val="accent6">
                    <a:lumMod val="60000"/>
                    <a:lumOff val="40000"/>
                  </a:schemeClr>
                </a:solidFill>
                <a:latin typeface="Segoe Print" panose="02000600000000000000" pitchFamily="2" charset="0"/>
              </a:rPr>
              <a:t>Mami</a:t>
            </a:r>
            <a:r>
              <a:rPr lang="en-US" sz="1500" b="1" dirty="0">
                <a:ln/>
                <a:solidFill>
                  <a:schemeClr val="accent6">
                    <a:lumMod val="60000"/>
                    <a:lumOff val="40000"/>
                  </a:schemeClr>
                </a:solidFill>
                <a:latin typeface="Segoe Print" panose="02000600000000000000" pitchFamily="2" charset="0"/>
              </a:rPr>
              <a:t> prepared for the residents</a:t>
            </a:r>
            <a:r>
              <a:rPr lang="en-US" sz="1500" b="1" dirty="0" smtClean="0">
                <a:ln/>
                <a:solidFill>
                  <a:schemeClr val="accent6">
                    <a:lumMod val="60000"/>
                    <a:lumOff val="40000"/>
                  </a:schemeClr>
                </a:solidFill>
                <a:latin typeface="Segoe Print" panose="02000600000000000000" pitchFamily="2" charset="0"/>
              </a:rPr>
              <a:t>?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n-US" sz="1500" b="1" dirty="0" smtClean="0">
                <a:ln/>
                <a:solidFill>
                  <a:srgbClr val="0070C0"/>
                </a:solidFill>
                <a:latin typeface="Segoe Print" panose="02000600000000000000" pitchFamily="2" charset="0"/>
              </a:rPr>
              <a:t>What did the lobby of the nursing home look like?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n-US" sz="1500" b="1" dirty="0" smtClean="0">
                <a:ln/>
                <a:solidFill>
                  <a:schemeClr val="accent1">
                    <a:lumMod val="60000"/>
                    <a:lumOff val="40000"/>
                  </a:schemeClr>
                </a:solidFill>
                <a:latin typeface="Segoe Print" panose="02000600000000000000" pitchFamily="2" charset="0"/>
              </a:rPr>
              <a:t>What </a:t>
            </a:r>
            <a:r>
              <a:rPr lang="en-US" sz="1500" b="1" dirty="0">
                <a:ln/>
                <a:solidFill>
                  <a:schemeClr val="accent1">
                    <a:lumMod val="60000"/>
                    <a:lumOff val="40000"/>
                  </a:schemeClr>
                </a:solidFill>
                <a:latin typeface="Segoe Print" panose="02000600000000000000" pitchFamily="2" charset="0"/>
              </a:rPr>
              <a:t>did Sister Antonia do when they arrived</a:t>
            </a:r>
            <a:r>
              <a:rPr lang="en-US" sz="1500" b="1" dirty="0" smtClean="0">
                <a:ln/>
                <a:solidFill>
                  <a:schemeClr val="accent1">
                    <a:lumMod val="60000"/>
                    <a:lumOff val="40000"/>
                  </a:schemeClr>
                </a:solidFill>
                <a:latin typeface="Segoe Print" panose="02000600000000000000" pitchFamily="2" charset="0"/>
              </a:rPr>
              <a:t>?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n-US" sz="1500" b="1" dirty="0" smtClean="0">
                <a:ln/>
                <a:solidFill>
                  <a:schemeClr val="accent2">
                    <a:lumMod val="60000"/>
                    <a:lumOff val="40000"/>
                  </a:schemeClr>
                </a:solidFill>
                <a:latin typeface="Segoe Print" panose="02000600000000000000" pitchFamily="2" charset="0"/>
              </a:rPr>
              <a:t>How </a:t>
            </a:r>
            <a:r>
              <a:rPr lang="en-US" sz="1500" b="1" dirty="0">
                <a:ln/>
                <a:solidFill>
                  <a:schemeClr val="accent2">
                    <a:lumMod val="60000"/>
                    <a:lumOff val="40000"/>
                  </a:schemeClr>
                </a:solidFill>
                <a:latin typeface="Segoe Print" panose="02000600000000000000" pitchFamily="2" charset="0"/>
              </a:rPr>
              <a:t>did the residents </a:t>
            </a:r>
            <a:r>
              <a:rPr lang="en-US" sz="1500" b="1" dirty="0">
                <a:ln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react</a:t>
            </a:r>
            <a:r>
              <a:rPr lang="en-US" sz="1500" b="1" dirty="0">
                <a:ln/>
                <a:solidFill>
                  <a:schemeClr val="accent2">
                    <a:lumMod val="60000"/>
                    <a:lumOff val="40000"/>
                  </a:schemeClr>
                </a:solidFill>
                <a:latin typeface="Segoe Print" panose="02000600000000000000" pitchFamily="2" charset="0"/>
              </a:rPr>
              <a:t> to the singing</a:t>
            </a:r>
            <a:r>
              <a:rPr lang="en-US" sz="1500" b="1" dirty="0" smtClean="0">
                <a:ln/>
                <a:solidFill>
                  <a:schemeClr val="accent2">
                    <a:lumMod val="60000"/>
                    <a:lumOff val="40000"/>
                  </a:schemeClr>
                </a:solidFill>
                <a:latin typeface="Segoe Print" panose="02000600000000000000" pitchFamily="2" charset="0"/>
              </a:rPr>
              <a:t>?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n-US" sz="1500" b="1" dirty="0" smtClean="0">
                <a:ln/>
                <a:solidFill>
                  <a:schemeClr val="accent3">
                    <a:lumMod val="60000"/>
                    <a:lumOff val="40000"/>
                  </a:schemeClr>
                </a:solidFill>
                <a:latin typeface="Segoe Print" panose="02000600000000000000" pitchFamily="2" charset="0"/>
              </a:rPr>
              <a:t>What made Marilia feel </a:t>
            </a:r>
            <a:r>
              <a:rPr lang="en-US" sz="1500" b="1" dirty="0">
                <a:ln/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dizzy</a:t>
            </a:r>
            <a:r>
              <a:rPr lang="en-US" sz="1500" b="1" dirty="0" smtClean="0">
                <a:ln/>
                <a:solidFill>
                  <a:schemeClr val="accent3">
                    <a:lumMod val="60000"/>
                    <a:lumOff val="40000"/>
                  </a:schemeClr>
                </a:solidFill>
                <a:latin typeface="Segoe Print" panose="02000600000000000000" pitchFamily="2" charset="0"/>
              </a:rPr>
              <a:t>?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n-US" sz="1500" b="1" dirty="0" smtClean="0">
                <a:ln/>
                <a:solidFill>
                  <a:schemeClr val="accent5"/>
                </a:solidFill>
                <a:latin typeface="Segoe Print" panose="02000600000000000000" pitchFamily="2" charset="0"/>
              </a:rPr>
              <a:t>How </a:t>
            </a:r>
            <a:r>
              <a:rPr lang="en-US" sz="1500" b="1" dirty="0">
                <a:ln/>
                <a:solidFill>
                  <a:schemeClr val="accent5"/>
                </a:solidFill>
                <a:latin typeface="Segoe Print" panose="02000600000000000000" pitchFamily="2" charset="0"/>
              </a:rPr>
              <a:t>would </a:t>
            </a:r>
            <a:r>
              <a:rPr lang="en-US" sz="1500" b="1" dirty="0">
                <a:ln/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you</a:t>
            </a:r>
            <a:r>
              <a:rPr lang="en-US" sz="1500" b="1" dirty="0">
                <a:ln/>
                <a:solidFill>
                  <a:schemeClr val="accent5"/>
                </a:solidFill>
                <a:latin typeface="Segoe Print" panose="02000600000000000000" pitchFamily="2" charset="0"/>
              </a:rPr>
              <a:t> feel about being at the nursing home if you were Marilia? Explain</a:t>
            </a:r>
            <a:r>
              <a:rPr lang="en-US" sz="1500" b="1" dirty="0" smtClean="0">
                <a:ln/>
                <a:solidFill>
                  <a:schemeClr val="accent5"/>
                </a:solidFill>
                <a:latin typeface="Segoe Print" panose="02000600000000000000" pitchFamily="2" charset="0"/>
              </a:rPr>
              <a:t>.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n-US" sz="1500" b="1" dirty="0" smtClean="0">
                <a:ln/>
                <a:solidFill>
                  <a:srgbClr val="CEDE3A"/>
                </a:solidFill>
                <a:latin typeface="Segoe Print" panose="02000600000000000000" pitchFamily="2" charset="0"/>
              </a:rPr>
              <a:t>Find an example of </a:t>
            </a:r>
            <a:r>
              <a:rPr lang="en-US" sz="1500" b="1" dirty="0" smtClean="0">
                <a:ln/>
                <a:solidFill>
                  <a:srgbClr val="CEDE3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foreshadowing</a:t>
            </a:r>
            <a:r>
              <a:rPr lang="en-US" sz="1500" b="1" dirty="0" smtClean="0">
                <a:ln/>
                <a:solidFill>
                  <a:srgbClr val="CEDE3A"/>
                </a:solidFill>
                <a:latin typeface="Segoe Print" panose="02000600000000000000" pitchFamily="2" charset="0"/>
              </a:rPr>
              <a:t> and explain it. </a:t>
            </a:r>
          </a:p>
          <a:p>
            <a:pPr>
              <a:lnSpc>
                <a:spcPct val="200000"/>
              </a:lnSpc>
            </a:pPr>
            <a:r>
              <a:rPr lang="en-US" sz="1500" b="1" dirty="0" smtClean="0">
                <a:ln/>
                <a:solidFill>
                  <a:srgbClr val="CEDE3A"/>
                </a:solidFill>
                <a:latin typeface="Segoe Print" panose="02000600000000000000" pitchFamily="2" charset="0"/>
              </a:rPr>
              <a:t>____________________________________________________________________________________________________________________________________________________</a:t>
            </a:r>
            <a:r>
              <a:rPr lang="en-US" sz="2400" b="1" cap="none" spc="0" dirty="0" smtClean="0">
                <a:ln/>
                <a:solidFill>
                  <a:srgbClr val="CEDE3A"/>
                </a:solidFill>
                <a:effectLst/>
              </a:rPr>
              <a:t> </a:t>
            </a:r>
            <a:endParaRPr lang="en-US" sz="2400" b="1" cap="none" spc="0" dirty="0">
              <a:ln/>
              <a:solidFill>
                <a:srgbClr val="CEDE3A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495038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49086" y="277697"/>
            <a:ext cx="4638675" cy="461963"/>
          </a:xfrm>
        </p:spPr>
        <p:txBody>
          <a:bodyPr>
            <a:normAutofit fontScale="90000"/>
          </a:bodyPr>
          <a:lstStyle/>
          <a:p>
            <a:r>
              <a:rPr lang="en-US" sz="4000" b="1" dirty="0" smtClean="0">
                <a:ln w="0"/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egoe Print" panose="02000600000000000000" pitchFamily="2" charset="0"/>
              </a:rPr>
              <a:t>Feedback</a:t>
            </a:r>
            <a:endParaRPr lang="en-US" sz="3200" b="1" dirty="0">
              <a:ln w="0"/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Segoe Print" panose="02000600000000000000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796" y="818148"/>
            <a:ext cx="5959929" cy="594841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070725" y="145202"/>
            <a:ext cx="6121275" cy="637097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n-US" sz="1500" b="1" dirty="0" smtClean="0">
                <a:ln/>
                <a:solidFill>
                  <a:srgbClr val="FF0000"/>
                </a:solidFill>
                <a:latin typeface="Segoe Print" panose="02000600000000000000" pitchFamily="2" charset="0"/>
              </a:rPr>
              <a:t>Why </a:t>
            </a:r>
            <a:r>
              <a:rPr lang="en-US" sz="1500" b="1" dirty="0">
                <a:ln/>
                <a:solidFill>
                  <a:srgbClr val="FF0000"/>
                </a:solidFill>
                <a:latin typeface="Segoe Print" panose="02000600000000000000" pitchFamily="2" charset="0"/>
              </a:rPr>
              <a:t>did </a:t>
            </a:r>
            <a:r>
              <a:rPr lang="en-US" sz="1500" b="1" dirty="0" err="1">
                <a:ln/>
                <a:solidFill>
                  <a:srgbClr val="FF0000"/>
                </a:solidFill>
                <a:latin typeface="Segoe Print" panose="02000600000000000000" pitchFamily="2" charset="0"/>
              </a:rPr>
              <a:t>Mami</a:t>
            </a:r>
            <a:r>
              <a:rPr lang="en-US" sz="1500" b="1" dirty="0">
                <a:ln/>
                <a:solidFill>
                  <a:srgbClr val="FF0000"/>
                </a:solidFill>
                <a:latin typeface="Segoe Print" panose="02000600000000000000" pitchFamily="2" charset="0"/>
              </a:rPr>
              <a:t> think the thermometer reading was </a:t>
            </a:r>
            <a:r>
              <a:rPr lang="en-US" sz="1500" b="1" dirty="0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impossible</a:t>
            </a:r>
            <a:r>
              <a:rPr lang="en-US" sz="1500" b="1" dirty="0" smtClean="0">
                <a:ln/>
                <a:solidFill>
                  <a:srgbClr val="FF0000"/>
                </a:solidFill>
                <a:latin typeface="Segoe Print" panose="02000600000000000000" pitchFamily="2" charset="0"/>
              </a:rPr>
              <a:t>?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n-US" sz="1500" b="1" dirty="0" smtClean="0">
                <a:ln/>
                <a:solidFill>
                  <a:schemeClr val="accent2"/>
                </a:solidFill>
                <a:latin typeface="Segoe Print" panose="02000600000000000000" pitchFamily="2" charset="0"/>
              </a:rPr>
              <a:t>What did Marilia </a:t>
            </a:r>
            <a:r>
              <a:rPr lang="en-US" sz="1500" b="1" dirty="0" smtClean="0">
                <a:ln/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confess</a:t>
            </a:r>
            <a:r>
              <a:rPr lang="en-US" sz="1500" b="1" dirty="0" smtClean="0">
                <a:ln/>
                <a:solidFill>
                  <a:schemeClr val="accent2"/>
                </a:solidFill>
                <a:latin typeface="Segoe Print" panose="02000600000000000000" pitchFamily="2" charset="0"/>
              </a:rPr>
              <a:t> to her mother?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n-US" sz="1500" b="1" dirty="0" smtClean="0">
                <a:ln/>
                <a:solidFill>
                  <a:schemeClr val="accent6">
                    <a:lumMod val="60000"/>
                    <a:lumOff val="40000"/>
                  </a:schemeClr>
                </a:solidFill>
                <a:latin typeface="Segoe Print" panose="02000600000000000000" pitchFamily="2" charset="0"/>
              </a:rPr>
              <a:t>What </a:t>
            </a:r>
            <a:r>
              <a:rPr lang="en-US" sz="1500" b="1" dirty="0">
                <a:ln/>
                <a:solidFill>
                  <a:schemeClr val="accent6">
                    <a:lumMod val="60000"/>
                    <a:lumOff val="40000"/>
                  </a:schemeClr>
                </a:solidFill>
                <a:latin typeface="Segoe Print" panose="02000600000000000000" pitchFamily="2" charset="0"/>
              </a:rPr>
              <a:t>were the </a:t>
            </a:r>
            <a:r>
              <a:rPr lang="en-US" sz="1500" b="1" dirty="0" err="1">
                <a:ln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aguinaldos</a:t>
            </a:r>
            <a:r>
              <a:rPr lang="en-US" sz="1500" b="1" dirty="0">
                <a:ln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lang="en-US" sz="1500" b="1" dirty="0" err="1">
                <a:ln/>
                <a:solidFill>
                  <a:schemeClr val="accent6">
                    <a:lumMod val="60000"/>
                    <a:lumOff val="40000"/>
                  </a:schemeClr>
                </a:solidFill>
                <a:latin typeface="Segoe Print" panose="02000600000000000000" pitchFamily="2" charset="0"/>
              </a:rPr>
              <a:t>Mami</a:t>
            </a:r>
            <a:r>
              <a:rPr lang="en-US" sz="1500" b="1" dirty="0">
                <a:ln/>
                <a:solidFill>
                  <a:schemeClr val="accent6">
                    <a:lumMod val="60000"/>
                    <a:lumOff val="40000"/>
                  </a:schemeClr>
                </a:solidFill>
                <a:latin typeface="Segoe Print" panose="02000600000000000000" pitchFamily="2" charset="0"/>
              </a:rPr>
              <a:t> prepared for the residents</a:t>
            </a:r>
            <a:r>
              <a:rPr lang="en-US" sz="1500" b="1" dirty="0" smtClean="0">
                <a:ln/>
                <a:solidFill>
                  <a:schemeClr val="accent6">
                    <a:lumMod val="60000"/>
                    <a:lumOff val="40000"/>
                  </a:schemeClr>
                </a:solidFill>
                <a:latin typeface="Segoe Print" panose="02000600000000000000" pitchFamily="2" charset="0"/>
              </a:rPr>
              <a:t>?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n-US" sz="1500" b="1" dirty="0">
                <a:ln/>
                <a:solidFill>
                  <a:srgbClr val="0070C0"/>
                </a:solidFill>
                <a:latin typeface="Segoe Print" panose="02000600000000000000" pitchFamily="2" charset="0"/>
              </a:rPr>
              <a:t>What did the lobby of the nursing home look like</a:t>
            </a:r>
            <a:r>
              <a:rPr lang="en-US" sz="1500" b="1" dirty="0" smtClean="0">
                <a:ln/>
                <a:solidFill>
                  <a:srgbClr val="0070C0"/>
                </a:solidFill>
                <a:latin typeface="Segoe Print" panose="02000600000000000000" pitchFamily="2" charset="0"/>
              </a:rPr>
              <a:t>?</a:t>
            </a:r>
            <a:endParaRPr lang="en-US" sz="1500" b="1" dirty="0" smtClean="0">
              <a:ln/>
              <a:solidFill>
                <a:schemeClr val="accent6">
                  <a:lumMod val="60000"/>
                  <a:lumOff val="40000"/>
                </a:schemeClr>
              </a:solidFill>
              <a:latin typeface="Segoe Print" panose="02000600000000000000" pitchFamily="2" charset="0"/>
            </a:endParaRP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n-US" sz="1500" b="1" dirty="0" smtClean="0">
                <a:ln/>
                <a:solidFill>
                  <a:schemeClr val="accent1">
                    <a:lumMod val="60000"/>
                    <a:lumOff val="40000"/>
                  </a:schemeClr>
                </a:solidFill>
                <a:latin typeface="Segoe Print" panose="02000600000000000000" pitchFamily="2" charset="0"/>
              </a:rPr>
              <a:t>What </a:t>
            </a:r>
            <a:r>
              <a:rPr lang="en-US" sz="1500" b="1" dirty="0">
                <a:ln/>
                <a:solidFill>
                  <a:schemeClr val="accent1">
                    <a:lumMod val="60000"/>
                    <a:lumOff val="40000"/>
                  </a:schemeClr>
                </a:solidFill>
                <a:latin typeface="Segoe Print" panose="02000600000000000000" pitchFamily="2" charset="0"/>
              </a:rPr>
              <a:t>did Sister Antonia do when they arrived</a:t>
            </a:r>
            <a:r>
              <a:rPr lang="en-US" sz="1500" b="1" dirty="0" smtClean="0">
                <a:ln/>
                <a:solidFill>
                  <a:schemeClr val="accent1">
                    <a:lumMod val="60000"/>
                    <a:lumOff val="40000"/>
                  </a:schemeClr>
                </a:solidFill>
                <a:latin typeface="Segoe Print" panose="02000600000000000000" pitchFamily="2" charset="0"/>
              </a:rPr>
              <a:t>?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n-US" sz="1500" b="1" dirty="0" smtClean="0">
                <a:ln/>
                <a:solidFill>
                  <a:schemeClr val="accent2">
                    <a:lumMod val="60000"/>
                    <a:lumOff val="40000"/>
                  </a:schemeClr>
                </a:solidFill>
                <a:latin typeface="Segoe Print" panose="02000600000000000000" pitchFamily="2" charset="0"/>
              </a:rPr>
              <a:t>How </a:t>
            </a:r>
            <a:r>
              <a:rPr lang="en-US" sz="1500" b="1" dirty="0">
                <a:ln/>
                <a:solidFill>
                  <a:schemeClr val="accent2">
                    <a:lumMod val="60000"/>
                    <a:lumOff val="40000"/>
                  </a:schemeClr>
                </a:solidFill>
                <a:latin typeface="Segoe Print" panose="02000600000000000000" pitchFamily="2" charset="0"/>
              </a:rPr>
              <a:t>did the residents </a:t>
            </a:r>
            <a:r>
              <a:rPr lang="en-US" sz="1500" b="1" dirty="0">
                <a:ln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react</a:t>
            </a:r>
            <a:r>
              <a:rPr lang="en-US" sz="1500" b="1" dirty="0">
                <a:ln/>
                <a:solidFill>
                  <a:schemeClr val="accent2">
                    <a:lumMod val="60000"/>
                    <a:lumOff val="40000"/>
                  </a:schemeClr>
                </a:solidFill>
                <a:latin typeface="Segoe Print" panose="02000600000000000000" pitchFamily="2" charset="0"/>
              </a:rPr>
              <a:t> to the singing</a:t>
            </a:r>
            <a:r>
              <a:rPr lang="en-US" sz="1500" b="1" dirty="0" smtClean="0">
                <a:ln/>
                <a:solidFill>
                  <a:schemeClr val="accent2">
                    <a:lumMod val="60000"/>
                    <a:lumOff val="40000"/>
                  </a:schemeClr>
                </a:solidFill>
                <a:latin typeface="Segoe Print" panose="02000600000000000000" pitchFamily="2" charset="0"/>
              </a:rPr>
              <a:t>?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n-US" sz="1500" b="1" dirty="0" smtClean="0">
                <a:ln/>
                <a:solidFill>
                  <a:schemeClr val="accent3">
                    <a:lumMod val="60000"/>
                    <a:lumOff val="40000"/>
                  </a:schemeClr>
                </a:solidFill>
                <a:latin typeface="Segoe Print" panose="02000600000000000000" pitchFamily="2" charset="0"/>
              </a:rPr>
              <a:t>What made Marilia feel </a:t>
            </a:r>
            <a:r>
              <a:rPr lang="en-US" sz="1500" b="1" dirty="0">
                <a:ln/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dizzy</a:t>
            </a:r>
            <a:r>
              <a:rPr lang="en-US" sz="1500" b="1" dirty="0" smtClean="0">
                <a:ln/>
                <a:solidFill>
                  <a:schemeClr val="accent3">
                    <a:lumMod val="60000"/>
                    <a:lumOff val="40000"/>
                  </a:schemeClr>
                </a:solidFill>
                <a:latin typeface="Segoe Print" panose="02000600000000000000" pitchFamily="2" charset="0"/>
              </a:rPr>
              <a:t>?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n-US" sz="1500" b="1" dirty="0" smtClean="0">
                <a:ln/>
                <a:solidFill>
                  <a:schemeClr val="accent5"/>
                </a:solidFill>
                <a:latin typeface="Segoe Print" panose="02000600000000000000" pitchFamily="2" charset="0"/>
              </a:rPr>
              <a:t>How </a:t>
            </a:r>
            <a:r>
              <a:rPr lang="en-US" sz="1500" b="1" dirty="0">
                <a:ln/>
                <a:solidFill>
                  <a:schemeClr val="accent5"/>
                </a:solidFill>
                <a:latin typeface="Segoe Print" panose="02000600000000000000" pitchFamily="2" charset="0"/>
              </a:rPr>
              <a:t>would </a:t>
            </a:r>
            <a:r>
              <a:rPr lang="en-US" sz="1500" b="1" dirty="0">
                <a:ln/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you</a:t>
            </a:r>
            <a:r>
              <a:rPr lang="en-US" sz="1500" b="1" dirty="0">
                <a:ln/>
                <a:solidFill>
                  <a:schemeClr val="accent5"/>
                </a:solidFill>
                <a:latin typeface="Segoe Print" panose="02000600000000000000" pitchFamily="2" charset="0"/>
              </a:rPr>
              <a:t> feel about being at the nursing home if you were Marilia? Explain</a:t>
            </a:r>
            <a:r>
              <a:rPr lang="en-US" sz="1500" b="1" dirty="0" smtClean="0">
                <a:ln/>
                <a:solidFill>
                  <a:schemeClr val="accent5"/>
                </a:solidFill>
                <a:latin typeface="Segoe Print" panose="02000600000000000000" pitchFamily="2" charset="0"/>
              </a:rPr>
              <a:t>. </a:t>
            </a:r>
            <a:r>
              <a:rPr lang="en-US" sz="1500" b="1" i="1" dirty="0" smtClean="0">
                <a:ln/>
                <a:solidFill>
                  <a:schemeClr val="accent5"/>
                </a:solidFill>
                <a:latin typeface="Segoe Print" panose="02000600000000000000" pitchFamily="2" charset="0"/>
              </a:rPr>
              <a:t>(If I were Marilia, I would…)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n-US" sz="1500" b="1" dirty="0" smtClean="0">
                <a:ln/>
                <a:solidFill>
                  <a:srgbClr val="CEDE3A"/>
                </a:solidFill>
                <a:latin typeface="Segoe Print" panose="02000600000000000000" pitchFamily="2" charset="0"/>
              </a:rPr>
              <a:t>Find an example of </a:t>
            </a:r>
            <a:r>
              <a:rPr lang="en-US" sz="1500" b="1" dirty="0" smtClean="0">
                <a:ln/>
                <a:solidFill>
                  <a:srgbClr val="CEDE3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foreshadowing</a:t>
            </a:r>
            <a:r>
              <a:rPr lang="en-US" sz="1500" b="1" dirty="0" smtClean="0">
                <a:ln/>
                <a:solidFill>
                  <a:srgbClr val="CEDE3A"/>
                </a:solidFill>
                <a:latin typeface="Segoe Print" panose="02000600000000000000" pitchFamily="2" charset="0"/>
              </a:rPr>
              <a:t> and explain it. </a:t>
            </a:r>
          </a:p>
          <a:p>
            <a:pPr>
              <a:lnSpc>
                <a:spcPct val="150000"/>
              </a:lnSpc>
            </a:pPr>
            <a:r>
              <a:rPr lang="en-US" sz="1500" b="1" dirty="0">
                <a:ln/>
                <a:solidFill>
                  <a:srgbClr val="CEDE3A"/>
                </a:solidFill>
                <a:latin typeface="Segoe Print" panose="02000600000000000000" pitchFamily="2" charset="0"/>
              </a:rPr>
              <a:t>This </a:t>
            </a:r>
            <a:r>
              <a:rPr lang="en-US" sz="1600" b="1" dirty="0">
                <a:ln/>
                <a:solidFill>
                  <a:srgbClr val="CEDE3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hints</a:t>
            </a:r>
            <a:r>
              <a:rPr lang="en-US" sz="1600" b="1" dirty="0">
                <a:ln/>
                <a:solidFill>
                  <a:srgbClr val="CEDE3A"/>
                </a:solidFill>
                <a:latin typeface="Segoe Print" panose="02000600000000000000" pitchFamily="2" charset="0"/>
              </a:rPr>
              <a:t> </a:t>
            </a:r>
            <a:r>
              <a:rPr lang="en-US" sz="1500" b="1" dirty="0">
                <a:ln/>
                <a:solidFill>
                  <a:srgbClr val="CEDE3A"/>
                </a:solidFill>
                <a:latin typeface="Segoe Print" panose="02000600000000000000" pitchFamily="2" charset="0"/>
              </a:rPr>
              <a:t>that Marilia’s experience at the nursing home may change her feelings, </a:t>
            </a:r>
            <a:r>
              <a:rPr lang="en-US" sz="1400" b="1" dirty="0">
                <a:ln/>
                <a:solidFill>
                  <a:srgbClr val="CEDE3A"/>
                </a:solidFill>
                <a:latin typeface="Segoe Print" panose="02000600000000000000" pitchFamily="2" charset="0"/>
              </a:rPr>
              <a:t>suggesting </a:t>
            </a:r>
            <a:r>
              <a:rPr lang="en-US" sz="1500" b="1" dirty="0">
                <a:ln/>
                <a:solidFill>
                  <a:srgbClr val="CEDE3A"/>
                </a:solidFill>
                <a:latin typeface="Segoe Print" panose="02000600000000000000" pitchFamily="2" charset="0"/>
              </a:rPr>
              <a:t>that </a:t>
            </a:r>
            <a:r>
              <a:rPr lang="en-US" sz="1500" b="1" dirty="0" smtClean="0">
                <a:ln/>
                <a:solidFill>
                  <a:srgbClr val="CEDE3A"/>
                </a:solidFill>
                <a:latin typeface="Segoe Print" panose="02000600000000000000" pitchFamily="2" charset="0"/>
              </a:rPr>
              <a:t>she might enjoy the trip.</a:t>
            </a:r>
            <a:endParaRPr lang="en-US" sz="1500" b="1" dirty="0">
              <a:ln/>
              <a:solidFill>
                <a:srgbClr val="CEDE3A"/>
              </a:solidFill>
              <a:latin typeface="Segoe Print" panose="02000600000000000000" pitchFamily="2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k 4"/>
              <p14:cNvContentPartPr/>
              <p14:nvPr/>
            </p14:nvContentPartPr>
            <p14:xfrm>
              <a:off x="6144395" y="469438"/>
              <a:ext cx="177120" cy="3924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128555" y="405718"/>
                <a:ext cx="208800" cy="16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Ink 5"/>
              <p14:cNvContentPartPr/>
              <p14:nvPr/>
            </p14:nvContentPartPr>
            <p14:xfrm>
              <a:off x="5587920" y="1311840"/>
              <a:ext cx="267480" cy="1332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572080" y="1248480"/>
                <a:ext cx="299160" cy="14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Ink 6"/>
              <p14:cNvContentPartPr/>
              <p14:nvPr/>
            </p14:nvContentPartPr>
            <p14:xfrm>
              <a:off x="185925" y="1598398"/>
              <a:ext cx="1911960" cy="21960"/>
            </p14:xfrm>
          </p:contentPart>
        </mc:Choice>
        <mc:Fallback xmlns="">
          <p:pic>
            <p:nvPicPr>
              <p:cNvPr id="7" name="Ink 6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70085" y="1536060"/>
                <a:ext cx="1943640" cy="14663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Ink 7"/>
              <p14:cNvContentPartPr/>
              <p14:nvPr/>
            </p14:nvContentPartPr>
            <p14:xfrm>
              <a:off x="6143400" y="1355921"/>
              <a:ext cx="155160" cy="34920"/>
            </p14:xfrm>
          </p:contentPart>
        </mc:Choice>
        <mc:Fallback xmlns="">
          <p:pic>
            <p:nvPicPr>
              <p:cNvPr id="8" name="Ink 7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127560" y="1292561"/>
                <a:ext cx="186840" cy="16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9" name="Ink 8"/>
              <p14:cNvContentPartPr/>
              <p14:nvPr/>
            </p14:nvContentPartPr>
            <p14:xfrm>
              <a:off x="3233160" y="1852920"/>
              <a:ext cx="1244520" cy="13320"/>
            </p14:xfrm>
          </p:contentPart>
        </mc:Choice>
        <mc:Fallback xmlns="">
          <p:pic>
            <p:nvPicPr>
              <p:cNvPr id="9" name="Ink 8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217320" y="1789560"/>
                <a:ext cx="1276200" cy="14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0" name="Ink 9"/>
              <p14:cNvContentPartPr/>
              <p14:nvPr/>
            </p14:nvContentPartPr>
            <p14:xfrm>
              <a:off x="684360" y="2169000"/>
              <a:ext cx="2656800" cy="26280"/>
            </p14:xfrm>
          </p:contentPart>
        </mc:Choice>
        <mc:Fallback xmlns="">
          <p:pic>
            <p:nvPicPr>
              <p:cNvPr id="10" name="Ink 9"/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668520" y="2105640"/>
                <a:ext cx="2688480" cy="15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1" name="Ink 10"/>
              <p14:cNvContentPartPr/>
              <p14:nvPr/>
            </p14:nvContentPartPr>
            <p14:xfrm>
              <a:off x="6156232" y="1779263"/>
              <a:ext cx="159480" cy="34920"/>
            </p14:xfrm>
          </p:contentPart>
        </mc:Choice>
        <mc:Fallback xmlns="">
          <p:pic>
            <p:nvPicPr>
              <p:cNvPr id="11" name="Ink 10"/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6140392" y="1715543"/>
                <a:ext cx="191160" cy="16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2" name="Ink 11"/>
              <p14:cNvContentPartPr/>
              <p14:nvPr/>
            </p14:nvContentPartPr>
            <p14:xfrm>
              <a:off x="3735403" y="2711501"/>
              <a:ext cx="1743840" cy="60840"/>
            </p14:xfrm>
          </p:contentPart>
        </mc:Choice>
        <mc:Fallback xmlns="">
          <p:pic>
            <p:nvPicPr>
              <p:cNvPr id="12" name="Ink 11"/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3719563" y="2647781"/>
                <a:ext cx="1775520" cy="187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3" name="Ink 12"/>
              <p14:cNvContentPartPr/>
              <p14:nvPr/>
            </p14:nvContentPartPr>
            <p14:xfrm>
              <a:off x="6143750" y="3169369"/>
              <a:ext cx="155520" cy="52560"/>
            </p14:xfrm>
          </p:contentPart>
        </mc:Choice>
        <mc:Fallback xmlns="">
          <p:pic>
            <p:nvPicPr>
              <p:cNvPr id="13" name="Ink 12"/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6127910" y="3106009"/>
                <a:ext cx="187200" cy="179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4" name="Ink 13"/>
              <p14:cNvContentPartPr/>
              <p14:nvPr/>
            </p14:nvContentPartPr>
            <p14:xfrm>
              <a:off x="4326480" y="3840480"/>
              <a:ext cx="1494360" cy="78120"/>
            </p14:xfrm>
          </p:contentPart>
        </mc:Choice>
        <mc:Fallback xmlns="">
          <p:pic>
            <p:nvPicPr>
              <p:cNvPr id="14" name="Ink 13"/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4310640" y="3776760"/>
                <a:ext cx="1526040" cy="205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5" name="Ink 14"/>
              <p14:cNvContentPartPr/>
              <p14:nvPr/>
            </p14:nvContentPartPr>
            <p14:xfrm>
              <a:off x="245520" y="4480920"/>
              <a:ext cx="628920" cy="13680"/>
            </p14:xfrm>
          </p:contentPart>
        </mc:Choice>
        <mc:Fallback xmlns="">
          <p:pic>
            <p:nvPicPr>
              <p:cNvPr id="15" name="Ink 14"/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229680" y="4417560"/>
                <a:ext cx="660600" cy="14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6" name="Ink 15"/>
              <p14:cNvContentPartPr/>
              <p14:nvPr/>
            </p14:nvContentPartPr>
            <p14:xfrm>
              <a:off x="249840" y="4156200"/>
              <a:ext cx="5476320" cy="52560"/>
            </p14:xfrm>
          </p:contentPart>
        </mc:Choice>
        <mc:Fallback xmlns="">
          <p:pic>
            <p:nvPicPr>
              <p:cNvPr id="16" name="Ink 15"/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234000" y="4092840"/>
                <a:ext cx="5508000" cy="179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7" name="Ink 16"/>
              <p14:cNvContentPartPr/>
              <p14:nvPr/>
            </p14:nvContentPartPr>
            <p14:xfrm>
              <a:off x="6140440" y="3677939"/>
              <a:ext cx="189720" cy="21960"/>
            </p14:xfrm>
          </p:contentPart>
        </mc:Choice>
        <mc:Fallback xmlns="">
          <p:pic>
            <p:nvPicPr>
              <p:cNvPr id="17" name="Ink 16"/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6124600" y="3614579"/>
                <a:ext cx="221400" cy="14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8" name="Ink 17"/>
              <p14:cNvContentPartPr/>
              <p14:nvPr/>
            </p14:nvContentPartPr>
            <p14:xfrm>
              <a:off x="2918880" y="4459320"/>
              <a:ext cx="1726560" cy="26280"/>
            </p14:xfrm>
          </p:contentPart>
        </mc:Choice>
        <mc:Fallback xmlns="">
          <p:pic>
            <p:nvPicPr>
              <p:cNvPr id="18" name="Ink 17"/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2903040" y="4395960"/>
                <a:ext cx="1758240" cy="15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9" name="Ink 18"/>
              <p14:cNvContentPartPr/>
              <p14:nvPr/>
            </p14:nvContentPartPr>
            <p14:xfrm>
              <a:off x="6140440" y="4112318"/>
              <a:ext cx="228600" cy="26280"/>
            </p14:xfrm>
          </p:contentPart>
        </mc:Choice>
        <mc:Fallback xmlns="">
          <p:pic>
            <p:nvPicPr>
              <p:cNvPr id="19" name="Ink 18"/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6124600" y="4048958"/>
                <a:ext cx="260280" cy="153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20" name="Ink 19"/>
              <p14:cNvContentPartPr/>
              <p14:nvPr/>
            </p14:nvContentPartPr>
            <p14:xfrm>
              <a:off x="3116880" y="5031000"/>
              <a:ext cx="1886040" cy="26280"/>
            </p14:xfrm>
          </p:contentPart>
        </mc:Choice>
        <mc:Fallback xmlns="">
          <p:pic>
            <p:nvPicPr>
              <p:cNvPr id="20" name="Ink 19"/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3101040" y="4967280"/>
                <a:ext cx="1917720" cy="15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21" name="Ink 20"/>
              <p14:cNvContentPartPr/>
              <p14:nvPr/>
            </p14:nvContentPartPr>
            <p14:xfrm>
              <a:off x="6175000" y="5495707"/>
              <a:ext cx="159480" cy="13320"/>
            </p14:xfrm>
          </p:contentPart>
        </mc:Choice>
        <mc:Fallback xmlns="">
          <p:pic>
            <p:nvPicPr>
              <p:cNvPr id="21" name="Ink 20"/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6159160" y="5432347"/>
                <a:ext cx="191160" cy="14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2" name="Ink 21"/>
              <p14:cNvContentPartPr/>
              <p14:nvPr/>
            </p14:nvContentPartPr>
            <p14:xfrm>
              <a:off x="3134160" y="2394360"/>
              <a:ext cx="2557440" cy="47880"/>
            </p14:xfrm>
          </p:contentPart>
        </mc:Choice>
        <mc:Fallback xmlns="">
          <p:pic>
            <p:nvPicPr>
              <p:cNvPr id="22" name="Ink 21"/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3118320" y="2330640"/>
                <a:ext cx="2589120" cy="174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3" name="Ink 22"/>
              <p14:cNvContentPartPr/>
              <p14:nvPr/>
            </p14:nvContentPartPr>
            <p14:xfrm>
              <a:off x="8427603" y="5432185"/>
              <a:ext cx="1272883" cy="127043"/>
            </p14:xfrm>
          </p:contentPart>
        </mc:Choice>
        <mc:Fallback xmlns="">
          <p:pic>
            <p:nvPicPr>
              <p:cNvPr id="23" name="Ink 22"/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8411764" y="5368843"/>
                <a:ext cx="1304561" cy="25372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4" name="Ink 23"/>
              <p14:cNvContentPartPr/>
              <p14:nvPr/>
            </p14:nvContentPartPr>
            <p14:xfrm>
              <a:off x="3341160" y="3610800"/>
              <a:ext cx="2573337" cy="46037"/>
            </p14:xfrm>
          </p:contentPart>
        </mc:Choice>
        <mc:Fallback xmlns="">
          <p:pic>
            <p:nvPicPr>
              <p:cNvPr id="24" name="Ink 23"/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3325320" y="3547499"/>
                <a:ext cx="2605018" cy="17263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5" name="Ink 24"/>
              <p14:cNvContentPartPr/>
              <p14:nvPr/>
            </p14:nvContentPartPr>
            <p14:xfrm>
              <a:off x="266150" y="3860482"/>
              <a:ext cx="3919537" cy="46037"/>
            </p14:xfrm>
          </p:contentPart>
        </mc:Choice>
        <mc:Fallback xmlns="">
          <p:pic>
            <p:nvPicPr>
              <p:cNvPr id="25" name="Ink 24"/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250311" y="3796683"/>
                <a:ext cx="3951216" cy="17363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26" name="Ink 25"/>
              <p14:cNvContentPartPr/>
              <p14:nvPr/>
            </p14:nvContentPartPr>
            <p14:xfrm>
              <a:off x="6159296" y="2717534"/>
              <a:ext cx="138113" cy="60325"/>
            </p14:xfrm>
          </p:contentPart>
        </mc:Choice>
        <mc:Fallback xmlns="">
          <p:pic>
            <p:nvPicPr>
              <p:cNvPr id="26" name="Ink 25"/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6143471" y="2653958"/>
                <a:ext cx="169764" cy="187477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24315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713" y="20759"/>
            <a:ext cx="11657762" cy="250608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92075"/>
            <a:ext cx="1407560" cy="452455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sz="2400" dirty="0" smtClean="0">
                <a:ln w="0"/>
                <a:solidFill>
                  <a:schemeClr val="accent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egoe Print" panose="02000600000000000000" pitchFamily="2" charset="0"/>
              </a:rPr>
              <a:t>p. 134</a:t>
            </a:r>
            <a:endParaRPr lang="en-US" sz="2400" dirty="0">
              <a:ln w="0"/>
              <a:solidFill>
                <a:schemeClr val="accent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Segoe Print" panose="02000600000000000000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15" y="2690713"/>
            <a:ext cx="6199102" cy="413496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/>
          <a:srcRect t="4251"/>
          <a:stretch/>
        </p:blipFill>
        <p:spPr>
          <a:xfrm>
            <a:off x="183907" y="1389277"/>
            <a:ext cx="2919759" cy="11375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Listen to Aguinald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17600" end="273403.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 flipH="1">
            <a:off x="4696680" y="-94722"/>
            <a:ext cx="1385621" cy="1440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748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1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2474" y="288925"/>
            <a:ext cx="10848975" cy="1325563"/>
          </a:xfrm>
        </p:spPr>
        <p:txBody>
          <a:bodyPr>
            <a:norm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3200" b="1" dirty="0" smtClean="0">
                <a:ln/>
                <a:latin typeface="Segoe Print" panose="02000600000000000000" pitchFamily="2" charset="0"/>
              </a:rPr>
              <a:t>Unit 3 – Big Question:</a:t>
            </a:r>
            <a:br>
              <a:rPr lang="en-US" sz="3200" b="1" dirty="0" smtClean="0">
                <a:ln/>
                <a:latin typeface="Segoe Print" panose="02000600000000000000" pitchFamily="2" charset="0"/>
              </a:rPr>
            </a:br>
            <a:r>
              <a:rPr lang="en-US" sz="3200" b="1" dirty="0" smtClean="0">
                <a:ln/>
                <a:latin typeface="Segoe Print" panose="02000600000000000000" pitchFamily="2" charset="0"/>
              </a:rPr>
              <a:t>How are relationships with others important?</a:t>
            </a:r>
            <a:endParaRPr lang="en-US" sz="3200" b="1" dirty="0">
              <a:ln/>
              <a:latin typeface="Segoe Print" panose="02000600000000000000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>
                <a:solidFill>
                  <a:schemeClr val="accent1"/>
                </a:solidFill>
                <a:latin typeface="Segoe Print" panose="02000600000000000000" pitchFamily="2" charset="0"/>
              </a:rPr>
              <a:t> When you meet new people, how do you decide if you would like to be friends with them</a:t>
            </a:r>
            <a:r>
              <a:rPr lang="en-US" b="1" dirty="0" smtClean="0">
                <a:solidFill>
                  <a:schemeClr val="accent1"/>
                </a:solidFill>
                <a:latin typeface="Segoe Print" panose="02000600000000000000" pitchFamily="2" charset="0"/>
              </a:rPr>
              <a:t>?</a:t>
            </a:r>
          </a:p>
          <a:p>
            <a:pPr marL="0" indent="0">
              <a:buNone/>
            </a:pPr>
            <a:endParaRPr lang="en-US" b="1" dirty="0" smtClean="0">
              <a:solidFill>
                <a:schemeClr val="accent1"/>
              </a:solidFill>
              <a:latin typeface="Segoe Print" panose="02000600000000000000" pitchFamily="2" charset="0"/>
            </a:endParaRPr>
          </a:p>
          <a:p>
            <a:pPr marL="0" indent="0">
              <a:buNone/>
            </a:pPr>
            <a:r>
              <a:rPr lang="en-US" b="1" dirty="0" smtClean="0">
                <a:solidFill>
                  <a:schemeClr val="accent6"/>
                </a:solidFill>
                <a:latin typeface="Segoe Print" panose="02000600000000000000" pitchFamily="2" charset="0"/>
              </a:rPr>
              <a:t>•  </a:t>
            </a:r>
            <a:r>
              <a:rPr lang="en-US" b="1" dirty="0">
                <a:solidFill>
                  <a:schemeClr val="accent6"/>
                </a:solidFill>
                <a:latin typeface="Segoe Print" panose="02000600000000000000" pitchFamily="2" charset="0"/>
              </a:rPr>
              <a:t>How have relationships with friends and family changed as you have grown up</a:t>
            </a:r>
            <a:r>
              <a:rPr lang="en-US" b="1" dirty="0" smtClean="0">
                <a:solidFill>
                  <a:schemeClr val="accent6"/>
                </a:solidFill>
                <a:latin typeface="Segoe Print" panose="02000600000000000000" pitchFamily="2" charset="0"/>
              </a:rPr>
              <a:t>?</a:t>
            </a:r>
          </a:p>
          <a:p>
            <a:pPr marL="0" indent="0">
              <a:buNone/>
            </a:pPr>
            <a:endParaRPr lang="en-US" b="1" dirty="0" smtClean="0">
              <a:solidFill>
                <a:schemeClr val="accent5"/>
              </a:solidFill>
              <a:latin typeface="Segoe Print" panose="02000600000000000000" pitchFamily="2" charset="0"/>
            </a:endParaRPr>
          </a:p>
          <a:p>
            <a:pPr marL="0" indent="0">
              <a:buNone/>
            </a:pPr>
            <a:r>
              <a:rPr lang="en-US" b="1" dirty="0" smtClean="0">
                <a:solidFill>
                  <a:schemeClr val="accent2"/>
                </a:solidFill>
                <a:latin typeface="Segoe Print" panose="02000600000000000000" pitchFamily="2" charset="0"/>
              </a:rPr>
              <a:t>•  </a:t>
            </a:r>
            <a:r>
              <a:rPr lang="en-US" b="1" dirty="0">
                <a:solidFill>
                  <a:schemeClr val="accent2"/>
                </a:solidFill>
                <a:latin typeface="Segoe Print" panose="02000600000000000000" pitchFamily="2" charset="0"/>
              </a:rPr>
              <a:t>What is the difference between a relationship with a good friend and one with an acquaintance?</a:t>
            </a:r>
          </a:p>
        </p:txBody>
      </p:sp>
    </p:spTree>
    <p:extLst>
      <p:ext uri="{BB962C8B-B14F-4D97-AF65-F5344CB8AC3E}">
        <p14:creationId xmlns:p14="http://schemas.microsoft.com/office/powerpoint/2010/main" val="4021746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3655" r="22548"/>
          <a:stretch/>
        </p:blipFill>
        <p:spPr>
          <a:xfrm>
            <a:off x="2034008" y="284934"/>
            <a:ext cx="3351722" cy="26474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23404"/>
            <a:ext cx="5697316" cy="360875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569075" y="76514"/>
            <a:ext cx="6622925" cy="655564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342900" indent="-342900">
              <a:lnSpc>
                <a:spcPct val="250000"/>
              </a:lnSpc>
              <a:buFont typeface="+mj-lt"/>
              <a:buAutoNum type="arabicPeriod"/>
            </a:pPr>
            <a:r>
              <a:rPr lang="en-US" sz="1200" b="1" dirty="0">
                <a:ln/>
                <a:solidFill>
                  <a:schemeClr val="accent1"/>
                </a:solidFill>
                <a:latin typeface="Segoe Print" panose="02000600000000000000" pitchFamily="2" charset="0"/>
              </a:rPr>
              <a:t>How is the </a:t>
            </a:r>
            <a:r>
              <a:rPr lang="en-US" sz="1200" b="1" dirty="0" smtClean="0">
                <a:ln/>
                <a:solidFill>
                  <a:schemeClr val="accent1"/>
                </a:solidFill>
                <a:latin typeface="Segoe Print" panose="02000600000000000000" pitchFamily="2" charset="0"/>
              </a:rPr>
              <a:t>lady </a:t>
            </a:r>
            <a:r>
              <a:rPr lang="en-US" sz="1200" b="1" dirty="0">
                <a:ln/>
                <a:solidFill>
                  <a:schemeClr val="accent1"/>
                </a:solidFill>
                <a:latin typeface="Segoe Print" panose="02000600000000000000" pitchFamily="2" charset="0"/>
              </a:rPr>
              <a:t>in the wheelchair described</a:t>
            </a:r>
            <a:r>
              <a:rPr lang="en-US" sz="1200" b="1" dirty="0" smtClean="0">
                <a:ln/>
                <a:solidFill>
                  <a:schemeClr val="accent1"/>
                </a:solidFill>
                <a:latin typeface="Segoe Print" panose="02000600000000000000" pitchFamily="2" charset="0"/>
              </a:rPr>
              <a:t>?</a:t>
            </a:r>
          </a:p>
          <a:p>
            <a:pPr marL="342900" indent="-342900">
              <a:lnSpc>
                <a:spcPct val="250000"/>
              </a:lnSpc>
              <a:buFont typeface="+mj-lt"/>
              <a:buAutoNum type="arabicPeriod"/>
            </a:pPr>
            <a:r>
              <a:rPr lang="en-US" sz="1200" b="1" dirty="0">
                <a:ln/>
                <a:solidFill>
                  <a:schemeClr val="accent6"/>
                </a:solidFill>
                <a:latin typeface="Segoe Print" panose="02000600000000000000" pitchFamily="2" charset="0"/>
              </a:rPr>
              <a:t>What does Marilia decide to do with her card</a:t>
            </a:r>
            <a:r>
              <a:rPr lang="en-US" sz="1200" b="1" dirty="0" smtClean="0">
                <a:ln/>
                <a:solidFill>
                  <a:schemeClr val="accent6"/>
                </a:solidFill>
                <a:latin typeface="Segoe Print" panose="02000600000000000000" pitchFamily="2" charset="0"/>
              </a:rPr>
              <a:t>?</a:t>
            </a:r>
          </a:p>
          <a:p>
            <a:pPr marL="342900" indent="-342900">
              <a:lnSpc>
                <a:spcPct val="250000"/>
              </a:lnSpc>
              <a:buFont typeface="+mj-lt"/>
              <a:buAutoNum type="arabicPeriod"/>
            </a:pPr>
            <a:r>
              <a:rPr lang="en-US" sz="1200" b="1" dirty="0">
                <a:ln/>
                <a:solidFill>
                  <a:schemeClr val="accent2"/>
                </a:solidFill>
                <a:latin typeface="Segoe Print" panose="02000600000000000000" pitchFamily="2" charset="0"/>
              </a:rPr>
              <a:t>Why does Marilia decide to give the card to the old lady</a:t>
            </a:r>
            <a:r>
              <a:rPr lang="en-US" sz="1200" b="1" dirty="0" smtClean="0">
                <a:ln/>
                <a:solidFill>
                  <a:schemeClr val="accent2"/>
                </a:solidFill>
                <a:latin typeface="Segoe Print" panose="02000600000000000000" pitchFamily="2" charset="0"/>
              </a:rPr>
              <a:t>?</a:t>
            </a:r>
          </a:p>
          <a:p>
            <a:pPr marL="342900" indent="-342900">
              <a:lnSpc>
                <a:spcPct val="250000"/>
              </a:lnSpc>
              <a:buFont typeface="+mj-lt"/>
              <a:buAutoNum type="arabicPeriod"/>
            </a:pPr>
            <a:r>
              <a:rPr lang="en-US" sz="1200" b="1" dirty="0">
                <a:ln/>
                <a:solidFill>
                  <a:schemeClr val="accent3">
                    <a:lumMod val="60000"/>
                    <a:lumOff val="40000"/>
                  </a:schemeClr>
                </a:solidFill>
                <a:latin typeface="Segoe Print" panose="02000600000000000000" pitchFamily="2" charset="0"/>
              </a:rPr>
              <a:t>How does the old lady fix her </a:t>
            </a:r>
            <a:r>
              <a:rPr lang="en-US" sz="1200" b="1" dirty="0" smtClean="0">
                <a:ln/>
                <a:solidFill>
                  <a:schemeClr val="accent3">
                    <a:lumMod val="60000"/>
                    <a:lumOff val="40000"/>
                  </a:schemeClr>
                </a:solidFill>
                <a:latin typeface="Segoe Print" panose="02000600000000000000" pitchFamily="2" charset="0"/>
              </a:rPr>
              <a:t>hair? What </a:t>
            </a:r>
            <a:r>
              <a:rPr lang="en-US" sz="1200" b="1" dirty="0">
                <a:ln/>
                <a:solidFill>
                  <a:schemeClr val="accent3">
                    <a:lumMod val="60000"/>
                    <a:lumOff val="40000"/>
                  </a:schemeClr>
                </a:solidFill>
                <a:latin typeface="Segoe Print" panose="02000600000000000000" pitchFamily="2" charset="0"/>
              </a:rPr>
              <a:t>does this say about her personality</a:t>
            </a:r>
            <a:r>
              <a:rPr lang="en-US" sz="1200" b="1" dirty="0" smtClean="0">
                <a:ln/>
                <a:solidFill>
                  <a:schemeClr val="accent3">
                    <a:lumMod val="60000"/>
                    <a:lumOff val="40000"/>
                  </a:schemeClr>
                </a:solidFill>
                <a:latin typeface="Segoe Print" panose="02000600000000000000" pitchFamily="2" charset="0"/>
              </a:rPr>
              <a:t>?</a:t>
            </a:r>
          </a:p>
          <a:p>
            <a:pPr marL="342900" indent="-342900">
              <a:lnSpc>
                <a:spcPct val="250000"/>
              </a:lnSpc>
              <a:buFont typeface="+mj-lt"/>
              <a:buAutoNum type="arabicPeriod"/>
            </a:pPr>
            <a:r>
              <a:rPr lang="en-US" sz="1200" b="1" dirty="0" smtClean="0">
                <a:ln/>
                <a:solidFill>
                  <a:schemeClr val="accent4">
                    <a:lumMod val="60000"/>
                    <a:lumOff val="40000"/>
                  </a:schemeClr>
                </a:solidFill>
                <a:latin typeface="Segoe Print" panose="02000600000000000000" pitchFamily="2" charset="0"/>
              </a:rPr>
              <a:t>How </a:t>
            </a:r>
            <a:r>
              <a:rPr lang="en-US" sz="1200" b="1" dirty="0">
                <a:ln/>
                <a:solidFill>
                  <a:schemeClr val="accent4">
                    <a:lumMod val="60000"/>
                    <a:lumOff val="40000"/>
                  </a:schemeClr>
                </a:solidFill>
                <a:latin typeface="Segoe Print" panose="02000600000000000000" pitchFamily="2" charset="0"/>
              </a:rPr>
              <a:t>does the old lady respond when Marilia gives her the card</a:t>
            </a:r>
            <a:r>
              <a:rPr lang="en-US" sz="1200" b="1" dirty="0" smtClean="0">
                <a:ln/>
                <a:solidFill>
                  <a:schemeClr val="accent4">
                    <a:lumMod val="60000"/>
                    <a:lumOff val="40000"/>
                  </a:schemeClr>
                </a:solidFill>
                <a:latin typeface="Segoe Print" panose="02000600000000000000" pitchFamily="2" charset="0"/>
              </a:rPr>
              <a:t>?</a:t>
            </a:r>
          </a:p>
          <a:p>
            <a:pPr marL="342900" indent="-342900">
              <a:lnSpc>
                <a:spcPct val="250000"/>
              </a:lnSpc>
              <a:buFont typeface="+mj-lt"/>
              <a:buAutoNum type="arabicPeriod"/>
            </a:pPr>
            <a:r>
              <a:rPr lang="en-US" sz="1200" b="1" dirty="0" smtClean="0">
                <a:ln/>
                <a:solidFill>
                  <a:schemeClr val="accent2">
                    <a:lumMod val="60000"/>
                    <a:lumOff val="40000"/>
                  </a:schemeClr>
                </a:solidFill>
                <a:latin typeface="Segoe Print" panose="02000600000000000000" pitchFamily="2" charset="0"/>
              </a:rPr>
              <a:t>What does Marilia realize </a:t>
            </a:r>
            <a:r>
              <a:rPr lang="en-US" sz="1200" b="1" dirty="0">
                <a:ln/>
                <a:solidFill>
                  <a:schemeClr val="accent2">
                    <a:lumMod val="60000"/>
                    <a:lumOff val="40000"/>
                  </a:schemeClr>
                </a:solidFill>
                <a:latin typeface="Segoe Print" panose="02000600000000000000" pitchFamily="2" charset="0"/>
              </a:rPr>
              <a:t>about the old </a:t>
            </a:r>
            <a:r>
              <a:rPr lang="en-US" sz="1200" b="1" dirty="0" smtClean="0">
                <a:ln/>
                <a:solidFill>
                  <a:schemeClr val="accent2">
                    <a:lumMod val="60000"/>
                    <a:lumOff val="40000"/>
                  </a:schemeClr>
                </a:solidFill>
                <a:latin typeface="Segoe Print" panose="02000600000000000000" pitchFamily="2" charset="0"/>
              </a:rPr>
              <a:t>lady ?</a:t>
            </a:r>
          </a:p>
          <a:p>
            <a:pPr marL="342900" indent="-342900">
              <a:lnSpc>
                <a:spcPct val="250000"/>
              </a:lnSpc>
              <a:buFont typeface="+mj-lt"/>
              <a:buAutoNum type="arabicPeriod"/>
            </a:pPr>
            <a:r>
              <a:rPr lang="en-US" sz="1200" b="1" dirty="0" smtClean="0">
                <a:ln/>
                <a:solidFill>
                  <a:schemeClr val="bg2">
                    <a:lumMod val="50000"/>
                  </a:schemeClr>
                </a:solidFill>
                <a:latin typeface="Segoe Print" panose="02000600000000000000" pitchFamily="2" charset="0"/>
              </a:rPr>
              <a:t>How does Marilia come to this realization?</a:t>
            </a:r>
          </a:p>
          <a:p>
            <a:pPr marL="342900" indent="-342900">
              <a:lnSpc>
                <a:spcPct val="250000"/>
              </a:lnSpc>
              <a:buFont typeface="+mj-lt"/>
              <a:buAutoNum type="arabicPeriod"/>
            </a:pPr>
            <a:r>
              <a:rPr lang="en-US" sz="1200" b="1" dirty="0" smtClean="0">
                <a:ln/>
                <a:solidFill>
                  <a:schemeClr val="accent6">
                    <a:lumMod val="60000"/>
                    <a:lumOff val="40000"/>
                  </a:schemeClr>
                </a:solidFill>
                <a:latin typeface="Segoe Print" panose="02000600000000000000" pitchFamily="2" charset="0"/>
              </a:rPr>
              <a:t>How does Marilia feel </a:t>
            </a:r>
            <a:r>
              <a:rPr lang="en-US" sz="1200" b="1" dirty="0">
                <a:ln/>
                <a:solidFill>
                  <a:schemeClr val="accent6">
                    <a:lumMod val="60000"/>
                    <a:lumOff val="40000"/>
                  </a:schemeClr>
                </a:solidFill>
                <a:latin typeface="Segoe Print" panose="02000600000000000000" pitchFamily="2" charset="0"/>
              </a:rPr>
              <a:t>after realizing the old lady </a:t>
            </a:r>
            <a:r>
              <a:rPr lang="en-US" sz="1200" b="1" dirty="0" smtClean="0">
                <a:ln/>
                <a:solidFill>
                  <a:schemeClr val="accent6">
                    <a:lumMod val="60000"/>
                    <a:lumOff val="40000"/>
                  </a:schemeClr>
                </a:solidFill>
                <a:latin typeface="Segoe Print" panose="02000600000000000000" pitchFamily="2" charset="0"/>
              </a:rPr>
              <a:t>is blind?</a:t>
            </a:r>
          </a:p>
          <a:p>
            <a:pPr marL="342900" indent="-342900">
              <a:lnSpc>
                <a:spcPct val="250000"/>
              </a:lnSpc>
              <a:buFont typeface="+mj-lt"/>
              <a:buAutoNum type="arabicPeriod"/>
            </a:pPr>
            <a:r>
              <a:rPr lang="en-US" sz="1200" b="1" dirty="0" smtClean="0">
                <a:ln/>
                <a:solidFill>
                  <a:srgbClr val="C00000"/>
                </a:solidFill>
                <a:latin typeface="Segoe Print" panose="02000600000000000000" pitchFamily="2" charset="0"/>
              </a:rPr>
              <a:t>How does Marilia describe </a:t>
            </a:r>
            <a:r>
              <a:rPr lang="en-US" sz="1200" b="1" dirty="0">
                <a:ln/>
                <a:solidFill>
                  <a:srgbClr val="C00000"/>
                </a:solidFill>
                <a:latin typeface="Segoe Print" panose="02000600000000000000" pitchFamily="2" charset="0"/>
              </a:rPr>
              <a:t>the card to </a:t>
            </a:r>
            <a:r>
              <a:rPr lang="en-US" sz="1200" b="1" dirty="0" err="1">
                <a:ln/>
                <a:solidFill>
                  <a:srgbClr val="C00000"/>
                </a:solidFill>
                <a:latin typeface="Segoe Print" panose="02000600000000000000" pitchFamily="2" charset="0"/>
              </a:rPr>
              <a:t>Elenita</a:t>
            </a:r>
            <a:r>
              <a:rPr lang="en-US" sz="1200" b="1" dirty="0" smtClean="0">
                <a:ln/>
                <a:solidFill>
                  <a:srgbClr val="C00000"/>
                </a:solidFill>
                <a:latin typeface="Segoe Print" panose="02000600000000000000" pitchFamily="2" charset="0"/>
              </a:rPr>
              <a:t>?</a:t>
            </a:r>
          </a:p>
          <a:p>
            <a:pPr marL="342900" indent="-342900">
              <a:lnSpc>
                <a:spcPct val="250000"/>
              </a:lnSpc>
              <a:buFont typeface="+mj-lt"/>
              <a:buAutoNum type="arabicPeriod"/>
            </a:pPr>
            <a:r>
              <a:rPr lang="en-US" sz="1200" b="1" dirty="0" smtClean="0">
                <a:ln/>
                <a:solidFill>
                  <a:schemeClr val="bg2">
                    <a:lumMod val="75000"/>
                  </a:schemeClr>
                </a:solidFill>
                <a:latin typeface="Segoe Print" panose="02000600000000000000" pitchFamily="2" charset="0"/>
              </a:rPr>
              <a:t>What does </a:t>
            </a:r>
            <a:r>
              <a:rPr lang="en-US" sz="1200" b="1" dirty="0" err="1" smtClean="0">
                <a:ln/>
                <a:solidFill>
                  <a:schemeClr val="bg2">
                    <a:lumMod val="75000"/>
                  </a:schemeClr>
                </a:solidFill>
                <a:latin typeface="Segoe Print" panose="02000600000000000000" pitchFamily="2" charset="0"/>
              </a:rPr>
              <a:t>Elenita</a:t>
            </a:r>
            <a:r>
              <a:rPr lang="en-US" sz="1200" b="1" dirty="0" smtClean="0">
                <a:ln/>
                <a:solidFill>
                  <a:schemeClr val="bg2">
                    <a:lumMod val="75000"/>
                  </a:schemeClr>
                </a:solidFill>
                <a:latin typeface="Segoe Print" panose="02000600000000000000" pitchFamily="2" charset="0"/>
              </a:rPr>
              <a:t> </a:t>
            </a:r>
            <a:r>
              <a:rPr lang="en-US" sz="1200" b="1" dirty="0">
                <a:ln/>
                <a:solidFill>
                  <a:schemeClr val="bg2">
                    <a:lumMod val="75000"/>
                  </a:schemeClr>
                </a:solidFill>
                <a:latin typeface="Segoe Print" panose="02000600000000000000" pitchFamily="2" charset="0"/>
              </a:rPr>
              <a:t>do to "see" the card</a:t>
            </a:r>
            <a:r>
              <a:rPr lang="en-US" sz="1200" b="1" dirty="0" smtClean="0">
                <a:ln/>
                <a:solidFill>
                  <a:schemeClr val="bg2">
                    <a:lumMod val="75000"/>
                  </a:schemeClr>
                </a:solidFill>
                <a:latin typeface="Segoe Print" panose="02000600000000000000" pitchFamily="2" charset="0"/>
              </a:rPr>
              <a:t>?</a:t>
            </a:r>
          </a:p>
          <a:p>
            <a:pPr>
              <a:lnSpc>
                <a:spcPct val="250000"/>
              </a:lnSpc>
            </a:pPr>
            <a:r>
              <a:rPr lang="en-US" sz="1200" b="1" dirty="0" smtClean="0">
                <a:ln/>
                <a:solidFill>
                  <a:srgbClr val="00B050"/>
                </a:solidFill>
                <a:latin typeface="Segoe Print" panose="02000600000000000000" pitchFamily="2" charset="0"/>
              </a:rPr>
              <a:t>11. Find an example of </a:t>
            </a:r>
            <a:r>
              <a:rPr lang="en-US" sz="1200" b="1" dirty="0" smtClean="0">
                <a:ln/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irony</a:t>
            </a:r>
            <a:r>
              <a:rPr lang="en-US" sz="1200" b="1" dirty="0" smtClean="0">
                <a:ln/>
                <a:solidFill>
                  <a:srgbClr val="00B050"/>
                </a:solidFill>
                <a:latin typeface="Segoe Print" panose="02000600000000000000" pitchFamily="2" charset="0"/>
              </a:rPr>
              <a:t> and explain it. </a:t>
            </a:r>
          </a:p>
          <a:p>
            <a:pPr>
              <a:lnSpc>
                <a:spcPct val="250000"/>
              </a:lnSpc>
            </a:pPr>
            <a:r>
              <a:rPr lang="en-US" sz="1200" b="1" dirty="0" smtClean="0">
                <a:ln/>
                <a:solidFill>
                  <a:srgbClr val="00B050"/>
                </a:solidFill>
                <a:latin typeface="Segoe Print" panose="02000600000000000000" pitchFamily="2" charset="0"/>
              </a:rPr>
              <a:t>___________________________________________________________________________________________________</a:t>
            </a:r>
          </a:p>
          <a:p>
            <a:pPr>
              <a:lnSpc>
                <a:spcPct val="250000"/>
              </a:lnSpc>
            </a:pPr>
            <a:r>
              <a:rPr lang="en-US" sz="1200" b="1" dirty="0" smtClean="0">
                <a:ln/>
                <a:solidFill>
                  <a:srgbClr val="FFC000"/>
                </a:solidFill>
                <a:latin typeface="Segoe Print" panose="02000600000000000000" pitchFamily="2" charset="0"/>
              </a:rPr>
              <a:t>12. What do the following </a:t>
            </a:r>
            <a:r>
              <a:rPr lang="en-US" sz="1200" b="1" dirty="0" smtClean="0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pronouns</a:t>
            </a:r>
            <a:r>
              <a:rPr lang="en-US" sz="1200" b="1" dirty="0" smtClean="0">
                <a:ln/>
                <a:solidFill>
                  <a:srgbClr val="FFC000"/>
                </a:solidFill>
                <a:latin typeface="Segoe Print" panose="02000600000000000000" pitchFamily="2" charset="0"/>
              </a:rPr>
              <a:t> refer to?</a:t>
            </a:r>
          </a:p>
          <a:p>
            <a:pPr>
              <a:lnSpc>
                <a:spcPct val="250000"/>
              </a:lnSpc>
            </a:pPr>
            <a:r>
              <a:rPr lang="en-US" sz="1200" b="1" dirty="0" smtClean="0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     her</a:t>
            </a:r>
            <a:r>
              <a:rPr lang="en-US" sz="1200" b="1" dirty="0" smtClean="0">
                <a:ln/>
                <a:solidFill>
                  <a:srgbClr val="FFC000"/>
                </a:solidFill>
                <a:latin typeface="Segoe Print" panose="02000600000000000000" pitchFamily="2" charset="0"/>
              </a:rPr>
              <a:t> </a:t>
            </a:r>
            <a:r>
              <a:rPr lang="en-US" sz="1200" b="1" dirty="0">
                <a:ln/>
                <a:solidFill>
                  <a:srgbClr val="FFC000"/>
                </a:solidFill>
                <a:latin typeface="Segoe Print" panose="02000600000000000000" pitchFamily="2" charset="0"/>
              </a:rPr>
              <a:t>(line </a:t>
            </a:r>
            <a:r>
              <a:rPr lang="en-US" sz="1200" b="1" dirty="0" smtClean="0">
                <a:ln/>
                <a:solidFill>
                  <a:srgbClr val="FFC000"/>
                </a:solidFill>
                <a:latin typeface="Segoe Print" panose="02000600000000000000" pitchFamily="2" charset="0"/>
              </a:rPr>
              <a:t>3)  </a:t>
            </a:r>
            <a:r>
              <a:rPr lang="en-US" sz="1200" b="1" dirty="0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she</a:t>
            </a:r>
            <a:r>
              <a:rPr lang="en-US" sz="1200" b="1" dirty="0">
                <a:ln/>
                <a:solidFill>
                  <a:srgbClr val="FFC000"/>
                </a:solidFill>
                <a:latin typeface="Segoe Print" panose="02000600000000000000" pitchFamily="2" charset="0"/>
              </a:rPr>
              <a:t> </a:t>
            </a:r>
            <a:r>
              <a:rPr lang="en-US" sz="1200" b="1" dirty="0" smtClean="0">
                <a:ln/>
                <a:solidFill>
                  <a:srgbClr val="FFC000"/>
                </a:solidFill>
                <a:latin typeface="Segoe Print" panose="02000600000000000000" pitchFamily="2" charset="0"/>
              </a:rPr>
              <a:t>(last line)    </a:t>
            </a:r>
            <a:r>
              <a:rPr lang="en-US" sz="1200" b="1" dirty="0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it</a:t>
            </a:r>
            <a:r>
              <a:rPr lang="en-US" sz="1200" b="1" dirty="0">
                <a:ln/>
                <a:solidFill>
                  <a:srgbClr val="FFC000"/>
                </a:solidFill>
                <a:latin typeface="Segoe Print" panose="02000600000000000000" pitchFamily="2" charset="0"/>
              </a:rPr>
              <a:t> (last </a:t>
            </a:r>
            <a:r>
              <a:rPr lang="en-US" sz="1200" b="1" dirty="0" smtClean="0">
                <a:ln/>
                <a:solidFill>
                  <a:srgbClr val="FFC000"/>
                </a:solidFill>
                <a:latin typeface="Segoe Print" panose="02000600000000000000" pitchFamily="2" charset="0"/>
              </a:rPr>
              <a:t>line) </a:t>
            </a:r>
            <a:endParaRPr lang="en-US" sz="1200" b="1" cap="none" spc="0" dirty="0">
              <a:ln/>
              <a:solidFill>
                <a:srgbClr val="FFC000"/>
              </a:solidFill>
              <a:effectLst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r="70928"/>
          <a:stretch/>
        </p:blipFill>
        <p:spPr>
          <a:xfrm>
            <a:off x="157033" y="193933"/>
            <a:ext cx="1933226" cy="270616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/>
          <a:srcRect t="4251"/>
          <a:stretch/>
        </p:blipFill>
        <p:spPr>
          <a:xfrm>
            <a:off x="3249177" y="44924"/>
            <a:ext cx="2181202" cy="9748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44924"/>
            <a:ext cx="3225018" cy="435721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sz="2400" dirty="0" smtClean="0">
                <a:ln w="0"/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egoe Print" panose="02000600000000000000" pitchFamily="2" charset="0"/>
              </a:rPr>
              <a:t>Questions on p.134</a:t>
            </a:r>
            <a:endParaRPr lang="en-US" sz="2400" dirty="0">
              <a:ln w="0"/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5472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3655" r="22548"/>
          <a:stretch/>
        </p:blipFill>
        <p:spPr>
          <a:xfrm>
            <a:off x="2034008" y="284934"/>
            <a:ext cx="3351722" cy="26474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23404"/>
            <a:ext cx="5697316" cy="360875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569075" y="76514"/>
            <a:ext cx="6622925" cy="544764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342900" indent="-342900">
              <a:lnSpc>
                <a:spcPct val="250000"/>
              </a:lnSpc>
              <a:buFont typeface="+mj-lt"/>
              <a:buAutoNum type="arabicPeriod"/>
            </a:pPr>
            <a:r>
              <a:rPr lang="en-US" sz="1200" b="1" dirty="0">
                <a:ln/>
                <a:solidFill>
                  <a:schemeClr val="accent1"/>
                </a:solidFill>
                <a:latin typeface="Segoe Print" panose="02000600000000000000" pitchFamily="2" charset="0"/>
              </a:rPr>
              <a:t>How is the </a:t>
            </a:r>
            <a:r>
              <a:rPr lang="en-US" sz="1200" b="1" dirty="0" smtClean="0">
                <a:ln/>
                <a:solidFill>
                  <a:schemeClr val="accent1"/>
                </a:solidFill>
                <a:latin typeface="Segoe Print" panose="02000600000000000000" pitchFamily="2" charset="0"/>
              </a:rPr>
              <a:t>lady </a:t>
            </a:r>
            <a:r>
              <a:rPr lang="en-US" sz="1200" b="1" dirty="0">
                <a:ln/>
                <a:solidFill>
                  <a:schemeClr val="accent1"/>
                </a:solidFill>
                <a:latin typeface="Segoe Print" panose="02000600000000000000" pitchFamily="2" charset="0"/>
              </a:rPr>
              <a:t>in the wheelchair described</a:t>
            </a:r>
            <a:r>
              <a:rPr lang="en-US" sz="1200" b="1" dirty="0" smtClean="0">
                <a:ln/>
                <a:solidFill>
                  <a:schemeClr val="accent1"/>
                </a:solidFill>
                <a:latin typeface="Segoe Print" panose="02000600000000000000" pitchFamily="2" charset="0"/>
              </a:rPr>
              <a:t>?</a:t>
            </a:r>
          </a:p>
          <a:p>
            <a:pPr marL="342900" indent="-342900">
              <a:lnSpc>
                <a:spcPct val="250000"/>
              </a:lnSpc>
              <a:buFont typeface="+mj-lt"/>
              <a:buAutoNum type="arabicPeriod"/>
            </a:pPr>
            <a:r>
              <a:rPr lang="en-US" sz="1200" b="1" dirty="0">
                <a:ln/>
                <a:solidFill>
                  <a:schemeClr val="accent6"/>
                </a:solidFill>
                <a:latin typeface="Segoe Print" panose="02000600000000000000" pitchFamily="2" charset="0"/>
              </a:rPr>
              <a:t>What does Marilia decide to do with her card</a:t>
            </a:r>
            <a:r>
              <a:rPr lang="en-US" sz="1200" b="1" dirty="0" smtClean="0">
                <a:ln/>
                <a:solidFill>
                  <a:schemeClr val="accent6"/>
                </a:solidFill>
                <a:latin typeface="Segoe Print" panose="02000600000000000000" pitchFamily="2" charset="0"/>
              </a:rPr>
              <a:t>?</a:t>
            </a:r>
          </a:p>
          <a:p>
            <a:pPr marL="342900" indent="-342900">
              <a:lnSpc>
                <a:spcPct val="250000"/>
              </a:lnSpc>
              <a:buFont typeface="+mj-lt"/>
              <a:buAutoNum type="arabicPeriod"/>
            </a:pPr>
            <a:r>
              <a:rPr lang="en-US" sz="1200" b="1" dirty="0">
                <a:ln/>
                <a:solidFill>
                  <a:schemeClr val="accent2"/>
                </a:solidFill>
                <a:latin typeface="Segoe Print" panose="02000600000000000000" pitchFamily="2" charset="0"/>
              </a:rPr>
              <a:t>Why does Marilia decide to give the card to the old lady</a:t>
            </a:r>
            <a:r>
              <a:rPr lang="en-US" sz="1200" b="1" dirty="0" smtClean="0">
                <a:ln/>
                <a:solidFill>
                  <a:schemeClr val="accent2"/>
                </a:solidFill>
                <a:latin typeface="Segoe Print" panose="02000600000000000000" pitchFamily="2" charset="0"/>
              </a:rPr>
              <a:t>?</a:t>
            </a:r>
          </a:p>
          <a:p>
            <a:pPr marL="342900" indent="-342900">
              <a:lnSpc>
                <a:spcPct val="250000"/>
              </a:lnSpc>
              <a:buFont typeface="+mj-lt"/>
              <a:buAutoNum type="arabicPeriod"/>
            </a:pPr>
            <a:r>
              <a:rPr lang="en-US" sz="1200" b="1" dirty="0">
                <a:ln/>
                <a:solidFill>
                  <a:schemeClr val="accent3">
                    <a:lumMod val="60000"/>
                    <a:lumOff val="40000"/>
                  </a:schemeClr>
                </a:solidFill>
                <a:latin typeface="Segoe Print" panose="02000600000000000000" pitchFamily="2" charset="0"/>
              </a:rPr>
              <a:t>How does the old lady fix her </a:t>
            </a:r>
            <a:r>
              <a:rPr lang="en-US" sz="1200" b="1" dirty="0" smtClean="0">
                <a:ln/>
                <a:solidFill>
                  <a:schemeClr val="accent3">
                    <a:lumMod val="60000"/>
                    <a:lumOff val="40000"/>
                  </a:schemeClr>
                </a:solidFill>
                <a:latin typeface="Segoe Print" panose="02000600000000000000" pitchFamily="2" charset="0"/>
              </a:rPr>
              <a:t>hair? What </a:t>
            </a:r>
            <a:r>
              <a:rPr lang="en-US" sz="1200" b="1" dirty="0">
                <a:ln/>
                <a:solidFill>
                  <a:schemeClr val="accent3">
                    <a:lumMod val="60000"/>
                    <a:lumOff val="40000"/>
                  </a:schemeClr>
                </a:solidFill>
                <a:latin typeface="Segoe Print" panose="02000600000000000000" pitchFamily="2" charset="0"/>
              </a:rPr>
              <a:t>does this say about her personality</a:t>
            </a:r>
            <a:r>
              <a:rPr lang="en-US" sz="1200" b="1" dirty="0" smtClean="0">
                <a:ln/>
                <a:solidFill>
                  <a:schemeClr val="accent3">
                    <a:lumMod val="60000"/>
                    <a:lumOff val="40000"/>
                  </a:schemeClr>
                </a:solidFill>
                <a:latin typeface="Segoe Print" panose="02000600000000000000" pitchFamily="2" charset="0"/>
              </a:rPr>
              <a:t>?</a:t>
            </a:r>
          </a:p>
          <a:p>
            <a:pPr marL="342900" indent="-342900">
              <a:lnSpc>
                <a:spcPct val="250000"/>
              </a:lnSpc>
              <a:buFont typeface="+mj-lt"/>
              <a:buAutoNum type="arabicPeriod"/>
            </a:pPr>
            <a:r>
              <a:rPr lang="en-US" sz="1200" b="1" dirty="0" smtClean="0">
                <a:ln/>
                <a:solidFill>
                  <a:schemeClr val="accent4">
                    <a:lumMod val="60000"/>
                    <a:lumOff val="40000"/>
                  </a:schemeClr>
                </a:solidFill>
                <a:latin typeface="Segoe Print" panose="02000600000000000000" pitchFamily="2" charset="0"/>
              </a:rPr>
              <a:t>How </a:t>
            </a:r>
            <a:r>
              <a:rPr lang="en-US" sz="1200" b="1" dirty="0">
                <a:ln/>
                <a:solidFill>
                  <a:schemeClr val="accent4">
                    <a:lumMod val="60000"/>
                    <a:lumOff val="40000"/>
                  </a:schemeClr>
                </a:solidFill>
                <a:latin typeface="Segoe Print" panose="02000600000000000000" pitchFamily="2" charset="0"/>
              </a:rPr>
              <a:t>does the old lady respond when Marilia gives her the card</a:t>
            </a:r>
            <a:r>
              <a:rPr lang="en-US" sz="1200" b="1" dirty="0" smtClean="0">
                <a:ln/>
                <a:solidFill>
                  <a:schemeClr val="accent4">
                    <a:lumMod val="60000"/>
                    <a:lumOff val="40000"/>
                  </a:schemeClr>
                </a:solidFill>
                <a:latin typeface="Segoe Print" panose="02000600000000000000" pitchFamily="2" charset="0"/>
              </a:rPr>
              <a:t>?</a:t>
            </a:r>
          </a:p>
          <a:p>
            <a:pPr marL="342900" indent="-342900">
              <a:lnSpc>
                <a:spcPct val="250000"/>
              </a:lnSpc>
              <a:buFont typeface="+mj-lt"/>
              <a:buAutoNum type="arabicPeriod"/>
            </a:pPr>
            <a:r>
              <a:rPr lang="en-US" sz="1200" b="1" dirty="0" smtClean="0">
                <a:ln/>
                <a:solidFill>
                  <a:schemeClr val="accent2">
                    <a:lumMod val="60000"/>
                    <a:lumOff val="40000"/>
                  </a:schemeClr>
                </a:solidFill>
                <a:latin typeface="Segoe Print" panose="02000600000000000000" pitchFamily="2" charset="0"/>
              </a:rPr>
              <a:t>What does Marilia realize </a:t>
            </a:r>
            <a:r>
              <a:rPr lang="en-US" sz="1200" b="1" dirty="0">
                <a:ln/>
                <a:solidFill>
                  <a:schemeClr val="accent2">
                    <a:lumMod val="60000"/>
                    <a:lumOff val="40000"/>
                  </a:schemeClr>
                </a:solidFill>
                <a:latin typeface="Segoe Print" panose="02000600000000000000" pitchFamily="2" charset="0"/>
              </a:rPr>
              <a:t>about the old </a:t>
            </a:r>
            <a:r>
              <a:rPr lang="en-US" sz="1200" b="1" dirty="0" smtClean="0">
                <a:ln/>
                <a:solidFill>
                  <a:schemeClr val="accent2">
                    <a:lumMod val="60000"/>
                    <a:lumOff val="40000"/>
                  </a:schemeClr>
                </a:solidFill>
                <a:latin typeface="Segoe Print" panose="02000600000000000000" pitchFamily="2" charset="0"/>
              </a:rPr>
              <a:t>lady ?</a:t>
            </a:r>
          </a:p>
          <a:p>
            <a:pPr marL="342900" indent="-342900">
              <a:lnSpc>
                <a:spcPct val="250000"/>
              </a:lnSpc>
              <a:buFont typeface="+mj-lt"/>
              <a:buAutoNum type="arabicPeriod"/>
            </a:pPr>
            <a:r>
              <a:rPr lang="en-US" sz="1200" b="1" dirty="0" smtClean="0">
                <a:ln/>
                <a:solidFill>
                  <a:schemeClr val="bg2">
                    <a:lumMod val="50000"/>
                  </a:schemeClr>
                </a:solidFill>
                <a:latin typeface="Segoe Print" panose="02000600000000000000" pitchFamily="2" charset="0"/>
              </a:rPr>
              <a:t>How does Marilia come to this realization?</a:t>
            </a:r>
          </a:p>
          <a:p>
            <a:pPr marL="342900" indent="-342900">
              <a:lnSpc>
                <a:spcPct val="250000"/>
              </a:lnSpc>
              <a:buFont typeface="+mj-lt"/>
              <a:buAutoNum type="arabicPeriod"/>
            </a:pPr>
            <a:r>
              <a:rPr lang="en-US" sz="1200" b="1" dirty="0" smtClean="0">
                <a:ln/>
                <a:solidFill>
                  <a:schemeClr val="accent6">
                    <a:lumMod val="60000"/>
                    <a:lumOff val="40000"/>
                  </a:schemeClr>
                </a:solidFill>
                <a:latin typeface="Segoe Print" panose="02000600000000000000" pitchFamily="2" charset="0"/>
              </a:rPr>
              <a:t>How does Marilia feel </a:t>
            </a:r>
            <a:r>
              <a:rPr lang="en-US" sz="1200" b="1" dirty="0">
                <a:ln/>
                <a:solidFill>
                  <a:schemeClr val="accent6">
                    <a:lumMod val="60000"/>
                    <a:lumOff val="40000"/>
                  </a:schemeClr>
                </a:solidFill>
                <a:latin typeface="Segoe Print" panose="02000600000000000000" pitchFamily="2" charset="0"/>
              </a:rPr>
              <a:t>after realizing the old lady </a:t>
            </a:r>
            <a:r>
              <a:rPr lang="en-US" sz="1200" b="1" dirty="0" smtClean="0">
                <a:ln/>
                <a:solidFill>
                  <a:schemeClr val="accent6">
                    <a:lumMod val="60000"/>
                    <a:lumOff val="40000"/>
                  </a:schemeClr>
                </a:solidFill>
                <a:latin typeface="Segoe Print" panose="02000600000000000000" pitchFamily="2" charset="0"/>
              </a:rPr>
              <a:t>is blind?</a:t>
            </a:r>
          </a:p>
          <a:p>
            <a:pPr marL="342900" indent="-342900">
              <a:lnSpc>
                <a:spcPct val="250000"/>
              </a:lnSpc>
              <a:buFont typeface="+mj-lt"/>
              <a:buAutoNum type="arabicPeriod"/>
            </a:pPr>
            <a:r>
              <a:rPr lang="en-US" sz="1200" b="1" dirty="0" smtClean="0">
                <a:ln/>
                <a:solidFill>
                  <a:srgbClr val="C00000"/>
                </a:solidFill>
                <a:latin typeface="Segoe Print" panose="02000600000000000000" pitchFamily="2" charset="0"/>
              </a:rPr>
              <a:t>How does Marilia describe </a:t>
            </a:r>
            <a:r>
              <a:rPr lang="en-US" sz="1200" b="1" dirty="0">
                <a:ln/>
                <a:solidFill>
                  <a:srgbClr val="C00000"/>
                </a:solidFill>
                <a:latin typeface="Segoe Print" panose="02000600000000000000" pitchFamily="2" charset="0"/>
              </a:rPr>
              <a:t>the card to </a:t>
            </a:r>
            <a:r>
              <a:rPr lang="en-US" sz="1200" b="1" dirty="0" err="1">
                <a:ln/>
                <a:solidFill>
                  <a:srgbClr val="C00000"/>
                </a:solidFill>
                <a:latin typeface="Segoe Print" panose="02000600000000000000" pitchFamily="2" charset="0"/>
              </a:rPr>
              <a:t>Elenita</a:t>
            </a:r>
            <a:r>
              <a:rPr lang="en-US" sz="1200" b="1" dirty="0" smtClean="0">
                <a:ln/>
                <a:solidFill>
                  <a:srgbClr val="C00000"/>
                </a:solidFill>
                <a:latin typeface="Segoe Print" panose="02000600000000000000" pitchFamily="2" charset="0"/>
              </a:rPr>
              <a:t>?</a:t>
            </a:r>
          </a:p>
          <a:p>
            <a:pPr marL="342900" indent="-342900">
              <a:lnSpc>
                <a:spcPct val="250000"/>
              </a:lnSpc>
              <a:buFont typeface="+mj-lt"/>
              <a:buAutoNum type="arabicPeriod"/>
            </a:pPr>
            <a:r>
              <a:rPr lang="en-US" sz="1200" b="1" dirty="0" smtClean="0">
                <a:ln/>
                <a:solidFill>
                  <a:schemeClr val="bg2">
                    <a:lumMod val="75000"/>
                  </a:schemeClr>
                </a:solidFill>
                <a:latin typeface="Segoe Print" panose="02000600000000000000" pitchFamily="2" charset="0"/>
              </a:rPr>
              <a:t>What does </a:t>
            </a:r>
            <a:r>
              <a:rPr lang="en-US" sz="1200" b="1" dirty="0" err="1" smtClean="0">
                <a:ln/>
                <a:solidFill>
                  <a:schemeClr val="bg2">
                    <a:lumMod val="75000"/>
                  </a:schemeClr>
                </a:solidFill>
                <a:latin typeface="Segoe Print" panose="02000600000000000000" pitchFamily="2" charset="0"/>
              </a:rPr>
              <a:t>Elenita</a:t>
            </a:r>
            <a:r>
              <a:rPr lang="en-US" sz="1200" b="1" dirty="0" smtClean="0">
                <a:ln/>
                <a:solidFill>
                  <a:schemeClr val="bg2">
                    <a:lumMod val="75000"/>
                  </a:schemeClr>
                </a:solidFill>
                <a:latin typeface="Segoe Print" panose="02000600000000000000" pitchFamily="2" charset="0"/>
              </a:rPr>
              <a:t> </a:t>
            </a:r>
            <a:r>
              <a:rPr lang="en-US" sz="1200" b="1" dirty="0">
                <a:ln/>
                <a:solidFill>
                  <a:schemeClr val="bg2">
                    <a:lumMod val="75000"/>
                  </a:schemeClr>
                </a:solidFill>
                <a:latin typeface="Segoe Print" panose="02000600000000000000" pitchFamily="2" charset="0"/>
              </a:rPr>
              <a:t>do to "see" the card</a:t>
            </a:r>
            <a:r>
              <a:rPr lang="en-US" sz="1200" b="1" dirty="0" smtClean="0">
                <a:ln/>
                <a:solidFill>
                  <a:schemeClr val="bg2">
                    <a:lumMod val="75000"/>
                  </a:schemeClr>
                </a:solidFill>
                <a:latin typeface="Segoe Print" panose="02000600000000000000" pitchFamily="2" charset="0"/>
              </a:rPr>
              <a:t>?</a:t>
            </a:r>
          </a:p>
          <a:p>
            <a:pPr>
              <a:lnSpc>
                <a:spcPct val="150000"/>
              </a:lnSpc>
            </a:pPr>
            <a:endParaRPr lang="en-US" sz="800" b="1" u="sng" dirty="0" smtClean="0">
              <a:ln/>
              <a:solidFill>
                <a:srgbClr val="00B050"/>
              </a:solidFill>
              <a:latin typeface="Segoe Print" panose="02000600000000000000" pitchFamily="2" charset="0"/>
            </a:endParaRPr>
          </a:p>
          <a:p>
            <a:pPr>
              <a:lnSpc>
                <a:spcPct val="150000"/>
              </a:lnSpc>
            </a:pPr>
            <a:r>
              <a:rPr lang="en-US" sz="1200" b="1" dirty="0" smtClean="0">
                <a:ln/>
                <a:solidFill>
                  <a:srgbClr val="FFC000"/>
                </a:solidFill>
                <a:latin typeface="Segoe Print" panose="02000600000000000000" pitchFamily="2" charset="0"/>
              </a:rPr>
              <a:t>11. What do the following </a:t>
            </a:r>
            <a:r>
              <a:rPr lang="en-US" sz="1200" b="1" dirty="0" smtClean="0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pronouns</a:t>
            </a:r>
            <a:r>
              <a:rPr lang="en-US" sz="1200" b="1" dirty="0" smtClean="0">
                <a:ln/>
                <a:solidFill>
                  <a:srgbClr val="FFC000"/>
                </a:solidFill>
                <a:latin typeface="Segoe Print" panose="02000600000000000000" pitchFamily="2" charset="0"/>
              </a:rPr>
              <a:t> refer to?</a:t>
            </a:r>
          </a:p>
          <a:p>
            <a:pPr>
              <a:lnSpc>
                <a:spcPct val="150000"/>
              </a:lnSpc>
            </a:pPr>
            <a:r>
              <a:rPr lang="en-US" sz="1200" b="1" dirty="0" smtClean="0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     her</a:t>
            </a:r>
            <a:r>
              <a:rPr lang="en-US" sz="1200" b="1" dirty="0" smtClean="0">
                <a:ln/>
                <a:solidFill>
                  <a:srgbClr val="FFC000"/>
                </a:solidFill>
                <a:latin typeface="Segoe Print" panose="02000600000000000000" pitchFamily="2" charset="0"/>
              </a:rPr>
              <a:t> </a:t>
            </a:r>
            <a:r>
              <a:rPr lang="en-US" sz="1200" b="1" dirty="0">
                <a:ln/>
                <a:solidFill>
                  <a:srgbClr val="FFC000"/>
                </a:solidFill>
                <a:latin typeface="Segoe Print" panose="02000600000000000000" pitchFamily="2" charset="0"/>
              </a:rPr>
              <a:t>(line </a:t>
            </a:r>
            <a:r>
              <a:rPr lang="en-US" sz="1200" b="1" dirty="0" smtClean="0">
                <a:ln/>
                <a:solidFill>
                  <a:srgbClr val="FFC000"/>
                </a:solidFill>
                <a:latin typeface="Segoe Print" panose="02000600000000000000" pitchFamily="2" charset="0"/>
              </a:rPr>
              <a:t>3) </a:t>
            </a:r>
            <a:r>
              <a:rPr lang="en-US" sz="1200" b="1" u="sng" dirty="0" smtClean="0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frail old lady</a:t>
            </a:r>
            <a:r>
              <a:rPr lang="en-US" sz="1200" b="1" dirty="0" smtClean="0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 she</a:t>
            </a:r>
            <a:r>
              <a:rPr lang="en-US" sz="1200" b="1" dirty="0" smtClean="0">
                <a:ln/>
                <a:solidFill>
                  <a:srgbClr val="FFC000"/>
                </a:solidFill>
                <a:latin typeface="Segoe Print" panose="02000600000000000000" pitchFamily="2" charset="0"/>
              </a:rPr>
              <a:t> (last line) </a:t>
            </a:r>
            <a:r>
              <a:rPr lang="en-US" sz="1200" b="1" u="sng" dirty="0" err="1" smtClean="0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Elenita</a:t>
            </a:r>
            <a:r>
              <a:rPr lang="en-US" sz="1200" b="1" dirty="0" smtClean="0">
                <a:ln/>
                <a:solidFill>
                  <a:srgbClr val="FFC000"/>
                </a:solidFill>
                <a:latin typeface="Segoe Print" panose="02000600000000000000" pitchFamily="2" charset="0"/>
              </a:rPr>
              <a:t>   </a:t>
            </a:r>
            <a:r>
              <a:rPr lang="en-US" sz="1200" b="1" dirty="0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it</a:t>
            </a:r>
            <a:r>
              <a:rPr lang="en-US" sz="1200" b="1" dirty="0">
                <a:ln/>
                <a:solidFill>
                  <a:srgbClr val="FFC000"/>
                </a:solidFill>
                <a:latin typeface="Segoe Print" panose="02000600000000000000" pitchFamily="2" charset="0"/>
              </a:rPr>
              <a:t> (last </a:t>
            </a:r>
            <a:r>
              <a:rPr lang="en-US" sz="1200" b="1" dirty="0" smtClean="0">
                <a:ln/>
                <a:solidFill>
                  <a:srgbClr val="FFC000"/>
                </a:solidFill>
                <a:latin typeface="Segoe Print" panose="02000600000000000000" pitchFamily="2" charset="0"/>
              </a:rPr>
              <a:t>line) </a:t>
            </a:r>
            <a:r>
              <a:rPr lang="en-US" sz="1200" b="1" u="sng" dirty="0" smtClean="0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the card</a:t>
            </a:r>
            <a:endParaRPr lang="en-US" sz="1200" b="1" u="sng" cap="none" spc="0" dirty="0">
              <a:ln/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r="70928"/>
          <a:stretch/>
        </p:blipFill>
        <p:spPr>
          <a:xfrm>
            <a:off x="157033" y="193933"/>
            <a:ext cx="1933226" cy="27061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44924"/>
            <a:ext cx="2034008" cy="489332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sz="2800" dirty="0" smtClean="0">
                <a:ln w="0"/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egoe Print" panose="02000600000000000000" pitchFamily="2" charset="0"/>
              </a:rPr>
              <a:t>Feedback</a:t>
            </a:r>
            <a:endParaRPr lang="en-US" sz="2400" dirty="0">
              <a:ln w="0"/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Segoe Print" panose="02000600000000000000" pitchFamily="2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Ink 2"/>
              <p14:cNvContentPartPr/>
              <p14:nvPr/>
            </p14:nvContentPartPr>
            <p14:xfrm>
              <a:off x="5695560" y="398160"/>
              <a:ext cx="211320" cy="2664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679720" y="334800"/>
                <a:ext cx="243000" cy="15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Ink 6"/>
              <p14:cNvContentPartPr/>
              <p14:nvPr/>
            </p14:nvContentPartPr>
            <p14:xfrm>
              <a:off x="2346120" y="3125880"/>
              <a:ext cx="599040" cy="30600"/>
            </p14:xfrm>
          </p:contentPart>
        </mc:Choice>
        <mc:Fallback xmlns="">
          <p:pic>
            <p:nvPicPr>
              <p:cNvPr id="7" name="Ink 6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330280" y="3062520"/>
                <a:ext cx="630720" cy="15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Ink 7"/>
              <p14:cNvContentPartPr/>
              <p14:nvPr/>
            </p14:nvContentPartPr>
            <p14:xfrm>
              <a:off x="5712840" y="844200"/>
              <a:ext cx="168120" cy="13320"/>
            </p14:xfrm>
          </p:contentPart>
        </mc:Choice>
        <mc:Fallback xmlns="">
          <p:pic>
            <p:nvPicPr>
              <p:cNvPr id="8" name="Ink 7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697000" y="780840"/>
                <a:ext cx="200160" cy="14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9" name="Ink 8"/>
              <p14:cNvContentPartPr/>
              <p14:nvPr/>
            </p14:nvContentPartPr>
            <p14:xfrm>
              <a:off x="2419560" y="3550320"/>
              <a:ext cx="2471400" cy="9000"/>
            </p14:xfrm>
          </p:contentPart>
        </mc:Choice>
        <mc:Fallback xmlns="">
          <p:pic>
            <p:nvPicPr>
              <p:cNvPr id="9" name="Ink 8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403720" y="3486600"/>
                <a:ext cx="2503080" cy="13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0" name="Ink 9"/>
              <p14:cNvContentPartPr/>
              <p14:nvPr/>
            </p14:nvContentPartPr>
            <p14:xfrm>
              <a:off x="5657040" y="1337760"/>
              <a:ext cx="198360" cy="13320"/>
            </p14:xfrm>
          </p:contentPart>
        </mc:Choice>
        <mc:Fallback xmlns="">
          <p:pic>
            <p:nvPicPr>
              <p:cNvPr id="10" name="Ink 9"/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640840" y="1274400"/>
                <a:ext cx="230400" cy="14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3" name="Ink 12"/>
              <p14:cNvContentPartPr/>
              <p14:nvPr/>
            </p14:nvContentPartPr>
            <p14:xfrm>
              <a:off x="5024160" y="3541680"/>
              <a:ext cx="525600" cy="9000"/>
            </p14:xfrm>
          </p:contentPart>
        </mc:Choice>
        <mc:Fallback xmlns="">
          <p:pic>
            <p:nvPicPr>
              <p:cNvPr id="13" name="Ink 12"/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5008320" y="3477960"/>
                <a:ext cx="557280" cy="13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4" name="Ink 13"/>
              <p14:cNvContentPartPr/>
              <p14:nvPr/>
            </p14:nvContentPartPr>
            <p14:xfrm>
              <a:off x="193680" y="3758040"/>
              <a:ext cx="1132560" cy="13320"/>
            </p14:xfrm>
          </p:contentPart>
        </mc:Choice>
        <mc:Fallback xmlns="">
          <p:pic>
            <p:nvPicPr>
              <p:cNvPr id="14" name="Ink 13"/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77840" y="3694680"/>
                <a:ext cx="1164240" cy="14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5" name="Ink 14"/>
              <p14:cNvContentPartPr/>
              <p14:nvPr/>
            </p14:nvContentPartPr>
            <p14:xfrm>
              <a:off x="2346120" y="3337920"/>
              <a:ext cx="1330920" cy="4680"/>
            </p14:xfrm>
          </p:contentPart>
        </mc:Choice>
        <mc:Fallback xmlns="">
          <p:pic>
            <p:nvPicPr>
              <p:cNvPr id="15" name="Ink 14"/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2330280" y="3274560"/>
                <a:ext cx="1362600" cy="13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6" name="Ink 15"/>
              <p14:cNvContentPartPr/>
              <p14:nvPr/>
            </p14:nvContentPartPr>
            <p14:xfrm>
              <a:off x="5717160" y="1775160"/>
              <a:ext cx="163800" cy="360"/>
            </p14:xfrm>
          </p:contentPart>
        </mc:Choice>
        <mc:Fallback xmlns="">
          <p:pic>
            <p:nvPicPr>
              <p:cNvPr id="16" name="Ink 15"/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5701320" y="1711440"/>
                <a:ext cx="195840" cy="12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7" name="Ink 16"/>
              <p14:cNvContentPartPr/>
              <p14:nvPr/>
            </p14:nvContentPartPr>
            <p14:xfrm>
              <a:off x="3272040" y="3987360"/>
              <a:ext cx="1029240" cy="13320"/>
            </p14:xfrm>
          </p:contentPart>
        </mc:Choice>
        <mc:Fallback xmlns="">
          <p:pic>
            <p:nvPicPr>
              <p:cNvPr id="17" name="Ink 16"/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3255840" y="3924000"/>
                <a:ext cx="1061280" cy="14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8" name="Ink 17"/>
              <p14:cNvContentPartPr/>
              <p14:nvPr/>
            </p14:nvContentPartPr>
            <p14:xfrm>
              <a:off x="529560" y="4169520"/>
              <a:ext cx="3147480" cy="47880"/>
            </p14:xfrm>
          </p:contentPart>
        </mc:Choice>
        <mc:Fallback xmlns="">
          <p:pic>
            <p:nvPicPr>
              <p:cNvPr id="18" name="Ink 17"/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513720" y="4105800"/>
                <a:ext cx="3179160" cy="174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9" name="Ink 18"/>
              <p14:cNvContentPartPr/>
              <p14:nvPr/>
            </p14:nvContentPartPr>
            <p14:xfrm>
              <a:off x="5691240" y="2255760"/>
              <a:ext cx="189720" cy="360"/>
            </p14:xfrm>
          </p:contentPart>
        </mc:Choice>
        <mc:Fallback xmlns="">
          <p:pic>
            <p:nvPicPr>
              <p:cNvPr id="19" name="Ink 18"/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5675400" y="2192040"/>
                <a:ext cx="221760" cy="12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0" name="Ink 19"/>
              <p14:cNvContentPartPr/>
              <p14:nvPr/>
            </p14:nvContentPartPr>
            <p14:xfrm>
              <a:off x="3082320" y="4584960"/>
              <a:ext cx="1020960" cy="9000"/>
            </p14:xfrm>
          </p:contentPart>
        </mc:Choice>
        <mc:Fallback xmlns="">
          <p:pic>
            <p:nvPicPr>
              <p:cNvPr id="20" name="Ink 19"/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3066480" y="4521600"/>
                <a:ext cx="1052640" cy="13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21" name="Ink 20"/>
              <p14:cNvContentPartPr/>
              <p14:nvPr/>
            </p14:nvContentPartPr>
            <p14:xfrm>
              <a:off x="387360" y="4597920"/>
              <a:ext cx="1072440" cy="43560"/>
            </p14:xfrm>
          </p:contentPart>
        </mc:Choice>
        <mc:Fallback xmlns="">
          <p:pic>
            <p:nvPicPr>
              <p:cNvPr id="21" name="Ink 20"/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371520" y="4534560"/>
                <a:ext cx="1104120" cy="170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22" name="Ink 21"/>
              <p14:cNvContentPartPr/>
              <p14:nvPr/>
            </p14:nvContentPartPr>
            <p14:xfrm>
              <a:off x="5553720" y="2710440"/>
              <a:ext cx="340200" cy="9000"/>
            </p14:xfrm>
          </p:contentPart>
        </mc:Choice>
        <mc:Fallback xmlns="">
          <p:pic>
            <p:nvPicPr>
              <p:cNvPr id="22" name="Ink 21"/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5537520" y="2646720"/>
                <a:ext cx="372240" cy="13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23" name="Ink 22"/>
              <p14:cNvContentPartPr/>
              <p14:nvPr/>
            </p14:nvContentPartPr>
            <p14:xfrm>
              <a:off x="3112560" y="5186880"/>
              <a:ext cx="973440" cy="4680"/>
            </p14:xfrm>
          </p:contentPart>
        </mc:Choice>
        <mc:Fallback xmlns="">
          <p:pic>
            <p:nvPicPr>
              <p:cNvPr id="23" name="Ink 22"/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3096720" y="5123160"/>
                <a:ext cx="1005120" cy="13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4" name="Ink 23"/>
              <p14:cNvContentPartPr/>
              <p14:nvPr/>
            </p14:nvContentPartPr>
            <p14:xfrm>
              <a:off x="5665320" y="3112920"/>
              <a:ext cx="267480" cy="39240"/>
            </p14:xfrm>
          </p:contentPart>
        </mc:Choice>
        <mc:Fallback xmlns="">
          <p:pic>
            <p:nvPicPr>
              <p:cNvPr id="24" name="Ink 23"/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5649480" y="3049560"/>
                <a:ext cx="299160" cy="16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5" name="Ink 24"/>
              <p14:cNvContentPartPr/>
              <p14:nvPr/>
            </p14:nvContentPartPr>
            <p14:xfrm>
              <a:off x="2372040" y="4818960"/>
              <a:ext cx="2045160" cy="9000"/>
            </p14:xfrm>
          </p:contentPart>
        </mc:Choice>
        <mc:Fallback xmlns="">
          <p:pic>
            <p:nvPicPr>
              <p:cNvPr id="25" name="Ink 24"/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2356200" y="4755240"/>
                <a:ext cx="2077200" cy="13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6" name="Ink 25"/>
              <p14:cNvContentPartPr/>
              <p14:nvPr/>
            </p14:nvContentPartPr>
            <p14:xfrm>
              <a:off x="172080" y="4996440"/>
              <a:ext cx="1309320" cy="30600"/>
            </p14:xfrm>
          </p:contentPart>
        </mc:Choice>
        <mc:Fallback xmlns="">
          <p:pic>
            <p:nvPicPr>
              <p:cNvPr id="26" name="Ink 25"/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156240" y="4932720"/>
                <a:ext cx="1341000" cy="15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7" name="Ink 26"/>
              <p14:cNvContentPartPr/>
              <p14:nvPr/>
            </p14:nvContentPartPr>
            <p14:xfrm>
              <a:off x="4537440" y="4818960"/>
              <a:ext cx="857160" cy="4680"/>
            </p14:xfrm>
          </p:contentPart>
        </mc:Choice>
        <mc:Fallback xmlns="">
          <p:pic>
            <p:nvPicPr>
              <p:cNvPr id="27" name="Ink 26"/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4521600" y="4755240"/>
                <a:ext cx="888840" cy="13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28" name="Ink 27"/>
              <p14:cNvContentPartPr/>
              <p14:nvPr/>
            </p14:nvContentPartPr>
            <p14:xfrm>
              <a:off x="856800" y="5199840"/>
              <a:ext cx="2144160" cy="47880"/>
            </p14:xfrm>
          </p:contentPart>
        </mc:Choice>
        <mc:Fallback xmlns="">
          <p:pic>
            <p:nvPicPr>
              <p:cNvPr id="28" name="Ink 27"/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840960" y="5136120"/>
                <a:ext cx="2175840" cy="175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29" name="Ink 28"/>
              <p14:cNvContentPartPr/>
              <p14:nvPr/>
            </p14:nvContentPartPr>
            <p14:xfrm>
              <a:off x="5695560" y="3571920"/>
              <a:ext cx="189720" cy="30600"/>
            </p14:xfrm>
          </p:contentPart>
        </mc:Choice>
        <mc:Fallback xmlns="">
          <p:pic>
            <p:nvPicPr>
              <p:cNvPr id="29" name="Ink 28"/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5679720" y="3508200"/>
                <a:ext cx="221400" cy="15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30" name="Ink 29"/>
              <p14:cNvContentPartPr/>
              <p14:nvPr/>
            </p14:nvContentPartPr>
            <p14:xfrm>
              <a:off x="2001960" y="5416200"/>
              <a:ext cx="865440" cy="360"/>
            </p14:xfrm>
          </p:contentPart>
        </mc:Choice>
        <mc:Fallback xmlns="">
          <p:pic>
            <p:nvPicPr>
              <p:cNvPr id="30" name="Ink 29"/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1986120" y="5352840"/>
                <a:ext cx="897480" cy="12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31" name="Ink 30"/>
              <p14:cNvContentPartPr/>
              <p14:nvPr/>
            </p14:nvContentPartPr>
            <p14:xfrm>
              <a:off x="5613840" y="4056840"/>
              <a:ext cx="250200" cy="9000"/>
            </p14:xfrm>
          </p:contentPart>
        </mc:Choice>
        <mc:Fallback xmlns="">
          <p:pic>
            <p:nvPicPr>
              <p:cNvPr id="31" name="Ink 30"/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5598000" y="3993120"/>
                <a:ext cx="281880" cy="13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32" name="Ink 31"/>
              <p14:cNvContentPartPr/>
              <p14:nvPr/>
            </p14:nvContentPartPr>
            <p14:xfrm>
              <a:off x="2410920" y="6035400"/>
              <a:ext cx="1873080" cy="30600"/>
            </p14:xfrm>
          </p:contentPart>
        </mc:Choice>
        <mc:Fallback xmlns="">
          <p:pic>
            <p:nvPicPr>
              <p:cNvPr id="32" name="Ink 31"/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2395080" y="5972040"/>
                <a:ext cx="1904760" cy="15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33" name="Ink 32"/>
              <p14:cNvContentPartPr/>
              <p14:nvPr/>
            </p14:nvContentPartPr>
            <p14:xfrm>
              <a:off x="5613840" y="4511520"/>
              <a:ext cx="370440" cy="17640"/>
            </p14:xfrm>
          </p:contentPart>
        </mc:Choice>
        <mc:Fallback xmlns="">
          <p:pic>
            <p:nvPicPr>
              <p:cNvPr id="33" name="Ink 32"/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5598000" y="4447800"/>
                <a:ext cx="402480" cy="14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34" name="Ink 33"/>
              <p14:cNvContentPartPr/>
              <p14:nvPr/>
            </p14:nvContentPartPr>
            <p14:xfrm>
              <a:off x="2806920" y="6212880"/>
              <a:ext cx="2411280" cy="39240"/>
            </p14:xfrm>
          </p:contentPart>
        </mc:Choice>
        <mc:Fallback xmlns="">
          <p:pic>
            <p:nvPicPr>
              <p:cNvPr id="34" name="Ink 33"/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2791080" y="6149520"/>
                <a:ext cx="2442960" cy="16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35" name="Ink 34"/>
              <p14:cNvContentPartPr/>
              <p14:nvPr/>
            </p14:nvContentPartPr>
            <p14:xfrm>
              <a:off x="128710" y="6433727"/>
              <a:ext cx="1587074" cy="49266"/>
            </p14:xfrm>
          </p:contentPart>
        </mc:Choice>
        <mc:Fallback xmlns="">
          <p:pic>
            <p:nvPicPr>
              <p:cNvPr id="35" name="Ink 34"/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112868" y="6370436"/>
                <a:ext cx="1618758" cy="175847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08633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907" y="92705"/>
            <a:ext cx="11657762" cy="250608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907" y="92705"/>
            <a:ext cx="2336524" cy="440695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sz="2400" dirty="0" smtClean="0">
                <a:ln w="0"/>
                <a:solidFill>
                  <a:schemeClr val="accent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egoe Print" panose="02000600000000000000" pitchFamily="2" charset="0"/>
              </a:rPr>
              <a:t>p. 135</a:t>
            </a:r>
            <a:endParaRPr lang="en-US" sz="2400" dirty="0">
              <a:ln w="0"/>
              <a:solidFill>
                <a:schemeClr val="accent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Segoe Print" panose="02000600000000000000" pitchFamily="2" charset="0"/>
            </a:endParaRPr>
          </a:p>
        </p:txBody>
      </p:sp>
      <p:pic>
        <p:nvPicPr>
          <p:cNvPr id="7" name="Listen to Aguinald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20100" end="184403.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 flipH="1">
            <a:off x="10114148" y="112684"/>
            <a:ext cx="1385621" cy="14404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12788" y="2598788"/>
            <a:ext cx="6179212" cy="41601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/>
          <a:srcRect t="4713"/>
          <a:stretch/>
        </p:blipFill>
        <p:spPr>
          <a:xfrm>
            <a:off x="9250065" y="1553152"/>
            <a:ext cx="2718352" cy="9736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852155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6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75132"/>
            <a:ext cx="5785254" cy="513470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10274"/>
            <a:ext cx="3305908" cy="493462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sz="2400" dirty="0" smtClean="0">
                <a:ln w="0"/>
                <a:solidFill>
                  <a:schemeClr val="bg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egoe Print" panose="02000600000000000000" pitchFamily="2" charset="0"/>
              </a:rPr>
              <a:t>Questions on p.135</a:t>
            </a:r>
            <a:endParaRPr lang="en-US" sz="2000" dirty="0">
              <a:ln w="0"/>
              <a:solidFill>
                <a:schemeClr val="bg2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Segoe Print" panose="02000600000000000000" pitchFamily="2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t="4713"/>
          <a:stretch/>
        </p:blipFill>
        <p:spPr>
          <a:xfrm>
            <a:off x="3343426" y="412848"/>
            <a:ext cx="2441828" cy="10739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Rectangle 12"/>
          <p:cNvSpPr/>
          <p:nvPr/>
        </p:nvSpPr>
        <p:spPr>
          <a:xfrm>
            <a:off x="5785254" y="412848"/>
            <a:ext cx="6369228" cy="618630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>
              <a:lnSpc>
                <a:spcPct val="300000"/>
              </a:lnSpc>
            </a:pPr>
            <a:r>
              <a:rPr lang="en-US" sz="1200" b="1" dirty="0" smtClean="0">
                <a:ln/>
                <a:solidFill>
                  <a:schemeClr val="accent1">
                    <a:lumMod val="60000"/>
                    <a:lumOff val="40000"/>
                  </a:schemeClr>
                </a:solidFill>
                <a:latin typeface="Segoe Print" panose="02000600000000000000" pitchFamily="2" charset="0"/>
              </a:rPr>
              <a:t>1. What </a:t>
            </a:r>
            <a:r>
              <a:rPr lang="en-US" sz="1200" b="1" dirty="0">
                <a:ln/>
                <a:solidFill>
                  <a:schemeClr val="accent1">
                    <a:lumMod val="60000"/>
                    <a:lumOff val="40000"/>
                  </a:schemeClr>
                </a:solidFill>
                <a:latin typeface="Segoe Print" panose="02000600000000000000" pitchFamily="2" charset="0"/>
              </a:rPr>
              <a:t>did </a:t>
            </a:r>
            <a:r>
              <a:rPr lang="en-US" sz="1200" b="1" dirty="0" err="1">
                <a:ln/>
                <a:solidFill>
                  <a:schemeClr val="accent1">
                    <a:lumMod val="60000"/>
                    <a:lumOff val="40000"/>
                  </a:schemeClr>
                </a:solidFill>
                <a:latin typeface="Segoe Print" panose="02000600000000000000" pitchFamily="2" charset="0"/>
              </a:rPr>
              <a:t>Elenita</a:t>
            </a:r>
            <a:r>
              <a:rPr lang="en-US" sz="1200" b="1" dirty="0">
                <a:ln/>
                <a:solidFill>
                  <a:schemeClr val="accent1">
                    <a:lumMod val="60000"/>
                    <a:lumOff val="40000"/>
                  </a:schemeClr>
                </a:solidFill>
                <a:latin typeface="Segoe Print" panose="02000600000000000000" pitchFamily="2" charset="0"/>
              </a:rPr>
              <a:t> do when the coconut sweets were passed around</a:t>
            </a:r>
            <a:r>
              <a:rPr lang="en-US" sz="1200" b="1" dirty="0" smtClean="0">
                <a:ln/>
                <a:solidFill>
                  <a:schemeClr val="accent1">
                    <a:lumMod val="60000"/>
                    <a:lumOff val="40000"/>
                  </a:schemeClr>
                </a:solidFill>
                <a:latin typeface="Segoe Print" panose="02000600000000000000" pitchFamily="2" charset="0"/>
              </a:rPr>
              <a:t>?</a:t>
            </a:r>
          </a:p>
          <a:p>
            <a:pPr>
              <a:lnSpc>
                <a:spcPct val="300000"/>
              </a:lnSpc>
            </a:pPr>
            <a:r>
              <a:rPr lang="en-US" sz="1200" b="1" dirty="0" smtClean="0">
                <a:ln/>
                <a:solidFill>
                  <a:schemeClr val="accent2"/>
                </a:solidFill>
                <a:latin typeface="Segoe Print" panose="02000600000000000000" pitchFamily="2" charset="0"/>
              </a:rPr>
              <a:t>2. Why </a:t>
            </a:r>
            <a:r>
              <a:rPr lang="en-US" sz="1200" b="1" dirty="0">
                <a:ln/>
                <a:solidFill>
                  <a:schemeClr val="accent2"/>
                </a:solidFill>
                <a:latin typeface="Segoe Print" panose="02000600000000000000" pitchFamily="2" charset="0"/>
              </a:rPr>
              <a:t>did Marilia say they were not supposed to eat the sweets</a:t>
            </a:r>
            <a:r>
              <a:rPr lang="en-US" sz="1200" b="1" dirty="0" smtClean="0">
                <a:ln/>
                <a:solidFill>
                  <a:schemeClr val="accent2"/>
                </a:solidFill>
                <a:latin typeface="Segoe Print" panose="02000600000000000000" pitchFamily="2" charset="0"/>
              </a:rPr>
              <a:t>?</a:t>
            </a:r>
          </a:p>
          <a:p>
            <a:pPr>
              <a:lnSpc>
                <a:spcPct val="300000"/>
              </a:lnSpc>
            </a:pPr>
            <a:r>
              <a:rPr lang="en-US" sz="1200" b="1" dirty="0" smtClean="0">
                <a:ln/>
                <a:solidFill>
                  <a:schemeClr val="accent5"/>
                </a:solidFill>
                <a:latin typeface="Segoe Print" panose="02000600000000000000" pitchFamily="2" charset="0"/>
              </a:rPr>
              <a:t>3. Why </a:t>
            </a:r>
            <a:r>
              <a:rPr lang="en-US" sz="1200" b="1" dirty="0">
                <a:ln/>
                <a:solidFill>
                  <a:schemeClr val="accent5"/>
                </a:solidFill>
                <a:latin typeface="Segoe Print" panose="02000600000000000000" pitchFamily="2" charset="0"/>
              </a:rPr>
              <a:t>did Marilia relish the </a:t>
            </a:r>
            <a:r>
              <a:rPr lang="en-US" sz="1200" b="1" dirty="0" err="1">
                <a:ln/>
                <a:solidFill>
                  <a:schemeClr val="accent5"/>
                </a:solidFill>
                <a:latin typeface="Segoe Print" panose="02000600000000000000" pitchFamily="2" charset="0"/>
              </a:rPr>
              <a:t>besito</a:t>
            </a:r>
            <a:r>
              <a:rPr lang="en-US" sz="1200" b="1" dirty="0">
                <a:ln/>
                <a:solidFill>
                  <a:schemeClr val="accent5"/>
                </a:solidFill>
                <a:latin typeface="Segoe Print" panose="02000600000000000000" pitchFamily="2" charset="0"/>
              </a:rPr>
              <a:t> de coco even more?</a:t>
            </a:r>
          </a:p>
          <a:p>
            <a:pPr>
              <a:lnSpc>
                <a:spcPct val="300000"/>
              </a:lnSpc>
            </a:pPr>
            <a:r>
              <a:rPr lang="en-US" sz="1200" b="1" dirty="0" smtClean="0">
                <a:ln/>
                <a:solidFill>
                  <a:schemeClr val="accent4"/>
                </a:solidFill>
                <a:latin typeface="Segoe Print" panose="02000600000000000000" pitchFamily="2" charset="0"/>
              </a:rPr>
              <a:t>4. Why </a:t>
            </a:r>
            <a:r>
              <a:rPr lang="en-US" sz="1200" b="1" dirty="0">
                <a:ln/>
                <a:solidFill>
                  <a:schemeClr val="accent4"/>
                </a:solidFill>
                <a:latin typeface="Segoe Print" panose="02000600000000000000" pitchFamily="2" charset="0"/>
              </a:rPr>
              <a:t>do you think people tend to enjoy things they’re not supposed to do</a:t>
            </a:r>
            <a:r>
              <a:rPr lang="en-US" sz="1200" b="1" dirty="0" smtClean="0">
                <a:ln/>
                <a:solidFill>
                  <a:schemeClr val="accent4"/>
                </a:solidFill>
                <a:latin typeface="Segoe Print" panose="02000600000000000000" pitchFamily="2" charset="0"/>
              </a:rPr>
              <a:t>?</a:t>
            </a:r>
          </a:p>
          <a:p>
            <a:pPr>
              <a:lnSpc>
                <a:spcPct val="300000"/>
              </a:lnSpc>
            </a:pPr>
            <a:r>
              <a:rPr lang="en-US" sz="1200" b="1" dirty="0" smtClean="0">
                <a:ln/>
                <a:solidFill>
                  <a:schemeClr val="accent4"/>
                </a:solidFill>
                <a:latin typeface="Segoe Print" panose="02000600000000000000" pitchFamily="2" charset="0"/>
              </a:rPr>
              <a:t> ________________________________________________________________________________________________</a:t>
            </a:r>
            <a:endParaRPr lang="en-US" sz="1200" b="1" dirty="0">
              <a:ln/>
              <a:solidFill>
                <a:schemeClr val="accent4"/>
              </a:solidFill>
              <a:latin typeface="Segoe Print" panose="02000600000000000000" pitchFamily="2" charset="0"/>
            </a:endParaRPr>
          </a:p>
          <a:p>
            <a:pPr>
              <a:lnSpc>
                <a:spcPct val="300000"/>
              </a:lnSpc>
            </a:pPr>
            <a:r>
              <a:rPr lang="en-US" sz="1200" b="1" dirty="0" smtClean="0">
                <a:ln/>
                <a:solidFill>
                  <a:schemeClr val="accent6"/>
                </a:solidFill>
                <a:latin typeface="Segoe Print" panose="02000600000000000000" pitchFamily="2" charset="0"/>
              </a:rPr>
              <a:t>5. What </a:t>
            </a:r>
            <a:r>
              <a:rPr lang="en-US" sz="1200" b="1" dirty="0">
                <a:ln/>
                <a:solidFill>
                  <a:schemeClr val="accent6"/>
                </a:solidFill>
                <a:latin typeface="Segoe Print" panose="02000600000000000000" pitchFamily="2" charset="0"/>
              </a:rPr>
              <a:t>common interest </a:t>
            </a:r>
            <a:r>
              <a:rPr lang="en-US" sz="1200" b="1" dirty="0" smtClean="0">
                <a:ln/>
                <a:solidFill>
                  <a:schemeClr val="accent6"/>
                </a:solidFill>
                <a:latin typeface="Segoe Print" panose="02000600000000000000" pitchFamily="2" charset="0"/>
              </a:rPr>
              <a:t>do </a:t>
            </a:r>
            <a:r>
              <a:rPr lang="en-US" sz="1200" b="1" dirty="0">
                <a:ln/>
                <a:solidFill>
                  <a:schemeClr val="accent6"/>
                </a:solidFill>
                <a:latin typeface="Segoe Print" panose="02000600000000000000" pitchFamily="2" charset="0"/>
              </a:rPr>
              <a:t>Marilia and </a:t>
            </a:r>
            <a:r>
              <a:rPr lang="en-US" sz="1200" b="1" dirty="0" err="1">
                <a:ln/>
                <a:solidFill>
                  <a:schemeClr val="accent6"/>
                </a:solidFill>
                <a:latin typeface="Segoe Print" panose="02000600000000000000" pitchFamily="2" charset="0"/>
              </a:rPr>
              <a:t>Elenita</a:t>
            </a:r>
            <a:r>
              <a:rPr lang="en-US" sz="1200" b="1" dirty="0">
                <a:ln/>
                <a:solidFill>
                  <a:schemeClr val="accent6"/>
                </a:solidFill>
                <a:latin typeface="Segoe Print" panose="02000600000000000000" pitchFamily="2" charset="0"/>
              </a:rPr>
              <a:t> share</a:t>
            </a:r>
            <a:r>
              <a:rPr lang="en-US" sz="1200" b="1" dirty="0" smtClean="0">
                <a:ln/>
                <a:solidFill>
                  <a:schemeClr val="accent6"/>
                </a:solidFill>
                <a:latin typeface="Segoe Print" panose="02000600000000000000" pitchFamily="2" charset="0"/>
              </a:rPr>
              <a:t>?</a:t>
            </a:r>
          </a:p>
          <a:p>
            <a:pPr>
              <a:lnSpc>
                <a:spcPct val="300000"/>
              </a:lnSpc>
            </a:pPr>
            <a:r>
              <a:rPr lang="en-US" sz="1200" b="1" dirty="0" smtClean="0">
                <a:ln/>
                <a:solidFill>
                  <a:srgbClr val="0070C0"/>
                </a:solidFill>
                <a:latin typeface="Segoe Print" panose="02000600000000000000" pitchFamily="2" charset="0"/>
              </a:rPr>
              <a:t>6. What </a:t>
            </a:r>
            <a:r>
              <a:rPr lang="en-US" sz="1200" b="1" dirty="0">
                <a:ln/>
                <a:solidFill>
                  <a:srgbClr val="0070C0"/>
                </a:solidFill>
                <a:latin typeface="Segoe Print" panose="02000600000000000000" pitchFamily="2" charset="0"/>
              </a:rPr>
              <a:t>did some of the suitors do to show their affection for her</a:t>
            </a:r>
            <a:r>
              <a:rPr lang="en-US" sz="1200" b="1" dirty="0" smtClean="0">
                <a:ln/>
                <a:solidFill>
                  <a:srgbClr val="0070C0"/>
                </a:solidFill>
                <a:latin typeface="Segoe Print" panose="02000600000000000000" pitchFamily="2" charset="0"/>
              </a:rPr>
              <a:t>?</a:t>
            </a:r>
          </a:p>
          <a:p>
            <a:pPr>
              <a:lnSpc>
                <a:spcPct val="300000"/>
              </a:lnSpc>
            </a:pPr>
            <a:r>
              <a:rPr lang="en-US" sz="1200" b="1" dirty="0" smtClean="0">
                <a:ln/>
                <a:solidFill>
                  <a:schemeClr val="accent3">
                    <a:lumMod val="60000"/>
                    <a:lumOff val="40000"/>
                  </a:schemeClr>
                </a:solidFill>
                <a:latin typeface="Segoe Print" panose="02000600000000000000" pitchFamily="2" charset="0"/>
              </a:rPr>
              <a:t>7. What </a:t>
            </a:r>
            <a:r>
              <a:rPr lang="en-US" sz="1200" b="1" dirty="0">
                <a:ln/>
                <a:solidFill>
                  <a:schemeClr val="accent3">
                    <a:lumMod val="60000"/>
                    <a:lumOff val="40000"/>
                  </a:schemeClr>
                </a:solidFill>
                <a:latin typeface="Segoe Print" panose="02000600000000000000" pitchFamily="2" charset="0"/>
              </a:rPr>
              <a:t>advice did </a:t>
            </a:r>
            <a:r>
              <a:rPr lang="en-US" sz="1200" b="1" dirty="0" err="1">
                <a:ln/>
                <a:solidFill>
                  <a:schemeClr val="accent3">
                    <a:lumMod val="60000"/>
                    <a:lumOff val="40000"/>
                  </a:schemeClr>
                </a:solidFill>
                <a:latin typeface="Segoe Print" panose="02000600000000000000" pitchFamily="2" charset="0"/>
              </a:rPr>
              <a:t>Elenita</a:t>
            </a:r>
            <a:r>
              <a:rPr lang="en-US" sz="1200" b="1" dirty="0">
                <a:ln/>
                <a:solidFill>
                  <a:schemeClr val="accent3">
                    <a:lumMod val="60000"/>
                    <a:lumOff val="40000"/>
                  </a:schemeClr>
                </a:solidFill>
                <a:latin typeface="Segoe Print" panose="02000600000000000000" pitchFamily="2" charset="0"/>
              </a:rPr>
              <a:t> give about dealing with suitors</a:t>
            </a:r>
            <a:r>
              <a:rPr lang="en-US" sz="1200" b="1" dirty="0" smtClean="0">
                <a:ln/>
                <a:solidFill>
                  <a:schemeClr val="accent3">
                    <a:lumMod val="60000"/>
                    <a:lumOff val="40000"/>
                  </a:schemeClr>
                </a:solidFill>
                <a:latin typeface="Segoe Print" panose="02000600000000000000" pitchFamily="2" charset="0"/>
              </a:rPr>
              <a:t>?</a:t>
            </a:r>
          </a:p>
          <a:p>
            <a:pPr>
              <a:lnSpc>
                <a:spcPct val="300000"/>
              </a:lnSpc>
            </a:pPr>
            <a:r>
              <a:rPr lang="en-US" sz="1200" b="1" dirty="0" smtClean="0">
                <a:ln/>
                <a:solidFill>
                  <a:schemeClr val="accent6">
                    <a:lumMod val="60000"/>
                    <a:lumOff val="40000"/>
                  </a:schemeClr>
                </a:solidFill>
                <a:latin typeface="Segoe Print" panose="02000600000000000000" pitchFamily="2" charset="0"/>
              </a:rPr>
              <a:t>8. Who </a:t>
            </a:r>
            <a:r>
              <a:rPr lang="en-US" sz="1200" b="1" dirty="0">
                <a:ln/>
                <a:solidFill>
                  <a:schemeClr val="accent6">
                    <a:lumMod val="60000"/>
                    <a:lumOff val="40000"/>
                  </a:schemeClr>
                </a:solidFill>
                <a:latin typeface="Segoe Print" panose="02000600000000000000" pitchFamily="2" charset="0"/>
              </a:rPr>
              <a:t>interrupted Marilia and </a:t>
            </a:r>
            <a:r>
              <a:rPr lang="en-US" sz="1200" b="1" dirty="0" err="1">
                <a:ln/>
                <a:solidFill>
                  <a:schemeClr val="accent6">
                    <a:lumMod val="60000"/>
                    <a:lumOff val="40000"/>
                  </a:schemeClr>
                </a:solidFill>
                <a:latin typeface="Segoe Print" panose="02000600000000000000" pitchFamily="2" charset="0"/>
              </a:rPr>
              <a:t>Elenita’s</a:t>
            </a:r>
            <a:r>
              <a:rPr lang="en-US" sz="1200" b="1" dirty="0">
                <a:ln/>
                <a:solidFill>
                  <a:schemeClr val="accent6">
                    <a:lumMod val="60000"/>
                    <a:lumOff val="40000"/>
                  </a:schemeClr>
                </a:solidFill>
                <a:latin typeface="Segoe Print" panose="02000600000000000000" pitchFamily="2" charset="0"/>
              </a:rPr>
              <a:t> conversation, and why</a:t>
            </a:r>
            <a:r>
              <a:rPr lang="en-US" sz="1200" b="1" dirty="0" smtClean="0">
                <a:ln/>
                <a:solidFill>
                  <a:schemeClr val="accent6">
                    <a:lumMod val="60000"/>
                    <a:lumOff val="40000"/>
                  </a:schemeClr>
                </a:solidFill>
                <a:latin typeface="Segoe Print" panose="02000600000000000000" pitchFamily="2" charset="0"/>
              </a:rPr>
              <a:t>?</a:t>
            </a:r>
          </a:p>
          <a:p>
            <a:pPr>
              <a:lnSpc>
                <a:spcPct val="300000"/>
              </a:lnSpc>
            </a:pPr>
            <a:r>
              <a:rPr lang="en-US" sz="1200" b="1" dirty="0" smtClean="0">
                <a:ln/>
                <a:solidFill>
                  <a:schemeClr val="accent3"/>
                </a:solidFill>
                <a:latin typeface="Segoe Print" panose="02000600000000000000" pitchFamily="2" charset="0"/>
              </a:rPr>
              <a:t>9. How </a:t>
            </a:r>
            <a:r>
              <a:rPr lang="en-US" sz="1200" b="1" dirty="0">
                <a:ln/>
                <a:solidFill>
                  <a:schemeClr val="accent3"/>
                </a:solidFill>
                <a:latin typeface="Segoe Print" panose="02000600000000000000" pitchFamily="2" charset="0"/>
              </a:rPr>
              <a:t>did Marilia feel about leaving</a:t>
            </a:r>
            <a:r>
              <a:rPr lang="en-US" sz="1200" b="1" dirty="0" smtClean="0">
                <a:ln/>
                <a:solidFill>
                  <a:schemeClr val="accent3"/>
                </a:solidFill>
                <a:latin typeface="Segoe Print" panose="02000600000000000000" pitchFamily="2" charset="0"/>
              </a:rPr>
              <a:t>? Explain the irony. </a:t>
            </a:r>
          </a:p>
          <a:p>
            <a:pPr>
              <a:lnSpc>
                <a:spcPct val="300000"/>
              </a:lnSpc>
            </a:pPr>
            <a:r>
              <a:rPr lang="en-US" sz="1200" b="1" dirty="0" smtClean="0">
                <a:ln/>
                <a:solidFill>
                  <a:srgbClr val="FFC000"/>
                </a:solidFill>
                <a:latin typeface="Segoe Print" panose="02000600000000000000" pitchFamily="2" charset="0"/>
              </a:rPr>
              <a:t>10. What do the following </a:t>
            </a:r>
            <a:r>
              <a:rPr lang="en-US" sz="1200" b="1" dirty="0" smtClean="0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pronouns</a:t>
            </a:r>
            <a:r>
              <a:rPr lang="en-US" sz="1200" b="1" dirty="0" smtClean="0">
                <a:ln/>
                <a:solidFill>
                  <a:srgbClr val="FFC000"/>
                </a:solidFill>
                <a:latin typeface="Segoe Print" panose="02000600000000000000" pitchFamily="2" charset="0"/>
              </a:rPr>
              <a:t> refer to? </a:t>
            </a:r>
            <a:r>
              <a:rPr lang="en-US" sz="1200" b="1" dirty="0" smtClean="0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 it </a:t>
            </a:r>
            <a:r>
              <a:rPr lang="en-US" sz="1200" b="1" dirty="0" smtClean="0">
                <a:ln/>
                <a:solidFill>
                  <a:srgbClr val="FFC000"/>
                </a:solidFill>
                <a:latin typeface="Segoe Print" panose="02000600000000000000" pitchFamily="2" charset="0"/>
              </a:rPr>
              <a:t>(line </a:t>
            </a:r>
            <a:r>
              <a:rPr lang="en-US" sz="1200" b="1" dirty="0">
                <a:ln/>
                <a:solidFill>
                  <a:srgbClr val="FFC000"/>
                </a:solidFill>
                <a:latin typeface="Segoe Print" panose="02000600000000000000" pitchFamily="2" charset="0"/>
              </a:rPr>
              <a:t>7</a:t>
            </a:r>
            <a:r>
              <a:rPr lang="en-US" sz="1200" b="1" dirty="0" smtClean="0">
                <a:ln/>
                <a:solidFill>
                  <a:srgbClr val="FFC000"/>
                </a:solidFill>
                <a:latin typeface="Segoe Print" panose="02000600000000000000" pitchFamily="2" charset="0"/>
              </a:rPr>
              <a:t>)  </a:t>
            </a:r>
            <a:r>
              <a:rPr lang="en-US" sz="1200" b="1" dirty="0" smtClean="0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them </a:t>
            </a:r>
            <a:r>
              <a:rPr lang="en-US" sz="1200" b="1" dirty="0" smtClean="0">
                <a:ln/>
                <a:solidFill>
                  <a:srgbClr val="FFC000"/>
                </a:solidFill>
                <a:latin typeface="Segoe Print" panose="02000600000000000000" pitchFamily="2" charset="0"/>
              </a:rPr>
              <a:t>(line17)</a:t>
            </a:r>
            <a:endParaRPr lang="en-US" sz="1200" b="1" cap="none" spc="0" dirty="0">
              <a:ln/>
              <a:solidFill>
                <a:srgbClr val="FFC000"/>
              </a:solidFill>
              <a:effectLst/>
            </a:endParaRPr>
          </a:p>
        </p:txBody>
      </p:sp>
      <p:pic>
        <p:nvPicPr>
          <p:cNvPr id="2050" name="Picture 2" descr="560+ Serenade Stock Illustrations, Royalty-Free Vector Graphics &amp; Clip Art  - iStock | Couple serenade, Serenade dog, Street serenad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4308" y="479902"/>
            <a:ext cx="1371600" cy="10979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5129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75132"/>
            <a:ext cx="5785254" cy="513470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112713"/>
            <a:ext cx="2054831" cy="46264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sz="3200" dirty="0" smtClean="0">
                <a:ln w="0"/>
                <a:solidFill>
                  <a:schemeClr val="bg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egoe Print" panose="02000600000000000000" pitchFamily="2" charset="0"/>
              </a:rPr>
              <a:t>Feedback</a:t>
            </a:r>
            <a:endParaRPr lang="en-US" sz="2400" dirty="0">
              <a:ln w="0"/>
              <a:solidFill>
                <a:schemeClr val="bg2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Segoe Print" panose="02000600000000000000" pitchFamily="2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t="4713"/>
          <a:stretch/>
        </p:blipFill>
        <p:spPr>
          <a:xfrm>
            <a:off x="3343426" y="412848"/>
            <a:ext cx="2441828" cy="10739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Rectangle 12"/>
          <p:cNvSpPr/>
          <p:nvPr/>
        </p:nvSpPr>
        <p:spPr>
          <a:xfrm>
            <a:off x="5785254" y="412848"/>
            <a:ext cx="6369228" cy="617092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>
              <a:lnSpc>
                <a:spcPct val="300000"/>
              </a:lnSpc>
            </a:pPr>
            <a:r>
              <a:rPr lang="en-US" sz="1200" b="1" dirty="0" smtClean="0">
                <a:ln/>
                <a:solidFill>
                  <a:schemeClr val="accent1">
                    <a:lumMod val="60000"/>
                    <a:lumOff val="40000"/>
                  </a:schemeClr>
                </a:solidFill>
                <a:latin typeface="Segoe Print" panose="02000600000000000000" pitchFamily="2" charset="0"/>
              </a:rPr>
              <a:t>1. What </a:t>
            </a:r>
            <a:r>
              <a:rPr lang="en-US" sz="1200" b="1" dirty="0">
                <a:ln/>
                <a:solidFill>
                  <a:schemeClr val="accent1">
                    <a:lumMod val="60000"/>
                    <a:lumOff val="40000"/>
                  </a:schemeClr>
                </a:solidFill>
                <a:latin typeface="Segoe Print" panose="02000600000000000000" pitchFamily="2" charset="0"/>
              </a:rPr>
              <a:t>did </a:t>
            </a:r>
            <a:r>
              <a:rPr lang="en-US" sz="1200" b="1" dirty="0" err="1">
                <a:ln/>
                <a:solidFill>
                  <a:schemeClr val="accent1">
                    <a:lumMod val="60000"/>
                    <a:lumOff val="40000"/>
                  </a:schemeClr>
                </a:solidFill>
                <a:latin typeface="Segoe Print" panose="02000600000000000000" pitchFamily="2" charset="0"/>
              </a:rPr>
              <a:t>Elenita</a:t>
            </a:r>
            <a:r>
              <a:rPr lang="en-US" sz="1200" b="1" dirty="0">
                <a:ln/>
                <a:solidFill>
                  <a:schemeClr val="accent1">
                    <a:lumMod val="60000"/>
                    <a:lumOff val="40000"/>
                  </a:schemeClr>
                </a:solidFill>
                <a:latin typeface="Segoe Print" panose="02000600000000000000" pitchFamily="2" charset="0"/>
              </a:rPr>
              <a:t> do when the coconut sweets were passed around</a:t>
            </a:r>
            <a:r>
              <a:rPr lang="en-US" sz="1200" b="1" dirty="0" smtClean="0">
                <a:ln/>
                <a:solidFill>
                  <a:schemeClr val="accent1">
                    <a:lumMod val="60000"/>
                    <a:lumOff val="40000"/>
                  </a:schemeClr>
                </a:solidFill>
                <a:latin typeface="Segoe Print" panose="02000600000000000000" pitchFamily="2" charset="0"/>
              </a:rPr>
              <a:t>?</a:t>
            </a:r>
          </a:p>
          <a:p>
            <a:pPr>
              <a:lnSpc>
                <a:spcPct val="300000"/>
              </a:lnSpc>
            </a:pPr>
            <a:r>
              <a:rPr lang="en-US" sz="1200" b="1" dirty="0" smtClean="0">
                <a:ln/>
                <a:solidFill>
                  <a:schemeClr val="accent2"/>
                </a:solidFill>
                <a:latin typeface="Segoe Print" panose="02000600000000000000" pitchFamily="2" charset="0"/>
              </a:rPr>
              <a:t>2. Why </a:t>
            </a:r>
            <a:r>
              <a:rPr lang="en-US" sz="1200" b="1" dirty="0">
                <a:ln/>
                <a:solidFill>
                  <a:schemeClr val="accent2"/>
                </a:solidFill>
                <a:latin typeface="Segoe Print" panose="02000600000000000000" pitchFamily="2" charset="0"/>
              </a:rPr>
              <a:t>did Marilia say they were not supposed to eat the sweets</a:t>
            </a:r>
            <a:r>
              <a:rPr lang="en-US" sz="1200" b="1" dirty="0" smtClean="0">
                <a:ln/>
                <a:solidFill>
                  <a:schemeClr val="accent2"/>
                </a:solidFill>
                <a:latin typeface="Segoe Print" panose="02000600000000000000" pitchFamily="2" charset="0"/>
              </a:rPr>
              <a:t>?</a:t>
            </a:r>
          </a:p>
          <a:p>
            <a:pPr>
              <a:lnSpc>
                <a:spcPct val="300000"/>
              </a:lnSpc>
            </a:pPr>
            <a:r>
              <a:rPr lang="en-US" sz="1200" b="1" dirty="0" smtClean="0">
                <a:ln/>
                <a:solidFill>
                  <a:schemeClr val="accent5"/>
                </a:solidFill>
                <a:latin typeface="Segoe Print" panose="02000600000000000000" pitchFamily="2" charset="0"/>
              </a:rPr>
              <a:t>3. Why </a:t>
            </a:r>
            <a:r>
              <a:rPr lang="en-US" sz="1200" b="1" dirty="0">
                <a:ln/>
                <a:solidFill>
                  <a:schemeClr val="accent5"/>
                </a:solidFill>
                <a:latin typeface="Segoe Print" panose="02000600000000000000" pitchFamily="2" charset="0"/>
              </a:rPr>
              <a:t>did Marilia relish the </a:t>
            </a:r>
            <a:r>
              <a:rPr lang="en-US" sz="1200" b="1" dirty="0" err="1">
                <a:ln/>
                <a:solidFill>
                  <a:schemeClr val="accent5"/>
                </a:solidFill>
                <a:latin typeface="Segoe Print" panose="02000600000000000000" pitchFamily="2" charset="0"/>
              </a:rPr>
              <a:t>besito</a:t>
            </a:r>
            <a:r>
              <a:rPr lang="en-US" sz="1200" b="1" dirty="0">
                <a:ln/>
                <a:solidFill>
                  <a:schemeClr val="accent5"/>
                </a:solidFill>
                <a:latin typeface="Segoe Print" panose="02000600000000000000" pitchFamily="2" charset="0"/>
              </a:rPr>
              <a:t> de coco even more?</a:t>
            </a:r>
          </a:p>
          <a:p>
            <a:pPr>
              <a:lnSpc>
                <a:spcPct val="300000"/>
              </a:lnSpc>
            </a:pPr>
            <a:r>
              <a:rPr lang="en-US" sz="1200" b="1" dirty="0" smtClean="0">
                <a:ln/>
                <a:solidFill>
                  <a:schemeClr val="accent4"/>
                </a:solidFill>
                <a:latin typeface="Segoe Print" panose="02000600000000000000" pitchFamily="2" charset="0"/>
              </a:rPr>
              <a:t>4. Why </a:t>
            </a:r>
            <a:r>
              <a:rPr lang="en-US" sz="1200" b="1" dirty="0">
                <a:ln/>
                <a:solidFill>
                  <a:schemeClr val="accent4"/>
                </a:solidFill>
                <a:latin typeface="Segoe Print" panose="02000600000000000000" pitchFamily="2" charset="0"/>
              </a:rPr>
              <a:t>do you think people tend to enjoy things they’re not supposed to do</a:t>
            </a:r>
            <a:r>
              <a:rPr lang="en-US" sz="1200" b="1" dirty="0" smtClean="0">
                <a:ln/>
                <a:solidFill>
                  <a:schemeClr val="accent4"/>
                </a:solidFill>
                <a:latin typeface="Segoe Print" panose="02000600000000000000" pitchFamily="2" charset="0"/>
              </a:rPr>
              <a:t>?</a:t>
            </a:r>
          </a:p>
          <a:p>
            <a:pPr>
              <a:lnSpc>
                <a:spcPct val="250000"/>
              </a:lnSpc>
            </a:pPr>
            <a:r>
              <a:rPr lang="en-US" sz="1200" b="1" u="sng" dirty="0" smtClean="0">
                <a:ln/>
                <a:solidFill>
                  <a:schemeClr val="accent4"/>
                </a:solidFill>
                <a:latin typeface="Segoe Print" panose="02000600000000000000" pitchFamily="2" charset="0"/>
              </a:rPr>
              <a:t> It’s called </a:t>
            </a:r>
            <a:r>
              <a:rPr lang="en-US" sz="1400" b="1" u="sng" dirty="0" smtClean="0">
                <a:ln/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reactance</a:t>
            </a:r>
            <a:r>
              <a:rPr lang="en-US" sz="1200" b="1" u="sng" dirty="0" smtClean="0">
                <a:ln/>
                <a:solidFill>
                  <a:schemeClr val="accent4"/>
                </a:solidFill>
                <a:latin typeface="Segoe Print" panose="02000600000000000000" pitchFamily="2" charset="0"/>
              </a:rPr>
              <a:t>. People like to feel free and in control. </a:t>
            </a:r>
            <a:endParaRPr lang="en-US" sz="1200" b="1" u="sng" dirty="0">
              <a:ln/>
              <a:solidFill>
                <a:schemeClr val="accent4"/>
              </a:solidFill>
              <a:latin typeface="Segoe Print" panose="02000600000000000000" pitchFamily="2" charset="0"/>
            </a:endParaRPr>
          </a:p>
          <a:p>
            <a:pPr>
              <a:lnSpc>
                <a:spcPct val="300000"/>
              </a:lnSpc>
            </a:pPr>
            <a:r>
              <a:rPr lang="en-US" sz="1200" b="1" dirty="0" smtClean="0">
                <a:ln/>
                <a:solidFill>
                  <a:schemeClr val="accent6"/>
                </a:solidFill>
                <a:latin typeface="Segoe Print" panose="02000600000000000000" pitchFamily="2" charset="0"/>
              </a:rPr>
              <a:t>5. What </a:t>
            </a:r>
            <a:r>
              <a:rPr lang="en-US" sz="1200" b="1" dirty="0">
                <a:ln/>
                <a:solidFill>
                  <a:schemeClr val="accent6"/>
                </a:solidFill>
                <a:latin typeface="Segoe Print" panose="02000600000000000000" pitchFamily="2" charset="0"/>
              </a:rPr>
              <a:t>common interest </a:t>
            </a:r>
            <a:r>
              <a:rPr lang="en-US" sz="1200" b="1" dirty="0" smtClean="0">
                <a:ln/>
                <a:solidFill>
                  <a:schemeClr val="accent6"/>
                </a:solidFill>
                <a:latin typeface="Segoe Print" panose="02000600000000000000" pitchFamily="2" charset="0"/>
              </a:rPr>
              <a:t>do </a:t>
            </a:r>
            <a:r>
              <a:rPr lang="en-US" sz="1200" b="1" dirty="0">
                <a:ln/>
                <a:solidFill>
                  <a:schemeClr val="accent6"/>
                </a:solidFill>
                <a:latin typeface="Segoe Print" panose="02000600000000000000" pitchFamily="2" charset="0"/>
              </a:rPr>
              <a:t>Marilia and </a:t>
            </a:r>
            <a:r>
              <a:rPr lang="en-US" sz="1200" b="1" dirty="0" err="1">
                <a:ln/>
                <a:solidFill>
                  <a:schemeClr val="accent6"/>
                </a:solidFill>
                <a:latin typeface="Segoe Print" panose="02000600000000000000" pitchFamily="2" charset="0"/>
              </a:rPr>
              <a:t>Elenita</a:t>
            </a:r>
            <a:r>
              <a:rPr lang="en-US" sz="1200" b="1" dirty="0">
                <a:ln/>
                <a:solidFill>
                  <a:schemeClr val="accent6"/>
                </a:solidFill>
                <a:latin typeface="Segoe Print" panose="02000600000000000000" pitchFamily="2" charset="0"/>
              </a:rPr>
              <a:t> share</a:t>
            </a:r>
            <a:r>
              <a:rPr lang="en-US" sz="1200" b="1" dirty="0" smtClean="0">
                <a:ln/>
                <a:solidFill>
                  <a:schemeClr val="accent6"/>
                </a:solidFill>
                <a:latin typeface="Segoe Print" panose="02000600000000000000" pitchFamily="2" charset="0"/>
              </a:rPr>
              <a:t>?</a:t>
            </a:r>
          </a:p>
          <a:p>
            <a:pPr>
              <a:lnSpc>
                <a:spcPct val="300000"/>
              </a:lnSpc>
            </a:pPr>
            <a:r>
              <a:rPr lang="en-US" sz="1200" b="1" dirty="0" smtClean="0">
                <a:ln/>
                <a:solidFill>
                  <a:srgbClr val="0070C0"/>
                </a:solidFill>
                <a:latin typeface="Segoe Print" panose="02000600000000000000" pitchFamily="2" charset="0"/>
              </a:rPr>
              <a:t>6. What </a:t>
            </a:r>
            <a:r>
              <a:rPr lang="en-US" sz="1200" b="1" dirty="0">
                <a:ln/>
                <a:solidFill>
                  <a:srgbClr val="0070C0"/>
                </a:solidFill>
                <a:latin typeface="Segoe Print" panose="02000600000000000000" pitchFamily="2" charset="0"/>
              </a:rPr>
              <a:t>did some of the suitors do to show their affection for </a:t>
            </a:r>
            <a:r>
              <a:rPr lang="en-US" sz="1200" b="1" dirty="0" err="1" smtClean="0">
                <a:ln/>
                <a:solidFill>
                  <a:srgbClr val="0070C0"/>
                </a:solidFill>
                <a:latin typeface="Segoe Print" panose="02000600000000000000" pitchFamily="2" charset="0"/>
              </a:rPr>
              <a:t>Eleinta</a:t>
            </a:r>
            <a:r>
              <a:rPr lang="en-US" sz="1200" b="1" dirty="0" smtClean="0">
                <a:ln/>
                <a:solidFill>
                  <a:srgbClr val="0070C0"/>
                </a:solidFill>
                <a:latin typeface="Segoe Print" panose="02000600000000000000" pitchFamily="2" charset="0"/>
              </a:rPr>
              <a:t>?</a:t>
            </a:r>
          </a:p>
          <a:p>
            <a:pPr>
              <a:lnSpc>
                <a:spcPct val="300000"/>
              </a:lnSpc>
            </a:pPr>
            <a:r>
              <a:rPr lang="en-US" sz="1200" b="1" dirty="0" smtClean="0">
                <a:ln/>
                <a:solidFill>
                  <a:schemeClr val="accent3">
                    <a:lumMod val="60000"/>
                    <a:lumOff val="40000"/>
                  </a:schemeClr>
                </a:solidFill>
                <a:latin typeface="Segoe Print" panose="02000600000000000000" pitchFamily="2" charset="0"/>
              </a:rPr>
              <a:t>7. What </a:t>
            </a:r>
            <a:r>
              <a:rPr lang="en-US" sz="1200" b="1" dirty="0">
                <a:ln/>
                <a:solidFill>
                  <a:schemeClr val="accent3">
                    <a:lumMod val="60000"/>
                    <a:lumOff val="40000"/>
                  </a:schemeClr>
                </a:solidFill>
                <a:latin typeface="Segoe Print" panose="02000600000000000000" pitchFamily="2" charset="0"/>
              </a:rPr>
              <a:t>advice did </a:t>
            </a:r>
            <a:r>
              <a:rPr lang="en-US" sz="1200" b="1" dirty="0" err="1">
                <a:ln/>
                <a:solidFill>
                  <a:schemeClr val="accent3">
                    <a:lumMod val="60000"/>
                    <a:lumOff val="40000"/>
                  </a:schemeClr>
                </a:solidFill>
                <a:latin typeface="Segoe Print" panose="02000600000000000000" pitchFamily="2" charset="0"/>
              </a:rPr>
              <a:t>Elenita</a:t>
            </a:r>
            <a:r>
              <a:rPr lang="en-US" sz="1200" b="1" dirty="0">
                <a:ln/>
                <a:solidFill>
                  <a:schemeClr val="accent3">
                    <a:lumMod val="60000"/>
                    <a:lumOff val="40000"/>
                  </a:schemeClr>
                </a:solidFill>
                <a:latin typeface="Segoe Print" panose="02000600000000000000" pitchFamily="2" charset="0"/>
              </a:rPr>
              <a:t> give about dealing with suitors</a:t>
            </a:r>
            <a:r>
              <a:rPr lang="en-US" sz="1200" b="1" dirty="0" smtClean="0">
                <a:ln/>
                <a:solidFill>
                  <a:schemeClr val="accent3">
                    <a:lumMod val="60000"/>
                    <a:lumOff val="40000"/>
                  </a:schemeClr>
                </a:solidFill>
                <a:latin typeface="Segoe Print" panose="02000600000000000000" pitchFamily="2" charset="0"/>
              </a:rPr>
              <a:t>?</a:t>
            </a:r>
          </a:p>
          <a:p>
            <a:pPr>
              <a:lnSpc>
                <a:spcPct val="300000"/>
              </a:lnSpc>
            </a:pPr>
            <a:r>
              <a:rPr lang="en-US" sz="1200" b="1" dirty="0" smtClean="0">
                <a:ln/>
                <a:solidFill>
                  <a:schemeClr val="accent6">
                    <a:lumMod val="60000"/>
                    <a:lumOff val="40000"/>
                  </a:schemeClr>
                </a:solidFill>
                <a:latin typeface="Segoe Print" panose="02000600000000000000" pitchFamily="2" charset="0"/>
              </a:rPr>
              <a:t>8. Who </a:t>
            </a:r>
            <a:r>
              <a:rPr lang="en-US" sz="1200" b="1" dirty="0">
                <a:ln/>
                <a:solidFill>
                  <a:schemeClr val="accent6">
                    <a:lumMod val="60000"/>
                    <a:lumOff val="40000"/>
                  </a:schemeClr>
                </a:solidFill>
                <a:latin typeface="Segoe Print" panose="02000600000000000000" pitchFamily="2" charset="0"/>
              </a:rPr>
              <a:t>interrupted Marilia and </a:t>
            </a:r>
            <a:r>
              <a:rPr lang="en-US" sz="1200" b="1" dirty="0" err="1">
                <a:ln/>
                <a:solidFill>
                  <a:schemeClr val="accent6">
                    <a:lumMod val="60000"/>
                    <a:lumOff val="40000"/>
                  </a:schemeClr>
                </a:solidFill>
                <a:latin typeface="Segoe Print" panose="02000600000000000000" pitchFamily="2" charset="0"/>
              </a:rPr>
              <a:t>Elenita’s</a:t>
            </a:r>
            <a:r>
              <a:rPr lang="en-US" sz="1200" b="1" dirty="0">
                <a:ln/>
                <a:solidFill>
                  <a:schemeClr val="accent6">
                    <a:lumMod val="60000"/>
                    <a:lumOff val="40000"/>
                  </a:schemeClr>
                </a:solidFill>
                <a:latin typeface="Segoe Print" panose="02000600000000000000" pitchFamily="2" charset="0"/>
              </a:rPr>
              <a:t> conversation, and why</a:t>
            </a:r>
            <a:r>
              <a:rPr lang="en-US" sz="1200" b="1" dirty="0" smtClean="0">
                <a:ln/>
                <a:solidFill>
                  <a:schemeClr val="accent6">
                    <a:lumMod val="60000"/>
                    <a:lumOff val="40000"/>
                  </a:schemeClr>
                </a:solidFill>
                <a:latin typeface="Segoe Print" panose="02000600000000000000" pitchFamily="2" charset="0"/>
              </a:rPr>
              <a:t>?</a:t>
            </a:r>
          </a:p>
          <a:p>
            <a:pPr>
              <a:lnSpc>
                <a:spcPct val="300000"/>
              </a:lnSpc>
            </a:pPr>
            <a:r>
              <a:rPr lang="en-US" sz="1200" b="1" dirty="0" smtClean="0">
                <a:ln/>
                <a:solidFill>
                  <a:schemeClr val="accent3"/>
                </a:solidFill>
                <a:latin typeface="Segoe Print" panose="02000600000000000000" pitchFamily="2" charset="0"/>
              </a:rPr>
              <a:t>9. How </a:t>
            </a:r>
            <a:r>
              <a:rPr lang="en-US" sz="1200" b="1" dirty="0">
                <a:ln/>
                <a:solidFill>
                  <a:schemeClr val="accent3"/>
                </a:solidFill>
                <a:latin typeface="Segoe Print" panose="02000600000000000000" pitchFamily="2" charset="0"/>
              </a:rPr>
              <a:t>did Marilia feel about leaving</a:t>
            </a:r>
            <a:r>
              <a:rPr lang="en-US" sz="1200" b="1" dirty="0" smtClean="0">
                <a:ln/>
                <a:solidFill>
                  <a:schemeClr val="accent3"/>
                </a:solidFill>
                <a:latin typeface="Segoe Print" panose="02000600000000000000" pitchFamily="2" charset="0"/>
              </a:rPr>
              <a:t>? Explain the irony. </a:t>
            </a:r>
          </a:p>
          <a:p>
            <a:pPr>
              <a:lnSpc>
                <a:spcPct val="150000"/>
              </a:lnSpc>
            </a:pPr>
            <a:r>
              <a:rPr lang="en-US" sz="1200" b="1" dirty="0" smtClean="0">
                <a:ln/>
                <a:solidFill>
                  <a:srgbClr val="FFC000"/>
                </a:solidFill>
                <a:latin typeface="Segoe Print" panose="02000600000000000000" pitchFamily="2" charset="0"/>
              </a:rPr>
              <a:t>10. What do the following </a:t>
            </a:r>
            <a:r>
              <a:rPr lang="en-US" sz="1200" b="1" dirty="0" smtClean="0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pronouns</a:t>
            </a:r>
            <a:r>
              <a:rPr lang="en-US" sz="1200" b="1" dirty="0" smtClean="0">
                <a:ln/>
                <a:solidFill>
                  <a:srgbClr val="FFC000"/>
                </a:solidFill>
                <a:latin typeface="Segoe Print" panose="02000600000000000000" pitchFamily="2" charset="0"/>
              </a:rPr>
              <a:t> refer to? </a:t>
            </a:r>
            <a:r>
              <a:rPr lang="en-US" sz="1200" b="1" dirty="0" smtClean="0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 </a:t>
            </a:r>
          </a:p>
          <a:p>
            <a:pPr>
              <a:lnSpc>
                <a:spcPct val="150000"/>
              </a:lnSpc>
            </a:pPr>
            <a:r>
              <a:rPr lang="en-US" sz="1200" b="1" dirty="0" smtClean="0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it </a:t>
            </a:r>
            <a:r>
              <a:rPr lang="en-US" sz="1200" b="1" dirty="0" smtClean="0">
                <a:ln/>
                <a:solidFill>
                  <a:srgbClr val="FFC000"/>
                </a:solidFill>
                <a:latin typeface="Segoe Print" panose="02000600000000000000" pitchFamily="2" charset="0"/>
              </a:rPr>
              <a:t>(line </a:t>
            </a:r>
            <a:r>
              <a:rPr lang="en-US" sz="1200" b="1" dirty="0">
                <a:ln/>
                <a:solidFill>
                  <a:srgbClr val="FFC000"/>
                </a:solidFill>
                <a:latin typeface="Segoe Print" panose="02000600000000000000" pitchFamily="2" charset="0"/>
              </a:rPr>
              <a:t>7</a:t>
            </a:r>
            <a:r>
              <a:rPr lang="en-US" sz="1200" b="1" dirty="0" smtClean="0">
                <a:ln/>
                <a:solidFill>
                  <a:srgbClr val="FFC000"/>
                </a:solidFill>
                <a:latin typeface="Segoe Print" panose="02000600000000000000" pitchFamily="2" charset="0"/>
              </a:rPr>
              <a:t>)  </a:t>
            </a:r>
            <a:r>
              <a:rPr lang="en-US" sz="1400" b="1" u="sng" dirty="0" err="1" smtClean="0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besito</a:t>
            </a:r>
            <a:r>
              <a:rPr lang="en-US" sz="1400" b="1" u="sng" dirty="0" smtClean="0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de coco</a:t>
            </a:r>
            <a:r>
              <a:rPr lang="en-US" sz="1400" b="1" dirty="0" smtClean="0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      </a:t>
            </a:r>
            <a:r>
              <a:rPr lang="en-US" sz="1200" b="1" dirty="0" smtClean="0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them </a:t>
            </a:r>
            <a:r>
              <a:rPr lang="en-US" sz="1200" b="1" dirty="0" smtClean="0">
                <a:ln/>
                <a:solidFill>
                  <a:srgbClr val="FFC000"/>
                </a:solidFill>
                <a:latin typeface="Segoe Print" panose="02000600000000000000" pitchFamily="2" charset="0"/>
              </a:rPr>
              <a:t>(line17) </a:t>
            </a:r>
            <a:r>
              <a:rPr lang="en-US" sz="1400" b="1" u="sng" dirty="0" smtClean="0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suitors</a:t>
            </a:r>
            <a:endParaRPr lang="en-US" sz="1400" b="1" u="sng" cap="none" spc="0" dirty="0">
              <a:ln/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 descr="560+ Serenade Stock Illustrations, Royalty-Free Vector Graphics &amp; Clip Art  - iStock | Couple serenade, Serenade dog, Street serenad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4308" y="479902"/>
            <a:ext cx="1371600" cy="10979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Ink 2"/>
              <p14:cNvContentPartPr/>
              <p14:nvPr/>
            </p14:nvContentPartPr>
            <p14:xfrm>
              <a:off x="5842950" y="810653"/>
              <a:ext cx="172440" cy="900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827110" y="747293"/>
                <a:ext cx="204120" cy="13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" name="Ink 3"/>
              <p14:cNvContentPartPr/>
              <p14:nvPr/>
            </p14:nvContentPartPr>
            <p14:xfrm>
              <a:off x="3995280" y="1719000"/>
              <a:ext cx="1550160" cy="1332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979080" y="1655280"/>
                <a:ext cx="1582200" cy="14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5" name="Ink 4"/>
              <p14:cNvContentPartPr/>
              <p14:nvPr/>
            </p14:nvContentPartPr>
            <p14:xfrm>
              <a:off x="202320" y="2008800"/>
              <a:ext cx="969120" cy="900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86480" y="1945440"/>
                <a:ext cx="1000800" cy="13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" name="Ink 6"/>
              <p14:cNvContentPartPr/>
              <p14:nvPr/>
            </p14:nvContentPartPr>
            <p14:xfrm>
              <a:off x="5915160" y="1363680"/>
              <a:ext cx="155520" cy="360"/>
            </p14:xfrm>
          </p:contentPart>
        </mc:Choice>
        <mc:Fallback xmlns="">
          <p:pic>
            <p:nvPicPr>
              <p:cNvPr id="7" name="Ink 6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899320" y="1300320"/>
                <a:ext cx="187200" cy="12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8" name="Ink 7"/>
              <p14:cNvContentPartPr/>
              <p14:nvPr/>
            </p14:nvContentPartPr>
            <p14:xfrm>
              <a:off x="3689280" y="2493720"/>
              <a:ext cx="1485720" cy="17640"/>
            </p14:xfrm>
          </p:contentPart>
        </mc:Choice>
        <mc:Fallback xmlns="">
          <p:pic>
            <p:nvPicPr>
              <p:cNvPr id="8" name="Ink 7"/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673440" y="2430360"/>
                <a:ext cx="1517400" cy="14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0" name="Ink 9"/>
              <p14:cNvContentPartPr/>
              <p14:nvPr/>
            </p14:nvContentPartPr>
            <p14:xfrm>
              <a:off x="146520" y="2779560"/>
              <a:ext cx="981720" cy="4680"/>
            </p14:xfrm>
          </p:contentPart>
        </mc:Choice>
        <mc:Fallback xmlns="">
          <p:pic>
            <p:nvPicPr>
              <p:cNvPr id="10" name="Ink 9"/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30320" y="2716200"/>
                <a:ext cx="1013760" cy="13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1" name="Ink 10"/>
              <p14:cNvContentPartPr/>
              <p14:nvPr/>
            </p14:nvContentPartPr>
            <p14:xfrm>
              <a:off x="5910840" y="1892160"/>
              <a:ext cx="129600" cy="13320"/>
            </p14:xfrm>
          </p:contentPart>
        </mc:Choice>
        <mc:Fallback xmlns="">
          <p:pic>
            <p:nvPicPr>
              <p:cNvPr id="11" name="Ink 10"/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895000" y="1828440"/>
                <a:ext cx="161280" cy="14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2" name="Ink 11"/>
              <p14:cNvContentPartPr/>
              <p14:nvPr/>
            </p14:nvContentPartPr>
            <p14:xfrm>
              <a:off x="1100308" y="3549756"/>
              <a:ext cx="3310920" cy="39240"/>
            </p14:xfrm>
          </p:contentPart>
        </mc:Choice>
        <mc:Fallback xmlns="">
          <p:pic>
            <p:nvPicPr>
              <p:cNvPr id="12" name="Ink 11"/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1084468" y="3486036"/>
                <a:ext cx="3342600" cy="16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4" name="Ink 13"/>
              <p14:cNvContentPartPr/>
              <p14:nvPr/>
            </p14:nvContentPartPr>
            <p14:xfrm>
              <a:off x="1403280" y="4351320"/>
              <a:ext cx="2518920" cy="43560"/>
            </p14:xfrm>
          </p:contentPart>
        </mc:Choice>
        <mc:Fallback xmlns="">
          <p:pic>
            <p:nvPicPr>
              <p:cNvPr id="14" name="Ink 13"/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1387440" y="4287600"/>
                <a:ext cx="2550600" cy="170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5" name="Ink 14"/>
              <p14:cNvContentPartPr/>
              <p14:nvPr/>
            </p14:nvContentPartPr>
            <p14:xfrm>
              <a:off x="598320" y="5663160"/>
              <a:ext cx="5002920" cy="39240"/>
            </p14:xfrm>
          </p:contentPart>
        </mc:Choice>
        <mc:Fallback xmlns="">
          <p:pic>
            <p:nvPicPr>
              <p:cNvPr id="15" name="Ink 14"/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582480" y="5599440"/>
                <a:ext cx="5034600" cy="16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6" name="Ink 15"/>
              <p14:cNvContentPartPr/>
              <p14:nvPr/>
            </p14:nvContentPartPr>
            <p14:xfrm>
              <a:off x="5846400" y="4100040"/>
              <a:ext cx="245520" cy="9000"/>
            </p14:xfrm>
          </p:contentPart>
        </mc:Choice>
        <mc:Fallback xmlns="">
          <p:pic>
            <p:nvPicPr>
              <p:cNvPr id="16" name="Ink 15"/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5830560" y="4036680"/>
                <a:ext cx="277200" cy="13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7" name="Ink 16"/>
              <p14:cNvContentPartPr/>
              <p14:nvPr/>
            </p14:nvContentPartPr>
            <p14:xfrm>
              <a:off x="5880600" y="4645440"/>
              <a:ext cx="211320" cy="360"/>
            </p14:xfrm>
          </p:contentPart>
        </mc:Choice>
        <mc:Fallback xmlns="">
          <p:pic>
            <p:nvPicPr>
              <p:cNvPr id="17" name="Ink 16"/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5864760" y="4582080"/>
                <a:ext cx="243000" cy="12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8" name="Ink 17"/>
              <p14:cNvContentPartPr/>
              <p14:nvPr/>
            </p14:nvContentPartPr>
            <p14:xfrm>
              <a:off x="2918880" y="5927040"/>
              <a:ext cx="1743840" cy="9000"/>
            </p14:xfrm>
          </p:contentPart>
        </mc:Choice>
        <mc:Fallback xmlns="">
          <p:pic>
            <p:nvPicPr>
              <p:cNvPr id="18" name="Ink 17"/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2903040" y="5863680"/>
                <a:ext cx="1775520" cy="13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9" name="Ink 18"/>
              <p14:cNvContentPartPr/>
              <p14:nvPr/>
            </p14:nvContentPartPr>
            <p14:xfrm>
              <a:off x="5833440" y="5178240"/>
              <a:ext cx="215640" cy="43560"/>
            </p14:xfrm>
          </p:contentPart>
        </mc:Choice>
        <mc:Fallback xmlns="">
          <p:pic>
            <p:nvPicPr>
              <p:cNvPr id="19" name="Ink 18"/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5817600" y="5114520"/>
                <a:ext cx="247320" cy="170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20" name="Ink 19"/>
              <p14:cNvContentPartPr/>
              <p14:nvPr/>
            </p14:nvContentPartPr>
            <p14:xfrm>
              <a:off x="2927520" y="6186960"/>
              <a:ext cx="1042200" cy="4680"/>
            </p14:xfrm>
          </p:contentPart>
        </mc:Choice>
        <mc:Fallback xmlns="">
          <p:pic>
            <p:nvPicPr>
              <p:cNvPr id="20" name="Ink 19"/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2911680" y="6123600"/>
                <a:ext cx="1073880" cy="13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21" name="Ink 20"/>
              <p14:cNvContentPartPr/>
              <p14:nvPr/>
            </p14:nvContentPartPr>
            <p14:xfrm>
              <a:off x="4257720" y="6199920"/>
              <a:ext cx="1360800" cy="4680"/>
            </p14:xfrm>
          </p:contentPart>
        </mc:Choice>
        <mc:Fallback xmlns="">
          <p:pic>
            <p:nvPicPr>
              <p:cNvPr id="21" name="Ink 20"/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4241880" y="6136560"/>
                <a:ext cx="1392480" cy="13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2" name="Ink 21"/>
              <p14:cNvContentPartPr/>
              <p14:nvPr/>
            </p14:nvContentPartPr>
            <p14:xfrm>
              <a:off x="5910840" y="5758200"/>
              <a:ext cx="172440" cy="360"/>
            </p14:xfrm>
          </p:contentPart>
        </mc:Choice>
        <mc:Fallback xmlns="">
          <p:pic>
            <p:nvPicPr>
              <p:cNvPr id="22" name="Ink 21"/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5895000" y="5694840"/>
                <a:ext cx="204480" cy="12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3" name="Ink 22"/>
              <p14:cNvContentPartPr/>
              <p14:nvPr/>
            </p14:nvContentPartPr>
            <p14:xfrm>
              <a:off x="2402280" y="6464160"/>
              <a:ext cx="1644840" cy="4680"/>
            </p14:xfrm>
          </p:contentPart>
        </mc:Choice>
        <mc:Fallback xmlns="">
          <p:pic>
            <p:nvPicPr>
              <p:cNvPr id="23" name="Ink 22"/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2386440" y="6400440"/>
                <a:ext cx="1676520" cy="13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4" name="Ink 23"/>
              <p14:cNvContentPartPr/>
              <p14:nvPr/>
            </p14:nvContentPartPr>
            <p14:xfrm>
              <a:off x="5806138" y="3528720"/>
              <a:ext cx="246063" cy="9525"/>
            </p14:xfrm>
          </p:contentPart>
        </mc:Choice>
        <mc:Fallback xmlns="">
          <p:pic>
            <p:nvPicPr>
              <p:cNvPr id="24" name="Ink 23"/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5790309" y="3464243"/>
                <a:ext cx="277720" cy="13884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6" name="Ink 25"/>
              <p14:cNvContentPartPr/>
              <p14:nvPr/>
            </p14:nvContentPartPr>
            <p14:xfrm>
              <a:off x="64245" y="6446003"/>
              <a:ext cx="2212449" cy="45719"/>
            </p14:xfrm>
          </p:contentPart>
        </mc:Choice>
        <mc:Fallback xmlns="">
          <p:pic>
            <p:nvPicPr>
              <p:cNvPr id="26" name="Ink 25"/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48406" y="6382284"/>
                <a:ext cx="2244127" cy="173156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39869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65732" y="152413"/>
            <a:ext cx="1473443" cy="440695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sz="2400" dirty="0" smtClean="0">
                <a:ln w="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egoe Print" panose="02000600000000000000" pitchFamily="2" charset="0"/>
              </a:rPr>
              <a:t>pp. 136</a:t>
            </a:r>
            <a:endParaRPr lang="en-US" sz="2400" dirty="0">
              <a:ln w="0"/>
              <a:solidFill>
                <a:schemeClr val="accent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Segoe Print" panose="02000600000000000000" pitchFamily="2" charset="0"/>
            </a:endParaRPr>
          </a:p>
        </p:txBody>
      </p:sp>
      <p:pic>
        <p:nvPicPr>
          <p:cNvPr id="7" name="Listen to Aguinald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07708" end="75803.7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 flipH="1">
            <a:off x="8908807" y="152413"/>
            <a:ext cx="1385621" cy="144046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r="-1381"/>
          <a:stretch/>
        </p:blipFill>
        <p:spPr>
          <a:xfrm>
            <a:off x="0" y="85372"/>
            <a:ext cx="6991350" cy="667737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/>
          <a:srcRect l="1855" t="1818"/>
          <a:stretch/>
        </p:blipFill>
        <p:spPr>
          <a:xfrm>
            <a:off x="6943725" y="2033576"/>
            <a:ext cx="5037523" cy="42338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61838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59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3595077" cy="487229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sz="2400" dirty="0" smtClean="0">
                <a:ln w="0"/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egoe Print" panose="02000600000000000000" pitchFamily="2" charset="0"/>
              </a:rPr>
              <a:t>Questions on p.136</a:t>
            </a:r>
            <a:endParaRPr lang="en-US" sz="2400" dirty="0">
              <a:ln w="0"/>
              <a:solidFill>
                <a:schemeClr val="tx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Segoe Print" panose="02000600000000000000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611" r="-1835"/>
          <a:stretch/>
        </p:blipFill>
        <p:spPr>
          <a:xfrm>
            <a:off x="11289" y="588636"/>
            <a:ext cx="5621867" cy="6142892"/>
          </a:xfrm>
          <a:prstGeom prst="rect">
            <a:avLst/>
          </a:prstGeom>
        </p:spPr>
      </p:pic>
      <p:sp>
        <p:nvSpPr>
          <p:cNvPr id="5" name="Text Box 1"/>
          <p:cNvSpPr txBox="1"/>
          <p:nvPr/>
        </p:nvSpPr>
        <p:spPr>
          <a:xfrm>
            <a:off x="5486400" y="277402"/>
            <a:ext cx="6691393" cy="6454126"/>
          </a:xfrm>
          <a:prstGeom prst="rect">
            <a:avLst/>
          </a:prstGeom>
          <a:noFill/>
          <a:ln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342900" marR="0" lvl="0" indent="-34290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285750" algn="l"/>
              </a:tabLst>
            </a:pPr>
            <a:r>
              <a:rPr lang="en-US" sz="140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Segoe Print" panose="020006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What </a:t>
            </a:r>
            <a:r>
              <a:rPr lang="en-US" sz="140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Segoe Print" panose="020006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does </a:t>
            </a:r>
            <a:r>
              <a:rPr lang="en-US" sz="1400" dirty="0" err="1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Segoe Print" panose="020006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Elenita</a:t>
            </a:r>
            <a:r>
              <a:rPr lang="en-US" sz="140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Segoe Print" panose="020006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 say she will </a:t>
            </a:r>
            <a:r>
              <a:rPr lang="en-US" sz="1400" b="1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Segoe Print" panose="020006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do with the card</a:t>
            </a:r>
            <a:r>
              <a:rPr lang="en-US" sz="140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Segoe Print" panose="020006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 Marilia gave her?</a:t>
            </a:r>
            <a:endParaRPr lang="en-US" sz="1400" dirty="0">
              <a:solidFill>
                <a:schemeClr val="bg2">
                  <a:lumMod val="50000"/>
                </a:schemeClr>
              </a:solidFill>
              <a:effectLst/>
              <a:latin typeface="Segoe Print" panose="02000600000000000000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285750" algn="l"/>
              </a:tabLst>
            </a:pPr>
            <a:r>
              <a:rPr lang="en-US" sz="1400" dirty="0">
                <a:ln>
                  <a:noFill/>
                </a:ln>
                <a:solidFill>
                  <a:schemeClr val="accent1"/>
                </a:solidFill>
                <a:effectLst/>
                <a:latin typeface="Segoe Print" panose="020006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What does Marilia </a:t>
            </a:r>
            <a:r>
              <a:rPr lang="en-US" sz="1400" b="1" dirty="0">
                <a:ln>
                  <a:noFill/>
                </a:ln>
                <a:solidFill>
                  <a:schemeClr val="accent1"/>
                </a:solidFill>
                <a:effectLst/>
                <a:latin typeface="Segoe Print" panose="020006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compare</a:t>
            </a:r>
            <a:r>
              <a:rPr lang="en-US" sz="1400" dirty="0">
                <a:ln>
                  <a:noFill/>
                </a:ln>
                <a:solidFill>
                  <a:schemeClr val="accent1"/>
                </a:solidFill>
                <a:effectLst/>
                <a:latin typeface="Segoe Print" panose="020006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 the feeling of </a:t>
            </a:r>
            <a:r>
              <a:rPr lang="en-US" sz="1400" dirty="0" err="1">
                <a:ln>
                  <a:noFill/>
                </a:ln>
                <a:solidFill>
                  <a:schemeClr val="accent1"/>
                </a:solidFill>
                <a:effectLst/>
                <a:latin typeface="Segoe Print" panose="020006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Elenita’s</a:t>
            </a:r>
            <a:r>
              <a:rPr lang="en-US" sz="1400" dirty="0">
                <a:ln>
                  <a:noFill/>
                </a:ln>
                <a:solidFill>
                  <a:schemeClr val="accent1"/>
                </a:solidFill>
                <a:effectLst/>
                <a:latin typeface="Segoe Print" panose="020006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 hand to?</a:t>
            </a:r>
            <a:endParaRPr lang="en-US" sz="1400" dirty="0">
              <a:solidFill>
                <a:schemeClr val="accent1"/>
              </a:solidFill>
              <a:effectLst/>
              <a:latin typeface="Segoe Print" panose="02000600000000000000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285750" algn="l"/>
              </a:tabLst>
            </a:pPr>
            <a:r>
              <a:rPr lang="en-US" sz="1400" dirty="0">
                <a:ln>
                  <a:noFill/>
                </a:ln>
                <a:solidFill>
                  <a:schemeClr val="accent2"/>
                </a:solidFill>
                <a:effectLst/>
                <a:latin typeface="Segoe Print" panose="020006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According to </a:t>
            </a:r>
            <a:r>
              <a:rPr lang="en-US" sz="1400" dirty="0" err="1">
                <a:ln>
                  <a:noFill/>
                </a:ln>
                <a:solidFill>
                  <a:schemeClr val="accent2"/>
                </a:solidFill>
                <a:effectLst/>
                <a:latin typeface="Segoe Print" panose="020006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Elenita</a:t>
            </a:r>
            <a:r>
              <a:rPr lang="en-US" sz="1400" dirty="0">
                <a:ln>
                  <a:noFill/>
                </a:ln>
                <a:solidFill>
                  <a:schemeClr val="accent2"/>
                </a:solidFill>
                <a:effectLst/>
                <a:latin typeface="Segoe Print" panose="020006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, what was the </a:t>
            </a:r>
            <a:r>
              <a:rPr lang="en-US" sz="1400" b="1" dirty="0">
                <a:ln>
                  <a:noFill/>
                </a:ln>
                <a:solidFill>
                  <a:schemeClr val="accent2"/>
                </a:solidFill>
                <a:effectLst/>
                <a:latin typeface="Segoe Print" panose="020006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best </a:t>
            </a:r>
            <a:r>
              <a:rPr lang="en-US" sz="1400" b="1" dirty="0" err="1">
                <a:ln>
                  <a:noFill/>
                </a:ln>
                <a:solidFill>
                  <a:schemeClr val="accent2"/>
                </a:solidFill>
                <a:effectLst/>
                <a:latin typeface="Segoe Print" panose="020006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aguinaldo</a:t>
            </a:r>
            <a:r>
              <a:rPr lang="en-US" sz="1400" dirty="0">
                <a:ln>
                  <a:noFill/>
                </a:ln>
                <a:solidFill>
                  <a:schemeClr val="accent2"/>
                </a:solidFill>
                <a:effectLst/>
                <a:latin typeface="Segoe Print" panose="020006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1400" dirty="0">
              <a:solidFill>
                <a:schemeClr val="accent2"/>
              </a:solidFill>
              <a:effectLst/>
              <a:latin typeface="Segoe Print" panose="02000600000000000000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285750" algn="l"/>
              </a:tabLst>
            </a:pPr>
            <a:r>
              <a:rPr lang="en-US" sz="1400" b="1" dirty="0">
                <a:ln>
                  <a:noFill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Segoe Print" panose="020006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Quote</a:t>
            </a:r>
            <a:r>
              <a:rPr lang="en-US" sz="1400" dirty="0">
                <a:ln>
                  <a:noFill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Segoe Print" panose="020006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 a sentence that shows that Marilia had</a:t>
            </a:r>
            <a:r>
              <a:rPr lang="en-US" sz="1400" b="1" dirty="0">
                <a:ln>
                  <a:noFill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Segoe Print" panose="020006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 positive feelings</a:t>
            </a:r>
            <a:r>
              <a:rPr lang="en-US" sz="1400" dirty="0">
                <a:ln>
                  <a:noFill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Segoe Print" panose="020006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 when she left the nursing home.</a:t>
            </a:r>
            <a:endParaRPr lang="en-US" sz="1400" dirty="0">
              <a:solidFill>
                <a:schemeClr val="accent3">
                  <a:lumMod val="60000"/>
                  <a:lumOff val="40000"/>
                </a:schemeClr>
              </a:solidFill>
              <a:effectLst/>
              <a:latin typeface="Segoe Print" panose="02000600000000000000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285750" algn="l"/>
              </a:tabLst>
            </a:pPr>
            <a:r>
              <a:rPr lang="en-US" sz="140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latin typeface="Segoe Print" panose="020006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What idea did Marilia have for an </a:t>
            </a:r>
            <a:r>
              <a:rPr lang="en-US" sz="1400" b="1" dirty="0" err="1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latin typeface="Segoe Print" panose="020006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aguinaldo</a:t>
            </a:r>
            <a:r>
              <a:rPr lang="en-US" sz="140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latin typeface="Segoe Print" panose="020006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400" dirty="0" smtClean="0">
                <a:solidFill>
                  <a:schemeClr val="accent4">
                    <a:lumMod val="75000"/>
                  </a:schemeClr>
                </a:solidFill>
                <a:latin typeface="Segoe Print" panose="020006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for</a:t>
            </a:r>
            <a:r>
              <a:rPr lang="en-US" sz="1400" dirty="0" smtClean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latin typeface="Segoe Print" panose="020006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latin typeface="Segoe Print" panose="020006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Elenita</a:t>
            </a:r>
            <a:r>
              <a:rPr lang="en-US" sz="140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latin typeface="Segoe Print" panose="020006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latin typeface="Segoe Print" panose="020006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next time</a:t>
            </a:r>
            <a:r>
              <a:rPr lang="en-US" sz="140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latin typeface="Segoe Print" panose="020006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1400" dirty="0">
              <a:solidFill>
                <a:schemeClr val="accent4">
                  <a:lumMod val="75000"/>
                </a:schemeClr>
              </a:solidFill>
              <a:effectLst/>
              <a:latin typeface="Segoe Print" panose="02000600000000000000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285750" algn="l"/>
              </a:tabLst>
            </a:pPr>
            <a:r>
              <a:rPr lang="en-US" sz="1400" dirty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Segoe Print" panose="020006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Why did Marilia think a </a:t>
            </a:r>
            <a:r>
              <a:rPr lang="en-US" sz="1400" b="1" dirty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Segoe Print" panose="020006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collage</a:t>
            </a:r>
            <a:r>
              <a:rPr lang="en-US" sz="1400" dirty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Segoe Print" panose="020006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 would be special for </a:t>
            </a:r>
            <a:r>
              <a:rPr lang="en-US" sz="1400" dirty="0" err="1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Segoe Print" panose="020006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Elenita</a:t>
            </a:r>
            <a:r>
              <a:rPr lang="en-US" sz="1400" dirty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Segoe Print" panose="020006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1400" dirty="0">
              <a:solidFill>
                <a:schemeClr val="accent6">
                  <a:lumMod val="60000"/>
                  <a:lumOff val="40000"/>
                </a:schemeClr>
              </a:solidFill>
              <a:effectLst/>
              <a:latin typeface="Segoe Print" panose="02000600000000000000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285750" algn="l"/>
              </a:tabLst>
            </a:pPr>
            <a:r>
              <a:rPr lang="en-US" sz="1400" dirty="0">
                <a:ln>
                  <a:noFill/>
                </a:ln>
                <a:solidFill>
                  <a:schemeClr val="accent3"/>
                </a:solidFill>
                <a:effectLst/>
                <a:latin typeface="Segoe Print" panose="020006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What was the </a:t>
            </a:r>
            <a:r>
              <a:rPr lang="en-US" sz="1400" b="1" dirty="0">
                <a:ln>
                  <a:noFill/>
                </a:ln>
                <a:solidFill>
                  <a:schemeClr val="accent3"/>
                </a:solidFill>
                <a:effectLst/>
                <a:latin typeface="Segoe Print" panose="020006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best part of the visit</a:t>
            </a:r>
            <a:r>
              <a:rPr lang="en-US" sz="1400" dirty="0">
                <a:ln>
                  <a:noFill/>
                </a:ln>
                <a:solidFill>
                  <a:schemeClr val="accent3"/>
                </a:solidFill>
                <a:effectLst/>
                <a:latin typeface="Segoe Print" panose="020006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 according to Marilia?</a:t>
            </a:r>
            <a:endParaRPr lang="en-US" sz="1400" dirty="0">
              <a:solidFill>
                <a:schemeClr val="accent3"/>
              </a:solidFill>
              <a:effectLst/>
              <a:latin typeface="Segoe Print" panose="02000600000000000000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285750" algn="l"/>
              </a:tabLst>
            </a:pPr>
            <a:r>
              <a:rPr lang="en-US" sz="1400" dirty="0">
                <a:ln>
                  <a:noFill/>
                </a:ln>
                <a:solidFill>
                  <a:srgbClr val="0070C0"/>
                </a:solidFill>
                <a:effectLst/>
                <a:latin typeface="Segoe Print" panose="020006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Underline the text that shows </a:t>
            </a:r>
            <a:r>
              <a:rPr lang="en-US" sz="1400" b="1" dirty="0">
                <a:ln>
                  <a:noFill/>
                </a:ln>
                <a:solidFill>
                  <a:srgbClr val="0070C0"/>
                </a:solidFill>
                <a:effectLst/>
                <a:latin typeface="Segoe Print" panose="020006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irony</a:t>
            </a:r>
            <a:r>
              <a:rPr lang="en-US" sz="1400" dirty="0">
                <a:ln>
                  <a:noFill/>
                </a:ln>
                <a:solidFill>
                  <a:srgbClr val="0070C0"/>
                </a:solidFill>
                <a:effectLst/>
                <a:latin typeface="Segoe Print" panose="020006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n-US" sz="1400" dirty="0">
              <a:solidFill>
                <a:srgbClr val="0070C0"/>
              </a:solidFill>
              <a:effectLst/>
              <a:latin typeface="Segoe Print" panose="02000600000000000000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285750" algn="l"/>
              </a:tabLst>
            </a:pPr>
            <a:r>
              <a:rPr lang="en-US" sz="1400" dirty="0">
                <a:ln>
                  <a:noFill/>
                </a:ln>
                <a:solidFill>
                  <a:schemeClr val="accent6"/>
                </a:solidFill>
                <a:effectLst/>
                <a:latin typeface="Segoe Print" panose="020006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What </a:t>
            </a:r>
            <a:r>
              <a:rPr lang="en-US" sz="1400" b="1" dirty="0" err="1">
                <a:ln>
                  <a:noFill/>
                </a:ln>
                <a:solidFill>
                  <a:schemeClr val="accent6"/>
                </a:solidFill>
                <a:effectLst/>
                <a:latin typeface="Segoe Print" panose="020006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aguinaldo</a:t>
            </a:r>
            <a:r>
              <a:rPr lang="en-US" sz="1400" dirty="0">
                <a:ln>
                  <a:noFill/>
                </a:ln>
                <a:solidFill>
                  <a:schemeClr val="accent6"/>
                </a:solidFill>
                <a:effectLst/>
                <a:latin typeface="Segoe Print" panose="020006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 did </a:t>
            </a:r>
            <a:r>
              <a:rPr lang="en-US" sz="1400" b="1" dirty="0">
                <a:ln>
                  <a:noFill/>
                </a:ln>
                <a:solidFill>
                  <a:schemeClr val="accent6"/>
                </a:solidFill>
                <a:effectLst/>
                <a:latin typeface="Segoe Print" panose="020006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Marilia</a:t>
            </a:r>
            <a:r>
              <a:rPr lang="en-US" sz="1400" dirty="0">
                <a:ln>
                  <a:noFill/>
                </a:ln>
                <a:solidFill>
                  <a:schemeClr val="accent6"/>
                </a:solidFill>
                <a:effectLst/>
                <a:latin typeface="Segoe Print" panose="020006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 receive?</a:t>
            </a:r>
            <a:endParaRPr lang="en-US" sz="1400" dirty="0">
              <a:solidFill>
                <a:schemeClr val="accent6"/>
              </a:solidFill>
              <a:effectLst/>
              <a:latin typeface="Segoe Print" panose="02000600000000000000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285750" algn="l"/>
              </a:tabLst>
            </a:pPr>
            <a:r>
              <a:rPr lang="en-US" sz="1400" dirty="0">
                <a:ln>
                  <a:noFill/>
                </a:ln>
                <a:solidFill>
                  <a:srgbClr val="FF0000"/>
                </a:solidFill>
                <a:effectLst/>
                <a:latin typeface="Segoe Print" panose="020006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. How do you think Marilia’s experience at the nursing home might affect her </a:t>
            </a:r>
            <a:r>
              <a:rPr lang="en-US" sz="1400" b="1" dirty="0">
                <a:ln>
                  <a:noFill/>
                </a:ln>
                <a:solidFill>
                  <a:srgbClr val="FF0000"/>
                </a:solidFill>
                <a:effectLst/>
                <a:latin typeface="Segoe Print" panose="020006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the next time she is reluctant </a:t>
            </a:r>
            <a:r>
              <a:rPr lang="en-US" sz="1400" dirty="0">
                <a:ln>
                  <a:noFill/>
                </a:ln>
                <a:solidFill>
                  <a:srgbClr val="FF0000"/>
                </a:solidFill>
                <a:effectLst/>
                <a:latin typeface="Segoe Print" panose="020006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to do something? </a:t>
            </a:r>
            <a:endParaRPr lang="en-US" sz="1400" dirty="0" smtClean="0">
              <a:ln>
                <a:noFill/>
              </a:ln>
              <a:solidFill>
                <a:srgbClr val="FF0000"/>
              </a:solidFill>
              <a:effectLst/>
              <a:latin typeface="Segoe Print" panose="02000600000000000000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R="0" lv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tabLst>
                <a:tab pos="285750" algn="l"/>
              </a:tabLst>
            </a:pPr>
            <a:r>
              <a:rPr lang="en-US" sz="1400" dirty="0" smtClean="0">
                <a:solidFill>
                  <a:srgbClr val="FF0000"/>
                </a:solidFill>
                <a:latin typeface="Segoe Print" panose="020006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__________________________________________________________________________________________________________________________________________________________________________</a:t>
            </a:r>
            <a:endParaRPr lang="en-US" sz="1400" dirty="0">
              <a:solidFill>
                <a:srgbClr val="FF0000"/>
              </a:solidFill>
              <a:effectLst/>
              <a:latin typeface="Segoe Print" panose="02000600000000000000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2860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285750" algn="l"/>
              </a:tabLst>
            </a:pPr>
            <a:r>
              <a:rPr lang="en-US" sz="1100" dirty="0">
                <a:ln>
                  <a:noFill/>
                </a:ln>
                <a:solidFill>
                  <a:srgbClr val="404040"/>
                </a:solidFill>
                <a:effectLst/>
                <a:latin typeface="Segoe Print" panose="020006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7109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" y="0"/>
            <a:ext cx="2106202" cy="482885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sz="2800" dirty="0" smtClean="0">
                <a:ln w="0"/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egoe Print" panose="02000600000000000000" pitchFamily="2" charset="0"/>
              </a:rPr>
              <a:t>Feedback</a:t>
            </a:r>
            <a:endParaRPr lang="en-US" sz="2400" dirty="0">
              <a:ln w="0"/>
              <a:solidFill>
                <a:schemeClr val="tx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Segoe Print" panose="02000600000000000000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611" r="-1835"/>
          <a:stretch/>
        </p:blipFill>
        <p:spPr>
          <a:xfrm>
            <a:off x="0" y="588636"/>
            <a:ext cx="5506949" cy="6142892"/>
          </a:xfrm>
          <a:prstGeom prst="rect">
            <a:avLst/>
          </a:prstGeom>
        </p:spPr>
      </p:pic>
      <p:sp>
        <p:nvSpPr>
          <p:cNvPr id="5" name="Text Box 1"/>
          <p:cNvSpPr txBox="1"/>
          <p:nvPr/>
        </p:nvSpPr>
        <p:spPr>
          <a:xfrm>
            <a:off x="5368057" y="403874"/>
            <a:ext cx="6823943" cy="6454126"/>
          </a:xfrm>
          <a:prstGeom prst="rect">
            <a:avLst/>
          </a:prstGeom>
          <a:noFill/>
          <a:ln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342900" marR="0" lvl="0" indent="-34290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285750" algn="l"/>
              </a:tabLst>
            </a:pPr>
            <a:r>
              <a:rPr lang="en-US" sz="140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Segoe Print" panose="020006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What </a:t>
            </a:r>
            <a:r>
              <a:rPr lang="en-US" sz="140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Segoe Print" panose="020006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does </a:t>
            </a:r>
            <a:r>
              <a:rPr lang="en-US" sz="1400" dirty="0" err="1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Segoe Print" panose="020006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Elenita</a:t>
            </a:r>
            <a:r>
              <a:rPr lang="en-US" sz="140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Segoe Print" panose="020006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 say she will </a:t>
            </a:r>
            <a:r>
              <a:rPr lang="en-US" sz="1400" b="1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Segoe Print" panose="020006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do with the card</a:t>
            </a:r>
            <a:r>
              <a:rPr lang="en-US" sz="140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Segoe Print" panose="020006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 Marilia gave her?</a:t>
            </a:r>
            <a:endParaRPr lang="en-US" sz="1400" dirty="0">
              <a:solidFill>
                <a:schemeClr val="bg2">
                  <a:lumMod val="50000"/>
                </a:schemeClr>
              </a:solidFill>
              <a:effectLst/>
              <a:latin typeface="Segoe Print" panose="02000600000000000000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285750" algn="l"/>
              </a:tabLst>
            </a:pPr>
            <a:r>
              <a:rPr lang="en-US" sz="1400" dirty="0">
                <a:ln>
                  <a:noFill/>
                </a:ln>
                <a:solidFill>
                  <a:schemeClr val="accent1"/>
                </a:solidFill>
                <a:effectLst/>
                <a:latin typeface="Segoe Print" panose="020006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What does Marilia </a:t>
            </a:r>
            <a:r>
              <a:rPr lang="en-US" sz="1400" b="1" dirty="0">
                <a:ln>
                  <a:noFill/>
                </a:ln>
                <a:solidFill>
                  <a:schemeClr val="accent1"/>
                </a:solidFill>
                <a:effectLst/>
                <a:latin typeface="Segoe Print" panose="020006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compare</a:t>
            </a:r>
            <a:r>
              <a:rPr lang="en-US" sz="1400" dirty="0">
                <a:ln>
                  <a:noFill/>
                </a:ln>
                <a:solidFill>
                  <a:schemeClr val="accent1"/>
                </a:solidFill>
                <a:effectLst/>
                <a:latin typeface="Segoe Print" panose="020006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 the feeling of </a:t>
            </a:r>
            <a:r>
              <a:rPr lang="en-US" sz="1400" dirty="0" err="1">
                <a:ln>
                  <a:noFill/>
                </a:ln>
                <a:solidFill>
                  <a:schemeClr val="accent1"/>
                </a:solidFill>
                <a:effectLst/>
                <a:latin typeface="Segoe Print" panose="020006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Elenita’s</a:t>
            </a:r>
            <a:r>
              <a:rPr lang="en-US" sz="1400" dirty="0">
                <a:ln>
                  <a:noFill/>
                </a:ln>
                <a:solidFill>
                  <a:schemeClr val="accent1"/>
                </a:solidFill>
                <a:effectLst/>
                <a:latin typeface="Segoe Print" panose="020006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 hand to?</a:t>
            </a:r>
            <a:endParaRPr lang="en-US" sz="1400" dirty="0">
              <a:solidFill>
                <a:schemeClr val="accent1"/>
              </a:solidFill>
              <a:effectLst/>
              <a:latin typeface="Segoe Print" panose="02000600000000000000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285750" algn="l"/>
              </a:tabLst>
            </a:pPr>
            <a:r>
              <a:rPr lang="en-US" sz="1400" dirty="0">
                <a:ln>
                  <a:noFill/>
                </a:ln>
                <a:solidFill>
                  <a:schemeClr val="accent2"/>
                </a:solidFill>
                <a:effectLst/>
                <a:latin typeface="Segoe Print" panose="020006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According to </a:t>
            </a:r>
            <a:r>
              <a:rPr lang="en-US" sz="1400" dirty="0" err="1">
                <a:ln>
                  <a:noFill/>
                </a:ln>
                <a:solidFill>
                  <a:schemeClr val="accent2"/>
                </a:solidFill>
                <a:effectLst/>
                <a:latin typeface="Segoe Print" panose="020006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Elenita</a:t>
            </a:r>
            <a:r>
              <a:rPr lang="en-US" sz="1400" dirty="0">
                <a:ln>
                  <a:noFill/>
                </a:ln>
                <a:solidFill>
                  <a:schemeClr val="accent2"/>
                </a:solidFill>
                <a:effectLst/>
                <a:latin typeface="Segoe Print" panose="020006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, what was the </a:t>
            </a:r>
            <a:r>
              <a:rPr lang="en-US" sz="1400" b="1" dirty="0">
                <a:ln>
                  <a:noFill/>
                </a:ln>
                <a:solidFill>
                  <a:schemeClr val="accent2"/>
                </a:solidFill>
                <a:effectLst/>
                <a:latin typeface="Segoe Print" panose="020006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best </a:t>
            </a:r>
            <a:r>
              <a:rPr lang="en-US" sz="1400" b="1" dirty="0" err="1">
                <a:ln>
                  <a:noFill/>
                </a:ln>
                <a:solidFill>
                  <a:schemeClr val="accent2"/>
                </a:solidFill>
                <a:effectLst/>
                <a:latin typeface="Segoe Print" panose="020006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aguinaldo</a:t>
            </a:r>
            <a:r>
              <a:rPr lang="en-US" sz="1400" dirty="0">
                <a:ln>
                  <a:noFill/>
                </a:ln>
                <a:solidFill>
                  <a:schemeClr val="accent2"/>
                </a:solidFill>
                <a:effectLst/>
                <a:latin typeface="Segoe Print" panose="020006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1400" dirty="0">
              <a:solidFill>
                <a:schemeClr val="accent2"/>
              </a:solidFill>
              <a:effectLst/>
              <a:latin typeface="Segoe Print" panose="02000600000000000000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285750" algn="l"/>
              </a:tabLst>
            </a:pPr>
            <a:r>
              <a:rPr lang="en-US" sz="1400" b="1" dirty="0">
                <a:ln>
                  <a:noFill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Segoe Print" panose="020006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Quote</a:t>
            </a:r>
            <a:r>
              <a:rPr lang="en-US" sz="1400" dirty="0">
                <a:ln>
                  <a:noFill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Segoe Print" panose="020006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 a sentence that shows that Marilia had</a:t>
            </a:r>
            <a:r>
              <a:rPr lang="en-US" sz="1400" b="1" dirty="0">
                <a:ln>
                  <a:noFill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Segoe Print" panose="020006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 positive feelings</a:t>
            </a:r>
            <a:r>
              <a:rPr lang="en-US" sz="1400" dirty="0">
                <a:ln>
                  <a:noFill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Segoe Print" panose="020006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 when she left the nursing home.</a:t>
            </a:r>
            <a:endParaRPr lang="en-US" sz="1400" dirty="0">
              <a:solidFill>
                <a:schemeClr val="accent3">
                  <a:lumMod val="60000"/>
                  <a:lumOff val="40000"/>
                </a:schemeClr>
              </a:solidFill>
              <a:effectLst/>
              <a:latin typeface="Segoe Print" panose="02000600000000000000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285750" algn="l"/>
              </a:tabLst>
            </a:pPr>
            <a:r>
              <a:rPr lang="en-US" sz="140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latin typeface="Segoe Print" panose="020006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What idea did Marilia have for an </a:t>
            </a:r>
            <a:r>
              <a:rPr lang="en-US" sz="1400" b="1" dirty="0" err="1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latin typeface="Segoe Print" panose="020006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aguinaldo</a:t>
            </a:r>
            <a:r>
              <a:rPr lang="en-US" sz="140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latin typeface="Segoe Print" panose="020006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400" dirty="0" smtClean="0">
                <a:solidFill>
                  <a:schemeClr val="accent4">
                    <a:lumMod val="75000"/>
                  </a:schemeClr>
                </a:solidFill>
                <a:latin typeface="Segoe Print" panose="020006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for </a:t>
            </a:r>
            <a:r>
              <a:rPr lang="en-US" sz="1400" dirty="0" err="1" smtClean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latin typeface="Segoe Print" panose="020006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Elenita</a:t>
            </a:r>
            <a:r>
              <a:rPr lang="en-US" sz="1400" dirty="0" smtClean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latin typeface="Segoe Print" panose="020006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latin typeface="Segoe Print" panose="020006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next time</a:t>
            </a:r>
            <a:r>
              <a:rPr lang="en-US" sz="140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latin typeface="Segoe Print" panose="020006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1400" dirty="0">
              <a:solidFill>
                <a:schemeClr val="accent4">
                  <a:lumMod val="75000"/>
                </a:schemeClr>
              </a:solidFill>
              <a:effectLst/>
              <a:latin typeface="Segoe Print" panose="02000600000000000000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285750" algn="l"/>
              </a:tabLst>
            </a:pPr>
            <a:r>
              <a:rPr lang="en-US" sz="1400" dirty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Segoe Print" panose="020006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Why did Marilia think a </a:t>
            </a:r>
            <a:r>
              <a:rPr lang="en-US" sz="1400" b="1" dirty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Segoe Print" panose="020006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collage</a:t>
            </a:r>
            <a:r>
              <a:rPr lang="en-US" sz="1400" dirty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Segoe Print" panose="020006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 would be special for </a:t>
            </a:r>
            <a:r>
              <a:rPr lang="en-US" sz="1400" dirty="0" err="1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Segoe Print" panose="020006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Elenita</a:t>
            </a:r>
            <a:r>
              <a:rPr lang="en-US" sz="1400" dirty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Segoe Print" panose="020006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1400" dirty="0">
              <a:solidFill>
                <a:schemeClr val="accent6">
                  <a:lumMod val="60000"/>
                  <a:lumOff val="40000"/>
                </a:schemeClr>
              </a:solidFill>
              <a:effectLst/>
              <a:latin typeface="Segoe Print" panose="02000600000000000000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285750" algn="l"/>
              </a:tabLst>
            </a:pPr>
            <a:r>
              <a:rPr lang="en-US" sz="1400" dirty="0">
                <a:ln>
                  <a:noFill/>
                </a:ln>
                <a:solidFill>
                  <a:schemeClr val="accent3"/>
                </a:solidFill>
                <a:effectLst/>
                <a:latin typeface="Segoe Print" panose="020006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What was the </a:t>
            </a:r>
            <a:r>
              <a:rPr lang="en-US" sz="1400" b="1" dirty="0">
                <a:ln>
                  <a:noFill/>
                </a:ln>
                <a:solidFill>
                  <a:schemeClr val="accent3"/>
                </a:solidFill>
                <a:effectLst/>
                <a:latin typeface="Segoe Print" panose="020006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best part of the visit</a:t>
            </a:r>
            <a:r>
              <a:rPr lang="en-US" sz="1400" dirty="0">
                <a:ln>
                  <a:noFill/>
                </a:ln>
                <a:solidFill>
                  <a:schemeClr val="accent3"/>
                </a:solidFill>
                <a:effectLst/>
                <a:latin typeface="Segoe Print" panose="020006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 according to Marilia?</a:t>
            </a:r>
            <a:endParaRPr lang="en-US" sz="1400" dirty="0">
              <a:solidFill>
                <a:schemeClr val="accent3"/>
              </a:solidFill>
              <a:effectLst/>
              <a:latin typeface="Segoe Print" panose="02000600000000000000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285750" algn="l"/>
              </a:tabLst>
            </a:pPr>
            <a:r>
              <a:rPr lang="en-US" sz="1400" dirty="0">
                <a:ln>
                  <a:noFill/>
                </a:ln>
                <a:solidFill>
                  <a:srgbClr val="0070C0"/>
                </a:solidFill>
                <a:effectLst/>
                <a:latin typeface="Segoe Print" panose="020006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Underline the text that shows </a:t>
            </a:r>
            <a:r>
              <a:rPr lang="en-US" sz="1400" b="1" dirty="0">
                <a:ln>
                  <a:noFill/>
                </a:ln>
                <a:solidFill>
                  <a:srgbClr val="0070C0"/>
                </a:solidFill>
                <a:effectLst/>
                <a:latin typeface="Segoe Print" panose="020006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irony</a:t>
            </a:r>
            <a:r>
              <a:rPr lang="en-US" sz="1400" dirty="0">
                <a:ln>
                  <a:noFill/>
                </a:ln>
                <a:solidFill>
                  <a:srgbClr val="0070C0"/>
                </a:solidFill>
                <a:effectLst/>
                <a:latin typeface="Segoe Print" panose="020006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n-US" sz="1400" dirty="0">
              <a:solidFill>
                <a:srgbClr val="0070C0"/>
              </a:solidFill>
              <a:effectLst/>
              <a:latin typeface="Segoe Print" panose="02000600000000000000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285750" algn="l"/>
              </a:tabLst>
            </a:pPr>
            <a:r>
              <a:rPr lang="en-US" sz="1400" dirty="0">
                <a:ln>
                  <a:noFill/>
                </a:ln>
                <a:solidFill>
                  <a:schemeClr val="accent6"/>
                </a:solidFill>
                <a:effectLst/>
                <a:latin typeface="Segoe Print" panose="020006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What </a:t>
            </a:r>
            <a:r>
              <a:rPr lang="en-US" sz="1400" b="1" dirty="0" err="1">
                <a:ln>
                  <a:noFill/>
                </a:ln>
                <a:solidFill>
                  <a:schemeClr val="accent6"/>
                </a:solidFill>
                <a:effectLst/>
                <a:latin typeface="Segoe Print" panose="020006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aguinaldo</a:t>
            </a:r>
            <a:r>
              <a:rPr lang="en-US" sz="1400" dirty="0">
                <a:ln>
                  <a:noFill/>
                </a:ln>
                <a:solidFill>
                  <a:schemeClr val="accent6"/>
                </a:solidFill>
                <a:effectLst/>
                <a:latin typeface="Segoe Print" panose="020006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 did </a:t>
            </a:r>
            <a:r>
              <a:rPr lang="en-US" sz="1400" b="1" dirty="0">
                <a:ln>
                  <a:noFill/>
                </a:ln>
                <a:solidFill>
                  <a:schemeClr val="accent6"/>
                </a:solidFill>
                <a:effectLst/>
                <a:latin typeface="Segoe Print" panose="020006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Marilia</a:t>
            </a:r>
            <a:r>
              <a:rPr lang="en-US" sz="1400" dirty="0">
                <a:ln>
                  <a:noFill/>
                </a:ln>
                <a:solidFill>
                  <a:schemeClr val="accent6"/>
                </a:solidFill>
                <a:effectLst/>
                <a:latin typeface="Segoe Print" panose="020006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 receive?</a:t>
            </a:r>
            <a:endParaRPr lang="en-US" sz="1400" dirty="0">
              <a:solidFill>
                <a:schemeClr val="accent6"/>
              </a:solidFill>
              <a:effectLst/>
              <a:latin typeface="Segoe Print" panose="02000600000000000000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285750" algn="l"/>
              </a:tabLst>
            </a:pPr>
            <a:r>
              <a:rPr lang="en-US" sz="1400" dirty="0" smtClean="0">
                <a:ln>
                  <a:noFill/>
                </a:ln>
                <a:solidFill>
                  <a:srgbClr val="FF0000"/>
                </a:solidFill>
                <a:effectLst/>
                <a:latin typeface="Segoe Print" panose="020006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How </a:t>
            </a:r>
            <a:r>
              <a:rPr lang="en-US" sz="1400" dirty="0">
                <a:ln>
                  <a:noFill/>
                </a:ln>
                <a:solidFill>
                  <a:srgbClr val="FF0000"/>
                </a:solidFill>
                <a:effectLst/>
                <a:latin typeface="Segoe Print" panose="020006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do you think Marilia’s experience at the nursing home might affect her </a:t>
            </a:r>
            <a:r>
              <a:rPr lang="en-US" sz="1400" b="1" dirty="0">
                <a:ln>
                  <a:noFill/>
                </a:ln>
                <a:solidFill>
                  <a:srgbClr val="FF0000"/>
                </a:solidFill>
                <a:effectLst/>
                <a:latin typeface="Segoe Print" panose="020006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the next time she is reluctant </a:t>
            </a:r>
            <a:r>
              <a:rPr lang="en-US" sz="1400" dirty="0">
                <a:ln>
                  <a:noFill/>
                </a:ln>
                <a:solidFill>
                  <a:srgbClr val="FF0000"/>
                </a:solidFill>
                <a:effectLst/>
                <a:latin typeface="Segoe Print" panose="020006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to do something? </a:t>
            </a:r>
            <a:endParaRPr lang="en-US" sz="1400" dirty="0" smtClean="0">
              <a:ln>
                <a:noFill/>
              </a:ln>
              <a:solidFill>
                <a:srgbClr val="FF0000"/>
              </a:solidFill>
              <a:effectLst/>
              <a:latin typeface="Segoe Print" panose="02000600000000000000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R="0" lv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tabLst>
                <a:tab pos="285750" algn="l"/>
              </a:tabLst>
            </a:pPr>
            <a:r>
              <a:rPr lang="en-US" sz="1400" b="1" u="sng" dirty="0">
                <a:solidFill>
                  <a:srgbClr val="FF0000"/>
                </a:solidFill>
                <a:latin typeface="Segoe Print" panose="020006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W</a:t>
            </a:r>
            <a:r>
              <a:rPr lang="en-US" sz="1400" b="1" u="sng" dirty="0" smtClean="0">
                <a:solidFill>
                  <a:srgbClr val="FF0000"/>
                </a:solidFill>
                <a:latin typeface="Segoe Print" panose="020006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hen </a:t>
            </a:r>
            <a:r>
              <a:rPr lang="en-US" sz="1400" b="1" u="sng" dirty="0">
                <a:solidFill>
                  <a:srgbClr val="FF0000"/>
                </a:solidFill>
                <a:latin typeface="Segoe Print" panose="020006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someone is afraid to do something but tries it anyway, it gets easier the second time, so Marilia will overcome her reluctance next time. </a:t>
            </a:r>
          </a:p>
          <a:p>
            <a:pPr marR="0" lv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tabLst>
                <a:tab pos="285750" algn="l"/>
              </a:tabLst>
            </a:pPr>
            <a:endParaRPr lang="en-US" sz="1400" dirty="0">
              <a:solidFill>
                <a:srgbClr val="FF0000"/>
              </a:solidFill>
              <a:effectLst/>
              <a:latin typeface="Segoe Print" panose="02000600000000000000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2860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285750" algn="l"/>
              </a:tabLst>
            </a:pPr>
            <a:r>
              <a:rPr lang="en-US" sz="1100" dirty="0">
                <a:ln>
                  <a:noFill/>
                </a:ln>
                <a:solidFill>
                  <a:srgbClr val="404040"/>
                </a:solidFill>
                <a:effectLst/>
                <a:latin typeface="Segoe Print" panose="020006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/>
              <p14:cNvContentPartPr/>
              <p14:nvPr/>
            </p14:nvContentPartPr>
            <p14:xfrm>
              <a:off x="5454720" y="640800"/>
              <a:ext cx="210960" cy="6084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438520" y="577440"/>
                <a:ext cx="243360" cy="187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Ink 5"/>
              <p14:cNvContentPartPr/>
              <p14:nvPr/>
            </p14:nvContentPartPr>
            <p14:xfrm>
              <a:off x="2686320" y="1017360"/>
              <a:ext cx="2183040" cy="2628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670480" y="954000"/>
                <a:ext cx="2214720" cy="15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Ink 6"/>
              <p14:cNvContentPartPr/>
              <p14:nvPr/>
            </p14:nvContentPartPr>
            <p14:xfrm>
              <a:off x="189360" y="1324800"/>
              <a:ext cx="495360" cy="4680"/>
            </p14:xfrm>
          </p:contentPart>
        </mc:Choice>
        <mc:Fallback xmlns="">
          <p:pic>
            <p:nvPicPr>
              <p:cNvPr id="7" name="Ink 6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73520" y="1261440"/>
                <a:ext cx="527400" cy="13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Ink 7"/>
              <p14:cNvContentPartPr/>
              <p14:nvPr/>
            </p14:nvContentPartPr>
            <p14:xfrm>
              <a:off x="5407200" y="1086840"/>
              <a:ext cx="301680" cy="34920"/>
            </p14:xfrm>
          </p:contentPart>
        </mc:Choice>
        <mc:Fallback xmlns="">
          <p:pic>
            <p:nvPicPr>
              <p:cNvPr id="8" name="Ink 7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391360" y="1023120"/>
                <a:ext cx="333360" cy="16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9" name="Ink 8"/>
              <p14:cNvContentPartPr/>
              <p14:nvPr/>
            </p14:nvContentPartPr>
            <p14:xfrm>
              <a:off x="172080" y="1848600"/>
              <a:ext cx="3091680" cy="21960"/>
            </p14:xfrm>
          </p:contentPart>
        </mc:Choice>
        <mc:Fallback xmlns="">
          <p:pic>
            <p:nvPicPr>
              <p:cNvPr id="9" name="Ink 8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56240" y="1785240"/>
                <a:ext cx="3123360" cy="149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0" name="Ink 9"/>
              <p14:cNvContentPartPr/>
              <p14:nvPr/>
            </p14:nvContentPartPr>
            <p14:xfrm>
              <a:off x="5478300" y="1563574"/>
              <a:ext cx="159480" cy="360"/>
            </p14:xfrm>
          </p:contentPart>
        </mc:Choice>
        <mc:Fallback xmlns="">
          <p:pic>
            <p:nvPicPr>
              <p:cNvPr id="10" name="Ink 9"/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462460" y="1500214"/>
                <a:ext cx="191160" cy="12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1" name="Ink 10"/>
              <p14:cNvContentPartPr/>
              <p14:nvPr/>
            </p14:nvContentPartPr>
            <p14:xfrm>
              <a:off x="3142800" y="2411640"/>
              <a:ext cx="1158480" cy="360"/>
            </p14:xfrm>
          </p:contentPart>
        </mc:Choice>
        <mc:Fallback xmlns="">
          <p:pic>
            <p:nvPicPr>
              <p:cNvPr id="11" name="Ink 10"/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3126960" y="2347920"/>
                <a:ext cx="1190160" cy="12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2" name="Ink 11"/>
              <p14:cNvContentPartPr/>
              <p14:nvPr/>
            </p14:nvContentPartPr>
            <p14:xfrm>
              <a:off x="5437440" y="1982880"/>
              <a:ext cx="228240" cy="9000"/>
            </p14:xfrm>
          </p:contentPart>
        </mc:Choice>
        <mc:Fallback xmlns="">
          <p:pic>
            <p:nvPicPr>
              <p:cNvPr id="12" name="Ink 11"/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421600" y="1919520"/>
                <a:ext cx="260280" cy="13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3" name="Ink 12"/>
              <p14:cNvContentPartPr/>
              <p14:nvPr/>
            </p14:nvContentPartPr>
            <p14:xfrm>
              <a:off x="856800" y="2645280"/>
              <a:ext cx="2441160" cy="26280"/>
            </p14:xfrm>
          </p:contentPart>
        </mc:Choice>
        <mc:Fallback xmlns="">
          <p:pic>
            <p:nvPicPr>
              <p:cNvPr id="13" name="Ink 12"/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840960" y="2581920"/>
                <a:ext cx="2472840" cy="15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4" name="Ink 13"/>
              <p14:cNvContentPartPr/>
              <p14:nvPr/>
            </p14:nvContentPartPr>
            <p14:xfrm>
              <a:off x="5420160" y="2814120"/>
              <a:ext cx="267120" cy="9000"/>
            </p14:xfrm>
          </p:contentPart>
        </mc:Choice>
        <mc:Fallback xmlns="">
          <p:pic>
            <p:nvPicPr>
              <p:cNvPr id="14" name="Ink 13"/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5404320" y="2750760"/>
                <a:ext cx="298800" cy="13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5" name="Ink 14"/>
              <p14:cNvContentPartPr/>
              <p14:nvPr/>
            </p14:nvContentPartPr>
            <p14:xfrm>
              <a:off x="370080" y="2671200"/>
              <a:ext cx="702360" cy="360"/>
            </p14:xfrm>
          </p:contentPart>
        </mc:Choice>
        <mc:Fallback xmlns="">
          <p:pic>
            <p:nvPicPr>
              <p:cNvPr id="15" name="Ink 14"/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354240" y="2607840"/>
                <a:ext cx="734040" cy="12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6" name="Ink 15"/>
              <p14:cNvContentPartPr/>
              <p14:nvPr/>
            </p14:nvContentPartPr>
            <p14:xfrm>
              <a:off x="172080" y="3472200"/>
              <a:ext cx="663480" cy="26280"/>
            </p14:xfrm>
          </p:contentPart>
        </mc:Choice>
        <mc:Fallback xmlns="">
          <p:pic>
            <p:nvPicPr>
              <p:cNvPr id="16" name="Ink 15"/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156240" y="3408840"/>
                <a:ext cx="695160" cy="15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7" name="Ink 16"/>
              <p14:cNvContentPartPr/>
              <p14:nvPr/>
            </p14:nvContentPartPr>
            <p14:xfrm>
              <a:off x="5368320" y="3238560"/>
              <a:ext cx="323280" cy="34920"/>
            </p14:xfrm>
          </p:contentPart>
        </mc:Choice>
        <mc:Fallback xmlns="">
          <p:pic>
            <p:nvPicPr>
              <p:cNvPr id="17" name="Ink 16"/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5352480" y="3174840"/>
                <a:ext cx="354960" cy="16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8" name="Ink 17"/>
              <p14:cNvContentPartPr/>
              <p14:nvPr/>
            </p14:nvContentPartPr>
            <p14:xfrm>
              <a:off x="1674720" y="3463560"/>
              <a:ext cx="3341160" cy="61200"/>
            </p14:xfrm>
          </p:contentPart>
        </mc:Choice>
        <mc:Fallback xmlns="">
          <p:pic>
            <p:nvPicPr>
              <p:cNvPr id="18" name="Ink 17"/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1658880" y="3400200"/>
                <a:ext cx="3372840" cy="187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9" name="Ink 18"/>
              <p14:cNvContentPartPr/>
              <p14:nvPr/>
            </p14:nvContentPartPr>
            <p14:xfrm>
              <a:off x="120600" y="3745080"/>
              <a:ext cx="2333520" cy="30600"/>
            </p14:xfrm>
          </p:contentPart>
        </mc:Choice>
        <mc:Fallback xmlns="">
          <p:pic>
            <p:nvPicPr>
              <p:cNvPr id="19" name="Ink 18"/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104760" y="3681720"/>
                <a:ext cx="2365200" cy="15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20" name="Ink 19"/>
              <p14:cNvContentPartPr/>
              <p14:nvPr/>
            </p14:nvContentPartPr>
            <p14:xfrm>
              <a:off x="5510520" y="3697560"/>
              <a:ext cx="146880" cy="360"/>
            </p14:xfrm>
          </p:contentPart>
        </mc:Choice>
        <mc:Fallback xmlns="">
          <p:pic>
            <p:nvPicPr>
              <p:cNvPr id="20" name="Ink 19"/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5494680" y="3633840"/>
                <a:ext cx="178560" cy="12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21" name="Ink 20"/>
              <p14:cNvContentPartPr/>
              <p14:nvPr/>
            </p14:nvContentPartPr>
            <p14:xfrm>
              <a:off x="3521520" y="3727800"/>
              <a:ext cx="1614960" cy="26280"/>
            </p14:xfrm>
          </p:contentPart>
        </mc:Choice>
        <mc:Fallback xmlns="">
          <p:pic>
            <p:nvPicPr>
              <p:cNvPr id="21" name="Ink 20"/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3505680" y="3664080"/>
                <a:ext cx="1646640" cy="15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2" name="Ink 21"/>
              <p14:cNvContentPartPr/>
              <p14:nvPr/>
            </p14:nvContentPartPr>
            <p14:xfrm>
              <a:off x="155160" y="4043880"/>
              <a:ext cx="874080" cy="13320"/>
            </p14:xfrm>
          </p:contentPart>
        </mc:Choice>
        <mc:Fallback xmlns="">
          <p:pic>
            <p:nvPicPr>
              <p:cNvPr id="22" name="Ink 21"/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138960" y="3980160"/>
                <a:ext cx="906120" cy="14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3" name="Ink 22"/>
              <p14:cNvContentPartPr/>
              <p14:nvPr/>
            </p14:nvContentPartPr>
            <p14:xfrm>
              <a:off x="3345120" y="5342760"/>
              <a:ext cx="1937520" cy="39240"/>
            </p14:xfrm>
          </p:contentPart>
        </mc:Choice>
        <mc:Fallback xmlns="">
          <p:pic>
            <p:nvPicPr>
              <p:cNvPr id="23" name="Ink 22"/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3329280" y="5279040"/>
                <a:ext cx="1969200" cy="16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4" name="Ink 23"/>
              <p14:cNvContentPartPr/>
              <p14:nvPr/>
            </p14:nvContentPartPr>
            <p14:xfrm>
              <a:off x="155160" y="5676120"/>
              <a:ext cx="546840" cy="360"/>
            </p14:xfrm>
          </p:contentPart>
        </mc:Choice>
        <mc:Fallback xmlns="">
          <p:pic>
            <p:nvPicPr>
              <p:cNvPr id="24" name="Ink 23"/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138960" y="5612400"/>
                <a:ext cx="578880" cy="12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5" name="Ink 24"/>
              <p14:cNvContentPartPr/>
              <p14:nvPr/>
            </p14:nvContentPartPr>
            <p14:xfrm>
              <a:off x="5437440" y="4121640"/>
              <a:ext cx="228240" cy="360"/>
            </p14:xfrm>
          </p:contentPart>
        </mc:Choice>
        <mc:Fallback xmlns="">
          <p:pic>
            <p:nvPicPr>
              <p:cNvPr id="25" name="Ink 24"/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5421600" y="4058280"/>
                <a:ext cx="260280" cy="12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26" name="Ink 25"/>
              <p14:cNvContentPartPr/>
              <p14:nvPr/>
            </p14:nvContentPartPr>
            <p14:xfrm>
              <a:off x="215280" y="6199920"/>
              <a:ext cx="671760" cy="26280"/>
            </p14:xfrm>
          </p:contentPart>
        </mc:Choice>
        <mc:Fallback xmlns="">
          <p:pic>
            <p:nvPicPr>
              <p:cNvPr id="26" name="Ink 25"/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199440" y="6136560"/>
                <a:ext cx="703800" cy="15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27" name="Ink 26"/>
              <p14:cNvContentPartPr/>
              <p14:nvPr/>
            </p14:nvContentPartPr>
            <p14:xfrm>
              <a:off x="146520" y="5896800"/>
              <a:ext cx="5157720" cy="87120"/>
            </p14:xfrm>
          </p:contentPart>
        </mc:Choice>
        <mc:Fallback xmlns="">
          <p:pic>
            <p:nvPicPr>
              <p:cNvPr id="27" name="Ink 26"/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30320" y="5833440"/>
                <a:ext cx="5189760" cy="213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28" name="Ink 27"/>
              <p14:cNvContentPartPr/>
              <p14:nvPr/>
            </p14:nvContentPartPr>
            <p14:xfrm>
              <a:off x="826560" y="5663160"/>
              <a:ext cx="4451760" cy="17640"/>
            </p14:xfrm>
          </p:contentPart>
        </mc:Choice>
        <mc:Fallback xmlns="">
          <p:pic>
            <p:nvPicPr>
              <p:cNvPr id="28" name="Ink 27"/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810720" y="5599440"/>
                <a:ext cx="4483440" cy="14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29" name="Ink 28"/>
              <p14:cNvContentPartPr/>
              <p14:nvPr/>
            </p14:nvContentPartPr>
            <p14:xfrm>
              <a:off x="5471640" y="4537440"/>
              <a:ext cx="202680" cy="360"/>
            </p14:xfrm>
          </p:contentPart>
        </mc:Choice>
        <mc:Fallback xmlns="">
          <p:pic>
            <p:nvPicPr>
              <p:cNvPr id="29" name="Ink 28"/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5455800" y="4473720"/>
                <a:ext cx="234360" cy="12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30" name="Ink 29"/>
              <p14:cNvContentPartPr/>
              <p14:nvPr/>
            </p14:nvContentPartPr>
            <p14:xfrm>
              <a:off x="3517200" y="6464160"/>
              <a:ext cx="1395360" cy="30600"/>
            </p14:xfrm>
          </p:contentPart>
        </mc:Choice>
        <mc:Fallback xmlns="">
          <p:pic>
            <p:nvPicPr>
              <p:cNvPr id="30" name="Ink 29"/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3501360" y="6400440"/>
                <a:ext cx="1427040" cy="15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31" name="Ink 30"/>
              <p14:cNvContentPartPr/>
              <p14:nvPr/>
            </p14:nvContentPartPr>
            <p14:xfrm>
              <a:off x="3203813" y="2936059"/>
              <a:ext cx="1932668" cy="45719"/>
            </p14:xfrm>
          </p:contentPart>
        </mc:Choice>
        <mc:Fallback xmlns="">
          <p:pic>
            <p:nvPicPr>
              <p:cNvPr id="31" name="Ink 30"/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3187974" y="2872700"/>
                <a:ext cx="1964345" cy="17243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32" name="Ink 31"/>
              <p14:cNvContentPartPr/>
              <p14:nvPr/>
            </p14:nvContentPartPr>
            <p14:xfrm>
              <a:off x="103219" y="3176686"/>
              <a:ext cx="723342" cy="75194"/>
            </p14:xfrm>
          </p:contentPart>
        </mc:Choice>
        <mc:Fallback xmlns="">
          <p:pic>
            <p:nvPicPr>
              <p:cNvPr id="32" name="Ink 31"/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87377" y="3113365"/>
                <a:ext cx="755026" cy="202196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96736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22903" y="1162063"/>
            <a:ext cx="1473443" cy="440695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sz="2400" dirty="0" smtClean="0">
                <a:ln w="0"/>
                <a:solidFill>
                  <a:schemeClr val="accent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egoe Print" panose="02000600000000000000" pitchFamily="2" charset="0"/>
              </a:rPr>
              <a:t>pp. 137</a:t>
            </a:r>
            <a:endParaRPr lang="en-US" sz="2400" dirty="0">
              <a:ln w="0"/>
              <a:solidFill>
                <a:schemeClr val="accent3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Segoe Print" panose="02000600000000000000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126" y="152413"/>
            <a:ext cx="9177324" cy="6661992"/>
          </a:xfrm>
          <a:prstGeom prst="rect">
            <a:avLst/>
          </a:prstGeom>
        </p:spPr>
      </p:pic>
      <p:pic>
        <p:nvPicPr>
          <p:cNvPr id="7" name="Listen to Aguinald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17600" end="1527.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 flipH="1">
            <a:off x="7645278" y="2507633"/>
            <a:ext cx="1385621" cy="144046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088823" y="3738903"/>
            <a:ext cx="4103177" cy="138499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2800" b="1" dirty="0">
                <a:ln/>
                <a:solidFill>
                  <a:schemeClr val="accent3"/>
                </a:solidFill>
                <a:latin typeface="Segoe Print" panose="02000600000000000000" pitchFamily="2" charset="0"/>
              </a:rPr>
              <a:t>Describe a special recipe that you like to share with </a:t>
            </a:r>
            <a:r>
              <a:rPr lang="en-US" sz="2800" b="1" dirty="0" smtClean="0">
                <a:ln/>
                <a:solidFill>
                  <a:schemeClr val="accent3"/>
                </a:solidFill>
                <a:latin typeface="Segoe Print" panose="02000600000000000000" pitchFamily="2" charset="0"/>
              </a:rPr>
              <a:t>friends.</a:t>
            </a:r>
            <a:endParaRPr lang="en-US" sz="2800" b="1" dirty="0">
              <a:ln/>
              <a:solidFill>
                <a:schemeClr val="accent3"/>
              </a:solidFill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5890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97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Segoe Print" panose="02000600000000000000" pitchFamily="2" charset="0"/>
              </a:rPr>
              <a:t>Across the Curriculum: Science</a:t>
            </a:r>
            <a:endParaRPr lang="en-US" b="1" dirty="0">
              <a:latin typeface="Segoe Print" panose="02000600000000000000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5" y="1929383"/>
            <a:ext cx="10839449" cy="4461891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60000"/>
              </a:lnSpc>
            </a:pPr>
            <a:r>
              <a:rPr lang="en-US" sz="2400" b="1" dirty="0">
                <a:solidFill>
                  <a:schemeClr val="accent2"/>
                </a:solidFill>
                <a:latin typeface="Segoe Print" panose="02000600000000000000" pitchFamily="2" charset="0"/>
                <a:cs typeface="Sakkal Majalla" panose="02000000000000000000" pitchFamily="2" charset="-78"/>
              </a:rPr>
              <a:t>L</a:t>
            </a:r>
            <a:r>
              <a:rPr lang="en-US" sz="2400" b="1" dirty="0" smtClean="0">
                <a:solidFill>
                  <a:schemeClr val="accent2"/>
                </a:solidFill>
                <a:latin typeface="Segoe Print" panose="02000600000000000000" pitchFamily="2" charset="0"/>
                <a:cs typeface="Sakkal Majalla" panose="02000000000000000000" pitchFamily="2" charset="-78"/>
              </a:rPr>
              <a:t>ike </a:t>
            </a:r>
            <a:r>
              <a:rPr lang="en-US" sz="2400" b="1" dirty="0" err="1">
                <a:solidFill>
                  <a:schemeClr val="accent2"/>
                </a:solidFill>
                <a:latin typeface="Segoe Print" panose="02000600000000000000" pitchFamily="2" charset="0"/>
                <a:cs typeface="Sakkal Majalla" panose="02000000000000000000" pitchFamily="2" charset="-78"/>
              </a:rPr>
              <a:t>Elenita</a:t>
            </a:r>
            <a:r>
              <a:rPr lang="en-US" sz="2400" b="1" dirty="0">
                <a:solidFill>
                  <a:schemeClr val="accent2"/>
                </a:solidFill>
                <a:latin typeface="Segoe Print" panose="02000600000000000000" pitchFamily="2" charset="0"/>
                <a:cs typeface="Sakkal Majalla" panose="02000000000000000000" pitchFamily="2" charset="-78"/>
              </a:rPr>
              <a:t>, many people around the world suffer from blindness (the inability to see). The leading causes of serious blindness include cataract, glaucoma, age-related degeneration, and eye conditions that occur in children, for example through a vitamin A deficiency. Age-related blindness is increasing throughout the world, as is blindness brought about by uncontrolled diabetes. </a:t>
            </a:r>
          </a:p>
          <a:p>
            <a:pPr>
              <a:lnSpc>
                <a:spcPct val="160000"/>
              </a:lnSpc>
            </a:pPr>
            <a:r>
              <a:rPr lang="en-US" sz="2600" b="1" dirty="0" smtClean="0">
                <a:solidFill>
                  <a:schemeClr val="accent6"/>
                </a:solidFill>
                <a:latin typeface="Segoe Print" panose="02000600000000000000" pitchFamily="2" charset="0"/>
                <a:cs typeface="Sakkal Majalla" panose="02000000000000000000" pitchFamily="2" charset="-78"/>
              </a:rPr>
              <a:t>More </a:t>
            </a:r>
            <a:r>
              <a:rPr lang="en-US" sz="2600" b="1" dirty="0">
                <a:solidFill>
                  <a:schemeClr val="accent6"/>
                </a:solidFill>
                <a:latin typeface="Segoe Print" panose="02000600000000000000" pitchFamily="2" charset="0"/>
                <a:cs typeface="Sakkal Majalla" panose="02000000000000000000" pitchFamily="2" charset="-78"/>
              </a:rPr>
              <a:t>than 82% of all people who are blind are aged 50 years or older, although they represent only 19% of the world’s total population</a:t>
            </a:r>
            <a:r>
              <a:rPr lang="en-US" sz="2600" b="1" dirty="0" smtClean="0">
                <a:solidFill>
                  <a:schemeClr val="accent6"/>
                </a:solidFill>
                <a:latin typeface="Segoe Print" panose="02000600000000000000" pitchFamily="2" charset="0"/>
                <a:cs typeface="Sakkal Majalla" panose="02000000000000000000" pitchFamily="2" charset="-78"/>
              </a:rPr>
              <a:t>. Blindness </a:t>
            </a:r>
            <a:r>
              <a:rPr lang="en-US" sz="2600" b="1" dirty="0">
                <a:solidFill>
                  <a:schemeClr val="accent6"/>
                </a:solidFill>
                <a:latin typeface="Segoe Print" panose="02000600000000000000" pitchFamily="2" charset="0"/>
                <a:cs typeface="Sakkal Majalla" panose="02000000000000000000" pitchFamily="2" charset="-78"/>
              </a:rPr>
              <a:t>and other less serious forms of visual impairment can strike anyone, but over 90% of the visually-impaired live in developing </a:t>
            </a:r>
            <a:r>
              <a:rPr lang="en-US" sz="2600" b="1" dirty="0" smtClean="0">
                <a:solidFill>
                  <a:schemeClr val="accent6"/>
                </a:solidFill>
                <a:latin typeface="Segoe Print" panose="02000600000000000000" pitchFamily="2" charset="0"/>
                <a:cs typeface="Sakkal Majalla" panose="02000000000000000000" pitchFamily="2" charset="-78"/>
              </a:rPr>
              <a:t>countries.75</a:t>
            </a:r>
            <a:r>
              <a:rPr lang="en-US" sz="2600" b="1" dirty="0">
                <a:solidFill>
                  <a:schemeClr val="accent6"/>
                </a:solidFill>
                <a:latin typeface="Segoe Print" panose="02000600000000000000" pitchFamily="2" charset="0"/>
                <a:cs typeface="Sakkal Majalla" panose="02000000000000000000" pitchFamily="2" charset="-78"/>
              </a:rPr>
              <a:t>% of all blindness can be prevented or </a:t>
            </a:r>
            <a:r>
              <a:rPr lang="en-US" sz="2600" b="1" dirty="0" smtClean="0">
                <a:solidFill>
                  <a:schemeClr val="accent6"/>
                </a:solidFill>
                <a:latin typeface="Segoe Print" panose="02000600000000000000" pitchFamily="2" charset="0"/>
                <a:cs typeface="Sakkal Majalla" panose="02000000000000000000" pitchFamily="2" charset="-78"/>
              </a:rPr>
              <a:t>treated.</a:t>
            </a:r>
            <a:endParaRPr lang="en-US" sz="2600" b="1" dirty="0">
              <a:solidFill>
                <a:schemeClr val="accent6"/>
              </a:solidFill>
              <a:latin typeface="Segoe Print" panose="02000600000000000000" pitchFamily="2" charset="0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805482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8225" y="260350"/>
            <a:ext cx="10515600" cy="1325563"/>
          </a:xfrm>
        </p:spPr>
        <p:txBody>
          <a:bodyPr>
            <a:norm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2800" b="1" i="1" dirty="0" smtClean="0">
                <a:ln/>
                <a:latin typeface="Segoe Print" panose="02000600000000000000" pitchFamily="2" charset="0"/>
              </a:rPr>
              <a:t>When you help someone, you are really helping yourself.</a:t>
            </a:r>
            <a:endParaRPr lang="en-US" sz="2800" b="1" i="1" dirty="0">
              <a:ln/>
              <a:latin typeface="Segoe Print" panose="02000600000000000000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29384"/>
            <a:ext cx="10820400" cy="4251960"/>
          </a:xfrm>
        </p:spPr>
        <p:txBody>
          <a:bodyPr>
            <a:norm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indent="0">
              <a:buNone/>
            </a:pPr>
            <a:r>
              <a:rPr lang="en-US" sz="3200" b="1" dirty="0" smtClean="0">
                <a:ln/>
                <a:solidFill>
                  <a:schemeClr val="accent4">
                    <a:lumMod val="60000"/>
                    <a:lumOff val="40000"/>
                  </a:schemeClr>
                </a:solidFill>
                <a:latin typeface="Segoe Print" panose="02000600000000000000" pitchFamily="2" charset="0"/>
              </a:rPr>
              <a:t> Many </a:t>
            </a:r>
            <a:r>
              <a:rPr lang="en-US" sz="3200" b="1" dirty="0">
                <a:ln/>
                <a:solidFill>
                  <a:schemeClr val="accent4">
                    <a:lumMod val="60000"/>
                    <a:lumOff val="40000"/>
                  </a:schemeClr>
                </a:solidFill>
                <a:latin typeface="Segoe Print" panose="02000600000000000000" pitchFamily="2" charset="0"/>
              </a:rPr>
              <a:t>schools require students to participate in community service to help them understand how other people live. </a:t>
            </a:r>
            <a:endParaRPr lang="en-US" sz="3200" b="1" dirty="0" smtClean="0">
              <a:ln/>
              <a:solidFill>
                <a:schemeClr val="accent4">
                  <a:lumMod val="60000"/>
                  <a:lumOff val="40000"/>
                </a:schemeClr>
              </a:solidFill>
              <a:latin typeface="Segoe Print" panose="02000600000000000000" pitchFamily="2" charset="0"/>
            </a:endParaRPr>
          </a:p>
          <a:p>
            <a:pPr marL="0" indent="0">
              <a:buNone/>
            </a:pPr>
            <a:endParaRPr lang="en-US" sz="1400" b="1" dirty="0" smtClean="0">
              <a:ln/>
              <a:solidFill>
                <a:schemeClr val="accent4">
                  <a:lumMod val="60000"/>
                  <a:lumOff val="40000"/>
                </a:schemeClr>
              </a:solidFill>
              <a:latin typeface="Segoe Print" panose="02000600000000000000" pitchFamily="2" charset="0"/>
            </a:endParaRPr>
          </a:p>
          <a:p>
            <a:pPr>
              <a:buFontTx/>
              <a:buChar char="-"/>
            </a:pPr>
            <a:r>
              <a:rPr lang="en-US" sz="3200" b="1" dirty="0" smtClean="0">
                <a:ln/>
                <a:solidFill>
                  <a:schemeClr val="accent4">
                    <a:lumMod val="60000"/>
                    <a:lumOff val="40000"/>
                  </a:schemeClr>
                </a:solidFill>
                <a:latin typeface="Segoe Print" panose="02000600000000000000" pitchFamily="2" charset="0"/>
              </a:rPr>
              <a:t>What </a:t>
            </a:r>
            <a:r>
              <a:rPr lang="en-US" sz="3200" b="1" dirty="0">
                <a:ln/>
                <a:solidFill>
                  <a:schemeClr val="accent4">
                    <a:lumMod val="60000"/>
                    <a:lumOff val="40000"/>
                  </a:schemeClr>
                </a:solidFill>
                <a:latin typeface="Segoe Print" panose="02000600000000000000" pitchFamily="2" charset="0"/>
              </a:rPr>
              <a:t>can students learn from volunteering? </a:t>
            </a:r>
            <a:endParaRPr lang="en-US" sz="3200" b="1" dirty="0" smtClean="0">
              <a:ln/>
              <a:solidFill>
                <a:schemeClr val="accent4">
                  <a:lumMod val="60000"/>
                  <a:lumOff val="40000"/>
                </a:schemeClr>
              </a:solidFill>
              <a:latin typeface="Segoe Print" panose="02000600000000000000" pitchFamily="2" charset="0"/>
            </a:endParaRPr>
          </a:p>
          <a:p>
            <a:pPr>
              <a:buFontTx/>
              <a:buChar char="-"/>
            </a:pPr>
            <a:r>
              <a:rPr lang="en-US" sz="3200" b="1" dirty="0" smtClean="0">
                <a:ln/>
                <a:solidFill>
                  <a:schemeClr val="accent4">
                    <a:lumMod val="60000"/>
                    <a:lumOff val="40000"/>
                  </a:schemeClr>
                </a:solidFill>
                <a:latin typeface="Segoe Print" panose="02000600000000000000" pitchFamily="2" charset="0"/>
              </a:rPr>
              <a:t>Do </a:t>
            </a:r>
            <a:r>
              <a:rPr lang="en-US" sz="3200" b="1" dirty="0">
                <a:ln/>
                <a:solidFill>
                  <a:schemeClr val="accent4">
                    <a:lumMod val="60000"/>
                    <a:lumOff val="40000"/>
                  </a:schemeClr>
                </a:solidFill>
                <a:latin typeface="Segoe Print" panose="02000600000000000000" pitchFamily="2" charset="0"/>
              </a:rPr>
              <a:t>you believe schools should require community service projects? Why or why not?</a:t>
            </a:r>
          </a:p>
        </p:txBody>
      </p:sp>
    </p:spTree>
    <p:extLst>
      <p:ext uri="{BB962C8B-B14F-4D97-AF65-F5344CB8AC3E}">
        <p14:creationId xmlns:p14="http://schemas.microsoft.com/office/powerpoint/2010/main" val="3209307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6750" y="260350"/>
            <a:ext cx="10887075" cy="1325563"/>
          </a:xfrm>
        </p:spPr>
        <p:txBody>
          <a:bodyPr>
            <a:norm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3600" b="1" dirty="0" smtClean="0">
                <a:ln/>
                <a:latin typeface="Segoe Print" panose="02000600000000000000" pitchFamily="2" charset="0"/>
              </a:rPr>
              <a:t>Student Book p.126</a:t>
            </a:r>
            <a:endParaRPr lang="en-US" sz="3600" b="1" dirty="0">
              <a:ln/>
              <a:latin typeface="Segoe Print" panose="02000600000000000000" pitchFamily="2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93459" y="260350"/>
            <a:ext cx="6398516" cy="63740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931" y="2238375"/>
            <a:ext cx="5124465" cy="3762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995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883" y="698301"/>
            <a:ext cx="10935592" cy="607284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87491" y="0"/>
            <a:ext cx="1920719" cy="76944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Segoe Print" panose="02000600000000000000" pitchFamily="2" charset="0"/>
              </a:rPr>
              <a:t>p.129</a:t>
            </a:r>
            <a:endParaRPr lang="en-US" sz="44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  <a:latin typeface="Segoe Print" panose="02000600000000000000" pitchFamily="2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/>
              <p14:cNvContentPartPr/>
              <p14:nvPr/>
            </p14:nvContentPartPr>
            <p14:xfrm>
              <a:off x="1171080" y="1459080"/>
              <a:ext cx="5786280" cy="9108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55240" y="1395720"/>
                <a:ext cx="5817960" cy="21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Ink 2"/>
              <p14:cNvContentPartPr/>
              <p14:nvPr/>
            </p14:nvContentPartPr>
            <p14:xfrm>
              <a:off x="8080560" y="1463400"/>
              <a:ext cx="2458800" cy="2628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064720" y="1400040"/>
                <a:ext cx="2490480" cy="15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Ink 5"/>
              <p14:cNvContentPartPr/>
              <p14:nvPr/>
            </p14:nvContentPartPr>
            <p14:xfrm>
              <a:off x="1020240" y="1770840"/>
              <a:ext cx="4757400" cy="3060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04400" y="1707120"/>
                <a:ext cx="4789080" cy="15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7" name="Ink 6"/>
              <p14:cNvContentPartPr/>
              <p14:nvPr/>
            </p14:nvContentPartPr>
            <p14:xfrm>
              <a:off x="1119240" y="1991520"/>
              <a:ext cx="852840" cy="30600"/>
            </p14:xfrm>
          </p:contentPart>
        </mc:Choice>
        <mc:Fallback xmlns="">
          <p:pic>
            <p:nvPicPr>
              <p:cNvPr id="7" name="Ink 6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103400" y="1928160"/>
                <a:ext cx="884520" cy="15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8" name="Ink 7"/>
              <p14:cNvContentPartPr/>
              <p14:nvPr/>
            </p14:nvContentPartPr>
            <p14:xfrm>
              <a:off x="2204280" y="2026080"/>
              <a:ext cx="310320" cy="4680"/>
            </p14:xfrm>
          </p:contentPart>
        </mc:Choice>
        <mc:Fallback xmlns="">
          <p:pic>
            <p:nvPicPr>
              <p:cNvPr id="8" name="Ink 7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188440" y="1962720"/>
                <a:ext cx="342000" cy="13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9" name="Ink 8"/>
              <p14:cNvContentPartPr/>
              <p14:nvPr/>
            </p14:nvContentPartPr>
            <p14:xfrm>
              <a:off x="2798280" y="2048040"/>
              <a:ext cx="512640" cy="26280"/>
            </p14:xfrm>
          </p:contentPart>
        </mc:Choice>
        <mc:Fallback xmlns="">
          <p:pic>
            <p:nvPicPr>
              <p:cNvPr id="9" name="Ink 8"/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2782440" y="1984320"/>
                <a:ext cx="544320" cy="15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0" name="Ink 9"/>
              <p14:cNvContentPartPr/>
              <p14:nvPr/>
            </p14:nvContentPartPr>
            <p14:xfrm>
              <a:off x="4218840" y="2013120"/>
              <a:ext cx="736560" cy="17640"/>
            </p14:xfrm>
          </p:contentPart>
        </mc:Choice>
        <mc:Fallback xmlns="">
          <p:pic>
            <p:nvPicPr>
              <p:cNvPr id="10" name="Ink 9"/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4203000" y="1949760"/>
                <a:ext cx="768240" cy="14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1" name="Ink 10"/>
              <p14:cNvContentPartPr/>
              <p14:nvPr/>
            </p14:nvContentPartPr>
            <p14:xfrm>
              <a:off x="6182280" y="1762200"/>
              <a:ext cx="1984680" cy="43560"/>
            </p14:xfrm>
          </p:contentPart>
        </mc:Choice>
        <mc:Fallback xmlns="">
          <p:pic>
            <p:nvPicPr>
              <p:cNvPr id="11" name="Ink 10"/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6166080" y="1698480"/>
                <a:ext cx="2017080" cy="170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2" name="Ink 11"/>
              <p14:cNvContentPartPr/>
              <p14:nvPr/>
            </p14:nvContentPartPr>
            <p14:xfrm>
              <a:off x="5217840" y="2026080"/>
              <a:ext cx="3289320" cy="22320"/>
            </p14:xfrm>
          </p:contentPart>
        </mc:Choice>
        <mc:Fallback xmlns="">
          <p:pic>
            <p:nvPicPr>
              <p:cNvPr id="12" name="Ink 11"/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5202000" y="1962720"/>
                <a:ext cx="3321000" cy="149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3" name="Ink 12"/>
              <p14:cNvContentPartPr/>
              <p14:nvPr/>
            </p14:nvContentPartPr>
            <p14:xfrm>
              <a:off x="4485960" y="2679840"/>
              <a:ext cx="934560" cy="35280"/>
            </p14:xfrm>
          </p:contentPart>
        </mc:Choice>
        <mc:Fallback xmlns="">
          <p:pic>
            <p:nvPicPr>
              <p:cNvPr id="13" name="Ink 12"/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4470120" y="2616480"/>
                <a:ext cx="966240" cy="16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4" name="Ink 13"/>
              <p14:cNvContentPartPr/>
              <p14:nvPr/>
            </p14:nvContentPartPr>
            <p14:xfrm>
              <a:off x="7124760" y="2666880"/>
              <a:ext cx="1395360" cy="48240"/>
            </p14:xfrm>
          </p:contentPart>
        </mc:Choice>
        <mc:Fallback xmlns="">
          <p:pic>
            <p:nvPicPr>
              <p:cNvPr id="14" name="Ink 13"/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7108920" y="2603520"/>
                <a:ext cx="1427040" cy="174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5" name="Ink 14"/>
              <p14:cNvContentPartPr/>
              <p14:nvPr/>
            </p14:nvContentPartPr>
            <p14:xfrm>
              <a:off x="1799640" y="2926800"/>
              <a:ext cx="1713600" cy="13320"/>
            </p14:xfrm>
          </p:contentPart>
        </mc:Choice>
        <mc:Fallback xmlns="">
          <p:pic>
            <p:nvPicPr>
              <p:cNvPr id="15" name="Ink 14"/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1783800" y="2863440"/>
                <a:ext cx="1745280" cy="14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6" name="Ink 15"/>
              <p14:cNvContentPartPr/>
              <p14:nvPr/>
            </p14:nvContentPartPr>
            <p14:xfrm>
              <a:off x="3426840" y="3277440"/>
              <a:ext cx="5799240" cy="87120"/>
            </p14:xfrm>
          </p:contentPart>
        </mc:Choice>
        <mc:Fallback xmlns="">
          <p:pic>
            <p:nvPicPr>
              <p:cNvPr id="16" name="Ink 15"/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3411000" y="3214080"/>
                <a:ext cx="5830920" cy="213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7" name="Ink 16"/>
              <p14:cNvContentPartPr/>
              <p14:nvPr/>
            </p14:nvContentPartPr>
            <p14:xfrm>
              <a:off x="2746800" y="3849120"/>
              <a:ext cx="818280" cy="34920"/>
            </p14:xfrm>
          </p:contentPart>
        </mc:Choice>
        <mc:Fallback xmlns="">
          <p:pic>
            <p:nvPicPr>
              <p:cNvPr id="17" name="Ink 16"/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2730600" y="3785400"/>
                <a:ext cx="850320" cy="16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8" name="Ink 17"/>
              <p14:cNvContentPartPr/>
              <p14:nvPr/>
            </p14:nvContentPartPr>
            <p14:xfrm>
              <a:off x="5088600" y="3888000"/>
              <a:ext cx="3259440" cy="47880"/>
            </p14:xfrm>
          </p:contentPart>
        </mc:Choice>
        <mc:Fallback xmlns="">
          <p:pic>
            <p:nvPicPr>
              <p:cNvPr id="18" name="Ink 17"/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5072760" y="3824280"/>
                <a:ext cx="3291120" cy="174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9" name="Ink 18"/>
              <p14:cNvContentPartPr/>
              <p14:nvPr/>
            </p14:nvContentPartPr>
            <p14:xfrm>
              <a:off x="8558640" y="3835800"/>
              <a:ext cx="1692000" cy="74160"/>
            </p14:xfrm>
          </p:contentPart>
        </mc:Choice>
        <mc:Fallback xmlns="">
          <p:pic>
            <p:nvPicPr>
              <p:cNvPr id="19" name="Ink 18"/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8542800" y="3772440"/>
                <a:ext cx="1723680" cy="20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20" name="Ink 19"/>
              <p14:cNvContentPartPr/>
              <p14:nvPr/>
            </p14:nvContentPartPr>
            <p14:xfrm>
              <a:off x="6233760" y="4173840"/>
              <a:ext cx="2785680" cy="39240"/>
            </p14:xfrm>
          </p:contentPart>
        </mc:Choice>
        <mc:Fallback xmlns="">
          <p:pic>
            <p:nvPicPr>
              <p:cNvPr id="20" name="Ink 19"/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6217920" y="4110120"/>
                <a:ext cx="2817360" cy="16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1" name="Ink 20"/>
              <p14:cNvContentPartPr/>
              <p14:nvPr/>
            </p14:nvContentPartPr>
            <p14:xfrm>
              <a:off x="9342000" y="4186800"/>
              <a:ext cx="1214280" cy="21960"/>
            </p14:xfrm>
          </p:contentPart>
        </mc:Choice>
        <mc:Fallback xmlns="">
          <p:pic>
            <p:nvPicPr>
              <p:cNvPr id="21" name="Ink 20"/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9326160" y="4123080"/>
                <a:ext cx="1246320" cy="149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2" name="Ink 21"/>
              <p14:cNvContentPartPr/>
              <p14:nvPr/>
            </p14:nvContentPartPr>
            <p14:xfrm>
              <a:off x="3349440" y="4437720"/>
              <a:ext cx="1059480" cy="30600"/>
            </p14:xfrm>
          </p:contentPart>
        </mc:Choice>
        <mc:Fallback xmlns="">
          <p:pic>
            <p:nvPicPr>
              <p:cNvPr id="22" name="Ink 21"/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3333600" y="4374360"/>
                <a:ext cx="1091160" cy="15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3" name="Ink 22"/>
              <p14:cNvContentPartPr/>
              <p14:nvPr/>
            </p14:nvContentPartPr>
            <p14:xfrm>
              <a:off x="4735440" y="4467960"/>
              <a:ext cx="723600" cy="17640"/>
            </p14:xfrm>
          </p:contentPart>
        </mc:Choice>
        <mc:Fallback xmlns="">
          <p:pic>
            <p:nvPicPr>
              <p:cNvPr id="23" name="Ink 22"/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4719600" y="4404600"/>
                <a:ext cx="755640" cy="14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4" name="Ink 23"/>
              <p14:cNvContentPartPr/>
              <p14:nvPr/>
            </p14:nvContentPartPr>
            <p14:xfrm>
              <a:off x="5691240" y="4437720"/>
              <a:ext cx="1167120" cy="43560"/>
            </p14:xfrm>
          </p:contentPart>
        </mc:Choice>
        <mc:Fallback xmlns="">
          <p:pic>
            <p:nvPicPr>
              <p:cNvPr id="24" name="Ink 23"/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5675400" y="4374360"/>
                <a:ext cx="1198800" cy="170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25" name="Ink 24"/>
              <p14:cNvContentPartPr/>
              <p14:nvPr/>
            </p14:nvContentPartPr>
            <p14:xfrm>
              <a:off x="9475560" y="4424760"/>
              <a:ext cx="1007640" cy="56520"/>
            </p14:xfrm>
          </p:contentPart>
        </mc:Choice>
        <mc:Fallback xmlns="">
          <p:pic>
            <p:nvPicPr>
              <p:cNvPr id="25" name="Ink 24"/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9459720" y="4361400"/>
                <a:ext cx="1039320" cy="183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26" name="Ink 25"/>
              <p14:cNvContentPartPr/>
              <p14:nvPr/>
            </p14:nvContentPartPr>
            <p14:xfrm>
              <a:off x="1739160" y="4727880"/>
              <a:ext cx="1597680" cy="21960"/>
            </p14:xfrm>
          </p:contentPart>
        </mc:Choice>
        <mc:Fallback xmlns="">
          <p:pic>
            <p:nvPicPr>
              <p:cNvPr id="26" name="Ink 25"/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723320" y="4664520"/>
                <a:ext cx="1629360" cy="148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82292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460375"/>
            <a:ext cx="4499572" cy="1558548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chemeClr val="accent6"/>
                </a:solidFill>
                <a:latin typeface="Segoe Print" panose="02000600000000000000" pitchFamily="2" charset="0"/>
                <a:cs typeface="Sakkal Majalla" panose="02000000000000000000" pitchFamily="2" charset="-78"/>
              </a:rPr>
              <a:t>Aguinaldo – </a:t>
            </a:r>
            <a:r>
              <a:rPr lang="en-US" sz="5300" b="1" dirty="0" smtClean="0">
                <a:solidFill>
                  <a:schemeClr val="accent6"/>
                </a:solidFill>
                <a:latin typeface="Segoe Print" panose="02000600000000000000" pitchFamily="2" charset="0"/>
                <a:cs typeface="Sakkal Majalla" panose="02000000000000000000" pitchFamily="2" charset="-78"/>
              </a:rPr>
              <a:t>Introduction </a:t>
            </a:r>
            <a:endParaRPr lang="en-US" sz="4000" b="1" dirty="0">
              <a:solidFill>
                <a:schemeClr val="accent6"/>
              </a:solidFill>
              <a:latin typeface="Segoe Print" panose="02000600000000000000" pitchFamily="2" charset="0"/>
              <a:cs typeface="Sakkal Majalla" panose="02000000000000000000" pitchFamily="2" charset="-7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5087" y="78537"/>
            <a:ext cx="7149028" cy="661353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/>
              <p14:cNvContentPartPr/>
              <p14:nvPr/>
            </p14:nvContentPartPr>
            <p14:xfrm>
              <a:off x="5871960" y="281520"/>
              <a:ext cx="594720" cy="1332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856120" y="217800"/>
                <a:ext cx="626400" cy="14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Ink 3"/>
              <p14:cNvContentPartPr/>
              <p14:nvPr/>
            </p14:nvContentPartPr>
            <p14:xfrm>
              <a:off x="6423120" y="580320"/>
              <a:ext cx="4408920" cy="4356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407280" y="516600"/>
                <a:ext cx="4440600" cy="170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Ink 5"/>
              <p14:cNvContentPartPr/>
              <p14:nvPr/>
            </p14:nvContentPartPr>
            <p14:xfrm>
              <a:off x="4330800" y="1454760"/>
              <a:ext cx="7176960" cy="161964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314960" y="1391400"/>
                <a:ext cx="7208640" cy="1746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7" name="Ink 6"/>
              <p14:cNvContentPartPr/>
              <p14:nvPr/>
            </p14:nvContentPartPr>
            <p14:xfrm>
              <a:off x="4516200" y="3788280"/>
              <a:ext cx="3711240" cy="74160"/>
            </p14:xfrm>
          </p:contentPart>
        </mc:Choice>
        <mc:Fallback xmlns="">
          <p:pic>
            <p:nvPicPr>
              <p:cNvPr id="7" name="Ink 6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500000" y="3724920"/>
                <a:ext cx="3743280" cy="20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8" name="Ink 7"/>
              <p14:cNvContentPartPr/>
              <p14:nvPr/>
            </p14:nvContentPartPr>
            <p14:xfrm>
              <a:off x="8339040" y="3840480"/>
              <a:ext cx="2983680" cy="30600"/>
            </p14:xfrm>
          </p:contentPart>
        </mc:Choice>
        <mc:Fallback xmlns="">
          <p:pic>
            <p:nvPicPr>
              <p:cNvPr id="8" name="Ink 7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8323200" y="3776760"/>
                <a:ext cx="3015360" cy="15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9" name="Ink 8"/>
              <p14:cNvContentPartPr/>
              <p14:nvPr/>
            </p14:nvContentPartPr>
            <p14:xfrm>
              <a:off x="4507560" y="4143240"/>
              <a:ext cx="1967760" cy="43920"/>
            </p14:xfrm>
          </p:contentPart>
        </mc:Choice>
        <mc:Fallback xmlns="">
          <p:pic>
            <p:nvPicPr>
              <p:cNvPr id="9" name="Ink 8"/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491720" y="4079880"/>
                <a:ext cx="1999440" cy="170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0" name="Ink 9"/>
              <p14:cNvContentPartPr/>
              <p14:nvPr/>
            </p14:nvContentPartPr>
            <p14:xfrm>
              <a:off x="9428040" y="4100040"/>
              <a:ext cx="1838880" cy="17640"/>
            </p14:xfrm>
          </p:contentPart>
        </mc:Choice>
        <mc:Fallback xmlns="">
          <p:pic>
            <p:nvPicPr>
              <p:cNvPr id="10" name="Ink 9"/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9412200" y="4036680"/>
                <a:ext cx="1870560" cy="14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1" name="Ink 10"/>
              <p14:cNvContentPartPr/>
              <p14:nvPr/>
            </p14:nvContentPartPr>
            <p14:xfrm>
              <a:off x="4490280" y="4433400"/>
              <a:ext cx="3074040" cy="39240"/>
            </p14:xfrm>
          </p:contentPart>
        </mc:Choice>
        <mc:Fallback xmlns="">
          <p:pic>
            <p:nvPicPr>
              <p:cNvPr id="11" name="Ink 10"/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4474440" y="4370040"/>
                <a:ext cx="3105720" cy="16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2" name="Ink 11"/>
              <p14:cNvContentPartPr/>
              <p14:nvPr/>
            </p14:nvContentPartPr>
            <p14:xfrm>
              <a:off x="5510520" y="4676040"/>
              <a:ext cx="3143160" cy="30600"/>
            </p14:xfrm>
          </p:contentPart>
        </mc:Choice>
        <mc:Fallback xmlns="">
          <p:pic>
            <p:nvPicPr>
              <p:cNvPr id="12" name="Ink 11"/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5494680" y="4612320"/>
                <a:ext cx="3174840" cy="15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3" name="Ink 12"/>
              <p14:cNvContentPartPr/>
              <p14:nvPr/>
            </p14:nvContentPartPr>
            <p14:xfrm>
              <a:off x="5041080" y="4970160"/>
              <a:ext cx="4452120" cy="87120"/>
            </p14:xfrm>
          </p:contentPart>
        </mc:Choice>
        <mc:Fallback xmlns="">
          <p:pic>
            <p:nvPicPr>
              <p:cNvPr id="13" name="Ink 12"/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5025240" y="4906800"/>
                <a:ext cx="4483800" cy="213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24493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" y="165100"/>
            <a:ext cx="1447800" cy="1325563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chemeClr val="accent2"/>
                </a:solidFill>
                <a:latin typeface="Segoe Print" panose="02000600000000000000" pitchFamily="2" charset="0"/>
              </a:rPr>
              <a:t>p.130</a:t>
            </a:r>
            <a:endParaRPr lang="en-US" sz="3200" b="1" dirty="0">
              <a:solidFill>
                <a:schemeClr val="accent2"/>
              </a:solidFill>
              <a:latin typeface="Segoe Print" panose="02000600000000000000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5465" r="4859" b="71801"/>
          <a:stretch/>
        </p:blipFill>
        <p:spPr>
          <a:xfrm>
            <a:off x="1519237" y="261255"/>
            <a:ext cx="4376737" cy="14216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t="29237" b="12436"/>
          <a:stretch/>
        </p:blipFill>
        <p:spPr>
          <a:xfrm>
            <a:off x="226774" y="1746993"/>
            <a:ext cx="8583851" cy="49490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4767" t="90117" r="24621" b="-80"/>
          <a:stretch/>
        </p:blipFill>
        <p:spPr>
          <a:xfrm>
            <a:off x="5895974" y="760683"/>
            <a:ext cx="5438776" cy="8581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Listen to Aguinald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690503.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 flipH="1">
            <a:off x="9153522" y="2568574"/>
            <a:ext cx="2247902" cy="23368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95909" y="6272188"/>
            <a:ext cx="3368177" cy="423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009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6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" y="288408"/>
            <a:ext cx="3395050" cy="525101"/>
          </a:xfrm>
        </p:spPr>
        <p:txBody>
          <a:bodyPr>
            <a:normAutofit/>
          </a:bodyPr>
          <a:lstStyle/>
          <a:p>
            <a:r>
              <a:rPr lang="en-US" sz="24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Questions on p.130</a:t>
            </a:r>
            <a:endParaRPr lang="en-US" sz="2400" b="1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4852" t="29237" r="2736" b="12436"/>
          <a:stretch/>
        </p:blipFill>
        <p:spPr>
          <a:xfrm>
            <a:off x="1" y="871717"/>
            <a:ext cx="6070724" cy="448793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t="20258"/>
          <a:stretch/>
        </p:blipFill>
        <p:spPr>
          <a:xfrm>
            <a:off x="1" y="5359651"/>
            <a:ext cx="2697931" cy="27075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070725" y="813509"/>
            <a:ext cx="6121275" cy="627864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400" b="1" cap="none" spc="0" dirty="0" smtClean="0">
                <a:ln/>
                <a:solidFill>
                  <a:schemeClr val="accent1"/>
                </a:solidFill>
                <a:effectLst/>
                <a:latin typeface="Segoe Print" panose="02000600000000000000" pitchFamily="2" charset="0"/>
              </a:rPr>
              <a:t>What </a:t>
            </a:r>
            <a:r>
              <a:rPr lang="en-US" sz="1400" b="1" cap="none" spc="0" dirty="0" smtClean="0">
                <a:ln/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gift</a:t>
            </a:r>
            <a:r>
              <a:rPr lang="en-US" sz="1400" b="1" cap="none" spc="0" dirty="0" smtClean="0">
                <a:ln/>
                <a:solidFill>
                  <a:schemeClr val="accent1"/>
                </a:solidFill>
                <a:effectLst/>
                <a:latin typeface="Segoe Print" panose="02000600000000000000" pitchFamily="2" charset="0"/>
              </a:rPr>
              <a:t> does Carmen Teresa receive in New Year’s Day?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400" b="1" dirty="0" smtClean="0">
                <a:ln/>
                <a:solidFill>
                  <a:schemeClr val="accent2"/>
                </a:solidFill>
                <a:latin typeface="Segoe Print" panose="02000600000000000000" pitchFamily="2" charset="0"/>
              </a:rPr>
              <a:t>How does Carmen Teresa </a:t>
            </a:r>
            <a:r>
              <a:rPr lang="en-US" sz="1400" b="1" dirty="0" smtClean="0">
                <a:ln/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use</a:t>
            </a:r>
            <a:r>
              <a:rPr lang="en-US" sz="1400" b="1" dirty="0" smtClean="0">
                <a:ln/>
                <a:solidFill>
                  <a:schemeClr val="accent2"/>
                </a:solidFill>
                <a:latin typeface="Segoe Print" panose="02000600000000000000" pitchFamily="2" charset="0"/>
              </a:rPr>
              <a:t> the gift?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400" b="1" dirty="0" smtClean="0">
                <a:ln/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Whose</a:t>
            </a:r>
            <a:r>
              <a:rPr lang="en-US" sz="1400" b="1" dirty="0" smtClean="0">
                <a:ln/>
                <a:solidFill>
                  <a:schemeClr val="accent3"/>
                </a:solidFill>
                <a:latin typeface="Segoe Print" panose="02000600000000000000" pitchFamily="2" charset="0"/>
              </a:rPr>
              <a:t> childhood experience / tale is shared in this excerpt?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400" b="1" dirty="0" smtClean="0">
                <a:ln/>
                <a:solidFill>
                  <a:schemeClr val="accent4"/>
                </a:solidFill>
                <a:latin typeface="Segoe Print" panose="02000600000000000000" pitchFamily="2" charset="0"/>
              </a:rPr>
              <a:t>What is the </a:t>
            </a:r>
            <a:r>
              <a:rPr lang="en-US" sz="1400" b="1" dirty="0" smtClean="0">
                <a:ln/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relationship</a:t>
            </a:r>
            <a:r>
              <a:rPr lang="en-US" sz="1400" b="1" dirty="0" smtClean="0">
                <a:ln/>
                <a:solidFill>
                  <a:schemeClr val="accent4"/>
                </a:solidFill>
                <a:latin typeface="Segoe Print" panose="02000600000000000000" pitchFamily="2" charset="0"/>
              </a:rPr>
              <a:t> between Carmen Teresa and Marilia?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400" b="1" dirty="0" smtClean="0">
                <a:ln/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Where</a:t>
            </a:r>
            <a:r>
              <a:rPr lang="en-US" sz="1400" b="1" dirty="0" smtClean="0">
                <a:ln/>
                <a:solidFill>
                  <a:schemeClr val="accent5"/>
                </a:solidFill>
                <a:latin typeface="Segoe Print" panose="02000600000000000000" pitchFamily="2" charset="0"/>
              </a:rPr>
              <a:t> did Marilia grow up?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400" b="1" dirty="0" smtClean="0">
                <a:ln/>
                <a:solidFill>
                  <a:schemeClr val="accent6"/>
                </a:solidFill>
                <a:latin typeface="Segoe Print" panose="02000600000000000000" pitchFamily="2" charset="0"/>
              </a:rPr>
              <a:t>What </a:t>
            </a:r>
            <a:r>
              <a:rPr lang="en-US" sz="1400" b="1" dirty="0" smtClean="0">
                <a:ln/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type of school </a:t>
            </a:r>
            <a:r>
              <a:rPr lang="en-US" sz="1400" b="1" dirty="0" smtClean="0">
                <a:ln/>
                <a:solidFill>
                  <a:schemeClr val="accent6"/>
                </a:solidFill>
                <a:latin typeface="Segoe Print" panose="02000600000000000000" pitchFamily="2" charset="0"/>
              </a:rPr>
              <a:t>did she attend?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400" b="1" dirty="0" smtClean="0">
                <a:ln/>
                <a:solidFill>
                  <a:schemeClr val="accent1">
                    <a:lumMod val="60000"/>
                    <a:lumOff val="40000"/>
                  </a:schemeClr>
                </a:solidFill>
                <a:latin typeface="Segoe Print" panose="02000600000000000000" pitchFamily="2" charset="0"/>
              </a:rPr>
              <a:t>What was the annual </a:t>
            </a:r>
            <a:r>
              <a:rPr lang="en-US" sz="1400" b="1" dirty="0" smtClean="0">
                <a:ln/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December activity </a:t>
            </a:r>
            <a:r>
              <a:rPr lang="en-US" sz="1400" b="1" dirty="0" smtClean="0">
                <a:ln/>
                <a:solidFill>
                  <a:schemeClr val="accent1">
                    <a:lumMod val="60000"/>
                    <a:lumOff val="40000"/>
                  </a:schemeClr>
                </a:solidFill>
                <a:latin typeface="Segoe Print" panose="02000600000000000000" pitchFamily="2" charset="0"/>
              </a:rPr>
              <a:t>organized by Sister Antonia?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400" b="1" dirty="0" smtClean="0">
                <a:ln/>
                <a:solidFill>
                  <a:schemeClr val="accent2">
                    <a:lumMod val="75000"/>
                  </a:schemeClr>
                </a:solidFill>
                <a:latin typeface="Segoe Print" panose="02000600000000000000" pitchFamily="2" charset="0"/>
              </a:rPr>
              <a:t>Why did Sister Antonia </a:t>
            </a:r>
            <a:r>
              <a:rPr lang="en-US" sz="1400" b="1" dirty="0" smtClean="0">
                <a:ln/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insist</a:t>
            </a:r>
            <a:r>
              <a:rPr lang="en-US" sz="1400" b="1" dirty="0" smtClean="0">
                <a:ln/>
                <a:solidFill>
                  <a:schemeClr val="accent2">
                    <a:lumMod val="75000"/>
                  </a:schemeClr>
                </a:solidFill>
                <a:latin typeface="Segoe Print" panose="02000600000000000000" pitchFamily="2" charset="0"/>
              </a:rPr>
              <a:t> on this field trip?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400" b="1" dirty="0" smtClean="0">
                <a:ln/>
                <a:solidFill>
                  <a:schemeClr val="accent3">
                    <a:lumMod val="60000"/>
                    <a:lumOff val="40000"/>
                  </a:schemeClr>
                </a:solidFill>
                <a:latin typeface="Segoe Print" panose="02000600000000000000" pitchFamily="2" charset="0"/>
              </a:rPr>
              <a:t>How did Marilia </a:t>
            </a:r>
            <a:r>
              <a:rPr lang="en-US" sz="1400" b="1" dirty="0" smtClean="0">
                <a:ln/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feel</a:t>
            </a:r>
            <a:r>
              <a:rPr lang="en-US" sz="1400" b="1" dirty="0" smtClean="0">
                <a:ln/>
                <a:solidFill>
                  <a:schemeClr val="accent3">
                    <a:lumMod val="60000"/>
                    <a:lumOff val="40000"/>
                  </a:schemeClr>
                </a:solidFill>
                <a:latin typeface="Segoe Print" panose="02000600000000000000" pitchFamily="2" charset="0"/>
              </a:rPr>
              <a:t> about going to the nursing home? _________________________________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400" b="1" dirty="0" smtClean="0">
                <a:ln/>
                <a:solidFill>
                  <a:schemeClr val="accent4">
                    <a:lumMod val="60000"/>
                    <a:lumOff val="40000"/>
                  </a:schemeClr>
                </a:solidFill>
                <a:latin typeface="Segoe Print" panose="02000600000000000000" pitchFamily="2" charset="0"/>
              </a:rPr>
              <a:t>What </a:t>
            </a:r>
            <a:r>
              <a:rPr lang="en-US" sz="1400" b="1" dirty="0">
                <a:ln/>
                <a:solidFill>
                  <a:schemeClr val="accent4">
                    <a:lumMod val="60000"/>
                    <a:lumOff val="40000"/>
                  </a:schemeClr>
                </a:solidFill>
                <a:latin typeface="Segoe Print" panose="02000600000000000000" pitchFamily="2" charset="0"/>
              </a:rPr>
              <a:t>personal experience made </a:t>
            </a:r>
            <a:r>
              <a:rPr lang="en-US" sz="1400" b="1" dirty="0" smtClean="0">
                <a:ln/>
                <a:solidFill>
                  <a:schemeClr val="accent4">
                    <a:lumMod val="60000"/>
                    <a:lumOff val="40000"/>
                  </a:schemeClr>
                </a:solidFill>
                <a:latin typeface="Segoe Print" panose="02000600000000000000" pitchFamily="2" charset="0"/>
              </a:rPr>
              <a:t>Marilia </a:t>
            </a:r>
            <a:r>
              <a:rPr lang="en-US" sz="1400" b="1" dirty="0">
                <a:ln/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reluctant</a:t>
            </a:r>
            <a:r>
              <a:rPr lang="en-US" sz="1400" b="1" dirty="0">
                <a:ln/>
                <a:solidFill>
                  <a:schemeClr val="accent4">
                    <a:lumMod val="60000"/>
                    <a:lumOff val="40000"/>
                  </a:schemeClr>
                </a:solidFill>
                <a:latin typeface="Segoe Print" panose="02000600000000000000" pitchFamily="2" charset="0"/>
              </a:rPr>
              <a:t> to visit the nursing </a:t>
            </a:r>
            <a:r>
              <a:rPr lang="en-US" sz="1400" b="1" dirty="0" smtClean="0">
                <a:ln/>
                <a:solidFill>
                  <a:schemeClr val="accent4">
                    <a:lumMod val="60000"/>
                    <a:lumOff val="40000"/>
                  </a:schemeClr>
                </a:solidFill>
                <a:latin typeface="Segoe Print" panose="02000600000000000000" pitchFamily="2" charset="0"/>
              </a:rPr>
              <a:t>home?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400" b="1" dirty="0" smtClean="0">
                <a:ln/>
                <a:solidFill>
                  <a:schemeClr val="accent5">
                    <a:lumMod val="75000"/>
                  </a:schemeClr>
                </a:solidFill>
                <a:latin typeface="Segoe Print" panose="02000600000000000000" pitchFamily="2" charset="0"/>
              </a:rPr>
              <a:t>Why was Marilia making a </a:t>
            </a:r>
            <a:r>
              <a:rPr lang="en-US" sz="1400" b="1" dirty="0" smtClean="0">
                <a:ln/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Christmas card</a:t>
            </a:r>
            <a:r>
              <a:rPr lang="en-US" sz="1400" b="1" dirty="0" smtClean="0">
                <a:ln/>
                <a:solidFill>
                  <a:schemeClr val="accent5">
                    <a:lumMod val="75000"/>
                  </a:schemeClr>
                </a:solidFill>
                <a:latin typeface="Segoe Print" panose="02000600000000000000" pitchFamily="2" charset="0"/>
              </a:rPr>
              <a:t>?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400" b="1" dirty="0" smtClean="0">
                <a:ln/>
                <a:solidFill>
                  <a:schemeClr val="accent6">
                    <a:lumMod val="60000"/>
                    <a:lumOff val="40000"/>
                  </a:schemeClr>
                </a:solidFill>
                <a:latin typeface="Segoe Print" panose="02000600000000000000" pitchFamily="2" charset="0"/>
              </a:rPr>
              <a:t>How does this filed trip reflect </a:t>
            </a:r>
            <a:r>
              <a:rPr lang="en-US" sz="1400" b="1" dirty="0" smtClean="0">
                <a:ln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cultural values </a:t>
            </a:r>
            <a:r>
              <a:rPr lang="en-US" sz="1400" b="1" dirty="0" smtClean="0">
                <a:ln/>
                <a:solidFill>
                  <a:schemeClr val="accent6">
                    <a:lumMod val="60000"/>
                    <a:lumOff val="40000"/>
                  </a:schemeClr>
                </a:solidFill>
                <a:latin typeface="Segoe Print" panose="02000600000000000000" pitchFamily="2" charset="0"/>
              </a:rPr>
              <a:t>in the Puerto Rican community?</a:t>
            </a:r>
          </a:p>
          <a:p>
            <a:pPr>
              <a:lnSpc>
                <a:spcPct val="150000"/>
              </a:lnSpc>
            </a:pPr>
            <a:r>
              <a:rPr lang="en-US" sz="1400" b="1" dirty="0" smtClean="0">
                <a:ln/>
                <a:solidFill>
                  <a:schemeClr val="accent6">
                    <a:lumMod val="60000"/>
                    <a:lumOff val="40000"/>
                  </a:schemeClr>
                </a:solidFill>
                <a:latin typeface="Segoe Print" panose="02000600000000000000" pitchFamily="2" charset="0"/>
              </a:rPr>
              <a:t>__________________________________________________________________________________________________________________________________________________________________</a:t>
            </a:r>
            <a:endParaRPr lang="en-US" sz="1600" b="1" dirty="0" smtClean="0">
              <a:ln/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pPr algn="ctr"/>
            <a:r>
              <a:rPr lang="en-US" sz="2400" b="1" cap="none" spc="0" dirty="0" smtClean="0">
                <a:ln/>
                <a:solidFill>
                  <a:schemeClr val="accent3"/>
                </a:solidFill>
                <a:effectLst/>
              </a:rPr>
              <a:t> </a:t>
            </a:r>
            <a:endParaRPr lang="en-US" sz="2400" b="1" cap="none" spc="0" dirty="0">
              <a:ln/>
              <a:solidFill>
                <a:schemeClr val="accent3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333505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" y="288408"/>
            <a:ext cx="3395050" cy="525101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Feedback</a:t>
            </a:r>
            <a:endParaRPr lang="en-US" sz="2400" b="1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4852" t="29237" r="2736" b="12436"/>
          <a:stretch/>
        </p:blipFill>
        <p:spPr>
          <a:xfrm>
            <a:off x="1" y="871717"/>
            <a:ext cx="6070724" cy="448793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t="20258"/>
          <a:stretch/>
        </p:blipFill>
        <p:spPr>
          <a:xfrm>
            <a:off x="1" y="5359651"/>
            <a:ext cx="2697931" cy="27075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070725" y="813509"/>
            <a:ext cx="6121275" cy="461664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400" b="1" cap="none" spc="0" dirty="0" smtClean="0">
                <a:ln/>
                <a:solidFill>
                  <a:schemeClr val="accent1"/>
                </a:solidFill>
                <a:effectLst/>
                <a:latin typeface="Segoe Print" panose="02000600000000000000" pitchFamily="2" charset="0"/>
              </a:rPr>
              <a:t>What </a:t>
            </a:r>
            <a:r>
              <a:rPr lang="en-US" sz="1400" b="1" cap="none" spc="0" dirty="0" smtClean="0">
                <a:ln/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gift</a:t>
            </a:r>
            <a:r>
              <a:rPr lang="en-US" sz="1400" b="1" cap="none" spc="0" dirty="0" smtClean="0">
                <a:ln/>
                <a:solidFill>
                  <a:schemeClr val="accent1"/>
                </a:solidFill>
                <a:effectLst/>
                <a:latin typeface="Segoe Print" panose="02000600000000000000" pitchFamily="2" charset="0"/>
              </a:rPr>
              <a:t> does Carmen Teresa receive in New Year’s Day?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400" b="1" dirty="0" smtClean="0">
                <a:ln/>
                <a:solidFill>
                  <a:schemeClr val="accent2"/>
                </a:solidFill>
                <a:latin typeface="Segoe Print" panose="02000600000000000000" pitchFamily="2" charset="0"/>
              </a:rPr>
              <a:t>How does Carmen Teresa </a:t>
            </a:r>
            <a:r>
              <a:rPr lang="en-US" sz="1400" b="1" dirty="0" smtClean="0">
                <a:ln/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use</a:t>
            </a:r>
            <a:r>
              <a:rPr lang="en-US" sz="1400" b="1" dirty="0" smtClean="0">
                <a:ln/>
                <a:solidFill>
                  <a:schemeClr val="accent2"/>
                </a:solidFill>
                <a:latin typeface="Segoe Print" panose="02000600000000000000" pitchFamily="2" charset="0"/>
              </a:rPr>
              <a:t> the gift?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400" b="1" dirty="0" smtClean="0">
                <a:ln/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Whose</a:t>
            </a:r>
            <a:r>
              <a:rPr lang="en-US" sz="1400" b="1" dirty="0" smtClean="0">
                <a:ln/>
                <a:solidFill>
                  <a:schemeClr val="accent3"/>
                </a:solidFill>
                <a:latin typeface="Segoe Print" panose="02000600000000000000" pitchFamily="2" charset="0"/>
              </a:rPr>
              <a:t> childhood experience / tale is shared in this excerpt?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400" b="1" dirty="0" smtClean="0">
                <a:ln/>
                <a:solidFill>
                  <a:schemeClr val="accent4"/>
                </a:solidFill>
                <a:latin typeface="Segoe Print" panose="02000600000000000000" pitchFamily="2" charset="0"/>
              </a:rPr>
              <a:t>What is the </a:t>
            </a:r>
            <a:r>
              <a:rPr lang="en-US" sz="1400" b="1" dirty="0" smtClean="0">
                <a:ln/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relationship</a:t>
            </a:r>
            <a:r>
              <a:rPr lang="en-US" sz="1400" b="1" dirty="0" smtClean="0">
                <a:ln/>
                <a:solidFill>
                  <a:schemeClr val="accent4"/>
                </a:solidFill>
                <a:latin typeface="Segoe Print" panose="02000600000000000000" pitchFamily="2" charset="0"/>
              </a:rPr>
              <a:t> between Carmen Teresa and Marilia?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400" b="1" dirty="0" smtClean="0">
                <a:ln/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Where</a:t>
            </a:r>
            <a:r>
              <a:rPr lang="en-US" sz="1400" b="1" dirty="0" smtClean="0">
                <a:ln/>
                <a:solidFill>
                  <a:schemeClr val="accent5"/>
                </a:solidFill>
                <a:latin typeface="Segoe Print" panose="02000600000000000000" pitchFamily="2" charset="0"/>
              </a:rPr>
              <a:t> did Marilia grow up?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400" b="1" dirty="0" smtClean="0">
                <a:ln/>
                <a:solidFill>
                  <a:schemeClr val="accent6"/>
                </a:solidFill>
                <a:latin typeface="Segoe Print" panose="02000600000000000000" pitchFamily="2" charset="0"/>
              </a:rPr>
              <a:t>What </a:t>
            </a:r>
            <a:r>
              <a:rPr lang="en-US" sz="1400" b="1" dirty="0" smtClean="0">
                <a:ln/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type of school </a:t>
            </a:r>
            <a:r>
              <a:rPr lang="en-US" sz="1400" b="1" dirty="0" smtClean="0">
                <a:ln/>
                <a:solidFill>
                  <a:schemeClr val="accent6"/>
                </a:solidFill>
                <a:latin typeface="Segoe Print" panose="02000600000000000000" pitchFamily="2" charset="0"/>
              </a:rPr>
              <a:t>did she attend?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400" b="1" dirty="0" smtClean="0">
                <a:ln/>
                <a:solidFill>
                  <a:schemeClr val="accent1">
                    <a:lumMod val="60000"/>
                    <a:lumOff val="40000"/>
                  </a:schemeClr>
                </a:solidFill>
                <a:latin typeface="Segoe Print" panose="02000600000000000000" pitchFamily="2" charset="0"/>
              </a:rPr>
              <a:t>What was the annual </a:t>
            </a:r>
            <a:r>
              <a:rPr lang="en-US" sz="1400" b="1" dirty="0" smtClean="0">
                <a:ln/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December activity </a:t>
            </a:r>
            <a:r>
              <a:rPr lang="en-US" sz="1400" b="1" dirty="0" smtClean="0">
                <a:ln/>
                <a:solidFill>
                  <a:schemeClr val="accent1">
                    <a:lumMod val="60000"/>
                    <a:lumOff val="40000"/>
                  </a:schemeClr>
                </a:solidFill>
                <a:latin typeface="Segoe Print" panose="02000600000000000000" pitchFamily="2" charset="0"/>
              </a:rPr>
              <a:t>organized by Sister Antonia?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400" b="1" dirty="0" smtClean="0">
                <a:ln/>
                <a:solidFill>
                  <a:schemeClr val="accent2">
                    <a:lumMod val="75000"/>
                  </a:schemeClr>
                </a:solidFill>
                <a:latin typeface="Segoe Print" panose="02000600000000000000" pitchFamily="2" charset="0"/>
              </a:rPr>
              <a:t>Why did Sister Antonia </a:t>
            </a:r>
            <a:r>
              <a:rPr lang="en-US" sz="1400" b="1" dirty="0" smtClean="0">
                <a:ln/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insist</a:t>
            </a:r>
            <a:r>
              <a:rPr lang="en-US" sz="1400" b="1" dirty="0" smtClean="0">
                <a:ln/>
                <a:solidFill>
                  <a:schemeClr val="accent2">
                    <a:lumMod val="75000"/>
                  </a:schemeClr>
                </a:solidFill>
                <a:latin typeface="Segoe Print" panose="02000600000000000000" pitchFamily="2" charset="0"/>
              </a:rPr>
              <a:t> on this field trip?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400" b="1" dirty="0" smtClean="0">
                <a:ln/>
                <a:solidFill>
                  <a:schemeClr val="accent3">
                    <a:lumMod val="60000"/>
                    <a:lumOff val="40000"/>
                  </a:schemeClr>
                </a:solidFill>
                <a:latin typeface="Segoe Print" panose="02000600000000000000" pitchFamily="2" charset="0"/>
              </a:rPr>
              <a:t>How did Marilia </a:t>
            </a:r>
            <a:r>
              <a:rPr lang="en-US" sz="1400" b="1" dirty="0" smtClean="0">
                <a:ln/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feel</a:t>
            </a:r>
            <a:r>
              <a:rPr lang="en-US" sz="1400" b="1" dirty="0" smtClean="0">
                <a:ln/>
                <a:solidFill>
                  <a:schemeClr val="accent3">
                    <a:lumMod val="60000"/>
                    <a:lumOff val="40000"/>
                  </a:schemeClr>
                </a:solidFill>
                <a:latin typeface="Segoe Print" panose="02000600000000000000" pitchFamily="2" charset="0"/>
              </a:rPr>
              <a:t> about going to the nursing home? </a:t>
            </a:r>
            <a:r>
              <a:rPr lang="en-US" sz="1400" b="1" u="sng" dirty="0" smtClean="0">
                <a:ln/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reluctant; unwilling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400" b="1" dirty="0" smtClean="0">
                <a:ln/>
                <a:solidFill>
                  <a:schemeClr val="accent4">
                    <a:lumMod val="60000"/>
                    <a:lumOff val="40000"/>
                  </a:schemeClr>
                </a:solidFill>
                <a:latin typeface="Segoe Print" panose="02000600000000000000" pitchFamily="2" charset="0"/>
              </a:rPr>
              <a:t>What </a:t>
            </a:r>
            <a:r>
              <a:rPr lang="en-US" sz="1400" b="1" dirty="0">
                <a:ln/>
                <a:solidFill>
                  <a:schemeClr val="accent4">
                    <a:lumMod val="60000"/>
                    <a:lumOff val="40000"/>
                  </a:schemeClr>
                </a:solidFill>
                <a:latin typeface="Segoe Print" panose="02000600000000000000" pitchFamily="2" charset="0"/>
              </a:rPr>
              <a:t>personal experience made </a:t>
            </a:r>
            <a:r>
              <a:rPr lang="en-US" sz="1400" b="1" dirty="0" smtClean="0">
                <a:ln/>
                <a:solidFill>
                  <a:schemeClr val="accent4">
                    <a:lumMod val="60000"/>
                    <a:lumOff val="40000"/>
                  </a:schemeClr>
                </a:solidFill>
                <a:latin typeface="Segoe Print" panose="02000600000000000000" pitchFamily="2" charset="0"/>
              </a:rPr>
              <a:t>Marilia </a:t>
            </a:r>
            <a:r>
              <a:rPr lang="en-US" sz="1400" b="1" dirty="0">
                <a:ln/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reluctant</a:t>
            </a:r>
            <a:r>
              <a:rPr lang="en-US" sz="1400" b="1" dirty="0">
                <a:ln/>
                <a:solidFill>
                  <a:schemeClr val="accent4">
                    <a:lumMod val="60000"/>
                    <a:lumOff val="40000"/>
                  </a:schemeClr>
                </a:solidFill>
                <a:latin typeface="Segoe Print" panose="02000600000000000000" pitchFamily="2" charset="0"/>
              </a:rPr>
              <a:t> to visit the nursing </a:t>
            </a:r>
            <a:r>
              <a:rPr lang="en-US" sz="1400" b="1" dirty="0" smtClean="0">
                <a:ln/>
                <a:solidFill>
                  <a:schemeClr val="accent4">
                    <a:lumMod val="60000"/>
                    <a:lumOff val="40000"/>
                  </a:schemeClr>
                </a:solidFill>
                <a:latin typeface="Segoe Print" panose="02000600000000000000" pitchFamily="2" charset="0"/>
              </a:rPr>
              <a:t>home?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400" b="1" dirty="0" smtClean="0">
                <a:ln/>
                <a:solidFill>
                  <a:schemeClr val="accent5">
                    <a:lumMod val="75000"/>
                  </a:schemeClr>
                </a:solidFill>
                <a:latin typeface="Segoe Print" panose="02000600000000000000" pitchFamily="2" charset="0"/>
              </a:rPr>
              <a:t>Why was Marilia making a </a:t>
            </a:r>
            <a:r>
              <a:rPr lang="en-US" sz="1400" b="1" dirty="0" smtClean="0">
                <a:ln/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Christmas card</a:t>
            </a:r>
            <a:r>
              <a:rPr lang="en-US" sz="1400" b="1" dirty="0" smtClean="0">
                <a:ln/>
                <a:solidFill>
                  <a:schemeClr val="accent5">
                    <a:lumMod val="75000"/>
                  </a:schemeClr>
                </a:solidFill>
                <a:latin typeface="Segoe Print" panose="02000600000000000000" pitchFamily="2" charset="0"/>
              </a:rPr>
              <a:t>?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/>
              <p14:cNvContentPartPr/>
              <p14:nvPr/>
            </p14:nvContentPartPr>
            <p14:xfrm>
              <a:off x="6171480" y="1328790"/>
              <a:ext cx="133920" cy="6516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155640" y="1265070"/>
                <a:ext cx="165960" cy="192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Ink 5"/>
              <p14:cNvContentPartPr/>
              <p14:nvPr/>
            </p14:nvContentPartPr>
            <p14:xfrm>
              <a:off x="2414879" y="1557766"/>
              <a:ext cx="1385595" cy="51974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399040" y="1494680"/>
                <a:ext cx="1417274" cy="17814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" name="Ink 6"/>
              <p14:cNvContentPartPr/>
              <p14:nvPr/>
            </p14:nvContentPartPr>
            <p14:xfrm>
              <a:off x="6175800" y="1009111"/>
              <a:ext cx="125280" cy="45719"/>
            </p14:xfrm>
          </p:contentPart>
        </mc:Choice>
        <mc:Fallback xmlns="">
          <p:pic>
            <p:nvPicPr>
              <p:cNvPr id="7" name="Ink 6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159960" y="945752"/>
                <a:ext cx="156960" cy="17243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" name="Ink 8"/>
              <p14:cNvContentPartPr/>
              <p14:nvPr/>
            </p14:nvContentPartPr>
            <p14:xfrm>
              <a:off x="4119840" y="1084054"/>
              <a:ext cx="1623600" cy="13320"/>
            </p14:xfrm>
          </p:contentPart>
        </mc:Choice>
        <mc:Fallback xmlns="">
          <p:pic>
            <p:nvPicPr>
              <p:cNvPr id="9" name="Ink 8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104000" y="1020694"/>
                <a:ext cx="1655280" cy="14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0" name="Ink 9"/>
              <p14:cNvContentPartPr/>
              <p14:nvPr/>
            </p14:nvContentPartPr>
            <p14:xfrm>
              <a:off x="6169320" y="1664549"/>
              <a:ext cx="138240" cy="30600"/>
            </p14:xfrm>
          </p:contentPart>
        </mc:Choice>
        <mc:Fallback xmlns="">
          <p:pic>
            <p:nvPicPr>
              <p:cNvPr id="10" name="Ink 9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6153480" y="1601189"/>
                <a:ext cx="169920" cy="15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1" name="Ink 10"/>
              <p14:cNvContentPartPr/>
              <p14:nvPr/>
            </p14:nvContentPartPr>
            <p14:xfrm>
              <a:off x="5605200" y="1892160"/>
              <a:ext cx="159840" cy="13320"/>
            </p14:xfrm>
          </p:contentPart>
        </mc:Choice>
        <mc:Fallback xmlns="">
          <p:pic>
            <p:nvPicPr>
              <p:cNvPr id="11" name="Ink 10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589360" y="1828440"/>
                <a:ext cx="191520" cy="14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4" name="Ink 13"/>
              <p14:cNvContentPartPr/>
              <p14:nvPr/>
            </p14:nvContentPartPr>
            <p14:xfrm>
              <a:off x="6190560" y="2294640"/>
              <a:ext cx="190080" cy="4680"/>
            </p14:xfrm>
          </p:contentPart>
        </mc:Choice>
        <mc:Fallback xmlns="">
          <p:pic>
            <p:nvPicPr>
              <p:cNvPr id="14" name="Ink 13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6174720" y="2231280"/>
                <a:ext cx="221760" cy="13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5" name="Ink 14"/>
              <p14:cNvContentPartPr/>
              <p14:nvPr/>
            </p14:nvContentPartPr>
            <p14:xfrm>
              <a:off x="2393640" y="2528280"/>
              <a:ext cx="943200" cy="22320"/>
            </p14:xfrm>
          </p:contentPart>
        </mc:Choice>
        <mc:Fallback xmlns="">
          <p:pic>
            <p:nvPicPr>
              <p:cNvPr id="15" name="Ink 14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2377800" y="2464920"/>
                <a:ext cx="974880" cy="149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6" name="Ink 15"/>
              <p14:cNvContentPartPr/>
              <p14:nvPr/>
            </p14:nvContentPartPr>
            <p14:xfrm>
              <a:off x="6169320" y="2632320"/>
              <a:ext cx="181080" cy="17640"/>
            </p14:xfrm>
          </p:contentPart>
        </mc:Choice>
        <mc:Fallback xmlns="">
          <p:pic>
            <p:nvPicPr>
              <p:cNvPr id="16" name="Ink 15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6153480" y="2568960"/>
                <a:ext cx="212760" cy="14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8" name="Ink 17"/>
              <p14:cNvContentPartPr/>
              <p14:nvPr/>
            </p14:nvContentPartPr>
            <p14:xfrm>
              <a:off x="99000" y="2775240"/>
              <a:ext cx="529920" cy="47880"/>
            </p14:xfrm>
          </p:contentPart>
        </mc:Choice>
        <mc:Fallback xmlns="">
          <p:pic>
            <p:nvPicPr>
              <p:cNvPr id="18" name="Ink 17"/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83160" y="2712353"/>
                <a:ext cx="561600" cy="17365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9" name="Ink 18"/>
              <p14:cNvContentPartPr/>
              <p14:nvPr/>
            </p14:nvContentPartPr>
            <p14:xfrm>
              <a:off x="6126120" y="2970000"/>
              <a:ext cx="211320" cy="13320"/>
            </p14:xfrm>
          </p:contentPart>
        </mc:Choice>
        <mc:Fallback xmlns="">
          <p:pic>
            <p:nvPicPr>
              <p:cNvPr id="19" name="Ink 18"/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6110280" y="2906640"/>
                <a:ext cx="243000" cy="14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0" name="Ink 19"/>
              <p14:cNvContentPartPr/>
              <p14:nvPr/>
            </p14:nvContentPartPr>
            <p14:xfrm>
              <a:off x="137880" y="3035160"/>
              <a:ext cx="3414240" cy="73800"/>
            </p14:xfrm>
          </p:contentPart>
        </mc:Choice>
        <mc:Fallback xmlns="">
          <p:pic>
            <p:nvPicPr>
              <p:cNvPr id="20" name="Ink 19"/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122040" y="2971440"/>
                <a:ext cx="3445920" cy="20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1" name="Ink 20"/>
              <p14:cNvContentPartPr/>
              <p14:nvPr/>
            </p14:nvContentPartPr>
            <p14:xfrm>
              <a:off x="6199200" y="3576240"/>
              <a:ext cx="120960" cy="4680"/>
            </p14:xfrm>
          </p:contentPart>
        </mc:Choice>
        <mc:Fallback xmlns="">
          <p:pic>
            <p:nvPicPr>
              <p:cNvPr id="21" name="Ink 20"/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6183360" y="3512880"/>
                <a:ext cx="152640" cy="13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22" name="Ink 21"/>
              <p14:cNvContentPartPr/>
              <p14:nvPr/>
            </p14:nvContentPartPr>
            <p14:xfrm>
              <a:off x="120600" y="3342240"/>
              <a:ext cx="5566680" cy="78480"/>
            </p14:xfrm>
          </p:contentPart>
        </mc:Choice>
        <mc:Fallback xmlns="">
          <p:pic>
            <p:nvPicPr>
              <p:cNvPr id="22" name="Ink 21"/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104760" y="3278880"/>
                <a:ext cx="5598360" cy="205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23" name="Ink 22"/>
              <p14:cNvContentPartPr/>
              <p14:nvPr/>
            </p14:nvContentPartPr>
            <p14:xfrm>
              <a:off x="3659400" y="3022200"/>
              <a:ext cx="2251800" cy="360"/>
            </p14:xfrm>
          </p:contentPart>
        </mc:Choice>
        <mc:Fallback xmlns="">
          <p:pic>
            <p:nvPicPr>
              <p:cNvPr id="23" name="Ink 22"/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3643560" y="2958480"/>
                <a:ext cx="2283480" cy="12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24" name="Ink 23"/>
              <p14:cNvContentPartPr/>
              <p14:nvPr/>
            </p14:nvContentPartPr>
            <p14:xfrm>
              <a:off x="6212160" y="4580640"/>
              <a:ext cx="215640" cy="4680"/>
            </p14:xfrm>
          </p:contentPart>
        </mc:Choice>
        <mc:Fallback xmlns="">
          <p:pic>
            <p:nvPicPr>
              <p:cNvPr id="24" name="Ink 23"/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6196320" y="4517280"/>
                <a:ext cx="247320" cy="13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25" name="Ink 24"/>
              <p14:cNvContentPartPr/>
              <p14:nvPr/>
            </p14:nvContentPartPr>
            <p14:xfrm>
              <a:off x="5277960" y="4113000"/>
              <a:ext cx="529920" cy="26280"/>
            </p14:xfrm>
          </p:contentPart>
        </mc:Choice>
        <mc:Fallback xmlns="">
          <p:pic>
            <p:nvPicPr>
              <p:cNvPr id="25" name="Ink 24"/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5262120" y="4049640"/>
                <a:ext cx="561600" cy="15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26" name="Ink 25"/>
              <p14:cNvContentPartPr/>
              <p14:nvPr/>
            </p14:nvContentPartPr>
            <p14:xfrm>
              <a:off x="99000" y="4429080"/>
              <a:ext cx="2531880" cy="56520"/>
            </p14:xfrm>
          </p:contentPart>
        </mc:Choice>
        <mc:Fallback xmlns="">
          <p:pic>
            <p:nvPicPr>
              <p:cNvPr id="26" name="Ink 25"/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83160" y="4365720"/>
                <a:ext cx="2563560" cy="183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27" name="Ink 26"/>
              <p14:cNvContentPartPr/>
              <p14:nvPr/>
            </p14:nvContentPartPr>
            <p14:xfrm>
              <a:off x="6229440" y="5191200"/>
              <a:ext cx="232920" cy="360"/>
            </p14:xfrm>
          </p:contentPart>
        </mc:Choice>
        <mc:Fallback xmlns="">
          <p:pic>
            <p:nvPicPr>
              <p:cNvPr id="27" name="Ink 26"/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6213600" y="5127480"/>
                <a:ext cx="264600" cy="12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28" name="Ink 27"/>
              <p14:cNvContentPartPr/>
              <p14:nvPr/>
            </p14:nvContentPartPr>
            <p14:xfrm>
              <a:off x="4494600" y="4926960"/>
              <a:ext cx="1248840" cy="52200"/>
            </p14:xfrm>
          </p:contentPart>
        </mc:Choice>
        <mc:Fallback xmlns="">
          <p:pic>
            <p:nvPicPr>
              <p:cNvPr id="28" name="Ink 27"/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4478760" y="4863600"/>
                <a:ext cx="1280520" cy="179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29" name="Ink 28"/>
              <p14:cNvContentPartPr/>
              <p14:nvPr/>
            </p14:nvContentPartPr>
            <p14:xfrm>
              <a:off x="133560" y="5221440"/>
              <a:ext cx="603000" cy="13320"/>
            </p14:xfrm>
          </p:contentPart>
        </mc:Choice>
        <mc:Fallback xmlns="">
          <p:pic>
            <p:nvPicPr>
              <p:cNvPr id="29" name="Ink 28"/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117720" y="5158080"/>
                <a:ext cx="634680" cy="14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30" name="Ink 29"/>
              <p14:cNvContentPartPr/>
              <p14:nvPr/>
            </p14:nvContentPartPr>
            <p14:xfrm flipV="1">
              <a:off x="78872" y="2134621"/>
              <a:ext cx="570175" cy="45719"/>
            </p14:xfrm>
          </p:contentPart>
        </mc:Choice>
        <mc:Fallback xmlns="">
          <p:pic>
            <p:nvPicPr>
              <p:cNvPr id="30" name="Ink 29"/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 flipV="1">
                <a:off x="63034" y="2070902"/>
                <a:ext cx="601851" cy="173156"/>
              </a:xfrm>
              <a:prstGeom prst="rect">
                <a:avLst/>
              </a:prstGeom>
            </p:spPr>
          </p:pic>
        </mc:Fallback>
      </mc:AlternateContent>
      <p:sp>
        <p:nvSpPr>
          <p:cNvPr id="31" name="Rectangle 30"/>
          <p:cNvSpPr/>
          <p:nvPr/>
        </p:nvSpPr>
        <p:spPr>
          <a:xfrm>
            <a:off x="1150889" y="1947734"/>
            <a:ext cx="4347664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000" b="1" u="sng" cap="none" spc="0" dirty="0" smtClean="0">
                <a:ln/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Marilia is Carmen Teresa’s aunt.</a:t>
            </a:r>
            <a:endParaRPr lang="en-US" sz="2000" b="1" u="sng" cap="none" spc="0" dirty="0">
              <a:ln/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32" name="Ink 31"/>
              <p14:cNvContentPartPr/>
              <p14:nvPr/>
            </p14:nvContentPartPr>
            <p14:xfrm>
              <a:off x="4388501" y="2537900"/>
              <a:ext cx="1624013" cy="12700"/>
            </p14:xfrm>
          </p:contentPart>
        </mc:Choice>
        <mc:Fallback xmlns="">
          <p:pic>
            <p:nvPicPr>
              <p:cNvPr id="32" name="Ink 31"/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4372660" y="2474037"/>
                <a:ext cx="1655694" cy="140426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61098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ketchyVTI">
  <a:themeElements>
    <a:clrScheme name="SketchyVTI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E4650E"/>
      </a:accent1>
      <a:accent2>
        <a:srgbClr val="00A5AB"/>
      </a:accent2>
      <a:accent3>
        <a:srgbClr val="09963B"/>
      </a:accent3>
      <a:accent4>
        <a:srgbClr val="E64823"/>
      </a:accent4>
      <a:accent5>
        <a:srgbClr val="9C6A6A"/>
      </a:accent5>
      <a:accent6>
        <a:srgbClr val="824F8C"/>
      </a:accent6>
      <a:hlink>
        <a:srgbClr val="2998E3"/>
      </a:hlink>
      <a:folHlink>
        <a:srgbClr val="7F723D"/>
      </a:folHlink>
    </a:clrScheme>
    <a:fontScheme name="Custom 2">
      <a:majorFont>
        <a:latin typeface="Modern Love"/>
        <a:ea typeface=""/>
        <a:cs typeface=""/>
      </a:majorFont>
      <a:minorFont>
        <a:latin typeface="The Ha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ketchyVTI" id="{A6D2C935-A6E4-4DD9-BCC5-5AE2504DB8EA}" vid="{F0754072-50B6-4C01-B911-67246C9F58D2}"/>
    </a:ext>
  </a:extLst>
</a:theme>
</file>

<file path=ppt/theme/theme2.xml><?xml version="1.0" encoding="utf-8"?>
<a:theme xmlns:a="http://schemas.openxmlformats.org/drawingml/2006/main" name="1_SketchyVTI">
  <a:themeElements>
    <a:clrScheme name="SketchyVTI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E4650E"/>
      </a:accent1>
      <a:accent2>
        <a:srgbClr val="00A5AB"/>
      </a:accent2>
      <a:accent3>
        <a:srgbClr val="09963B"/>
      </a:accent3>
      <a:accent4>
        <a:srgbClr val="E64823"/>
      </a:accent4>
      <a:accent5>
        <a:srgbClr val="9C6A6A"/>
      </a:accent5>
      <a:accent6>
        <a:srgbClr val="824F8C"/>
      </a:accent6>
      <a:hlink>
        <a:srgbClr val="2998E3"/>
      </a:hlink>
      <a:folHlink>
        <a:srgbClr val="7F723D"/>
      </a:folHlink>
    </a:clrScheme>
    <a:fontScheme name="Custom 2">
      <a:majorFont>
        <a:latin typeface="Modern Love"/>
        <a:ea typeface=""/>
        <a:cs typeface=""/>
      </a:majorFont>
      <a:minorFont>
        <a:latin typeface="The Ha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ketchyVTI" id="{A6D2C935-A6E4-4DD9-BCC5-5AE2504DB8EA}" vid="{F0754072-50B6-4C01-B911-67246C9F58D2}"/>
    </a:ext>
  </a:extLst>
</a:theme>
</file>

<file path=ppt/theme/theme3.xml><?xml version="1.0" encoding="utf-8"?>
<a:theme xmlns:a="http://schemas.openxmlformats.org/drawingml/2006/main" name="2_SketchyVTI">
  <a:themeElements>
    <a:clrScheme name="SketchyVTI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E4650E"/>
      </a:accent1>
      <a:accent2>
        <a:srgbClr val="00A5AB"/>
      </a:accent2>
      <a:accent3>
        <a:srgbClr val="09963B"/>
      </a:accent3>
      <a:accent4>
        <a:srgbClr val="E64823"/>
      </a:accent4>
      <a:accent5>
        <a:srgbClr val="9C6A6A"/>
      </a:accent5>
      <a:accent6>
        <a:srgbClr val="824F8C"/>
      </a:accent6>
      <a:hlink>
        <a:srgbClr val="2998E3"/>
      </a:hlink>
      <a:folHlink>
        <a:srgbClr val="7F723D"/>
      </a:folHlink>
    </a:clrScheme>
    <a:fontScheme name="Custom 2">
      <a:majorFont>
        <a:latin typeface="Modern Love"/>
        <a:ea typeface=""/>
        <a:cs typeface=""/>
      </a:majorFont>
      <a:minorFont>
        <a:latin typeface="The Ha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ketchyVTI" id="{A6D2C935-A6E4-4DD9-BCC5-5AE2504DB8EA}" vid="{F0754072-50B6-4C01-B911-67246C9F58D2}"/>
    </a:ext>
  </a:extLst>
</a:theme>
</file>

<file path=ppt/theme/theme4.xml><?xml version="1.0" encoding="utf-8"?>
<a:theme xmlns:a="http://schemas.openxmlformats.org/drawingml/2006/main" name="3_SketchyVTI">
  <a:themeElements>
    <a:clrScheme name="SketchyVTI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E4650E"/>
      </a:accent1>
      <a:accent2>
        <a:srgbClr val="00A5AB"/>
      </a:accent2>
      <a:accent3>
        <a:srgbClr val="09963B"/>
      </a:accent3>
      <a:accent4>
        <a:srgbClr val="E64823"/>
      </a:accent4>
      <a:accent5>
        <a:srgbClr val="9C6A6A"/>
      </a:accent5>
      <a:accent6>
        <a:srgbClr val="824F8C"/>
      </a:accent6>
      <a:hlink>
        <a:srgbClr val="2998E3"/>
      </a:hlink>
      <a:folHlink>
        <a:srgbClr val="7F723D"/>
      </a:folHlink>
    </a:clrScheme>
    <a:fontScheme name="Custom 2">
      <a:majorFont>
        <a:latin typeface="Modern Love"/>
        <a:ea typeface=""/>
        <a:cs typeface=""/>
      </a:majorFont>
      <a:minorFont>
        <a:latin typeface="The Ha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ketchyVTI" id="{A6D2C935-A6E4-4DD9-BCC5-5AE2504DB8EA}" vid="{F0754072-50B6-4C01-B911-67246C9F58D2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4751</TotalTime>
  <Words>2162</Words>
  <Application>Microsoft Office PowerPoint</Application>
  <PresentationFormat>Widescreen</PresentationFormat>
  <Paragraphs>205</Paragraphs>
  <Slides>29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29</vt:i4>
      </vt:variant>
    </vt:vector>
  </HeadingPairs>
  <TitlesOfParts>
    <vt:vector size="39" baseType="lpstr">
      <vt:lpstr>Arial</vt:lpstr>
      <vt:lpstr>Calibri</vt:lpstr>
      <vt:lpstr>Modern Love</vt:lpstr>
      <vt:lpstr>Sakkal Majalla</vt:lpstr>
      <vt:lpstr>Segoe Print</vt:lpstr>
      <vt:lpstr>The Hand</vt:lpstr>
      <vt:lpstr>SketchyVTI</vt:lpstr>
      <vt:lpstr>1_SketchyVTI</vt:lpstr>
      <vt:lpstr>2_SketchyVTI</vt:lpstr>
      <vt:lpstr>3_SketchyVTI</vt:lpstr>
      <vt:lpstr>Unit 3 – Reading 1 Aguinaldo – Comprehension pages 130-137</vt:lpstr>
      <vt:lpstr>Unit 3 – Big Question: How are relationships with others important?</vt:lpstr>
      <vt:lpstr>When you help someone, you are really helping yourself.</vt:lpstr>
      <vt:lpstr>Student Book p.126</vt:lpstr>
      <vt:lpstr>PowerPoint Presentation</vt:lpstr>
      <vt:lpstr>Aguinaldo – Introduction </vt:lpstr>
      <vt:lpstr>p.130</vt:lpstr>
      <vt:lpstr>Questions on p.130</vt:lpstr>
      <vt:lpstr>Feedback</vt:lpstr>
      <vt:lpstr>p.131</vt:lpstr>
      <vt:lpstr>Questions on p.131</vt:lpstr>
      <vt:lpstr>Feedback</vt:lpstr>
      <vt:lpstr>p.132</vt:lpstr>
      <vt:lpstr>Questions on p.132</vt:lpstr>
      <vt:lpstr>Feedback</vt:lpstr>
      <vt:lpstr>p.133</vt:lpstr>
      <vt:lpstr>Questions on p.133</vt:lpstr>
      <vt:lpstr>Feedback</vt:lpstr>
      <vt:lpstr>p. 134</vt:lpstr>
      <vt:lpstr>Questions on p.134</vt:lpstr>
      <vt:lpstr>Feedback</vt:lpstr>
      <vt:lpstr>p. 135</vt:lpstr>
      <vt:lpstr>Questions on p.135</vt:lpstr>
      <vt:lpstr>Feedback</vt:lpstr>
      <vt:lpstr>pp. 136</vt:lpstr>
      <vt:lpstr>Questions on p.136</vt:lpstr>
      <vt:lpstr>Feedback</vt:lpstr>
      <vt:lpstr>pp. 137</vt:lpstr>
      <vt:lpstr>Across the Curriculum: Science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Dee</dc:creator>
  <cp:lastModifiedBy>Diana Shaban</cp:lastModifiedBy>
  <cp:revision>696</cp:revision>
  <dcterms:created xsi:type="dcterms:W3CDTF">2020-10-10T15:09:00Z</dcterms:created>
  <dcterms:modified xsi:type="dcterms:W3CDTF">2025-11-19T11:40:39Z</dcterms:modified>
</cp:coreProperties>
</file>