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F5050"/>
    <a:srgbClr val="FF9999"/>
    <a:srgbClr val="A50021"/>
    <a:srgbClr val="990033"/>
    <a:srgbClr val="990099"/>
    <a:srgbClr val="009900"/>
    <a:srgbClr val="800000"/>
    <a:srgbClr val="9900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44" autoAdjust="0"/>
    <p:restoredTop sz="94660"/>
  </p:normalViewPr>
  <p:slideViewPr>
    <p:cSldViewPr snapToGrid="0">
      <p:cViewPr varScale="1">
        <p:scale>
          <a:sx n="82" d="100"/>
          <a:sy n="82" d="100"/>
        </p:scale>
        <p:origin x="590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57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5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96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9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5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1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2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3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2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1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6F202-E086-43E8-BC5F-C161767B9809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7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EDUCATIONAL COLLEGE							</a:t>
            </a:r>
            <a:r>
              <a:rPr lang="en-US" sz="2400" b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830874" y="1254047"/>
            <a:ext cx="7218755" cy="13131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lnSpc>
                <a:spcPct val="250000"/>
              </a:lnSpc>
            </a:pPr>
            <a:r>
              <a:rPr lang="en-US" sz="2000" b="1">
                <a:solidFill>
                  <a:schemeClr val="accent5">
                    <a:lumMod val="75000"/>
                  </a:schemeClr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Audio: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GE SS Text Bold" pitchFamily="18" charset="-78"/>
              <a:ea typeface="GE SS Text Bold" pitchFamily="18" charset="-78"/>
              <a:cs typeface="GE SS Text Bold" pitchFamily="18" charset="-78"/>
            </a:endParaRPr>
          </a:p>
          <a:p>
            <a:pPr algn="l">
              <a:lnSpc>
                <a:spcPct val="250000"/>
              </a:lnSpc>
            </a:pP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Listen to the audio. </a:t>
            </a:r>
          </a:p>
        </p:txBody>
      </p:sp>
      <p:pic>
        <p:nvPicPr>
          <p:cNvPr id="4" name="KS_LA_AUD_U01_p008">
            <a:hlinkClick r:id="" action="ppaction://media"/>
            <a:extLst>
              <a:ext uri="{FF2B5EF4-FFF2-40B4-BE49-F238E27FC236}">
                <a16:creationId xmlns:a16="http://schemas.microsoft.com/office/drawing/2014/main" id="{7D67BEE5-AAC7-49CF-8B68-DA18F27718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35568" y="215498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8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33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7d3d12-a688-4a65-9735-5d5242335cee">
      <Terms xmlns="http://schemas.microsoft.com/office/infopath/2007/PartnerControls"/>
    </lcf76f155ced4ddcb4097134ff3c332f>
    <TaxCatchAll xmlns="3e03e693-6f57-4a0f-8762-2487ed846c1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CD5A634654594FBBFFA6A58C1B7A05" ma:contentTypeVersion="13" ma:contentTypeDescription="Create a new document." ma:contentTypeScope="" ma:versionID="f37b025c4973909104dde76a9bef02f9">
  <xsd:schema xmlns:xsd="http://www.w3.org/2001/XMLSchema" xmlns:xs="http://www.w3.org/2001/XMLSchema" xmlns:p="http://schemas.microsoft.com/office/2006/metadata/properties" xmlns:ns2="0b7d3d12-a688-4a65-9735-5d5242335cee" xmlns:ns3="3e03e693-6f57-4a0f-8762-2487ed846c1c" targetNamespace="http://schemas.microsoft.com/office/2006/metadata/properties" ma:root="true" ma:fieldsID="e92a64b099f2c24ff20cae5981273d1c" ns2:_="" ns3:_="">
    <xsd:import namespace="0b7d3d12-a688-4a65-9735-5d5242335cee"/>
    <xsd:import namespace="3e03e693-6f57-4a0f-8762-2487ed846c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7d3d12-a688-4a65-9735-5d5242335c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3d429481-e3d0-471e-bc25-7565d51e70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03e693-6f57-4a0f-8762-2487ed846c1c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824593b5-bb6d-4ace-b8b0-595ce26c6980}" ma:internalName="TaxCatchAll" ma:showField="CatchAllData" ma:web="3e03e693-6f57-4a0f-8762-2487ed846c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B5C038-AFED-4753-8540-218B2296802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ADD6EE-D7A2-49E8-A77C-5A1881B03632}">
  <ds:schemaRefs>
    <ds:schemaRef ds:uri="http://purl.org/dc/elements/1.1/"/>
    <ds:schemaRef ds:uri="http://purl.org/dc/terms/"/>
    <ds:schemaRef ds:uri="3e03e693-6f57-4a0f-8762-2487ed846c1c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0b7d3d12-a688-4a65-9735-5d5242335cee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1BE158D-BBBD-443D-A1AD-AAC1407462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7d3d12-a688-4a65-9735-5d5242335cee"/>
    <ds:schemaRef ds:uri="3e03e693-6f57-4a0f-8762-2487ed846c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1750</TotalTime>
  <Words>19</Words>
  <Application>Microsoft Office PowerPoint</Application>
  <PresentationFormat>Widescreen</PresentationFormat>
  <Paragraphs>3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Adobe Arabic</vt:lpstr>
      <vt:lpstr>AGA Aladdin Regular</vt:lpstr>
      <vt:lpstr>Arial</vt:lpstr>
      <vt:lpstr>Calibri</vt:lpstr>
      <vt:lpstr>Calibri Light</vt:lpstr>
      <vt:lpstr>GE SS Text Bold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Ghassan Hazza</dc:creator>
  <cp:lastModifiedBy>user</cp:lastModifiedBy>
  <cp:revision>341</cp:revision>
  <dcterms:created xsi:type="dcterms:W3CDTF">2019-06-13T08:00:41Z</dcterms:created>
  <dcterms:modified xsi:type="dcterms:W3CDTF">2025-11-16T16:20:38Z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0x0101005FCD5A634654594FBBFFA6A58C1B7A05</vt:lpwstr>
  </property>
</Properties>
</file>