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5050"/>
    <a:srgbClr val="FF9999"/>
    <a:srgbClr val="A50021"/>
    <a:srgbClr val="990033"/>
    <a:srgbClr val="990099"/>
    <a:srgbClr val="009900"/>
    <a:srgbClr val="800000"/>
    <a:srgbClr val="99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0874" y="1254047"/>
            <a:ext cx="7218755" cy="1313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Audio: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l">
              <a:lnSpc>
                <a:spcPct val="25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Listen to the audio.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KS_LA_AUD_U01_p008">
            <a:hlinkClick r:id="" action="ppaction://media"/>
            <a:extLst>
              <a:ext uri="{FF2B5EF4-FFF2-40B4-BE49-F238E27FC236}">
                <a16:creationId xmlns:a16="http://schemas.microsoft.com/office/drawing/2014/main" id="{7D67BEE5-AAC7-49CF-8B68-DA18F2771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5568" y="21549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3" ma:contentTypeDescription="Create a new document." ma:contentTypeScope="" ma:versionID="f37b025c4973909104dde76a9bef02f9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e92a64b099f2c24ff20cae5981273d1c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BE158D-BBBD-443D-A1AD-AAC140746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ADD6EE-D7A2-49E8-A77C-5A1881B03632}">
  <ds:schemaRefs>
    <ds:schemaRef ds:uri="http://purl.org/dc/elements/1.1/"/>
    <ds:schemaRef ds:uri="http://purl.org/dc/terms/"/>
    <ds:schemaRef ds:uri="3e03e693-6f57-4a0f-8762-2487ed846c1c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0b7d3d12-a688-4a65-9735-5d5242335ce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B5C038-AFED-4753-8540-218B229680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37</Words>
  <Application>Microsoft Office PowerPoint</Application>
  <PresentationFormat>Widescreen</PresentationFormat>
  <Paragraphs>13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Arabic</vt:lpstr>
      <vt:lpstr>AGA Aladdin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user</cp:lastModifiedBy>
  <cp:revision>339</cp:revision>
  <dcterms:created xsi:type="dcterms:W3CDTF">2019-06-13T08:00:41Z</dcterms:created>
  <dcterms:modified xsi:type="dcterms:W3CDTF">2025-11-16T16:15:35Z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</Properties>
</file>