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3"/>
  </p:sldMasterIdLst>
  <p:notesMasterIdLst>
    <p:notesMasterId r:id="rId8"/>
  </p:notesMasterIdLst>
  <p:handoutMasterIdLst>
    <p:handoutMasterId r:id="rId52"/>
  </p:handoutMasterIdLst>
  <p:sldIdLst>
    <p:sldId id="268" r:id="rId4"/>
    <p:sldId id="341" r:id="rId5"/>
    <p:sldId id="342" r:id="rId6"/>
    <p:sldId id="345" r:id="rId7"/>
    <p:sldId id="344" r:id="rId9"/>
    <p:sldId id="291" r:id="rId10"/>
    <p:sldId id="314" r:id="rId11"/>
    <p:sldId id="346" r:id="rId12"/>
    <p:sldId id="347" r:id="rId13"/>
    <p:sldId id="348" r:id="rId14"/>
    <p:sldId id="349" r:id="rId15"/>
    <p:sldId id="350" r:id="rId16"/>
    <p:sldId id="315" r:id="rId17"/>
    <p:sldId id="316" r:id="rId18"/>
    <p:sldId id="317" r:id="rId19"/>
    <p:sldId id="352" r:id="rId20"/>
    <p:sldId id="351" r:id="rId21"/>
    <p:sldId id="318" r:id="rId22"/>
    <p:sldId id="353" r:id="rId23"/>
    <p:sldId id="319" r:id="rId24"/>
    <p:sldId id="320" r:id="rId25"/>
    <p:sldId id="321" r:id="rId26"/>
    <p:sldId id="322" r:id="rId27"/>
    <p:sldId id="323" r:id="rId28"/>
    <p:sldId id="324" r:id="rId29"/>
    <p:sldId id="325" r:id="rId30"/>
    <p:sldId id="326" r:id="rId31"/>
    <p:sldId id="354" r:id="rId32"/>
    <p:sldId id="361" r:id="rId33"/>
    <p:sldId id="355" r:id="rId34"/>
    <p:sldId id="356" r:id="rId35"/>
    <p:sldId id="357" r:id="rId36"/>
    <p:sldId id="359" r:id="rId37"/>
    <p:sldId id="360" r:id="rId38"/>
    <p:sldId id="328" r:id="rId39"/>
    <p:sldId id="329" r:id="rId40"/>
    <p:sldId id="330" r:id="rId41"/>
    <p:sldId id="331" r:id="rId42"/>
    <p:sldId id="327" r:id="rId43"/>
    <p:sldId id="332" r:id="rId44"/>
    <p:sldId id="333" r:id="rId45"/>
    <p:sldId id="335" r:id="rId46"/>
    <p:sldId id="336" r:id="rId47"/>
    <p:sldId id="334" r:id="rId48"/>
    <p:sldId id="337" r:id="rId49"/>
    <p:sldId id="338" r:id="rId50"/>
    <p:sldId id="340" r:id="rId51"/>
  </p:sldIdLst>
  <p:sldSz cx="9144000" cy="6858000" type="screen4x3"/>
  <p:notesSz cx="6858000" cy="9144000"/>
  <p:embeddedFontLst>
    <p:embeddedFont>
      <p:font typeface="Roboto" panose="02000000000000000000" pitchFamily="2" charset="0"/>
      <p:regular r:id="rId56"/>
      <p:bold r:id="rId57"/>
      <p:italic r:id="rId58"/>
      <p:boldItalic r:id="rId59"/>
    </p:embeddedFont>
    <p:embeddedFont>
      <p:font typeface="Twinkl" pitchFamily="50" charset="0"/>
      <p:regular r:id="rId60"/>
      <p:bold r:id="rId61"/>
    </p:embeddedFont>
    <p:embeddedFont>
      <p:font typeface="Calibri" panose="020F0502020204030204"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2" userDrawn="1">
          <p15:clr>
            <a:srgbClr val="A4A3A4"/>
          </p15:clr>
        </p15:guide>
        <p15:guide id="2" pos="2893" userDrawn="1">
          <p15:clr>
            <a:srgbClr val="A4A3A4"/>
          </p15:clr>
        </p15:guide>
        <p15:guide id="4" pos="332" userDrawn="1">
          <p15:clr>
            <a:srgbClr val="A4A3A4"/>
          </p15:clr>
        </p15:guide>
        <p15:guide id="5" orient="horz" pos="3962" userDrawn="1">
          <p15:clr>
            <a:srgbClr val="A4A3A4"/>
          </p15:clr>
        </p15:guide>
        <p15:guide id="6" pos="5443" userDrawn="1">
          <p15:clr>
            <a:srgbClr val="A4A3A4"/>
          </p15:clr>
        </p15:guide>
        <p15:guide id="7" orient="horz" pos="357" userDrawn="1">
          <p15:clr>
            <a:srgbClr val="A4A3A4"/>
          </p15:clr>
        </p15:guide>
        <p15:guide id="8" pos="476" userDrawn="1">
          <p15:clr>
            <a:srgbClr val="A4A3A4"/>
          </p15:clr>
        </p15:guide>
        <p15:guide id="9" orient="horz" pos="485" userDrawn="1">
          <p15:clr>
            <a:srgbClr val="A4A3A4"/>
          </p15:clr>
        </p15:guide>
        <p15:guide id="10" orient="horz" pos="3865" userDrawn="1">
          <p15:clr>
            <a:srgbClr val="A4A3A4"/>
          </p15:clr>
        </p15:guide>
        <p15:guide id="11" pos="528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2BE"/>
    <a:srgbClr val="7DC349"/>
    <a:srgbClr val="7FC349"/>
    <a:srgbClr val="F48495"/>
    <a:srgbClr val="C5DF9B"/>
    <a:srgbClr val="FDC9E1"/>
    <a:srgbClr val="01A8E7"/>
    <a:srgbClr val="AFDEF9"/>
    <a:srgbClr val="E52F66"/>
    <a:srgbClr val="FFFB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8" autoAdjust="0"/>
    <p:restoredTop sz="96263"/>
  </p:normalViewPr>
  <p:slideViewPr>
    <p:cSldViewPr snapToGrid="0" showGuides="1">
      <p:cViewPr varScale="1">
        <p:scale>
          <a:sx n="69" d="100"/>
          <a:sy n="69" d="100"/>
        </p:scale>
        <p:origin x="1554" y="72"/>
      </p:cViewPr>
      <p:guideLst>
        <p:guide orient="horz" pos="2212"/>
        <p:guide pos="2893"/>
        <p:guide pos="332"/>
        <p:guide orient="horz" pos="3962"/>
        <p:guide pos="5443"/>
        <p:guide orient="horz" pos="357"/>
        <p:guide pos="476"/>
        <p:guide orient="horz" pos="485"/>
        <p:guide orient="horz" pos="3865"/>
        <p:guide pos="5284"/>
      </p:guideLst>
    </p:cSldViewPr>
  </p:slideViewPr>
  <p:notesTextViewPr>
    <p:cViewPr>
      <p:scale>
        <a:sx n="3" d="2"/>
        <a:sy n="3" d="2"/>
      </p:scale>
      <p:origin x="0" y="0"/>
    </p:cViewPr>
  </p:notesText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5" Type="http://schemas.openxmlformats.org/officeDocument/2006/relationships/font" Target="fonts/font10.fntdata"/><Relationship Id="rId64" Type="http://schemas.openxmlformats.org/officeDocument/2006/relationships/font" Target="fonts/font9.fntdata"/><Relationship Id="rId63" Type="http://schemas.openxmlformats.org/officeDocument/2006/relationships/font" Target="fonts/font8.fntdata"/><Relationship Id="rId62" Type="http://schemas.openxmlformats.org/officeDocument/2006/relationships/font" Target="fonts/font7.fntdata"/><Relationship Id="rId61" Type="http://schemas.openxmlformats.org/officeDocument/2006/relationships/font" Target="fonts/font6.fntdata"/><Relationship Id="rId60" Type="http://schemas.openxmlformats.org/officeDocument/2006/relationships/font" Target="fonts/font5.fntdata"/><Relationship Id="rId6" Type="http://schemas.openxmlformats.org/officeDocument/2006/relationships/slide" Target="slides/slide3.xml"/><Relationship Id="rId59" Type="http://schemas.openxmlformats.org/officeDocument/2006/relationships/font" Target="fonts/font4.fntdata"/><Relationship Id="rId58" Type="http://schemas.openxmlformats.org/officeDocument/2006/relationships/font" Target="fonts/font3.fntdata"/><Relationship Id="rId57" Type="http://schemas.openxmlformats.org/officeDocument/2006/relationships/font" Target="fonts/font2.fntdata"/><Relationship Id="rId56" Type="http://schemas.openxmlformats.org/officeDocument/2006/relationships/font" Target="fonts/font1.fntdata"/><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handoutMaster" Target="handoutMasters/handoutMaster1.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9"/>
        <p:cNvGrpSpPr/>
        <p:nvPr/>
      </p:nvGrpSpPr>
      <p:grpSpPr>
        <a:xfrm>
          <a:off x="0" y="0"/>
          <a:ext cx="0" cy="0"/>
          <a:chOff x="0" y="0"/>
          <a:chExt cx="0" cy="0"/>
        </a:xfrm>
      </p:grpSpPr>
      <p:sp>
        <p:nvSpPr>
          <p:cNvPr id="840" name="Google Shape;840;ge3b1be95f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e3b1be95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hyperlink" Target="https://www.twinkl.co.uk/resources/teens-browse-by-level-esl-resources/browse-by-type-teens-esl-resources/conversation-teens-browse-by-age-esl-resources" TargetMode="External"/><Relationship Id="rId3" Type="http://schemas.openxmlformats.org/officeDocument/2006/relationships/hyperlink" Target="https://www.twinkl.co.uk/"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hyperlink" Target="https://www.twinkl.co.uk/resources/teens-browse-by-level-esl-resources/browse-by-type-teens-esl-resources/conversation-teens-browse-by-age-esl-resources" TargetMode="External"/><Relationship Id="rId3" Type="http://schemas.openxmlformats.org/officeDocument/2006/relationships/hyperlink" Target="https://www.twinkl.co.uk/"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7741778" y="6022280"/>
            <a:ext cx="1040268" cy="637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p:cNvPr>
          <p:cNvSpPr/>
          <p:nvPr userDrawn="1"/>
        </p:nvSpPr>
        <p:spPr>
          <a:xfrm>
            <a:off x="0" y="5710687"/>
            <a:ext cx="9144000" cy="1147313"/>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973668"/>
            <a:ext cx="6571060"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370667"/>
            <a:ext cx="6619245" cy="1822514"/>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5024967"/>
            <a:ext cx="6619244" cy="8604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5C12C299-16B2-4475-990D-751901EACC14}"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endParaRPr lang="en-GB" sz="1350" dirty="0">
              <a:latin typeface="Twinkl" pitchFamily="50" charset="0"/>
            </a:endParaRPr>
          </a:p>
        </p:txBody>
      </p:sp>
      <p:sp>
        <p:nvSpPr>
          <p:cNvPr id="7" name="Rectangle 6"/>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p:cNvPicPr>
            <a:picLocks noChangeAspect="1"/>
          </p:cNvPicPr>
          <p:nvPr userDrawn="1"/>
        </p:nvPicPr>
        <p:blipFill>
          <a:blip r:embed="rId2" cstate="screen"/>
          <a:srcRect/>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3" cstate="screen"/>
          <a:srcRect/>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14:hiddenLine>
            </a:ext>
          </a:extLst>
        </p:spPr>
        <p:txBody>
          <a:bodyPr lIns="252000" tIns="252000" rIns="252000" bIns="252000" anchor="ctr" anchorCtr="1"/>
          <a:lstStyle>
            <a:lvl1pPr>
              <a:defRPr>
                <a:solidFill>
                  <a:schemeClr val="tx1"/>
                </a:solidFill>
                <a:latin typeface="Twinkl" pitchFamily="50" charset="0"/>
              </a:defRPr>
            </a:lvl1pPr>
            <a:lvl2pPr marL="742950" indent="-285750">
              <a:defRPr>
                <a:solidFill>
                  <a:schemeClr val="tx1"/>
                </a:solidFill>
                <a:latin typeface="Twinkl" pitchFamily="50" charset="0"/>
              </a:defRPr>
            </a:lvl2pPr>
            <a:lvl3pPr marL="1143000" indent="-228600">
              <a:defRPr>
                <a:solidFill>
                  <a:schemeClr val="tx1"/>
                </a:solidFill>
                <a:latin typeface="Twinkl" pitchFamily="50" charset="0"/>
              </a:defRPr>
            </a:lvl3pPr>
            <a:lvl4pPr marL="1600200" indent="-228600">
              <a:defRPr>
                <a:solidFill>
                  <a:schemeClr val="tx1"/>
                </a:solidFill>
                <a:latin typeface="Twinkl" pitchFamily="50" charset="0"/>
              </a:defRPr>
            </a:lvl4pPr>
            <a:lvl5pPr marL="2057400" indent="-228600">
              <a:defRPr>
                <a:solidFill>
                  <a:schemeClr val="tx1"/>
                </a:solidFill>
                <a:latin typeface="Twinkl" pitchFamily="50" charset="0"/>
              </a:defRPr>
            </a:lvl5pPr>
            <a:lvl6pPr marL="2514600" indent="-228600" eaLnBrk="0" fontAlgn="base" hangingPunct="0">
              <a:spcBef>
                <a:spcPct val="0"/>
              </a:spcBef>
              <a:spcAft>
                <a:spcPct val="0"/>
              </a:spcAft>
              <a:defRPr>
                <a:solidFill>
                  <a:schemeClr val="tx1"/>
                </a:solidFill>
                <a:latin typeface="Twinkl" pitchFamily="50" charset="0"/>
              </a:defRPr>
            </a:lvl6pPr>
            <a:lvl7pPr marL="2971800" indent="-228600" eaLnBrk="0" fontAlgn="base" hangingPunct="0">
              <a:spcBef>
                <a:spcPct val="0"/>
              </a:spcBef>
              <a:spcAft>
                <a:spcPct val="0"/>
              </a:spcAft>
              <a:defRPr>
                <a:solidFill>
                  <a:schemeClr val="tx1"/>
                </a:solidFill>
                <a:latin typeface="Twinkl" pitchFamily="50" charset="0"/>
              </a:defRPr>
            </a:lvl7pPr>
            <a:lvl8pPr marL="3429000" indent="-228600" eaLnBrk="0" fontAlgn="base" hangingPunct="0">
              <a:spcBef>
                <a:spcPct val="0"/>
              </a:spcBef>
              <a:spcAft>
                <a:spcPct val="0"/>
              </a:spcAft>
              <a:defRPr>
                <a:solidFill>
                  <a:schemeClr val="tx1"/>
                </a:solidFill>
                <a:latin typeface="Twinkl" pitchFamily="50" charset="0"/>
              </a:defRPr>
            </a:lvl8pPr>
            <a:lvl9pPr marL="3886200" indent="-228600" eaLnBrk="0" fontAlgn="base" hangingPunct="0">
              <a:spcBef>
                <a:spcPct val="0"/>
              </a:spcBef>
              <a:spcAft>
                <a:spcPct val="0"/>
              </a:spcAft>
              <a:defRPr>
                <a:solidFill>
                  <a:schemeClr val="tx1"/>
                </a:solidFill>
                <a:latin typeface="Twinkl" pitchFamily="50"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endPar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5" name="Rectangle 14"/>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endParaRPr lang="en-GB" sz="11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grpSp>
        <p:nvGrpSpPr>
          <p:cNvPr id="16" name="Group 15"/>
          <p:cNvGrpSpPr/>
          <p:nvPr userDrawn="1"/>
        </p:nvGrpSpPr>
        <p:grpSpPr>
          <a:xfrm>
            <a:off x="653175" y="1186618"/>
            <a:ext cx="2485137" cy="4640495"/>
            <a:chOff x="653175" y="1293580"/>
            <a:chExt cx="2485137" cy="4640495"/>
          </a:xfrm>
        </p:grpSpPr>
        <p:sp>
          <p:nvSpPr>
            <p:cNvPr id="17" name="Rectangle 16"/>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endParaRPr lang="en-GB" sz="1400" dirty="0">
                <a:solidFill>
                  <a:schemeClr val="tx1"/>
                </a:solidFill>
                <a:latin typeface="Roboto" panose="02000000000000000000" pitchFamily="2" charset="0"/>
                <a:ea typeface="Roboto" panose="02000000000000000000" pitchFamily="2" charset="0"/>
                <a:cs typeface="Arial" panose="020B0604020202020204" pitchFamily="34" charset="0"/>
              </a:endParaRPr>
            </a:p>
          </p:txBody>
        </p:sp>
        <p:sp>
          <p:nvSpPr>
            <p:cNvPr id="18" name="Oval 17"/>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endParaRPr lang="en-GB" sz="1600" b="1" dirty="0">
                <a:latin typeface="Roboto" panose="02000000000000000000" pitchFamily="2" charset="0"/>
                <a:ea typeface="Roboto" panose="02000000000000000000" pitchFamily="2" charset="0"/>
              </a:endParaRPr>
            </a:p>
          </p:txBody>
        </p:sp>
      </p:grpSp>
      <p:grpSp>
        <p:nvGrpSpPr>
          <p:cNvPr id="19" name="Group 18"/>
          <p:cNvGrpSpPr/>
          <p:nvPr userDrawn="1"/>
        </p:nvGrpSpPr>
        <p:grpSpPr>
          <a:xfrm>
            <a:off x="3278194" y="1186618"/>
            <a:ext cx="2485137" cy="4640495"/>
            <a:chOff x="653175" y="1293580"/>
            <a:chExt cx="2485137" cy="4640495"/>
          </a:xfrm>
        </p:grpSpPr>
        <p:sp>
          <p:nvSpPr>
            <p:cNvPr id="20" name="Rectangle 19"/>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endParaRPr lang="en-GB" sz="1400" dirty="0">
                <a:solidFill>
                  <a:schemeClr val="tx1"/>
                </a:solidFill>
                <a:latin typeface="Roboto" panose="02000000000000000000" pitchFamily="2" charset="0"/>
                <a:ea typeface="Roboto" panose="02000000000000000000" pitchFamily="2" charset="0"/>
                <a:cs typeface="Arial" panose="020B0604020202020204" pitchFamily="34" charset="0"/>
              </a:endParaRPr>
            </a:p>
          </p:txBody>
        </p:sp>
        <p:sp>
          <p:nvSpPr>
            <p:cNvPr id="21" name="Oval 20"/>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endParaRPr lang="en-GB" sz="1600" b="1" dirty="0">
                <a:latin typeface="Roboto" panose="02000000000000000000" pitchFamily="2" charset="0"/>
                <a:ea typeface="Roboto" panose="02000000000000000000" pitchFamily="2" charset="0"/>
              </a:endParaRPr>
            </a:p>
          </p:txBody>
        </p:sp>
      </p:grpSp>
      <p:grpSp>
        <p:nvGrpSpPr>
          <p:cNvPr id="22" name="Group 21"/>
          <p:cNvGrpSpPr/>
          <p:nvPr userDrawn="1"/>
        </p:nvGrpSpPr>
        <p:grpSpPr>
          <a:xfrm>
            <a:off x="5903213" y="1186618"/>
            <a:ext cx="2485137" cy="4640495"/>
            <a:chOff x="653175" y="1293580"/>
            <a:chExt cx="2485137" cy="4640495"/>
          </a:xfrm>
        </p:grpSpPr>
        <p:sp>
          <p:nvSpPr>
            <p:cNvPr id="23" name="Rectangle 22"/>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endParaRPr lang="en-GB" sz="1400" dirty="0">
                <a:solidFill>
                  <a:schemeClr val="tx1"/>
                </a:solidFill>
                <a:latin typeface="Roboto" panose="02000000000000000000" pitchFamily="2" charset="0"/>
                <a:ea typeface="Roboto" panose="02000000000000000000" pitchFamily="2" charset="0"/>
                <a:cs typeface="Arial" panose="020B0604020202020204" pitchFamily="34" charset="0"/>
              </a:endParaRPr>
            </a:p>
          </p:txBody>
        </p:sp>
        <p:sp>
          <p:nvSpPr>
            <p:cNvPr id="24" name="Oval 23"/>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endParaRPr lang="en-GB" sz="1600" b="1" dirty="0">
                <a:latin typeface="Roboto" panose="02000000000000000000" pitchFamily="2" charset="0"/>
                <a:ea typeface="Roboto" panose="02000000000000000000" pitchFamily="2" charset="0"/>
              </a:endParaRPr>
            </a:p>
          </p:txBody>
        </p:sp>
      </p:grpSp>
      <p:pic>
        <p:nvPicPr>
          <p:cNvPr id="25" name="Picture 24"/>
          <p:cNvPicPr>
            <a:picLocks noChangeAspect="1"/>
          </p:cNvPicPr>
          <p:nvPr userDrawn="1"/>
        </p:nvPicPr>
        <p:blipFill>
          <a:blip r:embed="rId4" cstate="screen"/>
          <a:srcRect/>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userDrawn="1"/>
        </p:nvPicPr>
        <p:blipFill>
          <a:blip r:embed="rId5" cstate="screen"/>
          <a:srcRect/>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userDrawn="1"/>
        </p:nvPicPr>
        <p:blipFill>
          <a:blip r:embed="rId6"/>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p:cNvGrpSpPr/>
          <p:nvPr userDrawn="1"/>
        </p:nvGrpSpPr>
        <p:grpSpPr>
          <a:xfrm>
            <a:off x="6114362" y="2862122"/>
            <a:ext cx="2165350" cy="690207"/>
            <a:chOff x="6137101" y="2837944"/>
            <a:chExt cx="2165350" cy="690207"/>
          </a:xfrm>
        </p:grpSpPr>
        <p:grpSp>
          <p:nvGrpSpPr>
            <p:cNvPr id="29" name="Group 28"/>
            <p:cNvGrpSpPr/>
            <p:nvPr/>
          </p:nvGrpSpPr>
          <p:grpSpPr bwMode="auto">
            <a:xfrm>
              <a:off x="6137101" y="2837944"/>
              <a:ext cx="2165350" cy="647700"/>
              <a:chOff x="6164808" y="2589878"/>
              <a:chExt cx="2165459" cy="647296"/>
            </a:xfrm>
          </p:grpSpPr>
          <p:pic>
            <p:nvPicPr>
              <p:cNvPr id="31" name="Picture 30"/>
              <p:cNvPicPr>
                <a:picLocks noChangeAspect="1"/>
              </p:cNvPicPr>
              <p:nvPr/>
            </p:nvPicPr>
            <p:blipFill>
              <a:blip r:embed="rId7" cstate="screen"/>
              <a:srcRect/>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endParaRPr lang="en-GB" sz="1350" dirty="0">
              <a:latin typeface="Twinkl" pitchFamily="50" charset="0"/>
            </a:endParaRPr>
          </a:p>
        </p:txBody>
      </p:sp>
      <p:sp>
        <p:nvSpPr>
          <p:cNvPr id="14" name="Title 2"/>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14:hiddenLine>
            </a:ext>
          </a:extLst>
        </p:spPr>
        <p:txBody>
          <a:bodyPr lIns="252000" tIns="252000" rIns="252000" bIns="252000" anchor="ctr" anchorCtr="1"/>
          <a:lstStyle>
            <a:lvl1pPr>
              <a:defRPr>
                <a:solidFill>
                  <a:schemeClr val="tx1"/>
                </a:solidFill>
                <a:latin typeface="Twinkl" pitchFamily="50" charset="0"/>
              </a:defRPr>
            </a:lvl1pPr>
            <a:lvl2pPr marL="742950" indent="-285750">
              <a:defRPr>
                <a:solidFill>
                  <a:schemeClr val="tx1"/>
                </a:solidFill>
                <a:latin typeface="Twinkl" pitchFamily="50" charset="0"/>
              </a:defRPr>
            </a:lvl2pPr>
            <a:lvl3pPr marL="1143000" indent="-228600">
              <a:defRPr>
                <a:solidFill>
                  <a:schemeClr val="tx1"/>
                </a:solidFill>
                <a:latin typeface="Twinkl" pitchFamily="50" charset="0"/>
              </a:defRPr>
            </a:lvl3pPr>
            <a:lvl4pPr marL="1600200" indent="-228600">
              <a:defRPr>
                <a:solidFill>
                  <a:schemeClr val="tx1"/>
                </a:solidFill>
                <a:latin typeface="Twinkl" pitchFamily="50" charset="0"/>
              </a:defRPr>
            </a:lvl4pPr>
            <a:lvl5pPr marL="2057400" indent="-228600">
              <a:defRPr>
                <a:solidFill>
                  <a:schemeClr val="tx1"/>
                </a:solidFill>
                <a:latin typeface="Twinkl" pitchFamily="50" charset="0"/>
              </a:defRPr>
            </a:lvl5pPr>
            <a:lvl6pPr marL="2514600" indent="-228600" eaLnBrk="0" fontAlgn="base" hangingPunct="0">
              <a:spcBef>
                <a:spcPct val="0"/>
              </a:spcBef>
              <a:spcAft>
                <a:spcPct val="0"/>
              </a:spcAft>
              <a:defRPr>
                <a:solidFill>
                  <a:schemeClr val="tx1"/>
                </a:solidFill>
                <a:latin typeface="Twinkl" pitchFamily="50" charset="0"/>
              </a:defRPr>
            </a:lvl6pPr>
            <a:lvl7pPr marL="2971800" indent="-228600" eaLnBrk="0" fontAlgn="base" hangingPunct="0">
              <a:spcBef>
                <a:spcPct val="0"/>
              </a:spcBef>
              <a:spcAft>
                <a:spcPct val="0"/>
              </a:spcAft>
              <a:defRPr>
                <a:solidFill>
                  <a:schemeClr val="tx1"/>
                </a:solidFill>
                <a:latin typeface="Twinkl" pitchFamily="50" charset="0"/>
              </a:defRPr>
            </a:lvl7pPr>
            <a:lvl8pPr marL="3429000" indent="-228600" eaLnBrk="0" fontAlgn="base" hangingPunct="0">
              <a:spcBef>
                <a:spcPct val="0"/>
              </a:spcBef>
              <a:spcAft>
                <a:spcPct val="0"/>
              </a:spcAft>
              <a:defRPr>
                <a:solidFill>
                  <a:schemeClr val="tx1"/>
                </a:solidFill>
                <a:latin typeface="Twinkl" pitchFamily="50" charset="0"/>
              </a:defRPr>
            </a:lvl8pPr>
            <a:lvl9pPr marL="3886200" indent="-228600" eaLnBrk="0" fontAlgn="base" hangingPunct="0">
              <a:spcBef>
                <a:spcPct val="0"/>
              </a:spcBef>
              <a:spcAft>
                <a:spcPct val="0"/>
              </a:spcAft>
              <a:defRPr>
                <a:solidFill>
                  <a:schemeClr val="tx1"/>
                </a:solidFill>
                <a:latin typeface="Twinkl" pitchFamily="50"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endPar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43" name="Rectangle 42"/>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endParaRPr lang="en-GB" sz="1400" b="1"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endParaRPr lang="en-GB" sz="1400" dirty="0">
              <a:latin typeface="Roboto" panose="02000000000000000000" pitchFamily="2" charset="0"/>
              <a:ea typeface="Roboto" panose="02000000000000000000" pitchFamily="2" charset="0"/>
            </a:endParaRPr>
          </a:p>
        </p:txBody>
      </p:sp>
      <p:sp>
        <p:nvSpPr>
          <p:cNvPr id="44" name="Rectangle 43"/>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endParaRPr lang="en-GB" sz="1350" dirty="0">
              <a:latin typeface="Twinkl" pitchFamily="50" charset="0"/>
            </a:endParaRPr>
          </a:p>
        </p:txBody>
      </p:sp>
      <p:sp>
        <p:nvSpPr>
          <p:cNvPr id="14" name="Title 2"/>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14:hiddenLine>
            </a:ext>
          </a:extLst>
        </p:spPr>
        <p:txBody>
          <a:bodyPr lIns="252000" tIns="252000" rIns="252000" bIns="252000" anchor="ctr" anchorCtr="1"/>
          <a:lstStyle>
            <a:lvl1pPr>
              <a:defRPr>
                <a:solidFill>
                  <a:schemeClr val="tx1"/>
                </a:solidFill>
                <a:latin typeface="Twinkl" pitchFamily="50" charset="0"/>
              </a:defRPr>
            </a:lvl1pPr>
            <a:lvl2pPr marL="742950" indent="-285750">
              <a:defRPr>
                <a:solidFill>
                  <a:schemeClr val="tx1"/>
                </a:solidFill>
                <a:latin typeface="Twinkl" pitchFamily="50" charset="0"/>
              </a:defRPr>
            </a:lvl2pPr>
            <a:lvl3pPr marL="1143000" indent="-228600">
              <a:defRPr>
                <a:solidFill>
                  <a:schemeClr val="tx1"/>
                </a:solidFill>
                <a:latin typeface="Twinkl" pitchFamily="50" charset="0"/>
              </a:defRPr>
            </a:lvl3pPr>
            <a:lvl4pPr marL="1600200" indent="-228600">
              <a:defRPr>
                <a:solidFill>
                  <a:schemeClr val="tx1"/>
                </a:solidFill>
                <a:latin typeface="Twinkl" pitchFamily="50" charset="0"/>
              </a:defRPr>
            </a:lvl4pPr>
            <a:lvl5pPr marL="2057400" indent="-228600">
              <a:defRPr>
                <a:solidFill>
                  <a:schemeClr val="tx1"/>
                </a:solidFill>
                <a:latin typeface="Twinkl" pitchFamily="50" charset="0"/>
              </a:defRPr>
            </a:lvl5pPr>
            <a:lvl6pPr marL="2514600" indent="-228600" eaLnBrk="0" fontAlgn="base" hangingPunct="0">
              <a:spcBef>
                <a:spcPct val="0"/>
              </a:spcBef>
              <a:spcAft>
                <a:spcPct val="0"/>
              </a:spcAft>
              <a:defRPr>
                <a:solidFill>
                  <a:schemeClr val="tx1"/>
                </a:solidFill>
                <a:latin typeface="Twinkl" pitchFamily="50" charset="0"/>
              </a:defRPr>
            </a:lvl6pPr>
            <a:lvl7pPr marL="2971800" indent="-228600" eaLnBrk="0" fontAlgn="base" hangingPunct="0">
              <a:spcBef>
                <a:spcPct val="0"/>
              </a:spcBef>
              <a:spcAft>
                <a:spcPct val="0"/>
              </a:spcAft>
              <a:defRPr>
                <a:solidFill>
                  <a:schemeClr val="tx1"/>
                </a:solidFill>
                <a:latin typeface="Twinkl" pitchFamily="50" charset="0"/>
              </a:defRPr>
            </a:lvl7pPr>
            <a:lvl8pPr marL="3429000" indent="-228600" eaLnBrk="0" fontAlgn="base" hangingPunct="0">
              <a:spcBef>
                <a:spcPct val="0"/>
              </a:spcBef>
              <a:spcAft>
                <a:spcPct val="0"/>
              </a:spcAft>
              <a:defRPr>
                <a:solidFill>
                  <a:schemeClr val="tx1"/>
                </a:solidFill>
                <a:latin typeface="Twinkl" pitchFamily="50" charset="0"/>
              </a:defRPr>
            </a:lvl8pPr>
            <a:lvl9pPr marL="3886200" indent="-228600" eaLnBrk="0" fontAlgn="base" hangingPunct="0">
              <a:spcBef>
                <a:spcPct val="0"/>
              </a:spcBef>
              <a:spcAft>
                <a:spcPct val="0"/>
              </a:spcAft>
              <a:defRPr>
                <a:solidFill>
                  <a:schemeClr val="tx1"/>
                </a:solidFill>
                <a:latin typeface="Twinkl" pitchFamily="50"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endPar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grpSp>
        <p:nvGrpSpPr>
          <p:cNvPr id="41" name="Group 40"/>
          <p:cNvGrpSpPr/>
          <p:nvPr userDrawn="1"/>
        </p:nvGrpSpPr>
        <p:grpSpPr>
          <a:xfrm>
            <a:off x="743835" y="1681195"/>
            <a:ext cx="7644513" cy="1787397"/>
            <a:chOff x="743837" y="1344834"/>
            <a:chExt cx="7644513" cy="1787397"/>
          </a:xfrm>
        </p:grpSpPr>
        <p:sp>
          <p:nvSpPr>
            <p:cNvPr id="42" name="Rectangle 41"/>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endParaRPr lang="en-GB" sz="1600" b="1" dirty="0">
                <a:latin typeface="Roboto" panose="02000000000000000000" pitchFamily="2" charset="0"/>
                <a:ea typeface="Roboto" panose="02000000000000000000" pitchFamily="2" charset="0"/>
              </a:endParaRPr>
            </a:p>
          </p:txBody>
        </p:sp>
        <p:sp>
          <p:nvSpPr>
            <p:cNvPr id="43" name="Rectangle 42"/>
            <p:cNvSpPr/>
            <p:nvPr/>
          </p:nvSpPr>
          <p:spPr>
            <a:xfrm>
              <a:off x="755650" y="1618794"/>
              <a:ext cx="7632700" cy="1513437"/>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grpSp>
      <p:sp>
        <p:nvSpPr>
          <p:cNvPr id="44" name="Rectangle 43"/>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ditable Resource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endParaRPr lang="en-GB" sz="1350" dirty="0">
              <a:latin typeface="Twinkl" pitchFamily="50" charset="0"/>
            </a:endParaRPr>
          </a:p>
        </p:txBody>
      </p:sp>
      <p:sp>
        <p:nvSpPr>
          <p:cNvPr id="14" name="Title 2"/>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14:hiddenLine>
            </a:ext>
          </a:extLst>
        </p:spPr>
        <p:txBody>
          <a:bodyPr lIns="252000" tIns="252000" rIns="252000" bIns="252000" anchor="ctr" anchorCtr="1"/>
          <a:lstStyle>
            <a:lvl1pPr>
              <a:defRPr>
                <a:solidFill>
                  <a:schemeClr val="tx1"/>
                </a:solidFill>
                <a:latin typeface="Twinkl" pitchFamily="50" charset="0"/>
              </a:defRPr>
            </a:lvl1pPr>
            <a:lvl2pPr marL="742950" indent="-285750">
              <a:defRPr>
                <a:solidFill>
                  <a:schemeClr val="tx1"/>
                </a:solidFill>
                <a:latin typeface="Twinkl" pitchFamily="50" charset="0"/>
              </a:defRPr>
            </a:lvl2pPr>
            <a:lvl3pPr marL="1143000" indent="-228600">
              <a:defRPr>
                <a:solidFill>
                  <a:schemeClr val="tx1"/>
                </a:solidFill>
                <a:latin typeface="Twinkl" pitchFamily="50" charset="0"/>
              </a:defRPr>
            </a:lvl3pPr>
            <a:lvl4pPr marL="1600200" indent="-228600">
              <a:defRPr>
                <a:solidFill>
                  <a:schemeClr val="tx1"/>
                </a:solidFill>
                <a:latin typeface="Twinkl" pitchFamily="50" charset="0"/>
              </a:defRPr>
            </a:lvl4pPr>
            <a:lvl5pPr marL="2057400" indent="-228600">
              <a:defRPr>
                <a:solidFill>
                  <a:schemeClr val="tx1"/>
                </a:solidFill>
                <a:latin typeface="Twinkl" pitchFamily="50" charset="0"/>
              </a:defRPr>
            </a:lvl5pPr>
            <a:lvl6pPr marL="2514600" indent="-228600" eaLnBrk="0" fontAlgn="base" hangingPunct="0">
              <a:spcBef>
                <a:spcPct val="0"/>
              </a:spcBef>
              <a:spcAft>
                <a:spcPct val="0"/>
              </a:spcAft>
              <a:defRPr>
                <a:solidFill>
                  <a:schemeClr val="tx1"/>
                </a:solidFill>
                <a:latin typeface="Twinkl" pitchFamily="50" charset="0"/>
              </a:defRPr>
            </a:lvl6pPr>
            <a:lvl7pPr marL="2971800" indent="-228600" eaLnBrk="0" fontAlgn="base" hangingPunct="0">
              <a:spcBef>
                <a:spcPct val="0"/>
              </a:spcBef>
              <a:spcAft>
                <a:spcPct val="0"/>
              </a:spcAft>
              <a:defRPr>
                <a:solidFill>
                  <a:schemeClr val="tx1"/>
                </a:solidFill>
                <a:latin typeface="Twinkl" pitchFamily="50" charset="0"/>
              </a:defRPr>
            </a:lvl7pPr>
            <a:lvl8pPr marL="3429000" indent="-228600" eaLnBrk="0" fontAlgn="base" hangingPunct="0">
              <a:spcBef>
                <a:spcPct val="0"/>
              </a:spcBef>
              <a:spcAft>
                <a:spcPct val="0"/>
              </a:spcAft>
              <a:defRPr>
                <a:solidFill>
                  <a:schemeClr val="tx1"/>
                </a:solidFill>
                <a:latin typeface="Twinkl" pitchFamily="50" charset="0"/>
              </a:defRPr>
            </a:lvl8pPr>
            <a:lvl9pPr marL="3886200" indent="-228600" eaLnBrk="0" fontAlgn="base" hangingPunct="0">
              <a:spcBef>
                <a:spcPct val="0"/>
              </a:spcBef>
              <a:spcAft>
                <a:spcPct val="0"/>
              </a:spcAft>
              <a:defRPr>
                <a:solidFill>
                  <a:schemeClr val="tx1"/>
                </a:solidFill>
                <a:latin typeface="Twinkl" pitchFamily="50"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endPar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grpSp>
        <p:nvGrpSpPr>
          <p:cNvPr id="41" name="Group 40"/>
          <p:cNvGrpSpPr/>
          <p:nvPr userDrawn="1"/>
        </p:nvGrpSpPr>
        <p:grpSpPr>
          <a:xfrm>
            <a:off x="743835" y="1681195"/>
            <a:ext cx="7644513" cy="1571953"/>
            <a:chOff x="743837" y="1344834"/>
            <a:chExt cx="7644513" cy="1571953"/>
          </a:xfrm>
        </p:grpSpPr>
        <p:sp>
          <p:nvSpPr>
            <p:cNvPr id="42" name="Rectangle 41"/>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Editable</a:t>
              </a:r>
              <a:endParaRPr lang="en-GB" sz="1600" b="1" dirty="0">
                <a:latin typeface="Roboto" panose="02000000000000000000" pitchFamily="2" charset="0"/>
                <a:ea typeface="Roboto" panose="02000000000000000000" pitchFamily="2" charset="0"/>
              </a:endParaRPr>
            </a:p>
          </p:txBody>
        </p:sp>
        <p:sp>
          <p:nvSpPr>
            <p:cNvPr id="43" name="Rectangle 42"/>
            <p:cNvSpPr/>
            <p:nvPr/>
          </p:nvSpPr>
          <p:spPr>
            <a:xfrm>
              <a:off x="755650" y="1618794"/>
              <a:ext cx="7632700" cy="1297993"/>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is editable and can be adapted to meet the needs of different learners. Twinkl cannot be held responsible for any changes made once a resource has been downloaded. Please be aware that this content may have been edited and therefore </a:t>
              </a:r>
              <a:br>
                <a:rPr lang="en-GB" sz="1400" b="0" i="0" dirty="0">
                  <a:solidFill>
                    <a:srgbClr val="202124"/>
                  </a:solidFill>
                  <a:effectLst/>
                  <a:latin typeface="Roboto" panose="02000000000000000000" pitchFamily="2" charset="0"/>
                </a:rPr>
              </a:br>
              <a:r>
                <a:rPr lang="en-GB" sz="1400" b="0" i="0" dirty="0">
                  <a:solidFill>
                    <a:srgbClr val="202124"/>
                  </a:solidFill>
                  <a:effectLst/>
                  <a:latin typeface="Roboto" panose="02000000000000000000" pitchFamily="2" charset="0"/>
                </a:rPr>
                <a:t>may no longer reflect our values.</a:t>
              </a:r>
              <a:endParaRPr lang="en-GB" sz="1400" dirty="0">
                <a:latin typeface="Roboto" panose="02000000000000000000" pitchFamily="2" charset="0"/>
                <a:ea typeface="Roboto" panose="02000000000000000000" pitchFamily="2" charset="0"/>
              </a:endParaRPr>
            </a:p>
          </p:txBody>
        </p:sp>
      </p:grpSp>
      <p:sp>
        <p:nvSpPr>
          <p:cNvPr id="44" name="Rectangle 43"/>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endParaRPr lang="en-GB" sz="1350" dirty="0">
              <a:latin typeface="Twinkl" pitchFamily="50" charset="0"/>
            </a:endParaRPr>
          </a:p>
        </p:txBody>
      </p:sp>
      <p:sp>
        <p:nvSpPr>
          <p:cNvPr id="14" name="Title 2"/>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14:hiddenLine>
            </a:ext>
          </a:extLst>
        </p:spPr>
        <p:txBody>
          <a:bodyPr lIns="252000" tIns="252000" rIns="252000" bIns="252000" anchor="ctr" anchorCtr="1"/>
          <a:lstStyle>
            <a:lvl1pPr>
              <a:defRPr>
                <a:solidFill>
                  <a:schemeClr val="tx1"/>
                </a:solidFill>
                <a:latin typeface="Twinkl" pitchFamily="50" charset="0"/>
              </a:defRPr>
            </a:lvl1pPr>
            <a:lvl2pPr marL="742950" indent="-285750">
              <a:defRPr>
                <a:solidFill>
                  <a:schemeClr val="tx1"/>
                </a:solidFill>
                <a:latin typeface="Twinkl" pitchFamily="50" charset="0"/>
              </a:defRPr>
            </a:lvl2pPr>
            <a:lvl3pPr marL="1143000" indent="-228600">
              <a:defRPr>
                <a:solidFill>
                  <a:schemeClr val="tx1"/>
                </a:solidFill>
                <a:latin typeface="Twinkl" pitchFamily="50" charset="0"/>
              </a:defRPr>
            </a:lvl3pPr>
            <a:lvl4pPr marL="1600200" indent="-228600">
              <a:defRPr>
                <a:solidFill>
                  <a:schemeClr val="tx1"/>
                </a:solidFill>
                <a:latin typeface="Twinkl" pitchFamily="50" charset="0"/>
              </a:defRPr>
            </a:lvl4pPr>
            <a:lvl5pPr marL="2057400" indent="-228600">
              <a:defRPr>
                <a:solidFill>
                  <a:schemeClr val="tx1"/>
                </a:solidFill>
                <a:latin typeface="Twinkl" pitchFamily="50" charset="0"/>
              </a:defRPr>
            </a:lvl5pPr>
            <a:lvl6pPr marL="2514600" indent="-228600" eaLnBrk="0" fontAlgn="base" hangingPunct="0">
              <a:spcBef>
                <a:spcPct val="0"/>
              </a:spcBef>
              <a:spcAft>
                <a:spcPct val="0"/>
              </a:spcAft>
              <a:defRPr>
                <a:solidFill>
                  <a:schemeClr val="tx1"/>
                </a:solidFill>
                <a:latin typeface="Twinkl" pitchFamily="50" charset="0"/>
              </a:defRPr>
            </a:lvl6pPr>
            <a:lvl7pPr marL="2971800" indent="-228600" eaLnBrk="0" fontAlgn="base" hangingPunct="0">
              <a:spcBef>
                <a:spcPct val="0"/>
              </a:spcBef>
              <a:spcAft>
                <a:spcPct val="0"/>
              </a:spcAft>
              <a:defRPr>
                <a:solidFill>
                  <a:schemeClr val="tx1"/>
                </a:solidFill>
                <a:latin typeface="Twinkl" pitchFamily="50" charset="0"/>
              </a:defRPr>
            </a:lvl7pPr>
            <a:lvl8pPr marL="3429000" indent="-228600" eaLnBrk="0" fontAlgn="base" hangingPunct="0">
              <a:spcBef>
                <a:spcPct val="0"/>
              </a:spcBef>
              <a:spcAft>
                <a:spcPct val="0"/>
              </a:spcAft>
              <a:defRPr>
                <a:solidFill>
                  <a:schemeClr val="tx1"/>
                </a:solidFill>
                <a:latin typeface="Twinkl" pitchFamily="50" charset="0"/>
              </a:defRPr>
            </a:lvl8pPr>
            <a:lvl9pPr marL="3886200" indent="-228600" eaLnBrk="0" fontAlgn="base" hangingPunct="0">
              <a:spcBef>
                <a:spcPct val="0"/>
              </a:spcBef>
              <a:spcAft>
                <a:spcPct val="0"/>
              </a:spcAft>
              <a:defRPr>
                <a:solidFill>
                  <a:schemeClr val="tx1"/>
                </a:solidFill>
                <a:latin typeface="Twinkl" pitchFamily="50"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endPar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0" name="Rectangle 9"/>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p:cNvGrpSpPr/>
          <p:nvPr userDrawn="1"/>
        </p:nvGrpSpPr>
        <p:grpSpPr>
          <a:xfrm>
            <a:off x="743837" y="1681195"/>
            <a:ext cx="7644513" cy="2002840"/>
            <a:chOff x="743837" y="1344834"/>
            <a:chExt cx="7644513" cy="2002840"/>
          </a:xfrm>
        </p:grpSpPr>
        <p:sp>
          <p:nvSpPr>
            <p:cNvPr id="12" name="Rectangle 11"/>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endParaRPr lang="en-GB" sz="1600" b="1" dirty="0">
                <a:latin typeface="Roboto" panose="02000000000000000000" pitchFamily="2" charset="0"/>
                <a:ea typeface="Roboto" panose="02000000000000000000" pitchFamily="2" charset="0"/>
              </a:endParaRPr>
            </a:p>
          </p:txBody>
        </p:sp>
        <p:sp>
          <p:nvSpPr>
            <p:cNvPr id="13" name="Rectangle 12"/>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endParaRPr lang="en-GB" sz="1400" dirty="0">
                <a:latin typeface="Roboto" panose="02000000000000000000" pitchFamily="2" charset="0"/>
                <a:ea typeface="Roboto" panose="02000000000000000000" pitchFamily="2" charset="0"/>
              </a:endParaRPr>
            </a:p>
          </p:txBody>
        </p:sp>
      </p:grpSp>
      <p:sp>
        <p:nvSpPr>
          <p:cNvPr id="16" name="TextBox 15"/>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endParaRPr lang="en-GB" sz="1350" dirty="0">
              <a:latin typeface="Twinkl" pitchFamily="50" charset="0"/>
            </a:endParaRPr>
          </a:p>
        </p:txBody>
      </p:sp>
      <p:sp>
        <p:nvSpPr>
          <p:cNvPr id="14" name="Title 2"/>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14:hiddenLine>
            </a:ext>
          </a:extLst>
        </p:spPr>
        <p:txBody>
          <a:bodyPr lIns="252000" tIns="252000" rIns="252000" bIns="252000" anchor="ctr" anchorCtr="1"/>
          <a:lstStyle>
            <a:lvl1pPr>
              <a:defRPr>
                <a:solidFill>
                  <a:schemeClr val="tx1"/>
                </a:solidFill>
                <a:latin typeface="Twinkl" pitchFamily="50" charset="0"/>
              </a:defRPr>
            </a:lvl1pPr>
            <a:lvl2pPr marL="742950" indent="-285750">
              <a:defRPr>
                <a:solidFill>
                  <a:schemeClr val="tx1"/>
                </a:solidFill>
                <a:latin typeface="Twinkl" pitchFamily="50" charset="0"/>
              </a:defRPr>
            </a:lvl2pPr>
            <a:lvl3pPr marL="1143000" indent="-228600">
              <a:defRPr>
                <a:solidFill>
                  <a:schemeClr val="tx1"/>
                </a:solidFill>
                <a:latin typeface="Twinkl" pitchFamily="50" charset="0"/>
              </a:defRPr>
            </a:lvl3pPr>
            <a:lvl4pPr marL="1600200" indent="-228600">
              <a:defRPr>
                <a:solidFill>
                  <a:schemeClr val="tx1"/>
                </a:solidFill>
                <a:latin typeface="Twinkl" pitchFamily="50" charset="0"/>
              </a:defRPr>
            </a:lvl4pPr>
            <a:lvl5pPr marL="2057400" indent="-228600">
              <a:defRPr>
                <a:solidFill>
                  <a:schemeClr val="tx1"/>
                </a:solidFill>
                <a:latin typeface="Twinkl" pitchFamily="50" charset="0"/>
              </a:defRPr>
            </a:lvl5pPr>
            <a:lvl6pPr marL="2514600" indent="-228600" eaLnBrk="0" fontAlgn="base" hangingPunct="0">
              <a:spcBef>
                <a:spcPct val="0"/>
              </a:spcBef>
              <a:spcAft>
                <a:spcPct val="0"/>
              </a:spcAft>
              <a:defRPr>
                <a:solidFill>
                  <a:schemeClr val="tx1"/>
                </a:solidFill>
                <a:latin typeface="Twinkl" pitchFamily="50" charset="0"/>
              </a:defRPr>
            </a:lvl6pPr>
            <a:lvl7pPr marL="2971800" indent="-228600" eaLnBrk="0" fontAlgn="base" hangingPunct="0">
              <a:spcBef>
                <a:spcPct val="0"/>
              </a:spcBef>
              <a:spcAft>
                <a:spcPct val="0"/>
              </a:spcAft>
              <a:defRPr>
                <a:solidFill>
                  <a:schemeClr val="tx1"/>
                </a:solidFill>
                <a:latin typeface="Twinkl" pitchFamily="50" charset="0"/>
              </a:defRPr>
            </a:lvl7pPr>
            <a:lvl8pPr marL="3429000" indent="-228600" eaLnBrk="0" fontAlgn="base" hangingPunct="0">
              <a:spcBef>
                <a:spcPct val="0"/>
              </a:spcBef>
              <a:spcAft>
                <a:spcPct val="0"/>
              </a:spcAft>
              <a:defRPr>
                <a:solidFill>
                  <a:schemeClr val="tx1"/>
                </a:solidFill>
                <a:latin typeface="Twinkl" pitchFamily="50" charset="0"/>
              </a:defRPr>
            </a:lvl8pPr>
            <a:lvl9pPr marL="3886200" indent="-228600" eaLnBrk="0" fontAlgn="base" hangingPunct="0">
              <a:spcBef>
                <a:spcPct val="0"/>
              </a:spcBef>
              <a:spcAft>
                <a:spcPct val="0"/>
              </a:spcAft>
              <a:defRPr>
                <a:solidFill>
                  <a:schemeClr val="tx1"/>
                </a:solidFill>
                <a:latin typeface="Twinkl" pitchFamily="50"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endPar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6" name="Rectangle 15"/>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p:cNvGrpSpPr/>
          <p:nvPr userDrawn="1"/>
        </p:nvGrpSpPr>
        <p:grpSpPr>
          <a:xfrm>
            <a:off x="733079" y="1681195"/>
            <a:ext cx="7643458" cy="2649171"/>
            <a:chOff x="744892" y="3707365"/>
            <a:chExt cx="7643458" cy="2649171"/>
          </a:xfrm>
        </p:grpSpPr>
        <p:sp>
          <p:nvSpPr>
            <p:cNvPr id="18" name="Rectangle 17"/>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endParaRPr lang="en-GB" sz="1600" b="1" dirty="0">
                <a:latin typeface="Roboto" panose="02000000000000000000" pitchFamily="2" charset="0"/>
                <a:ea typeface="Roboto" panose="02000000000000000000" pitchFamily="2" charset="0"/>
              </a:endParaRPr>
            </a:p>
          </p:txBody>
        </p:sp>
        <p:sp>
          <p:nvSpPr>
            <p:cNvPr id="19" name="Rectangle 18"/>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endParaRPr lang="en-GB" sz="1400" dirty="0">
                <a:latin typeface="Roboto" panose="02000000000000000000" pitchFamily="2" charset="0"/>
                <a:ea typeface="Roboto" panose="02000000000000000000" pitchFamily="2" charset="0"/>
              </a:endParaRPr>
            </a:p>
          </p:txBody>
        </p:sp>
      </p:grpSp>
      <p:sp>
        <p:nvSpPr>
          <p:cNvPr id="20" name="TextBox 19"/>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endParaRPr lang="en-GB" sz="1350" dirty="0">
              <a:latin typeface="Twinkl" pitchFamily="50" charset="0"/>
            </a:endParaRPr>
          </a:p>
        </p:txBody>
      </p:sp>
      <p:sp>
        <p:nvSpPr>
          <p:cNvPr id="14" name="Title 2"/>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14:hiddenLine>
            </a:ext>
          </a:extLst>
        </p:spPr>
        <p:txBody>
          <a:bodyPr lIns="252000" tIns="252000" rIns="252000" bIns="252000" anchor="ctr" anchorCtr="1"/>
          <a:lstStyle>
            <a:lvl1pPr>
              <a:defRPr>
                <a:solidFill>
                  <a:schemeClr val="tx1"/>
                </a:solidFill>
                <a:latin typeface="Twinkl" pitchFamily="50" charset="0"/>
              </a:defRPr>
            </a:lvl1pPr>
            <a:lvl2pPr marL="742950" indent="-285750">
              <a:defRPr>
                <a:solidFill>
                  <a:schemeClr val="tx1"/>
                </a:solidFill>
                <a:latin typeface="Twinkl" pitchFamily="50" charset="0"/>
              </a:defRPr>
            </a:lvl2pPr>
            <a:lvl3pPr marL="1143000" indent="-228600">
              <a:defRPr>
                <a:solidFill>
                  <a:schemeClr val="tx1"/>
                </a:solidFill>
                <a:latin typeface="Twinkl" pitchFamily="50" charset="0"/>
              </a:defRPr>
            </a:lvl3pPr>
            <a:lvl4pPr marL="1600200" indent="-228600">
              <a:defRPr>
                <a:solidFill>
                  <a:schemeClr val="tx1"/>
                </a:solidFill>
                <a:latin typeface="Twinkl" pitchFamily="50" charset="0"/>
              </a:defRPr>
            </a:lvl4pPr>
            <a:lvl5pPr marL="2057400" indent="-228600">
              <a:defRPr>
                <a:solidFill>
                  <a:schemeClr val="tx1"/>
                </a:solidFill>
                <a:latin typeface="Twinkl" pitchFamily="50" charset="0"/>
              </a:defRPr>
            </a:lvl5pPr>
            <a:lvl6pPr marL="2514600" indent="-228600" eaLnBrk="0" fontAlgn="base" hangingPunct="0">
              <a:spcBef>
                <a:spcPct val="0"/>
              </a:spcBef>
              <a:spcAft>
                <a:spcPct val="0"/>
              </a:spcAft>
              <a:defRPr>
                <a:solidFill>
                  <a:schemeClr val="tx1"/>
                </a:solidFill>
                <a:latin typeface="Twinkl" pitchFamily="50" charset="0"/>
              </a:defRPr>
            </a:lvl6pPr>
            <a:lvl7pPr marL="2971800" indent="-228600" eaLnBrk="0" fontAlgn="base" hangingPunct="0">
              <a:spcBef>
                <a:spcPct val="0"/>
              </a:spcBef>
              <a:spcAft>
                <a:spcPct val="0"/>
              </a:spcAft>
              <a:defRPr>
                <a:solidFill>
                  <a:schemeClr val="tx1"/>
                </a:solidFill>
                <a:latin typeface="Twinkl" pitchFamily="50" charset="0"/>
              </a:defRPr>
            </a:lvl7pPr>
            <a:lvl8pPr marL="3429000" indent="-228600" eaLnBrk="0" fontAlgn="base" hangingPunct="0">
              <a:spcBef>
                <a:spcPct val="0"/>
              </a:spcBef>
              <a:spcAft>
                <a:spcPct val="0"/>
              </a:spcAft>
              <a:defRPr>
                <a:solidFill>
                  <a:schemeClr val="tx1"/>
                </a:solidFill>
                <a:latin typeface="Twinkl" pitchFamily="50" charset="0"/>
              </a:defRPr>
            </a:lvl8pPr>
            <a:lvl9pPr marL="3886200" indent="-228600" eaLnBrk="0" fontAlgn="base" hangingPunct="0">
              <a:spcBef>
                <a:spcPct val="0"/>
              </a:spcBef>
              <a:spcAft>
                <a:spcPct val="0"/>
              </a:spcAft>
              <a:defRPr>
                <a:solidFill>
                  <a:schemeClr val="tx1"/>
                </a:solidFill>
                <a:latin typeface="Twinkl" pitchFamily="50"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endPar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0" name="Rectangle 9"/>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p:cNvGrpSpPr/>
          <p:nvPr userDrawn="1"/>
        </p:nvGrpSpPr>
        <p:grpSpPr>
          <a:xfrm>
            <a:off x="733079" y="3957995"/>
            <a:ext cx="7643458" cy="2002840"/>
            <a:chOff x="744892" y="3707365"/>
            <a:chExt cx="7643458" cy="2002840"/>
          </a:xfrm>
        </p:grpSpPr>
        <p:sp>
          <p:nvSpPr>
            <p:cNvPr id="21" name="Rectangle 20"/>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endParaRPr lang="en-GB" sz="1600" b="1" dirty="0">
                <a:latin typeface="Roboto" panose="02000000000000000000" pitchFamily="2" charset="0"/>
                <a:ea typeface="Roboto" panose="02000000000000000000" pitchFamily="2" charset="0"/>
              </a:endParaRPr>
            </a:p>
          </p:txBody>
        </p:sp>
        <p:sp>
          <p:nvSpPr>
            <p:cNvPr id="22" name="Rectangle 21"/>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endParaRPr lang="en-GB" sz="1400" dirty="0">
                <a:latin typeface="Roboto" panose="02000000000000000000" pitchFamily="2" charset="0"/>
                <a:ea typeface="Roboto" panose="02000000000000000000" pitchFamily="2" charset="0"/>
              </a:endParaRPr>
            </a:p>
          </p:txBody>
        </p:sp>
      </p:grpSp>
      <p:sp>
        <p:nvSpPr>
          <p:cNvPr id="23" name="TextBox 22"/>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p:cNvGrpSpPr/>
          <p:nvPr userDrawn="1"/>
        </p:nvGrpSpPr>
        <p:grpSpPr>
          <a:xfrm>
            <a:off x="735818" y="1678482"/>
            <a:ext cx="7643458" cy="2002840"/>
            <a:chOff x="744892" y="3707365"/>
            <a:chExt cx="7643458" cy="2002840"/>
          </a:xfrm>
        </p:grpSpPr>
        <p:sp>
          <p:nvSpPr>
            <p:cNvPr id="41" name="Rectangle 40"/>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endParaRPr lang="en-GB" sz="1600" b="1" dirty="0">
                <a:latin typeface="Roboto" panose="02000000000000000000" pitchFamily="2" charset="0"/>
                <a:ea typeface="Roboto" panose="02000000000000000000" pitchFamily="2" charset="0"/>
              </a:endParaRPr>
            </a:p>
          </p:txBody>
        </p:sp>
        <p:sp>
          <p:nvSpPr>
            <p:cNvPr id="42" name="Rectangle 41"/>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endParaRPr lang="en-GB" sz="1400" dirty="0">
                <a:latin typeface="Roboto" panose="02000000000000000000" pitchFamily="2" charset="0"/>
                <a:ea typeface="Roboto" panose="02000000000000000000" pitchFamily="2" charset="0"/>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dient Backgroun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Rounded Rectangle 24"/>
          <p:cNvSpPr/>
          <p:nvPr userDrawn="1"/>
        </p:nvSpPr>
        <p:spPr bwMode="auto">
          <a:xfrm>
            <a:off x="503239" y="2930434"/>
            <a:ext cx="8137524" cy="3414803"/>
          </a:xfrm>
          <a:prstGeom prst="roundRect">
            <a:avLst>
              <a:gd name="adj" fmla="val 6409"/>
            </a:avLst>
          </a:prstGeom>
          <a:solidFill>
            <a:srgbClr val="FFF9E7"/>
          </a:solidFill>
          <a:ln w="25400" cap="rnd">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endParaRPr lang="en-GB" sz="1350" dirty="0">
              <a:latin typeface="Twinkl" pitchFamily="50" charset="0"/>
            </a:endParaRPr>
          </a:p>
        </p:txBody>
      </p:sp>
      <p:sp>
        <p:nvSpPr>
          <p:cNvPr id="3" name="Rounded Rectangle 23"/>
          <p:cNvSpPr/>
          <p:nvPr userDrawn="1"/>
        </p:nvSpPr>
        <p:spPr bwMode="auto">
          <a:xfrm>
            <a:off x="503239" y="512763"/>
            <a:ext cx="8137524" cy="2193019"/>
          </a:xfrm>
          <a:prstGeom prst="roundRect">
            <a:avLst>
              <a:gd name="adj" fmla="val 6409"/>
            </a:avLst>
          </a:prstGeom>
          <a:solidFill>
            <a:srgbClr val="FFF9E7"/>
          </a:solidFill>
          <a:ln w="25400" cap="rnd">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endParaRPr lang="en-GB" sz="1350" dirty="0">
              <a:latin typeface="Twinkl" pitchFamily="50" charset="0"/>
            </a:endParaRPr>
          </a:p>
        </p:txBody>
      </p:sp>
      <p:sp>
        <p:nvSpPr>
          <p:cNvPr id="12" name="Text Placeholder 9"/>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b="0" i="0">
                <a:latin typeface="Roboto" panose="02000000000000000000" pitchFamily="2" charset="0"/>
                <a:ea typeface="Roboto" panose="02000000000000000000" pitchFamily="2" charset="0"/>
              </a:defRPr>
            </a:lvl1pPr>
            <a:lvl2pPr>
              <a:defRPr b="0" i="0"/>
            </a:lvl2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endParaRPr lang="en-GB" dirty="0">
              <a:latin typeface="Twinkl" pitchFamily="50" charset="0"/>
            </a:endParaRPr>
          </a:p>
          <a:p>
            <a:r>
              <a:rPr lang="en-GB" dirty="0">
                <a:latin typeface="Twinkl" pitchFamily="50" charset="0"/>
              </a:rPr>
              <a:t>Statement 2</a:t>
            </a:r>
            <a:endParaRPr lang="en-GB" dirty="0">
              <a:latin typeface="Twinkl" pitchFamily="50" charset="0"/>
            </a:endParaRPr>
          </a:p>
          <a:p>
            <a:pPr lvl="1"/>
            <a:r>
              <a:rPr lang="en-GB" sz="1800" dirty="0">
                <a:latin typeface="Twinkl" pitchFamily="50" charset="0"/>
              </a:rPr>
              <a:t>Sub statement</a:t>
            </a:r>
            <a:endParaRPr lang="en-GB" sz="1800" dirty="0">
              <a:latin typeface="Twinkl" pitchFamily="50" charset="0"/>
            </a:endParaRPr>
          </a:p>
        </p:txBody>
      </p:sp>
      <p:sp>
        <p:nvSpPr>
          <p:cNvPr id="13" name="Text Placeholder 9"/>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atin typeface="Roboto" panose="02000000000000000000" pitchFamily="2" charset="0"/>
                <a:ea typeface="Roboto" panose="02000000000000000000" pitchFamily="2" charset="0"/>
              </a:defRPr>
            </a:lvl1pPr>
            <a:lvl2pPr>
              <a:defRPr/>
            </a:lvl2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endParaRPr lang="en-GB" dirty="0">
              <a:latin typeface="Twinkl" pitchFamily="50" charset="0"/>
            </a:endParaRPr>
          </a:p>
          <a:p>
            <a:r>
              <a:rPr lang="en-GB" dirty="0">
                <a:latin typeface="Twinkl" pitchFamily="50" charset="0"/>
              </a:rPr>
              <a:t>Statement 2</a:t>
            </a:r>
            <a:endParaRPr lang="en-GB" dirty="0">
              <a:latin typeface="Twinkl" pitchFamily="50" charset="0"/>
            </a:endParaRPr>
          </a:p>
          <a:p>
            <a:pPr lvl="1"/>
            <a:r>
              <a:rPr lang="en-GB" sz="1800" dirty="0">
                <a:latin typeface="Twinkl" pitchFamily="50" charset="0"/>
              </a:rPr>
              <a:t>Sub statement</a:t>
            </a:r>
            <a:endParaRPr lang="en-GB" sz="1800" dirty="0">
              <a:latin typeface="Twinkl" pitchFamily="50" charset="0"/>
            </a:endParaRPr>
          </a:p>
        </p:txBody>
      </p:sp>
      <p:sp>
        <p:nvSpPr>
          <p:cNvPr id="15" name="Text Placeholder 8"/>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i="0">
                <a:latin typeface="Roboto" panose="02000000000000000000" pitchFamily="2" charset="0"/>
                <a:ea typeface="Roboto" panose="02000000000000000000" pitchFamily="2" charset="0"/>
              </a:defRPr>
            </a:lvl1pPr>
          </a:lstStyle>
          <a:p>
            <a:pPr lvl="0"/>
            <a:r>
              <a:rPr lang="en-US" dirty="0"/>
              <a:t>Aim</a:t>
            </a:r>
            <a:endParaRPr lang="en-GB" dirty="0"/>
          </a:p>
        </p:txBody>
      </p:sp>
      <p:sp>
        <p:nvSpPr>
          <p:cNvPr id="17" name="Text Placeholder 8"/>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i="0">
                <a:latin typeface="Roboto" panose="02000000000000000000" pitchFamily="2" charset="0"/>
                <a:ea typeface="Roboto" panose="02000000000000000000" pitchFamily="2" charset="0"/>
              </a:defRPr>
            </a:lvl1pPr>
          </a:lstStyle>
          <a:p>
            <a:pPr lvl="0"/>
            <a:r>
              <a:rPr lang="en-US" dirty="0"/>
              <a:t>Success Criteria</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7741778" y="6030593"/>
            <a:ext cx="1040268" cy="6373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4"/>
          </p:cNvPr>
          <p:cNvSpPr/>
          <p:nvPr userDrawn="1"/>
        </p:nvSpPr>
        <p:spPr>
          <a:xfrm>
            <a:off x="0" y="5710687"/>
            <a:ext cx="9144000" cy="1147313"/>
          </a:xfrm>
          <a:prstGeom prst="rect">
            <a:avLst/>
          </a:prstGeom>
          <a:solidFill>
            <a:srgbClr val="18A0D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itle 2"/>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14:hiddenLine>
            </a:ext>
          </a:extLst>
        </p:spPr>
        <p:txBody>
          <a:bodyPr lIns="252000" tIns="252000" rIns="252000" bIns="252000" anchor="ctr" anchorCtr="1"/>
          <a:lstStyle>
            <a:lvl1pPr>
              <a:defRPr>
                <a:solidFill>
                  <a:schemeClr val="tx1"/>
                </a:solidFill>
                <a:latin typeface="Twinkl" pitchFamily="50" charset="0"/>
              </a:defRPr>
            </a:lvl1pPr>
            <a:lvl2pPr marL="742950" indent="-285750">
              <a:defRPr>
                <a:solidFill>
                  <a:schemeClr val="tx1"/>
                </a:solidFill>
                <a:latin typeface="Twinkl" pitchFamily="50" charset="0"/>
              </a:defRPr>
            </a:lvl2pPr>
            <a:lvl3pPr marL="1143000" indent="-228600">
              <a:defRPr>
                <a:solidFill>
                  <a:schemeClr val="tx1"/>
                </a:solidFill>
                <a:latin typeface="Twinkl" pitchFamily="50" charset="0"/>
              </a:defRPr>
            </a:lvl3pPr>
            <a:lvl4pPr marL="1600200" indent="-228600">
              <a:defRPr>
                <a:solidFill>
                  <a:schemeClr val="tx1"/>
                </a:solidFill>
                <a:latin typeface="Twinkl" pitchFamily="50" charset="0"/>
              </a:defRPr>
            </a:lvl4pPr>
            <a:lvl5pPr marL="2057400" indent="-228600">
              <a:defRPr>
                <a:solidFill>
                  <a:schemeClr val="tx1"/>
                </a:solidFill>
                <a:latin typeface="Twinkl" pitchFamily="50" charset="0"/>
              </a:defRPr>
            </a:lvl5pPr>
            <a:lvl6pPr marL="2514600" indent="-228600" eaLnBrk="0" fontAlgn="base" hangingPunct="0">
              <a:spcBef>
                <a:spcPct val="0"/>
              </a:spcBef>
              <a:spcAft>
                <a:spcPct val="0"/>
              </a:spcAft>
              <a:defRPr>
                <a:solidFill>
                  <a:schemeClr val="tx1"/>
                </a:solidFill>
                <a:latin typeface="Twinkl" pitchFamily="50" charset="0"/>
              </a:defRPr>
            </a:lvl6pPr>
            <a:lvl7pPr marL="2971800" indent="-228600" eaLnBrk="0" fontAlgn="base" hangingPunct="0">
              <a:spcBef>
                <a:spcPct val="0"/>
              </a:spcBef>
              <a:spcAft>
                <a:spcPct val="0"/>
              </a:spcAft>
              <a:defRPr>
                <a:solidFill>
                  <a:schemeClr val="tx1"/>
                </a:solidFill>
                <a:latin typeface="Twinkl" pitchFamily="50" charset="0"/>
              </a:defRPr>
            </a:lvl7pPr>
            <a:lvl8pPr marL="3429000" indent="-228600" eaLnBrk="0" fontAlgn="base" hangingPunct="0">
              <a:spcBef>
                <a:spcPct val="0"/>
              </a:spcBef>
              <a:spcAft>
                <a:spcPct val="0"/>
              </a:spcAft>
              <a:defRPr>
                <a:solidFill>
                  <a:schemeClr val="tx1"/>
                </a:solidFill>
                <a:latin typeface="Twinkl" pitchFamily="50" charset="0"/>
              </a:defRPr>
            </a:lvl8pPr>
            <a:lvl9pPr marL="3886200" indent="-228600" eaLnBrk="0" fontAlgn="base" hangingPunct="0">
              <a:spcBef>
                <a:spcPct val="0"/>
              </a:spcBef>
              <a:spcAft>
                <a:spcPct val="0"/>
              </a:spcAft>
              <a:defRPr>
                <a:solidFill>
                  <a:schemeClr val="tx1"/>
                </a:solidFill>
                <a:latin typeface="Twinkl" pitchFamily="50"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endPar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grpSp>
        <p:nvGrpSpPr>
          <p:cNvPr id="5" name="Group 4"/>
          <p:cNvGrpSpPr/>
          <p:nvPr userDrawn="1"/>
        </p:nvGrpSpPr>
        <p:grpSpPr>
          <a:xfrm>
            <a:off x="743835" y="1681195"/>
            <a:ext cx="7644513" cy="1787397"/>
            <a:chOff x="743837" y="1344834"/>
            <a:chExt cx="7644513" cy="1787397"/>
          </a:xfrm>
        </p:grpSpPr>
        <p:sp>
          <p:nvSpPr>
            <p:cNvPr id="6" name="Rectangle 5"/>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endParaRPr lang="en-GB" sz="1600" b="1" dirty="0">
                <a:latin typeface="Roboto" panose="02000000000000000000" pitchFamily="2" charset="0"/>
                <a:ea typeface="Roboto" panose="02000000000000000000" pitchFamily="2" charset="0"/>
              </a:endParaRPr>
            </a:p>
          </p:txBody>
        </p:sp>
        <p:sp>
          <p:nvSpPr>
            <p:cNvPr id="7" name="Rectangle 6"/>
            <p:cNvSpPr/>
            <p:nvPr/>
          </p:nvSpPr>
          <p:spPr>
            <a:xfrm>
              <a:off x="755650" y="1618794"/>
              <a:ext cx="7632700" cy="1513437"/>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grpSp>
      <p:sp>
        <p:nvSpPr>
          <p:cNvPr id="8" name="Rectangle 7"/>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9" name="TextBox 8"/>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10" name="Group 9"/>
          <p:cNvGrpSpPr/>
          <p:nvPr userDrawn="1"/>
        </p:nvGrpSpPr>
        <p:grpSpPr>
          <a:xfrm>
            <a:off x="743835" y="3865595"/>
            <a:ext cx="7644513" cy="1571953"/>
            <a:chOff x="743837" y="1344834"/>
            <a:chExt cx="7644513" cy="1571953"/>
          </a:xfrm>
        </p:grpSpPr>
        <p:sp>
          <p:nvSpPr>
            <p:cNvPr id="11" name="Rectangle 10"/>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b="1" dirty="0">
                  <a:latin typeface="Roboto" panose="02000000000000000000" pitchFamily="2" charset="0"/>
                  <a:ea typeface="Roboto" panose="02000000000000000000" pitchFamily="2" charset="0"/>
                </a:rPr>
                <a:t>Editable</a:t>
              </a:r>
              <a:endParaRPr lang="en-GB" sz="1600" b="1" dirty="0">
                <a:latin typeface="Roboto" panose="02000000000000000000" pitchFamily="2" charset="0"/>
                <a:ea typeface="Roboto" panose="02000000000000000000" pitchFamily="2" charset="0"/>
              </a:endParaRPr>
            </a:p>
          </p:txBody>
        </p:sp>
        <p:sp>
          <p:nvSpPr>
            <p:cNvPr id="12" name="Rectangle 11"/>
            <p:cNvSpPr/>
            <p:nvPr/>
          </p:nvSpPr>
          <p:spPr>
            <a:xfrm>
              <a:off x="755650" y="1618794"/>
              <a:ext cx="7632700" cy="1297993"/>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is editable and can be adapted to meet the needs of different learners. Twinkl cannot be held responsible for any changes made once a resource has been downloaded. Please be aware that this content may have been edited and therefore </a:t>
              </a:r>
              <a:br>
                <a:rPr lang="en-GB" sz="1400" b="0" i="0" dirty="0">
                  <a:solidFill>
                    <a:srgbClr val="202124"/>
                  </a:solidFill>
                  <a:effectLst/>
                  <a:latin typeface="Roboto" panose="02000000000000000000" pitchFamily="2" charset="0"/>
                </a:rPr>
              </a:br>
              <a:r>
                <a:rPr lang="en-GB" sz="1400" b="0" i="0" dirty="0">
                  <a:solidFill>
                    <a:srgbClr val="202124"/>
                  </a:solidFill>
                  <a:effectLst/>
                  <a:latin typeface="Roboto" panose="02000000000000000000" pitchFamily="2" charset="0"/>
                </a:rPr>
                <a:t>may no longer reflect our values.</a:t>
              </a:r>
              <a:endParaRPr lang="en-GB" sz="1400" dirty="0">
                <a:latin typeface="Roboto" panose="02000000000000000000" pitchFamily="2" charset="0"/>
                <a:ea typeface="Roboto" panose="02000000000000000000" pitchFamily="2" charset="0"/>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966" y="578507"/>
            <a:ext cx="7329840" cy="763525"/>
          </a:xfrm>
        </p:spPr>
        <p:txBody>
          <a:bodyPr>
            <a:normAutofit/>
          </a:bodyPr>
          <a:lstStyle>
            <a:lvl1pPr algn="l">
              <a:defRPr sz="3600">
                <a:solidFill>
                  <a:srgbClr val="9900CC"/>
                </a:solidFill>
                <a:effectLst>
                  <a:outerShdw blurRad="50800" dist="38100" dir="2700000" algn="tl" rotWithShape="0">
                    <a:prstClr val="black">
                      <a:alpha val="40000"/>
                    </a:prstClr>
                  </a:outerShdw>
                </a:effectLst>
              </a:defRPr>
            </a:lvl1pPr>
          </a:lstStyle>
          <a:p>
            <a:r>
              <a:rPr lang="en-US" dirty="0"/>
              <a:t>Click to edit Master title style</a:t>
            </a:r>
            <a:endParaRPr lang="en-US" dirty="0"/>
          </a:p>
        </p:txBody>
      </p:sp>
      <p:sp>
        <p:nvSpPr>
          <p:cNvPr id="3" name="Content Placeholder 2"/>
          <p:cNvSpPr>
            <a:spLocks noGrp="1"/>
          </p:cNvSpPr>
          <p:nvPr>
            <p:ph idx="1"/>
          </p:nvPr>
        </p:nvSpPr>
        <p:spPr>
          <a:xfrm>
            <a:off x="448966" y="1598079"/>
            <a:ext cx="7329840" cy="4681415"/>
          </a:xfrm>
        </p:spPr>
        <p:txBody>
          <a:bodyPr/>
          <a:lstStyle>
            <a:lvl1pPr>
              <a:defRPr sz="28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1670" y="1800148"/>
            <a:ext cx="6719020" cy="1845097"/>
          </a:xfrm>
          <a:noFill/>
          <a:effectLst>
            <a:outerShdw blurRad="50800" dist="38100" dir="2700000" algn="tl" rotWithShape="0">
              <a:prstClr val="black">
                <a:alpha val="40000"/>
              </a:prstClr>
            </a:outerShdw>
          </a:effectLst>
        </p:spPr>
        <p:txBody>
          <a:bodyPr>
            <a:normAutofit/>
          </a:bodyPr>
          <a:lstStyle>
            <a:lvl1pPr algn="l">
              <a:defRPr sz="3600">
                <a:solidFill>
                  <a:schemeClr val="bg1"/>
                </a:solidFill>
              </a:defRPr>
            </a:lvl1pPr>
          </a:lstStyle>
          <a:p>
            <a:r>
              <a:rPr lang="en-US" dirty="0"/>
              <a:t>Click to edit </a:t>
            </a:r>
            <a:br>
              <a:rPr lang="en-US" dirty="0"/>
            </a:br>
            <a:r>
              <a:rPr lang="en-US" dirty="0"/>
              <a:t>Master title style</a:t>
            </a:r>
            <a:endParaRPr lang="en-US" dirty="0"/>
          </a:p>
        </p:txBody>
      </p:sp>
      <p:sp>
        <p:nvSpPr>
          <p:cNvPr id="3" name="Subtitle 2"/>
          <p:cNvSpPr>
            <a:spLocks noGrp="1"/>
          </p:cNvSpPr>
          <p:nvPr>
            <p:ph type="subTitle" idx="1" hasCustomPrompt="1"/>
          </p:nvPr>
        </p:nvSpPr>
        <p:spPr>
          <a:xfrm>
            <a:off x="601671" y="4243426"/>
            <a:ext cx="8093365" cy="1832460"/>
          </a:xfrm>
          <a:noFill/>
        </p:spPr>
        <p:txBody>
          <a:bodyPr>
            <a:normAutofit/>
          </a:bodyPr>
          <a:lstStyle>
            <a:lvl1pPr marL="0" indent="0" algn="l">
              <a:buNone/>
              <a:defRPr sz="2800" b="0" i="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endParaRPr lang="en-US" dirty="0"/>
          </a:p>
          <a:p>
            <a:r>
              <a:rPr lang="en-US" dirty="0"/>
              <a:t>Master subtitle style</a:t>
            </a:r>
            <a:endParaRPr lang="en-US" dirty="0"/>
          </a:p>
        </p:txBody>
      </p:sp>
      <p:sp>
        <p:nvSpPr>
          <p:cNvPr id="4" name="Date Placeholder 3"/>
          <p:cNvSpPr>
            <a:spLocks noGrp="1"/>
          </p:cNvSpPr>
          <p:nvPr>
            <p:ph type="dt" sz="half" idx="10"/>
          </p:nvPr>
        </p:nvSpPr>
        <p:spPr/>
        <p:txBody>
          <a:bodyPr/>
          <a:lstStyle/>
          <a:p>
            <a:fld id="{53074F12-AA26-4AC8-9962-C36BB8F32554}" type="datetimeFigureOut">
              <a:rPr lang="en-US" smtClean="0"/>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endParaRPr lang="en-GB"/>
          </a:p>
          <a:p>
            <a:pPr lvl="1"/>
            <a:r>
              <a:rPr lang="en-GB"/>
              <a:t>Second level</a:t>
            </a:r>
            <a:endParaRPr lang="en-GB"/>
          </a:p>
          <a:p>
            <a:pPr lvl="2"/>
            <a:r>
              <a:rPr lang="en-GB"/>
              <a:t>Third level</a:t>
            </a:r>
            <a:endParaRPr lang="en-GB"/>
          </a:p>
          <a:p>
            <a:pPr lvl="3"/>
            <a:r>
              <a:rPr lang="en-GB"/>
              <a:t>Fourth level</a:t>
            </a:r>
            <a:endParaRPr lang="en-GB"/>
          </a:p>
          <a:p>
            <a:pPr lvl="4"/>
            <a:r>
              <a:rPr lang="en-GB"/>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hyperlink" Target="https://www.twinkl.co.uk/resources/teens-browse-by-level-esl-resources/browse-by-level-teens-esl-resources/teens-b1-teens-browse-by-age-esl-resources" TargetMode="External"/><Relationship Id="rId1" Type="http://schemas.openxmlformats.org/officeDocument/2006/relationships/hyperlink" Target="https://www.twinkl.co.uk/resources/teens-browse-by-level-esl-resources/browse-by-type-teens-esl-resources/games-teens-browse-by-age-esl-resources"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3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14.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37.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31.jpeg"/><Relationship Id="rId3" Type="http://schemas.openxmlformats.org/officeDocument/2006/relationships/image" Target="../media/image39.png"/><Relationship Id="rId2" Type="http://schemas.openxmlformats.org/officeDocument/2006/relationships/hyperlink" Target="https://www.liveworksheets.com/w/en/eso/356363" TargetMode="External"/><Relationship Id="rId1"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41.png"/><Relationship Id="rId1" Type="http://schemas.openxmlformats.org/officeDocument/2006/relationships/image" Target="../media/image40.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hyperlink" Target="https://padlet.com/maisawad_1987/write-three-things-you-used-to-do-in-the-past-but-no-longer--wnnl5b1t1umgz1w0" TargetMode="External"/><Relationship Id="rId3" Type="http://schemas.openxmlformats.org/officeDocument/2006/relationships/hyperlink" Target="https://www.liveworksheets.com/w/en/english-language/1345220" TargetMode="External"/><Relationship Id="rId2" Type="http://schemas.openxmlformats.org/officeDocument/2006/relationships/image" Target="../media/image43.png"/><Relationship Id="rId1"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hyperlink" Target="https://www.liveworksheets.com/fg1849834po"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45.png"/><Relationship Id="rId1"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7.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hyperlink" Target="https://soundgrammar.com/learn/L4-CEFR-B1/L4-03-UsedTo.htm" TargetMode="External"/><Relationship Id="rId1"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1"/>
          </p:cNvPr>
          <p:cNvSpPr txBox="1"/>
          <p:nvPr/>
        </p:nvSpPr>
        <p:spPr>
          <a:xfrm>
            <a:off x="7602278" y="0"/>
            <a:ext cx="1435396" cy="1222744"/>
          </a:xfrm>
          <a:prstGeom prst="rect">
            <a:avLst/>
          </a:prstGeom>
          <a:noFill/>
        </p:spPr>
        <p:txBody>
          <a:bodyPr wrap="square" rtlCol="0">
            <a:spAutoFit/>
          </a:bodyPr>
          <a:lstStyle/>
          <a:p>
            <a:endParaRPr lang="en-US" dirty="0"/>
          </a:p>
        </p:txBody>
      </p:sp>
      <p:sp>
        <p:nvSpPr>
          <p:cNvPr id="3" name="TextBox 2">
            <a:hlinkClick r:id="rId1"/>
          </p:cNvPr>
          <p:cNvSpPr txBox="1"/>
          <p:nvPr/>
        </p:nvSpPr>
        <p:spPr>
          <a:xfrm>
            <a:off x="8320208" y="5996763"/>
            <a:ext cx="823792" cy="701748"/>
          </a:xfrm>
          <a:prstGeom prst="rect">
            <a:avLst/>
          </a:prstGeom>
          <a:noFill/>
        </p:spPr>
        <p:txBody>
          <a:bodyPr wrap="square" rtlCol="0">
            <a:spAutoFit/>
          </a:bodyPr>
          <a:lstStyle/>
          <a:p>
            <a:endParaRPr lang="en-US" dirty="0"/>
          </a:p>
        </p:txBody>
      </p:sp>
      <p:sp>
        <p:nvSpPr>
          <p:cNvPr id="5" name="CuadroTexto 4">
            <a:hlinkClick r:id="rId2"/>
          </p:cNvPr>
          <p:cNvSpPr txBox="1"/>
          <p:nvPr/>
        </p:nvSpPr>
        <p:spPr>
          <a:xfrm>
            <a:off x="7567448" y="5633545"/>
            <a:ext cx="1512267" cy="1072055"/>
          </a:xfrm>
          <a:prstGeom prst="rect">
            <a:avLst/>
          </a:prstGeom>
          <a:noFill/>
        </p:spPr>
        <p:txBody>
          <a:bodyPr wrap="squar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0872" y="961289"/>
            <a:ext cx="7754983" cy="2862322"/>
          </a:xfrm>
          <a:prstGeom prst="rect">
            <a:avLst/>
          </a:prstGeom>
        </p:spPr>
        <p:txBody>
          <a:bodyPr wrap="square">
            <a:spAutoFit/>
          </a:bodyPr>
          <a:lstStyle/>
          <a:p>
            <a:r>
              <a:rPr lang="en-US" sz="3600" b="1" dirty="0"/>
              <a:t>2. </a:t>
            </a:r>
            <a:r>
              <a:rPr lang="en-US" sz="3000" b="1" dirty="0">
                <a:solidFill>
                  <a:schemeClr val="accent2">
                    <a:lumMod val="75000"/>
                  </a:schemeClr>
                </a:solidFill>
              </a:rPr>
              <a:t>The sentence which describes a single past event or action without the implication that it was a habit or regular activity is : </a:t>
            </a:r>
            <a:endParaRPr lang="en-US" sz="3000" b="1" dirty="0">
              <a:solidFill>
                <a:schemeClr val="accent2">
                  <a:lumMod val="75000"/>
                </a:schemeClr>
              </a:solidFill>
            </a:endParaRPr>
          </a:p>
          <a:p>
            <a:pPr marL="685800" indent="-685800">
              <a:buAutoNum type="arabicPeriod"/>
            </a:pPr>
            <a:r>
              <a:rPr lang="en-US" sz="2700" b="1" dirty="0"/>
              <a:t>I played chess in the past.</a:t>
            </a:r>
            <a:endParaRPr lang="en-US" sz="2700" b="1" dirty="0"/>
          </a:p>
          <a:p>
            <a:pPr marL="685800" indent="-685800">
              <a:buAutoNum type="arabicPeriod"/>
            </a:pPr>
            <a:r>
              <a:rPr lang="en-US" sz="2700" b="1" dirty="0"/>
              <a:t>I used to play chess in the past . </a:t>
            </a:r>
            <a:endParaRPr lang="en-US" sz="2700" b="1" dirty="0">
              <a:solidFill>
                <a:schemeClr val="accent2">
                  <a:lumMod val="7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356" y="895351"/>
            <a:ext cx="8110153" cy="3323987"/>
          </a:xfrm>
          <a:prstGeom prst="rect">
            <a:avLst/>
          </a:prstGeom>
        </p:spPr>
        <p:txBody>
          <a:bodyPr wrap="square">
            <a:spAutoFit/>
          </a:bodyPr>
          <a:lstStyle/>
          <a:p>
            <a:r>
              <a:rPr lang="en-US" sz="3000" b="1" dirty="0"/>
              <a:t>Which sentence is correct?</a:t>
            </a:r>
            <a:endParaRPr lang="en-US" sz="3000" b="1" dirty="0"/>
          </a:p>
          <a:p>
            <a:pPr marL="557530" indent="-557530">
              <a:buAutoNum type="alphaLcParenR"/>
            </a:pPr>
            <a:r>
              <a:rPr lang="en-US" sz="3000" b="1" dirty="0">
                <a:solidFill>
                  <a:schemeClr val="accent2">
                    <a:lumMod val="75000"/>
                  </a:schemeClr>
                </a:solidFill>
              </a:rPr>
              <a:t>I use to go to the park every day when I was younger.</a:t>
            </a:r>
            <a:endParaRPr lang="en-US" sz="3000" b="1" dirty="0">
              <a:solidFill>
                <a:schemeClr val="accent2">
                  <a:lumMod val="75000"/>
                </a:schemeClr>
              </a:solidFill>
            </a:endParaRPr>
          </a:p>
          <a:p>
            <a:r>
              <a:rPr lang="en-US" sz="3000" b="1" dirty="0">
                <a:solidFill>
                  <a:schemeClr val="accent2">
                    <a:lumMod val="75000"/>
                  </a:schemeClr>
                </a:solidFill>
              </a:rPr>
              <a:t>b) I used to go to the park every day when I was younger.</a:t>
            </a:r>
            <a:endParaRPr lang="en-US" sz="3000" b="1" dirty="0">
              <a:solidFill>
                <a:schemeClr val="accent2">
                  <a:lumMod val="75000"/>
                </a:schemeClr>
              </a:solidFill>
            </a:endParaRPr>
          </a:p>
          <a:p>
            <a:r>
              <a:rPr lang="en-US" sz="3000" b="1" dirty="0">
                <a:solidFill>
                  <a:schemeClr val="accent2">
                    <a:lumMod val="75000"/>
                  </a:schemeClr>
                </a:solidFill>
              </a:rPr>
              <a:t>c) I used to went to the park every day when I was younger.</a:t>
            </a:r>
            <a:endParaRPr lang="en-US" sz="3000" b="1" dirty="0">
              <a:solidFill>
                <a:schemeClr val="accent2">
                  <a:lumMod val="75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35132" y="1074828"/>
            <a:ext cx="5133703" cy="1722257"/>
          </a:xfrm>
          <a:prstGeom prst="rect">
            <a:avLst/>
          </a:prstGeom>
        </p:spPr>
      </p:pic>
      <p:pic>
        <p:nvPicPr>
          <p:cNvPr id="3" name="Picture 2"/>
          <p:cNvPicPr>
            <a:picLocks noChangeAspect="1"/>
          </p:cNvPicPr>
          <p:nvPr/>
        </p:nvPicPr>
        <p:blipFill>
          <a:blip r:embed="rId2"/>
          <a:stretch>
            <a:fillRect/>
          </a:stretch>
        </p:blipFill>
        <p:spPr>
          <a:xfrm>
            <a:off x="235132" y="3247651"/>
            <a:ext cx="5014403" cy="2391485"/>
          </a:xfrm>
          <a:prstGeom prst="rect">
            <a:avLst/>
          </a:prstGeom>
        </p:spPr>
      </p:pic>
      <p:sp>
        <p:nvSpPr>
          <p:cNvPr id="4" name="Rectangle 3"/>
          <p:cNvSpPr/>
          <p:nvPr/>
        </p:nvSpPr>
        <p:spPr>
          <a:xfrm>
            <a:off x="4692832" y="857250"/>
            <a:ext cx="4451168" cy="1753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b="1" dirty="0">
                <a:solidFill>
                  <a:schemeClr val="tx1"/>
                </a:solidFill>
              </a:rPr>
              <a:t>1- I travelled to Paris last year . </a:t>
            </a:r>
            <a:endParaRPr lang="en-US" sz="2100" b="1" dirty="0">
              <a:solidFill>
                <a:schemeClr val="tx1"/>
              </a:solidFill>
            </a:endParaRPr>
          </a:p>
          <a:p>
            <a:r>
              <a:rPr lang="en-US" sz="2100" b="1" dirty="0">
                <a:solidFill>
                  <a:schemeClr val="tx1"/>
                </a:solidFill>
              </a:rPr>
              <a:t>2- Ali wrote a book 2 years a go .</a:t>
            </a:r>
            <a:endParaRPr lang="en-US" sz="2100" b="1" dirty="0">
              <a:solidFill>
                <a:schemeClr val="tx1"/>
              </a:solidFill>
            </a:endParaRPr>
          </a:p>
          <a:p>
            <a:r>
              <a:rPr lang="en-US" sz="2100" b="1" dirty="0">
                <a:solidFill>
                  <a:schemeClr val="tx1"/>
                </a:solidFill>
              </a:rPr>
              <a:t>3- My parents gave me a car on my birthday.</a:t>
            </a:r>
            <a:endParaRPr lang="en-US" sz="2100" b="1" dirty="0">
              <a:solidFill>
                <a:schemeClr val="tx1"/>
              </a:solidFill>
            </a:endParaRPr>
          </a:p>
        </p:txBody>
      </p:sp>
      <p:pic>
        <p:nvPicPr>
          <p:cNvPr id="5" name="Picture 4"/>
          <p:cNvPicPr>
            <a:picLocks noChangeAspect="1"/>
          </p:cNvPicPr>
          <p:nvPr/>
        </p:nvPicPr>
        <p:blipFill>
          <a:blip r:embed="rId3"/>
          <a:stretch>
            <a:fillRect/>
          </a:stretch>
        </p:blipFill>
        <p:spPr>
          <a:xfrm>
            <a:off x="5584372" y="3477911"/>
            <a:ext cx="1957285" cy="20925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3985" y="567557"/>
            <a:ext cx="8229601" cy="923330"/>
          </a:xfrm>
          <a:prstGeom prst="rect">
            <a:avLst/>
          </a:prstGeom>
          <a:noFill/>
        </p:spPr>
        <p:txBody>
          <a:bodyPr wrap="square" rtlCol="0">
            <a:spAutoFit/>
          </a:bodyPr>
          <a:lstStyle/>
          <a:p>
            <a:r>
              <a:rPr lang="es-ES" sz="5400" b="1" dirty="0" err="1">
                <a:latin typeface="Roboto" panose="02000000000000000000" pitchFamily="2" charset="0"/>
                <a:ea typeface="Roboto" panose="02000000000000000000" pitchFamily="2" charset="0"/>
              </a:rPr>
              <a:t>Grammar</a:t>
            </a:r>
            <a:r>
              <a:rPr lang="es-ES" sz="5400" b="1" dirty="0">
                <a:latin typeface="Roboto" panose="02000000000000000000" pitchFamily="2" charset="0"/>
                <a:ea typeface="Roboto" panose="02000000000000000000" pitchFamily="2" charset="0"/>
              </a:rPr>
              <a:t> Discovery</a:t>
            </a:r>
            <a:endParaRPr lang="es-ES" sz="5400" b="1" dirty="0">
              <a:latin typeface="Roboto" panose="02000000000000000000" pitchFamily="2" charset="0"/>
              <a:ea typeface="Roboto" panose="02000000000000000000" pitchFamily="2" charset="0"/>
            </a:endParaRPr>
          </a:p>
        </p:txBody>
      </p:sp>
      <p:sp>
        <p:nvSpPr>
          <p:cNvPr id="4" name="CuadroTexto 3"/>
          <p:cNvSpPr txBox="1"/>
          <p:nvPr/>
        </p:nvSpPr>
        <p:spPr>
          <a:xfrm>
            <a:off x="527352" y="1770469"/>
            <a:ext cx="8229601" cy="400110"/>
          </a:xfrm>
          <a:prstGeom prst="rect">
            <a:avLst/>
          </a:prstGeom>
          <a:noFill/>
        </p:spPr>
        <p:txBody>
          <a:bodyPr wrap="square" rtlCol="0">
            <a:spAutoFit/>
          </a:bodyPr>
          <a:lstStyle/>
          <a:p>
            <a:r>
              <a:rPr lang="es-ES" sz="2000" dirty="0">
                <a:latin typeface="Roboto" panose="02000000000000000000" pitchFamily="2" charset="0"/>
                <a:ea typeface="Roboto" panose="02000000000000000000" pitchFamily="2" charset="0"/>
              </a:rPr>
              <a:t>Look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sentences</a:t>
            </a:r>
            <a:r>
              <a:rPr lang="es-ES" sz="2000" dirty="0">
                <a:latin typeface="Roboto" panose="02000000000000000000" pitchFamily="2" charset="0"/>
                <a:ea typeface="Roboto" panose="02000000000000000000" pitchFamily="2" charset="0"/>
              </a:rPr>
              <a:t>.</a:t>
            </a:r>
            <a:endParaRPr lang="es-ES" sz="2000"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Rounded Rectangular Callout 36"/>
          <p:cNvSpPr/>
          <p:nvPr/>
        </p:nvSpPr>
        <p:spPr>
          <a:xfrm>
            <a:off x="609600" y="2609702"/>
            <a:ext cx="7893269"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err="1">
                <a:solidFill>
                  <a:schemeClr val="tx1"/>
                </a:solidFill>
                <a:latin typeface="Roboto" panose="02000000000000000000" pitchFamily="2" charset="0"/>
                <a:ea typeface="Roboto" panose="02000000000000000000" pitchFamily="2" charset="0"/>
              </a:rPr>
              <a:t>We</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used</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to</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go</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to</a:t>
            </a:r>
            <a:r>
              <a:rPr lang="es-ES" sz="2400" dirty="0">
                <a:solidFill>
                  <a:schemeClr val="tx1"/>
                </a:solidFill>
                <a:latin typeface="Roboto" panose="02000000000000000000" pitchFamily="2" charset="0"/>
                <a:ea typeface="Roboto" panose="02000000000000000000" pitchFamily="2" charset="0"/>
              </a:rPr>
              <a:t> a </a:t>
            </a:r>
            <a:r>
              <a:rPr lang="es-ES" sz="2400" dirty="0" err="1">
                <a:solidFill>
                  <a:schemeClr val="tx1"/>
                </a:solidFill>
                <a:latin typeface="Roboto" panose="02000000000000000000" pitchFamily="2" charset="0"/>
                <a:ea typeface="Roboto" panose="02000000000000000000" pitchFamily="2" charset="0"/>
              </a:rPr>
              <a:t>little</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house</a:t>
            </a:r>
            <a:r>
              <a:rPr lang="es-ES" sz="2400" dirty="0">
                <a:solidFill>
                  <a:schemeClr val="tx1"/>
                </a:solidFill>
                <a:latin typeface="Roboto" panose="02000000000000000000" pitchFamily="2" charset="0"/>
                <a:ea typeface="Roboto" panose="02000000000000000000" pitchFamily="2" charset="0"/>
              </a:rPr>
              <a:t> at </a:t>
            </a:r>
            <a:r>
              <a:rPr lang="es-ES" sz="2400" dirty="0" err="1">
                <a:solidFill>
                  <a:schemeClr val="tx1"/>
                </a:solidFill>
                <a:latin typeface="Roboto" panose="02000000000000000000" pitchFamily="2" charset="0"/>
                <a:ea typeface="Roboto" panose="02000000000000000000" pitchFamily="2" charset="0"/>
              </a:rPr>
              <a:t>the</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beach</a:t>
            </a:r>
            <a:r>
              <a:rPr lang="es-ES" sz="2400" dirty="0">
                <a:solidFill>
                  <a:schemeClr val="tx1"/>
                </a:solidFill>
                <a:latin typeface="Roboto" panose="02000000000000000000" pitchFamily="2" charset="0"/>
                <a:ea typeface="Roboto" panose="02000000000000000000" pitchFamily="2" charset="0"/>
              </a:rPr>
              <a:t>.</a:t>
            </a:r>
            <a:endParaRPr lang="en-US" sz="2400" dirty="0"/>
          </a:p>
        </p:txBody>
      </p:sp>
      <p:pic>
        <p:nvPicPr>
          <p:cNvPr id="9" name="Imagen 8" descr="Dibujo de un hombre con un traje de color negro&#10;&#10;El contenido generado por IA puede ser incorrecto."/>
          <p:cNvPicPr>
            <a:picLocks noChangeAspect="1"/>
          </p:cNvPicPr>
          <p:nvPr/>
        </p:nvPicPr>
        <p:blipFill>
          <a:blip r:embed="rId1" cstate="screen"/>
          <a:srcRect/>
          <a:stretch>
            <a:fillRect/>
          </a:stretch>
        </p:blipFill>
        <p:spPr>
          <a:xfrm>
            <a:off x="7318782" y="2026186"/>
            <a:ext cx="1024654" cy="1219289"/>
          </a:xfrm>
          <a:prstGeom prst="rect">
            <a:avLst/>
          </a:prstGeom>
        </p:spPr>
      </p:pic>
      <p:sp>
        <p:nvSpPr>
          <p:cNvPr id="10" name="CuadroTexto 9"/>
          <p:cNvSpPr txBox="1"/>
          <p:nvPr/>
        </p:nvSpPr>
        <p:spPr>
          <a:xfrm>
            <a:off x="450167" y="3531070"/>
            <a:ext cx="7893269" cy="707886"/>
          </a:xfrm>
          <a:prstGeom prst="rect">
            <a:avLst/>
          </a:prstGeom>
          <a:noFill/>
        </p:spPr>
        <p:txBody>
          <a:bodyPr wrap="square" rtlCol="0">
            <a:spAutoFit/>
          </a:bodyPr>
          <a:lstStyle/>
          <a:p>
            <a:pPr marL="342900" indent="-342900">
              <a:buFont typeface="Arial" panose="020B0604020202020204" pitchFamily="34" charset="0"/>
              <a:buChar char="•"/>
            </a:pPr>
            <a:r>
              <a:rPr lang="es-ES" sz="2000" dirty="0" err="1">
                <a:latin typeface="Roboto" panose="02000000000000000000" pitchFamily="2" charset="0"/>
                <a:ea typeface="Roboto" panose="02000000000000000000" pitchFamily="2" charset="0"/>
              </a:rPr>
              <a:t>Is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this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a:t>
            </a:r>
            <a:r>
              <a:rPr lang="es-ES" sz="2000" dirty="0">
                <a:latin typeface="Roboto" panose="02000000000000000000" pitchFamily="2" charset="0"/>
                <a:ea typeface="Roboto" panose="02000000000000000000" pitchFamily="2" charset="0"/>
              </a:rPr>
              <a:t> </a:t>
            </a:r>
            <a:r>
              <a:rPr lang="es-ES" sz="2000" dirty="0" err="1" smtClean="0">
                <a:latin typeface="Roboto" panose="02000000000000000000" pitchFamily="2" charset="0"/>
                <a:ea typeface="Roboto" panose="02000000000000000000" pitchFamily="2" charset="0"/>
              </a:rPr>
              <a:t>about</a:t>
            </a:r>
            <a:r>
              <a:rPr lang="es-ES" sz="2000" dirty="0" smtClean="0">
                <a:latin typeface="Roboto" panose="02000000000000000000" pitchFamily="2" charset="0"/>
                <a:ea typeface="Roboto" panose="02000000000000000000" pitchFamily="2" charset="0"/>
              </a:rPr>
              <a:t> a </a:t>
            </a:r>
            <a:r>
              <a:rPr lang="es-ES" sz="2000" dirty="0" err="1" smtClean="0">
                <a:latin typeface="Roboto" panose="02000000000000000000" pitchFamily="2" charset="0"/>
                <a:ea typeface="Roboto" panose="02000000000000000000" pitchFamily="2" charset="0"/>
              </a:rPr>
              <a:t>present</a:t>
            </a:r>
            <a:r>
              <a:rPr lang="es-ES" sz="2000" dirty="0" smtClean="0">
                <a:latin typeface="Roboto" panose="02000000000000000000" pitchFamily="2" charset="0"/>
                <a:ea typeface="Roboto" panose="02000000000000000000" pitchFamily="2" charset="0"/>
              </a:rPr>
              <a:t> </a:t>
            </a:r>
            <a:r>
              <a:rPr lang="es-ES" sz="2000" dirty="0" err="1" smtClean="0">
                <a:latin typeface="Roboto" panose="02000000000000000000" pitchFamily="2" charset="0"/>
                <a:ea typeface="Roboto" panose="02000000000000000000" pitchFamily="2" charset="0"/>
              </a:rPr>
              <a:t>action</a:t>
            </a:r>
            <a:r>
              <a:rPr lang="es-ES" sz="2000" dirty="0" smtClean="0">
                <a:latin typeface="Roboto" panose="02000000000000000000" pitchFamily="2" charset="0"/>
                <a:ea typeface="Roboto" panose="02000000000000000000" pitchFamily="2" charset="0"/>
              </a:rPr>
              <a:t> , </a:t>
            </a:r>
            <a:r>
              <a:rPr lang="es-ES" sz="2000" dirty="0" err="1" smtClean="0">
                <a:latin typeface="Roboto" panose="02000000000000000000" pitchFamily="2" charset="0"/>
                <a:ea typeface="Roboto" panose="02000000000000000000" pitchFamily="2" charset="0"/>
              </a:rPr>
              <a:t>past</a:t>
            </a:r>
            <a:r>
              <a:rPr lang="es-ES" sz="2000" dirty="0" smtClean="0">
                <a:latin typeface="Roboto" panose="02000000000000000000" pitchFamily="2" charset="0"/>
                <a:ea typeface="Roboto" panose="02000000000000000000" pitchFamily="2" charset="0"/>
              </a:rPr>
              <a:t> </a:t>
            </a:r>
            <a:r>
              <a:rPr lang="es-ES" sz="2000" dirty="0" err="1" smtClean="0">
                <a:latin typeface="Roboto" panose="02000000000000000000" pitchFamily="2" charset="0"/>
                <a:ea typeface="Roboto" panose="02000000000000000000" pitchFamily="2" charset="0"/>
              </a:rPr>
              <a:t>action</a:t>
            </a:r>
            <a:r>
              <a:rPr lang="es-ES" sz="2000" dirty="0" smtClean="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or</a:t>
            </a:r>
            <a:r>
              <a:rPr lang="es-ES" sz="2000" dirty="0">
                <a:latin typeface="Roboto" panose="02000000000000000000" pitchFamily="2" charset="0"/>
                <a:ea typeface="Roboto" panose="02000000000000000000" pitchFamily="2" charset="0"/>
              </a:rPr>
              <a:t> </a:t>
            </a:r>
            <a:r>
              <a:rPr lang="es-ES" sz="2000" dirty="0" err="1" smtClean="0">
                <a:latin typeface="Roboto" panose="02000000000000000000" pitchFamily="2" charset="0"/>
                <a:ea typeface="Roboto" panose="02000000000000000000" pitchFamily="2" charset="0"/>
              </a:rPr>
              <a:t>future</a:t>
            </a:r>
            <a:r>
              <a:rPr lang="es-ES" sz="2000" dirty="0" smtClean="0">
                <a:latin typeface="Roboto" panose="02000000000000000000" pitchFamily="2" charset="0"/>
                <a:ea typeface="Roboto" panose="02000000000000000000" pitchFamily="2" charset="0"/>
              </a:rPr>
              <a:t> </a:t>
            </a:r>
            <a:r>
              <a:rPr lang="es-ES" sz="2000" dirty="0" err="1" smtClean="0">
                <a:latin typeface="Roboto" panose="02000000000000000000" pitchFamily="2" charset="0"/>
                <a:ea typeface="Roboto" panose="02000000000000000000" pitchFamily="2" charset="0"/>
              </a:rPr>
              <a:t>action</a:t>
            </a:r>
            <a:r>
              <a:rPr lang="es-ES" sz="2000" dirty="0" smtClean="0">
                <a:latin typeface="Roboto" panose="02000000000000000000" pitchFamily="2" charset="0"/>
                <a:ea typeface="Roboto" panose="02000000000000000000" pitchFamily="2" charset="0"/>
              </a:rPr>
              <a:t> ?</a:t>
            </a:r>
            <a:endParaRPr lang="es-ES" sz="2000" dirty="0">
              <a:latin typeface="Roboto" panose="02000000000000000000" pitchFamily="2" charset="0"/>
              <a:ea typeface="Roboto" panose="02000000000000000000" pitchFamily="2" charset="0"/>
            </a:endParaRPr>
          </a:p>
        </p:txBody>
      </p:sp>
      <p:sp>
        <p:nvSpPr>
          <p:cNvPr id="11" name="CuadroTexto 10"/>
          <p:cNvSpPr txBox="1"/>
          <p:nvPr/>
        </p:nvSpPr>
        <p:spPr>
          <a:xfrm>
            <a:off x="609600" y="4594619"/>
            <a:ext cx="8229601" cy="400110"/>
          </a:xfrm>
          <a:prstGeom prst="rect">
            <a:avLst/>
          </a:prstGeom>
          <a:noFill/>
        </p:spPr>
        <p:txBody>
          <a:bodyPr wrap="square" rtlCol="0">
            <a:spAutoFit/>
          </a:bodyPr>
          <a:lstStyle/>
          <a:p>
            <a:pPr marL="342900" indent="-342900">
              <a:buFont typeface="Arial" panose="020B0604020202020204" pitchFamily="34" charset="0"/>
              <a:buChar char="•"/>
            </a:pPr>
            <a:r>
              <a:rPr lang="es-ES" sz="2000" dirty="0">
                <a:latin typeface="Roboto" panose="02000000000000000000" pitchFamily="2" charset="0"/>
                <a:ea typeface="Roboto" panose="02000000000000000000" pitchFamily="2" charset="0"/>
              </a:rPr>
              <a:t>Are </a:t>
            </a:r>
            <a:r>
              <a:rPr lang="es-ES" sz="2000" dirty="0" err="1">
                <a:latin typeface="Roboto" panose="02000000000000000000" pitchFamily="2" charset="0"/>
                <a:ea typeface="Roboto" panose="02000000000000000000" pitchFamily="2" charset="0"/>
              </a:rPr>
              <a:t>they</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going</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to</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house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now</a:t>
            </a:r>
            <a:r>
              <a:rPr lang="es-ES" sz="2000" dirty="0">
                <a:latin typeface="Roboto" panose="02000000000000000000" pitchFamily="2" charset="0"/>
                <a:ea typeface="Roboto" panose="02000000000000000000" pitchFamily="2" charset="0"/>
              </a:rPr>
              <a:t>?</a:t>
            </a:r>
            <a:endParaRPr lang="es-ES" sz="2000" dirty="0">
              <a:latin typeface="Roboto" panose="02000000000000000000" pitchFamily="2" charset="0"/>
              <a:ea typeface="Roboto" panose="02000000000000000000" pitchFamily="2" charset="0"/>
            </a:endParaRPr>
          </a:p>
        </p:txBody>
      </p:sp>
      <p:sp>
        <p:nvSpPr>
          <p:cNvPr id="13" name="CuadroTexto 12"/>
          <p:cNvSpPr txBox="1"/>
          <p:nvPr/>
        </p:nvSpPr>
        <p:spPr>
          <a:xfrm>
            <a:off x="609600" y="5279915"/>
            <a:ext cx="8229601" cy="400110"/>
          </a:xfrm>
          <a:prstGeom prst="rect">
            <a:avLst/>
          </a:prstGeom>
          <a:noFill/>
        </p:spPr>
        <p:txBody>
          <a:bodyPr wrap="square" rtlCol="0">
            <a:spAutoFit/>
          </a:bodyPr>
          <a:lstStyle/>
          <a:p>
            <a:pPr marL="342900" indent="-342900">
              <a:buFont typeface="Arial" panose="020B0604020202020204" pitchFamily="34" charset="0"/>
              <a:buChar char="•"/>
            </a:pPr>
            <a:r>
              <a:rPr lang="es-ES" sz="2000" dirty="0" err="1">
                <a:latin typeface="Roboto" panose="02000000000000000000" pitchFamily="2" charset="0"/>
                <a:ea typeface="Roboto" panose="02000000000000000000" pitchFamily="2" charset="0"/>
              </a:rPr>
              <a:t>Was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this</a:t>
            </a:r>
            <a:r>
              <a:rPr lang="es-ES" sz="2000" dirty="0">
                <a:latin typeface="Roboto" panose="02000000000000000000" pitchFamily="2" charset="0"/>
                <a:ea typeface="Roboto" panose="02000000000000000000" pitchFamily="2" charset="0"/>
              </a:rPr>
              <a:t> a </a:t>
            </a:r>
            <a:r>
              <a:rPr lang="es-ES" sz="2000" dirty="0" err="1">
                <a:latin typeface="Roboto" panose="02000000000000000000" pitchFamily="2" charset="0"/>
                <a:ea typeface="Roboto" panose="02000000000000000000" pitchFamily="2" charset="0"/>
              </a:rPr>
              <a:t>specific</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action</a:t>
            </a:r>
            <a:r>
              <a:rPr lang="es-ES" sz="2000" dirty="0">
                <a:latin typeface="Roboto" panose="02000000000000000000" pitchFamily="2" charset="0"/>
                <a:ea typeface="Roboto" panose="02000000000000000000" pitchFamily="2" charset="0"/>
              </a:rPr>
              <a:t> in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past</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or</a:t>
            </a:r>
            <a:r>
              <a:rPr lang="es-ES" sz="2000" dirty="0">
                <a:latin typeface="Roboto" panose="02000000000000000000" pitchFamily="2" charset="0"/>
                <a:ea typeface="Roboto" panose="02000000000000000000" pitchFamily="2" charset="0"/>
              </a:rPr>
              <a:t> a </a:t>
            </a:r>
            <a:r>
              <a:rPr lang="es-ES" sz="2000" dirty="0" err="1">
                <a:latin typeface="Roboto" panose="02000000000000000000" pitchFamily="2" charset="0"/>
                <a:ea typeface="Roboto" panose="02000000000000000000" pitchFamily="2" charset="0"/>
              </a:rPr>
              <a:t>habit</a:t>
            </a:r>
            <a:r>
              <a:rPr lang="es-ES" sz="2000" dirty="0">
                <a:latin typeface="Roboto" panose="02000000000000000000" pitchFamily="2" charset="0"/>
                <a:ea typeface="Roboto" panose="02000000000000000000" pitchFamily="2" charset="0"/>
              </a:rPr>
              <a:t>?</a:t>
            </a:r>
            <a:endParaRPr lang="es-ES" sz="2000" dirty="0">
              <a:latin typeface="Roboto" panose="02000000000000000000" pitchFamily="2" charset="0"/>
              <a:ea typeface="Roboto" panose="02000000000000000000" pitchFamily="2" charset="0"/>
            </a:endParaRPr>
          </a:p>
        </p:txBody>
      </p:sp>
      <p:sp>
        <p:nvSpPr>
          <p:cNvPr id="14" name="CuadroTexto 13"/>
          <p:cNvSpPr txBox="1"/>
          <p:nvPr/>
        </p:nvSpPr>
        <p:spPr>
          <a:xfrm>
            <a:off x="7232908" y="3909515"/>
            <a:ext cx="867102" cy="400110"/>
          </a:xfrm>
          <a:prstGeom prst="rect">
            <a:avLst/>
          </a:prstGeom>
          <a:noFill/>
        </p:spPr>
        <p:txBody>
          <a:bodyPr wrap="square" rtlCol="0">
            <a:spAutoFit/>
          </a:bodyPr>
          <a:lstStyle/>
          <a:p>
            <a:r>
              <a:rPr lang="es-ES" sz="2000" b="1" dirty="0" err="1">
                <a:latin typeface="Roboto" panose="02000000000000000000" pitchFamily="2" charset="0"/>
                <a:ea typeface="Roboto" panose="02000000000000000000" pitchFamily="2" charset="0"/>
              </a:rPr>
              <a:t>Past</a:t>
            </a:r>
            <a:endParaRPr lang="es-ES" sz="2000" b="1" dirty="0">
              <a:latin typeface="Roboto" panose="02000000000000000000" pitchFamily="2" charset="0"/>
              <a:ea typeface="Roboto" panose="02000000000000000000" pitchFamily="2" charset="0"/>
            </a:endParaRPr>
          </a:p>
        </p:txBody>
      </p:sp>
      <p:sp>
        <p:nvSpPr>
          <p:cNvPr id="20" name="CuadroTexto 19"/>
          <p:cNvSpPr txBox="1"/>
          <p:nvPr/>
        </p:nvSpPr>
        <p:spPr>
          <a:xfrm>
            <a:off x="5011761" y="4594619"/>
            <a:ext cx="867102" cy="400110"/>
          </a:xfrm>
          <a:prstGeom prst="rect">
            <a:avLst/>
          </a:prstGeom>
          <a:noFill/>
        </p:spPr>
        <p:txBody>
          <a:bodyPr wrap="square" rtlCol="0">
            <a:spAutoFit/>
          </a:bodyPr>
          <a:lstStyle/>
          <a:p>
            <a:r>
              <a:rPr lang="es-ES" sz="2000" b="1" dirty="0">
                <a:latin typeface="Roboto" panose="02000000000000000000" pitchFamily="2" charset="0"/>
                <a:ea typeface="Roboto" panose="02000000000000000000" pitchFamily="2" charset="0"/>
              </a:rPr>
              <a:t>No</a:t>
            </a:r>
            <a:endParaRPr lang="es-ES" sz="2000" b="1" dirty="0">
              <a:latin typeface="Roboto" panose="02000000000000000000" pitchFamily="2" charset="0"/>
              <a:ea typeface="Roboto" panose="02000000000000000000" pitchFamily="2" charset="0"/>
            </a:endParaRPr>
          </a:p>
        </p:txBody>
      </p:sp>
      <p:sp>
        <p:nvSpPr>
          <p:cNvPr id="22" name="CuadroTexto 21"/>
          <p:cNvSpPr txBox="1"/>
          <p:nvPr/>
        </p:nvSpPr>
        <p:spPr>
          <a:xfrm>
            <a:off x="6646119" y="5279915"/>
            <a:ext cx="1173578" cy="400110"/>
          </a:xfrm>
          <a:prstGeom prst="rect">
            <a:avLst/>
          </a:prstGeom>
          <a:noFill/>
        </p:spPr>
        <p:txBody>
          <a:bodyPr wrap="square" rtlCol="0">
            <a:spAutoFit/>
          </a:bodyPr>
          <a:lstStyle/>
          <a:p>
            <a:r>
              <a:rPr lang="es-ES" sz="2000" b="1" dirty="0">
                <a:latin typeface="Roboto" panose="02000000000000000000" pitchFamily="2" charset="0"/>
                <a:ea typeface="Roboto" panose="02000000000000000000" pitchFamily="2" charset="0"/>
              </a:rPr>
              <a:t>A </a:t>
            </a:r>
            <a:r>
              <a:rPr lang="es-ES" sz="2000" b="1" dirty="0" err="1">
                <a:latin typeface="Roboto" panose="02000000000000000000" pitchFamily="2" charset="0"/>
                <a:ea typeface="Roboto" panose="02000000000000000000" pitchFamily="2" charset="0"/>
              </a:rPr>
              <a:t>habit</a:t>
            </a:r>
            <a:endParaRPr lang="es-ES" sz="2000" b="1" dirty="0">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P spid="20"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3985" y="567557"/>
            <a:ext cx="8229601" cy="923330"/>
          </a:xfrm>
          <a:prstGeom prst="rect">
            <a:avLst/>
          </a:prstGeom>
          <a:noFill/>
        </p:spPr>
        <p:txBody>
          <a:bodyPr wrap="square" rtlCol="0">
            <a:spAutoFit/>
          </a:bodyPr>
          <a:lstStyle/>
          <a:p>
            <a:r>
              <a:rPr lang="es-ES" sz="5400" b="1" dirty="0" err="1">
                <a:latin typeface="Roboto" panose="02000000000000000000" pitchFamily="2" charset="0"/>
                <a:ea typeface="Roboto" panose="02000000000000000000" pitchFamily="2" charset="0"/>
              </a:rPr>
              <a:t>Grammar</a:t>
            </a:r>
            <a:r>
              <a:rPr lang="es-ES" sz="5400" b="1" dirty="0">
                <a:latin typeface="Roboto" panose="02000000000000000000" pitchFamily="2" charset="0"/>
                <a:ea typeface="Roboto" panose="02000000000000000000" pitchFamily="2" charset="0"/>
              </a:rPr>
              <a:t> Discovery</a:t>
            </a:r>
            <a:endParaRPr lang="es-ES" sz="5400" b="1" dirty="0">
              <a:latin typeface="Roboto" panose="02000000000000000000" pitchFamily="2" charset="0"/>
              <a:ea typeface="Roboto" panose="02000000000000000000" pitchFamily="2" charset="0"/>
            </a:endParaRPr>
          </a:p>
        </p:txBody>
      </p:sp>
      <p:sp>
        <p:nvSpPr>
          <p:cNvPr id="4" name="CuadroTexto 3"/>
          <p:cNvSpPr txBox="1"/>
          <p:nvPr/>
        </p:nvSpPr>
        <p:spPr>
          <a:xfrm>
            <a:off x="527352" y="1770469"/>
            <a:ext cx="8229601" cy="400110"/>
          </a:xfrm>
          <a:prstGeom prst="rect">
            <a:avLst/>
          </a:prstGeom>
          <a:noFill/>
        </p:spPr>
        <p:txBody>
          <a:bodyPr wrap="square" rtlCol="0">
            <a:spAutoFit/>
          </a:bodyPr>
          <a:lstStyle/>
          <a:p>
            <a:r>
              <a:rPr lang="es-ES" sz="2000" dirty="0">
                <a:latin typeface="Roboto" panose="02000000000000000000" pitchFamily="2" charset="0"/>
                <a:ea typeface="Roboto" panose="02000000000000000000" pitchFamily="2" charset="0"/>
              </a:rPr>
              <a:t>Look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sentences</a:t>
            </a:r>
            <a:r>
              <a:rPr lang="es-ES" sz="2000" dirty="0">
                <a:latin typeface="Roboto" panose="02000000000000000000" pitchFamily="2" charset="0"/>
                <a:ea typeface="Roboto" panose="02000000000000000000" pitchFamily="2" charset="0"/>
              </a:rPr>
              <a:t>.</a:t>
            </a:r>
            <a:endParaRPr lang="es-ES" sz="2000"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7" name="Rounded Rectangular Callout 36"/>
          <p:cNvSpPr/>
          <p:nvPr/>
        </p:nvSpPr>
        <p:spPr>
          <a:xfrm>
            <a:off x="609600" y="2609702"/>
            <a:ext cx="7893269"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err="1">
                <a:solidFill>
                  <a:schemeClr val="tx1"/>
                </a:solidFill>
                <a:latin typeface="Roboto" panose="02000000000000000000" pitchFamily="2" charset="0"/>
                <a:ea typeface="Roboto" panose="02000000000000000000" pitchFamily="2" charset="0"/>
              </a:rPr>
              <a:t>My</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parents</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took</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that</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picture</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when</a:t>
            </a:r>
            <a:r>
              <a:rPr lang="es-ES" sz="2400" dirty="0">
                <a:solidFill>
                  <a:schemeClr val="tx1"/>
                </a:solidFill>
                <a:latin typeface="Roboto" panose="02000000000000000000" pitchFamily="2" charset="0"/>
                <a:ea typeface="Roboto" panose="02000000000000000000" pitchFamily="2" charset="0"/>
              </a:rPr>
              <a:t> I </a:t>
            </a:r>
            <a:r>
              <a:rPr lang="es-ES" sz="2400" dirty="0" err="1">
                <a:solidFill>
                  <a:schemeClr val="tx1"/>
                </a:solidFill>
                <a:latin typeface="Roboto" panose="02000000000000000000" pitchFamily="2" charset="0"/>
                <a:ea typeface="Roboto" panose="02000000000000000000" pitchFamily="2" charset="0"/>
              </a:rPr>
              <a:t>was</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playing</a:t>
            </a:r>
            <a:r>
              <a:rPr lang="es-ES" sz="2400" dirty="0">
                <a:solidFill>
                  <a:schemeClr val="tx1"/>
                </a:solidFill>
                <a:latin typeface="Roboto" panose="02000000000000000000" pitchFamily="2" charset="0"/>
                <a:ea typeface="Roboto" panose="02000000000000000000" pitchFamily="2" charset="0"/>
              </a:rPr>
              <a:t>.</a:t>
            </a:r>
            <a:endParaRPr lang="es-ES" sz="2400" dirty="0">
              <a:solidFill>
                <a:schemeClr val="tx1"/>
              </a:solidFill>
              <a:latin typeface="Roboto" panose="02000000000000000000" pitchFamily="2" charset="0"/>
              <a:ea typeface="Roboto" panose="02000000000000000000" pitchFamily="2" charset="0"/>
            </a:endParaRPr>
          </a:p>
        </p:txBody>
      </p:sp>
      <p:pic>
        <p:nvPicPr>
          <p:cNvPr id="9" name="Imagen 8" descr="Dibujo de un hombre con un traje de color negro&#10;&#10;El contenido generado por IA puede ser incorrecto."/>
          <p:cNvPicPr>
            <a:picLocks noChangeAspect="1"/>
          </p:cNvPicPr>
          <p:nvPr/>
        </p:nvPicPr>
        <p:blipFill>
          <a:blip r:embed="rId1" cstate="screen"/>
          <a:srcRect/>
          <a:stretch>
            <a:fillRect/>
          </a:stretch>
        </p:blipFill>
        <p:spPr>
          <a:xfrm>
            <a:off x="7318782" y="2026186"/>
            <a:ext cx="1024654" cy="1219289"/>
          </a:xfrm>
          <a:prstGeom prst="rect">
            <a:avLst/>
          </a:prstGeom>
        </p:spPr>
      </p:pic>
      <p:sp>
        <p:nvSpPr>
          <p:cNvPr id="10" name="CuadroTexto 9"/>
          <p:cNvSpPr txBox="1"/>
          <p:nvPr/>
        </p:nvSpPr>
        <p:spPr>
          <a:xfrm>
            <a:off x="609600" y="3909323"/>
            <a:ext cx="8229601" cy="400110"/>
          </a:xfrm>
          <a:prstGeom prst="rect">
            <a:avLst/>
          </a:prstGeom>
          <a:noFill/>
        </p:spPr>
        <p:txBody>
          <a:bodyPr wrap="square" rtlCol="0">
            <a:spAutoFit/>
          </a:bodyPr>
          <a:lstStyle/>
          <a:p>
            <a:pPr marL="342900" indent="-342900">
              <a:buFont typeface="Arial" panose="020B0604020202020204" pitchFamily="34" charset="0"/>
              <a:buChar char="•"/>
            </a:pPr>
            <a:r>
              <a:rPr lang="es-ES" sz="2000" dirty="0" err="1">
                <a:latin typeface="Roboto" panose="02000000000000000000" pitchFamily="2" charset="0"/>
                <a:ea typeface="Roboto" panose="02000000000000000000" pitchFamily="2" charset="0"/>
              </a:rPr>
              <a:t>Is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this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a:t>
            </a:r>
            <a:r>
              <a:rPr lang="es-ES" sz="2000" dirty="0">
                <a:latin typeface="Roboto" panose="02000000000000000000" pitchFamily="2" charset="0"/>
                <a:ea typeface="Roboto" panose="02000000000000000000" pitchFamily="2" charset="0"/>
              </a:rPr>
              <a:t> </a:t>
            </a:r>
            <a:r>
              <a:rPr lang="es-ES" sz="2000" dirty="0" err="1" smtClean="0">
                <a:latin typeface="Roboto" panose="02000000000000000000" pitchFamily="2" charset="0"/>
                <a:ea typeface="Roboto" panose="02000000000000000000" pitchFamily="2" charset="0"/>
              </a:rPr>
              <a:t>about</a:t>
            </a:r>
            <a:r>
              <a:rPr lang="es-ES" sz="2000" dirty="0" smtClean="0">
                <a:latin typeface="Roboto" panose="02000000000000000000" pitchFamily="2" charset="0"/>
                <a:ea typeface="Roboto" panose="02000000000000000000" pitchFamily="2" charset="0"/>
              </a:rPr>
              <a:t> a </a:t>
            </a:r>
            <a:r>
              <a:rPr lang="es-ES" sz="2000" dirty="0" err="1" smtClean="0">
                <a:latin typeface="Roboto" panose="02000000000000000000" pitchFamily="2" charset="0"/>
                <a:ea typeface="Roboto" panose="02000000000000000000" pitchFamily="2" charset="0"/>
              </a:rPr>
              <a:t>present</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past</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or</a:t>
            </a:r>
            <a:r>
              <a:rPr lang="es-ES" sz="2000" dirty="0">
                <a:latin typeface="Roboto" panose="02000000000000000000" pitchFamily="2" charset="0"/>
                <a:ea typeface="Roboto" panose="02000000000000000000" pitchFamily="2" charset="0"/>
              </a:rPr>
              <a:t> </a:t>
            </a:r>
            <a:r>
              <a:rPr lang="es-ES" sz="2000" dirty="0" err="1" smtClean="0">
                <a:latin typeface="Roboto" panose="02000000000000000000" pitchFamily="2" charset="0"/>
                <a:ea typeface="Roboto" panose="02000000000000000000" pitchFamily="2" charset="0"/>
              </a:rPr>
              <a:t>future</a:t>
            </a:r>
            <a:r>
              <a:rPr lang="es-ES" sz="2000" dirty="0" smtClean="0">
                <a:latin typeface="Roboto" panose="02000000000000000000" pitchFamily="2" charset="0"/>
                <a:ea typeface="Roboto" panose="02000000000000000000" pitchFamily="2" charset="0"/>
              </a:rPr>
              <a:t> </a:t>
            </a:r>
            <a:r>
              <a:rPr lang="es-ES" sz="2000" dirty="0" err="1" smtClean="0">
                <a:latin typeface="Roboto" panose="02000000000000000000" pitchFamily="2" charset="0"/>
                <a:ea typeface="Roboto" panose="02000000000000000000" pitchFamily="2" charset="0"/>
              </a:rPr>
              <a:t>action</a:t>
            </a:r>
            <a:r>
              <a:rPr lang="es-ES" sz="2000" dirty="0" smtClean="0">
                <a:latin typeface="Roboto" panose="02000000000000000000" pitchFamily="2" charset="0"/>
                <a:ea typeface="Roboto" panose="02000000000000000000" pitchFamily="2" charset="0"/>
              </a:rPr>
              <a:t>?</a:t>
            </a:r>
            <a:endParaRPr lang="es-ES" sz="2000" dirty="0">
              <a:latin typeface="Roboto" panose="02000000000000000000" pitchFamily="2" charset="0"/>
              <a:ea typeface="Roboto" panose="02000000000000000000" pitchFamily="2" charset="0"/>
            </a:endParaRPr>
          </a:p>
        </p:txBody>
      </p:sp>
      <p:sp>
        <p:nvSpPr>
          <p:cNvPr id="11" name="CuadroTexto 10"/>
          <p:cNvSpPr txBox="1"/>
          <p:nvPr/>
        </p:nvSpPr>
        <p:spPr>
          <a:xfrm>
            <a:off x="609600" y="4594619"/>
            <a:ext cx="8229601" cy="400110"/>
          </a:xfrm>
          <a:prstGeom prst="rect">
            <a:avLst/>
          </a:prstGeom>
          <a:noFill/>
        </p:spPr>
        <p:txBody>
          <a:bodyPr wrap="square" rtlCol="0">
            <a:spAutoFit/>
          </a:bodyPr>
          <a:lstStyle/>
          <a:p>
            <a:pPr marL="342900" indent="-342900">
              <a:buFont typeface="Arial" panose="020B0604020202020204" pitchFamily="34" charset="0"/>
              <a:buChar char="•"/>
            </a:pPr>
            <a:r>
              <a:rPr lang="es-ES" sz="2000" dirty="0">
                <a:latin typeface="Roboto" panose="02000000000000000000" pitchFamily="2" charset="0"/>
                <a:ea typeface="Roboto" panose="02000000000000000000" pitchFamily="2" charset="0"/>
              </a:rPr>
              <a:t>Do </a:t>
            </a:r>
            <a:r>
              <a:rPr lang="es-ES" sz="2000" dirty="0" err="1">
                <a:latin typeface="Roboto" panose="02000000000000000000" pitchFamily="2" charset="0"/>
                <a:ea typeface="Roboto" panose="02000000000000000000" pitchFamily="2" charset="0"/>
              </a:rPr>
              <a:t>they</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take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pictures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of</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him</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now</a:t>
            </a:r>
            <a:r>
              <a:rPr lang="es-ES" sz="2000" dirty="0">
                <a:latin typeface="Roboto" panose="02000000000000000000" pitchFamily="2" charset="0"/>
                <a:ea typeface="Roboto" panose="02000000000000000000" pitchFamily="2" charset="0"/>
              </a:rPr>
              <a:t>?</a:t>
            </a:r>
            <a:endParaRPr lang="es-ES" sz="2000" dirty="0">
              <a:latin typeface="Roboto" panose="02000000000000000000" pitchFamily="2" charset="0"/>
              <a:ea typeface="Roboto" panose="02000000000000000000" pitchFamily="2" charset="0"/>
            </a:endParaRPr>
          </a:p>
        </p:txBody>
      </p:sp>
      <p:sp>
        <p:nvSpPr>
          <p:cNvPr id="13" name="CuadroTexto 12"/>
          <p:cNvSpPr txBox="1"/>
          <p:nvPr/>
        </p:nvSpPr>
        <p:spPr>
          <a:xfrm>
            <a:off x="609600" y="5279915"/>
            <a:ext cx="8229601" cy="400110"/>
          </a:xfrm>
          <a:prstGeom prst="rect">
            <a:avLst/>
          </a:prstGeom>
          <a:noFill/>
        </p:spPr>
        <p:txBody>
          <a:bodyPr wrap="square" rtlCol="0">
            <a:spAutoFit/>
          </a:bodyPr>
          <a:lstStyle/>
          <a:p>
            <a:pPr marL="342900" indent="-342900">
              <a:buFont typeface="Arial" panose="020B0604020202020204" pitchFamily="34" charset="0"/>
              <a:buChar char="•"/>
            </a:pPr>
            <a:r>
              <a:rPr lang="es-ES" sz="2000" dirty="0" err="1">
                <a:latin typeface="Roboto" panose="02000000000000000000" pitchFamily="2" charset="0"/>
                <a:ea typeface="Roboto" panose="02000000000000000000" pitchFamily="2" charset="0"/>
              </a:rPr>
              <a:t>Was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this</a:t>
            </a:r>
            <a:r>
              <a:rPr lang="es-ES" sz="2000" dirty="0">
                <a:latin typeface="Roboto" panose="02000000000000000000" pitchFamily="2" charset="0"/>
                <a:ea typeface="Roboto" panose="02000000000000000000" pitchFamily="2" charset="0"/>
              </a:rPr>
              <a:t> a </a:t>
            </a:r>
            <a:r>
              <a:rPr lang="es-ES" sz="2000" dirty="0" err="1">
                <a:latin typeface="Roboto" panose="02000000000000000000" pitchFamily="2" charset="0"/>
                <a:ea typeface="Roboto" panose="02000000000000000000" pitchFamily="2" charset="0"/>
              </a:rPr>
              <a:t>specific</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action</a:t>
            </a:r>
            <a:r>
              <a:rPr lang="es-ES" sz="2000" dirty="0">
                <a:latin typeface="Roboto" panose="02000000000000000000" pitchFamily="2" charset="0"/>
                <a:ea typeface="Roboto" panose="02000000000000000000" pitchFamily="2" charset="0"/>
              </a:rPr>
              <a:t> in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past</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or</a:t>
            </a:r>
            <a:r>
              <a:rPr lang="es-ES" sz="2000" dirty="0">
                <a:latin typeface="Roboto" panose="02000000000000000000" pitchFamily="2" charset="0"/>
                <a:ea typeface="Roboto" panose="02000000000000000000" pitchFamily="2" charset="0"/>
              </a:rPr>
              <a:t> a </a:t>
            </a:r>
            <a:r>
              <a:rPr lang="es-ES" sz="2000" dirty="0" err="1">
                <a:latin typeface="Roboto" panose="02000000000000000000" pitchFamily="2" charset="0"/>
                <a:ea typeface="Roboto" panose="02000000000000000000" pitchFamily="2" charset="0"/>
              </a:rPr>
              <a:t>habit</a:t>
            </a:r>
            <a:r>
              <a:rPr lang="es-ES" sz="2000" dirty="0">
                <a:latin typeface="Roboto" panose="02000000000000000000" pitchFamily="2" charset="0"/>
                <a:ea typeface="Roboto" panose="02000000000000000000" pitchFamily="2" charset="0"/>
              </a:rPr>
              <a:t>?</a:t>
            </a:r>
            <a:endParaRPr lang="es-ES" sz="2000" dirty="0">
              <a:latin typeface="Roboto" panose="02000000000000000000" pitchFamily="2" charset="0"/>
              <a:ea typeface="Roboto" panose="02000000000000000000" pitchFamily="2" charset="0"/>
            </a:endParaRPr>
          </a:p>
        </p:txBody>
      </p:sp>
      <p:sp>
        <p:nvSpPr>
          <p:cNvPr id="14" name="CuadroTexto 13"/>
          <p:cNvSpPr txBox="1"/>
          <p:nvPr/>
        </p:nvSpPr>
        <p:spPr>
          <a:xfrm>
            <a:off x="7232908" y="3909515"/>
            <a:ext cx="867102" cy="400110"/>
          </a:xfrm>
          <a:prstGeom prst="rect">
            <a:avLst/>
          </a:prstGeom>
          <a:noFill/>
        </p:spPr>
        <p:txBody>
          <a:bodyPr wrap="square" rtlCol="0">
            <a:spAutoFit/>
          </a:bodyPr>
          <a:lstStyle/>
          <a:p>
            <a:r>
              <a:rPr lang="es-ES" sz="2000" b="1" dirty="0" err="1">
                <a:latin typeface="Roboto" panose="02000000000000000000" pitchFamily="2" charset="0"/>
                <a:ea typeface="Roboto" panose="02000000000000000000" pitchFamily="2" charset="0"/>
              </a:rPr>
              <a:t>Past</a:t>
            </a:r>
            <a:endParaRPr lang="es-ES" sz="2000" b="1" dirty="0">
              <a:latin typeface="Roboto" panose="02000000000000000000" pitchFamily="2" charset="0"/>
              <a:ea typeface="Roboto" panose="02000000000000000000" pitchFamily="2" charset="0"/>
            </a:endParaRPr>
          </a:p>
        </p:txBody>
      </p:sp>
      <p:sp>
        <p:nvSpPr>
          <p:cNvPr id="20" name="CuadroTexto 19"/>
          <p:cNvSpPr txBox="1"/>
          <p:nvPr/>
        </p:nvSpPr>
        <p:spPr>
          <a:xfrm>
            <a:off x="5528604" y="4584109"/>
            <a:ext cx="3228349" cy="400110"/>
          </a:xfrm>
          <a:prstGeom prst="rect">
            <a:avLst/>
          </a:prstGeom>
          <a:noFill/>
        </p:spPr>
        <p:txBody>
          <a:bodyPr wrap="square" rtlCol="0">
            <a:spAutoFit/>
          </a:bodyPr>
          <a:lstStyle/>
          <a:p>
            <a:r>
              <a:rPr lang="es-ES" sz="2000" b="1" dirty="0">
                <a:latin typeface="Roboto" panose="02000000000000000000" pitchFamily="2" charset="0"/>
                <a:ea typeface="Roboto" panose="02000000000000000000" pitchFamily="2" charset="0"/>
              </a:rPr>
              <a:t>No/</a:t>
            </a:r>
            <a:r>
              <a:rPr lang="es-ES" sz="2000" b="1" dirty="0" err="1">
                <a:latin typeface="Roboto" panose="02000000000000000000" pitchFamily="2" charset="0"/>
                <a:ea typeface="Roboto" panose="02000000000000000000" pitchFamily="2" charset="0"/>
              </a:rPr>
              <a:t>Don’t</a:t>
            </a:r>
            <a:r>
              <a:rPr lang="es-ES" sz="2000" b="1" dirty="0">
                <a:latin typeface="Roboto" panose="02000000000000000000" pitchFamily="2" charset="0"/>
                <a:ea typeface="Roboto" panose="02000000000000000000" pitchFamily="2" charset="0"/>
              </a:rPr>
              <a:t> </a:t>
            </a:r>
            <a:r>
              <a:rPr lang="es-ES" sz="2000" b="1" dirty="0" err="1">
                <a:latin typeface="Roboto" panose="02000000000000000000" pitchFamily="2" charset="0"/>
                <a:ea typeface="Roboto" panose="02000000000000000000" pitchFamily="2" charset="0"/>
              </a:rPr>
              <a:t>know</a:t>
            </a:r>
            <a:endParaRPr lang="es-ES" sz="2000" b="1" dirty="0">
              <a:latin typeface="Roboto" panose="02000000000000000000" pitchFamily="2" charset="0"/>
              <a:ea typeface="Roboto" panose="02000000000000000000" pitchFamily="2" charset="0"/>
            </a:endParaRPr>
          </a:p>
        </p:txBody>
      </p:sp>
      <p:sp>
        <p:nvSpPr>
          <p:cNvPr id="22" name="CuadroTexto 21"/>
          <p:cNvSpPr txBox="1"/>
          <p:nvPr/>
        </p:nvSpPr>
        <p:spPr>
          <a:xfrm>
            <a:off x="6646119" y="5279915"/>
            <a:ext cx="2193082" cy="707886"/>
          </a:xfrm>
          <a:prstGeom prst="rect">
            <a:avLst/>
          </a:prstGeom>
          <a:noFill/>
        </p:spPr>
        <p:txBody>
          <a:bodyPr wrap="square" rtlCol="0">
            <a:spAutoFit/>
          </a:bodyPr>
          <a:lstStyle/>
          <a:p>
            <a:r>
              <a:rPr lang="es-ES" sz="2000" b="1" dirty="0">
                <a:latin typeface="Roboto" panose="02000000000000000000" pitchFamily="2" charset="0"/>
                <a:ea typeface="Roboto" panose="02000000000000000000" pitchFamily="2" charset="0"/>
              </a:rPr>
              <a:t>A </a:t>
            </a:r>
            <a:r>
              <a:rPr lang="es-ES" sz="2000" b="1" dirty="0" err="1">
                <a:latin typeface="Roboto" panose="02000000000000000000" pitchFamily="2" charset="0"/>
                <a:ea typeface="Roboto" panose="02000000000000000000" pitchFamily="2" charset="0"/>
              </a:rPr>
              <a:t>specific</a:t>
            </a:r>
            <a:r>
              <a:rPr lang="es-ES" sz="2000" b="1" dirty="0">
                <a:latin typeface="Roboto" panose="02000000000000000000" pitchFamily="2" charset="0"/>
                <a:ea typeface="Roboto" panose="02000000000000000000" pitchFamily="2" charset="0"/>
              </a:rPr>
              <a:t> </a:t>
            </a:r>
            <a:r>
              <a:rPr lang="es-ES" sz="2000" b="1" dirty="0" err="1">
                <a:latin typeface="Roboto" panose="02000000000000000000" pitchFamily="2" charset="0"/>
                <a:ea typeface="Roboto" panose="02000000000000000000" pitchFamily="2" charset="0"/>
              </a:rPr>
              <a:t>action</a:t>
            </a:r>
            <a:r>
              <a:rPr lang="es-ES" sz="2000" b="1" dirty="0">
                <a:latin typeface="Roboto" panose="02000000000000000000" pitchFamily="2" charset="0"/>
                <a:ea typeface="Roboto" panose="02000000000000000000" pitchFamily="2" charset="0"/>
              </a:rPr>
              <a:t> in </a:t>
            </a:r>
            <a:r>
              <a:rPr lang="es-ES" sz="2000" b="1" dirty="0" err="1">
                <a:latin typeface="Roboto" panose="02000000000000000000" pitchFamily="2" charset="0"/>
                <a:ea typeface="Roboto" panose="02000000000000000000" pitchFamily="2" charset="0"/>
              </a:rPr>
              <a:t>the</a:t>
            </a:r>
            <a:r>
              <a:rPr lang="es-ES" sz="2000" b="1" dirty="0">
                <a:latin typeface="Roboto" panose="02000000000000000000" pitchFamily="2" charset="0"/>
                <a:ea typeface="Roboto" panose="02000000000000000000" pitchFamily="2" charset="0"/>
              </a:rPr>
              <a:t> </a:t>
            </a:r>
            <a:r>
              <a:rPr lang="es-ES" sz="2000" b="1" dirty="0" err="1">
                <a:latin typeface="Roboto" panose="02000000000000000000" pitchFamily="2" charset="0"/>
                <a:ea typeface="Roboto" panose="02000000000000000000" pitchFamily="2" charset="0"/>
              </a:rPr>
              <a:t>past</a:t>
            </a:r>
            <a:endParaRPr lang="es-ES" sz="2000" b="1" dirty="0">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p:bldP spid="13" grpId="0"/>
      <p:bldP spid="14" grpId="0"/>
      <p:bldP spid="20"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3985" y="567557"/>
            <a:ext cx="8229601" cy="923330"/>
          </a:xfrm>
          <a:prstGeom prst="rect">
            <a:avLst/>
          </a:prstGeom>
          <a:noFill/>
        </p:spPr>
        <p:txBody>
          <a:bodyPr wrap="square" rtlCol="0">
            <a:spAutoFit/>
          </a:bodyPr>
          <a:lstStyle/>
          <a:p>
            <a:r>
              <a:rPr lang="es-ES" sz="5400" b="1" dirty="0">
                <a:latin typeface="Roboto" panose="02000000000000000000" pitchFamily="2" charset="0"/>
                <a:ea typeface="Roboto" panose="02000000000000000000" pitchFamily="2" charset="0"/>
              </a:rPr>
              <a:t>Used </a:t>
            </a:r>
            <a:r>
              <a:rPr lang="es-ES" sz="5400" b="1" dirty="0" err="1">
                <a:latin typeface="Roboto" panose="02000000000000000000" pitchFamily="2" charset="0"/>
                <a:ea typeface="Roboto" panose="02000000000000000000" pitchFamily="2" charset="0"/>
              </a:rPr>
              <a:t>to</a:t>
            </a:r>
            <a:r>
              <a:rPr lang="es-ES" sz="5400" b="1" dirty="0">
                <a:latin typeface="Roboto" panose="02000000000000000000" pitchFamily="2" charset="0"/>
                <a:ea typeface="Roboto" panose="02000000000000000000" pitchFamily="2" charset="0"/>
              </a:rPr>
              <a:t> vs. </a:t>
            </a:r>
            <a:r>
              <a:rPr lang="es-ES" sz="5400" b="1" dirty="0" err="1">
                <a:latin typeface="Roboto" panose="02000000000000000000" pitchFamily="2" charset="0"/>
                <a:ea typeface="Roboto" panose="02000000000000000000" pitchFamily="2" charset="0"/>
              </a:rPr>
              <a:t>Past</a:t>
            </a:r>
            <a:r>
              <a:rPr lang="es-ES" sz="5400" b="1" dirty="0">
                <a:latin typeface="Roboto" panose="02000000000000000000" pitchFamily="2" charset="0"/>
                <a:ea typeface="Roboto" panose="02000000000000000000" pitchFamily="2" charset="0"/>
              </a:rPr>
              <a:t> Simple</a:t>
            </a:r>
            <a:endParaRPr lang="es-ES" sz="5400" b="1" dirty="0">
              <a:latin typeface="Roboto" panose="02000000000000000000" pitchFamily="2" charset="0"/>
              <a:ea typeface="Roboto" panose="02000000000000000000" pitchFamily="2" charset="0"/>
            </a:endParaRPr>
          </a:p>
        </p:txBody>
      </p:sp>
      <p:sp>
        <p:nvSpPr>
          <p:cNvPr id="4" name="CuadroTexto 3"/>
          <p:cNvSpPr txBox="1"/>
          <p:nvPr/>
        </p:nvSpPr>
        <p:spPr>
          <a:xfrm>
            <a:off x="735237" y="1967262"/>
            <a:ext cx="7767632" cy="707886"/>
          </a:xfrm>
          <a:prstGeom prst="rect">
            <a:avLst/>
          </a:prstGeom>
          <a:noFill/>
        </p:spPr>
        <p:txBody>
          <a:bodyPr wrap="square" rtlCol="0">
            <a:spAutoFit/>
          </a:bodyPr>
          <a:lstStyle/>
          <a:p>
            <a:r>
              <a:rPr lang="es-ES" sz="2000" dirty="0" err="1">
                <a:latin typeface="Roboto" panose="02000000000000000000" pitchFamily="2" charset="0"/>
                <a:ea typeface="Roboto" panose="02000000000000000000" pitchFamily="2" charset="0"/>
              </a:rPr>
              <a:t>We</a:t>
            </a:r>
            <a:r>
              <a:rPr lang="es-ES" sz="2000" dirty="0">
                <a:latin typeface="Roboto" panose="02000000000000000000" pitchFamily="2" charset="0"/>
                <a:ea typeface="Roboto" panose="02000000000000000000" pitchFamily="2" charset="0"/>
              </a:rPr>
              <a:t> use ‘</a:t>
            </a:r>
            <a:r>
              <a:rPr lang="es-ES" sz="2000" b="1" dirty="0" err="1">
                <a:latin typeface="Roboto" panose="02000000000000000000" pitchFamily="2" charset="0"/>
                <a:ea typeface="Roboto" panose="02000000000000000000" pitchFamily="2" charset="0"/>
              </a:rPr>
              <a:t>used</a:t>
            </a:r>
            <a:r>
              <a:rPr lang="es-ES" sz="2000" b="1" dirty="0">
                <a:latin typeface="Roboto" panose="02000000000000000000" pitchFamily="2" charset="0"/>
                <a:ea typeface="Roboto" panose="02000000000000000000" pitchFamily="2" charset="0"/>
              </a:rPr>
              <a:t> </a:t>
            </a:r>
            <a:r>
              <a:rPr lang="es-ES" sz="2000" b="1" dirty="0" err="1">
                <a:latin typeface="Roboto" panose="02000000000000000000" pitchFamily="2" charset="0"/>
                <a:ea typeface="Roboto" panose="02000000000000000000" pitchFamily="2" charset="0"/>
              </a:rPr>
              <a:t>to</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to</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talk</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about</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past</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habits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or</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states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that</a:t>
            </a:r>
            <a:r>
              <a:rPr lang="es-ES" sz="2000" dirty="0">
                <a:latin typeface="Roboto" panose="02000000000000000000" pitchFamily="2" charset="0"/>
                <a:ea typeface="Roboto" panose="02000000000000000000" pitchFamily="2" charset="0"/>
              </a:rPr>
              <a:t> are no </a:t>
            </a:r>
            <a:r>
              <a:rPr lang="es-ES" sz="2000" dirty="0" err="1">
                <a:latin typeface="Roboto" panose="02000000000000000000" pitchFamily="2" charset="0"/>
                <a:ea typeface="Roboto" panose="02000000000000000000" pitchFamily="2" charset="0"/>
              </a:rPr>
              <a:t>longer</a:t>
            </a:r>
            <a:r>
              <a:rPr lang="es-ES" sz="2000" dirty="0">
                <a:latin typeface="Roboto" panose="02000000000000000000" pitchFamily="2" charset="0"/>
                <a:ea typeface="Roboto" panose="02000000000000000000" pitchFamily="2" charset="0"/>
              </a:rPr>
              <a:t> true.</a:t>
            </a:r>
            <a:endParaRPr lang="es-ES" sz="2000"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Rectángulo 2"/>
          <p:cNvSpPr/>
          <p:nvPr/>
        </p:nvSpPr>
        <p:spPr>
          <a:xfrm>
            <a:off x="609600" y="1860577"/>
            <a:ext cx="7893269" cy="2005894"/>
          </a:xfrm>
          <a:prstGeom prst="rect">
            <a:avLst/>
          </a:prstGeom>
          <a:noFill/>
          <a:ln>
            <a:solidFill>
              <a:srgbClr val="F48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p:cNvSpPr txBox="1"/>
          <p:nvPr/>
        </p:nvSpPr>
        <p:spPr>
          <a:xfrm>
            <a:off x="1073249" y="2781833"/>
            <a:ext cx="7658680" cy="369332"/>
          </a:xfrm>
          <a:prstGeom prst="rect">
            <a:avLst/>
          </a:prstGeom>
          <a:noFill/>
        </p:spPr>
        <p:txBody>
          <a:bodyPr wrap="square" rtlCol="0">
            <a:spAutoFit/>
          </a:bodyPr>
          <a:lstStyle/>
          <a:p>
            <a:pPr marL="342900" indent="-342900">
              <a:buFont typeface="Arial" panose="020B0604020202020204" pitchFamily="34" charset="0"/>
              <a:buChar char="•"/>
            </a:pPr>
            <a:r>
              <a:rPr lang="es-ES" i="1" dirty="0">
                <a:latin typeface="Roboto" panose="02000000000000000000" pitchFamily="2" charset="0"/>
                <a:ea typeface="Roboto" panose="02000000000000000000" pitchFamily="2" charset="0"/>
              </a:rPr>
              <a:t>I </a:t>
            </a:r>
            <a:r>
              <a:rPr lang="es-ES" i="1" dirty="0" err="1">
                <a:latin typeface="Roboto" panose="02000000000000000000" pitchFamily="2" charset="0"/>
                <a:ea typeface="Roboto" panose="02000000000000000000" pitchFamily="2" charset="0"/>
              </a:rPr>
              <a:t>used</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to</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play</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football</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every</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Sunday</a:t>
            </a:r>
            <a:r>
              <a:rPr lang="es-ES" i="1" dirty="0">
                <a:latin typeface="Roboto" panose="02000000000000000000" pitchFamily="2" charset="0"/>
                <a:ea typeface="Roboto" panose="02000000000000000000" pitchFamily="2" charset="0"/>
              </a:rPr>
              <a:t>. (I </a:t>
            </a:r>
            <a:r>
              <a:rPr lang="es-ES" i="1" dirty="0" err="1">
                <a:latin typeface="Roboto" panose="02000000000000000000" pitchFamily="2" charset="0"/>
                <a:ea typeface="Roboto" panose="02000000000000000000" pitchFamily="2" charset="0"/>
              </a:rPr>
              <a:t>don’t</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play</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anymore</a:t>
            </a:r>
            <a:r>
              <a:rPr lang="es-ES" i="1" dirty="0">
                <a:latin typeface="Roboto" panose="02000000000000000000" pitchFamily="2" charset="0"/>
                <a:ea typeface="Roboto" panose="02000000000000000000" pitchFamily="2" charset="0"/>
              </a:rPr>
              <a:t>)</a:t>
            </a:r>
            <a:endParaRPr lang="es-ES" i="1" dirty="0">
              <a:latin typeface="Roboto" panose="02000000000000000000" pitchFamily="2" charset="0"/>
              <a:ea typeface="Roboto" panose="02000000000000000000" pitchFamily="2" charset="0"/>
            </a:endParaRPr>
          </a:p>
        </p:txBody>
      </p:sp>
      <p:sp>
        <p:nvSpPr>
          <p:cNvPr id="8" name="CuadroTexto 7"/>
          <p:cNvSpPr txBox="1"/>
          <p:nvPr/>
        </p:nvSpPr>
        <p:spPr>
          <a:xfrm>
            <a:off x="1073249" y="3140767"/>
            <a:ext cx="7658680" cy="646331"/>
          </a:xfrm>
          <a:prstGeom prst="rect">
            <a:avLst/>
          </a:prstGeom>
          <a:noFill/>
        </p:spPr>
        <p:txBody>
          <a:bodyPr wrap="square" rtlCol="0">
            <a:spAutoFit/>
          </a:bodyPr>
          <a:lstStyle/>
          <a:p>
            <a:pPr marL="342900" indent="-342900">
              <a:buFont typeface="Arial" panose="020B0604020202020204" pitchFamily="34" charset="0"/>
              <a:buChar char="•"/>
            </a:pPr>
            <a:r>
              <a:rPr lang="es-ES" i="1" dirty="0" err="1">
                <a:latin typeface="Roboto" panose="02000000000000000000" pitchFamily="2" charset="0"/>
                <a:ea typeface="Roboto" panose="02000000000000000000" pitchFamily="2" charset="0"/>
              </a:rPr>
              <a:t>She</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used</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to</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live</a:t>
            </a:r>
            <a:r>
              <a:rPr lang="es-ES" i="1" dirty="0">
                <a:latin typeface="Roboto" panose="02000000000000000000" pitchFamily="2" charset="0"/>
                <a:ea typeface="Roboto" panose="02000000000000000000" pitchFamily="2" charset="0"/>
              </a:rPr>
              <a:t> in </a:t>
            </a:r>
            <a:r>
              <a:rPr lang="es-ES" i="1" dirty="0" err="1">
                <a:latin typeface="Roboto" panose="02000000000000000000" pitchFamily="2" charset="0"/>
                <a:ea typeface="Roboto" panose="02000000000000000000" pitchFamily="2" charset="0"/>
              </a:rPr>
              <a:t>Germany</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when</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she</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was</a:t>
            </a:r>
            <a:r>
              <a:rPr lang="es-ES" i="1" dirty="0">
                <a:latin typeface="Roboto" panose="02000000000000000000" pitchFamily="2" charset="0"/>
                <a:ea typeface="Roboto" panose="02000000000000000000" pitchFamily="2" charset="0"/>
              </a:rPr>
              <a:t> a </a:t>
            </a:r>
            <a:r>
              <a:rPr lang="es-ES" i="1" dirty="0" err="1">
                <a:latin typeface="Roboto" panose="02000000000000000000" pitchFamily="2" charset="0"/>
                <a:ea typeface="Roboto" panose="02000000000000000000" pitchFamily="2" charset="0"/>
              </a:rPr>
              <a:t>child</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She</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doesn’t</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live</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there</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now</a:t>
            </a:r>
            <a:r>
              <a:rPr lang="es-ES" i="1" dirty="0">
                <a:latin typeface="Roboto" panose="02000000000000000000" pitchFamily="2" charset="0"/>
                <a:ea typeface="Roboto" panose="02000000000000000000" pitchFamily="2" charset="0"/>
              </a:rPr>
              <a:t>)</a:t>
            </a:r>
            <a:endParaRPr lang="es-ES" i="1" dirty="0">
              <a:latin typeface="Roboto" panose="02000000000000000000" pitchFamily="2" charset="0"/>
              <a:ea typeface="Roboto" panose="02000000000000000000" pitchFamily="2" charset="0"/>
            </a:endParaRPr>
          </a:p>
        </p:txBody>
      </p:sp>
      <p:sp>
        <p:nvSpPr>
          <p:cNvPr id="18" name="CuadroTexto 17"/>
          <p:cNvSpPr txBox="1"/>
          <p:nvPr/>
        </p:nvSpPr>
        <p:spPr>
          <a:xfrm>
            <a:off x="726894" y="4236160"/>
            <a:ext cx="7767632" cy="707886"/>
          </a:xfrm>
          <a:prstGeom prst="rect">
            <a:avLst/>
          </a:prstGeom>
          <a:noFill/>
        </p:spPr>
        <p:txBody>
          <a:bodyPr wrap="square" rtlCol="0">
            <a:spAutoFit/>
          </a:bodyPr>
          <a:lstStyle/>
          <a:p>
            <a:r>
              <a:rPr lang="es-ES" sz="2000" dirty="0" err="1">
                <a:latin typeface="Roboto" panose="02000000000000000000" pitchFamily="2" charset="0"/>
                <a:ea typeface="Roboto" panose="02000000000000000000" pitchFamily="2" charset="0"/>
              </a:rPr>
              <a:t>We</a:t>
            </a:r>
            <a:r>
              <a:rPr lang="es-ES" sz="2000" dirty="0">
                <a:latin typeface="Roboto" panose="02000000000000000000" pitchFamily="2" charset="0"/>
                <a:ea typeface="Roboto" panose="02000000000000000000" pitchFamily="2" charset="0"/>
              </a:rPr>
              <a:t> use </a:t>
            </a:r>
            <a:r>
              <a:rPr lang="es-ES" sz="2000" b="1" dirty="0" err="1">
                <a:latin typeface="Roboto" panose="02000000000000000000" pitchFamily="2" charset="0"/>
                <a:ea typeface="Roboto" panose="02000000000000000000" pitchFamily="2" charset="0"/>
              </a:rPr>
              <a:t>past</a:t>
            </a:r>
            <a:r>
              <a:rPr lang="es-ES" sz="2000" b="1" dirty="0">
                <a:latin typeface="Roboto" panose="02000000000000000000" pitchFamily="2" charset="0"/>
                <a:ea typeface="Roboto" panose="02000000000000000000" pitchFamily="2" charset="0"/>
              </a:rPr>
              <a:t> simple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to</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talk</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about</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completed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actions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or</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events</a:t>
            </a:r>
            <a:r>
              <a:rPr lang="es-ES" sz="2000" dirty="0">
                <a:latin typeface="Roboto" panose="02000000000000000000" pitchFamily="2" charset="0"/>
                <a:ea typeface="Roboto" panose="02000000000000000000" pitchFamily="2" charset="0"/>
              </a:rPr>
              <a:t> in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past</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They</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don’t</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need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to</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express</a:t>
            </a:r>
            <a:r>
              <a:rPr lang="es-ES" sz="2000" dirty="0">
                <a:latin typeface="Roboto" panose="02000000000000000000" pitchFamily="2" charset="0"/>
                <a:ea typeface="Roboto" panose="02000000000000000000" pitchFamily="2" charset="0"/>
              </a:rPr>
              <a:t> a </a:t>
            </a:r>
            <a:r>
              <a:rPr lang="es-ES" sz="2000" dirty="0" err="1">
                <a:latin typeface="Roboto" panose="02000000000000000000" pitchFamily="2" charset="0"/>
                <a:ea typeface="Roboto" panose="02000000000000000000" pitchFamily="2" charset="0"/>
              </a:rPr>
              <a:t>habit</a:t>
            </a:r>
            <a:r>
              <a:rPr lang="es-ES" sz="2000" dirty="0">
                <a:latin typeface="Roboto" panose="02000000000000000000" pitchFamily="2" charset="0"/>
                <a:ea typeface="Roboto" panose="02000000000000000000" pitchFamily="2" charset="0"/>
              </a:rPr>
              <a:t>. </a:t>
            </a:r>
            <a:endParaRPr lang="es-ES" sz="2000" dirty="0">
              <a:latin typeface="Roboto" panose="02000000000000000000" pitchFamily="2" charset="0"/>
              <a:ea typeface="Roboto" panose="02000000000000000000" pitchFamily="2" charset="0"/>
            </a:endParaRPr>
          </a:p>
        </p:txBody>
      </p:sp>
      <p:sp>
        <p:nvSpPr>
          <p:cNvPr id="19" name="Rectángulo 18"/>
          <p:cNvSpPr/>
          <p:nvPr/>
        </p:nvSpPr>
        <p:spPr>
          <a:xfrm>
            <a:off x="601257" y="4129475"/>
            <a:ext cx="7893269" cy="2005894"/>
          </a:xfrm>
          <a:prstGeom prst="rect">
            <a:avLst/>
          </a:prstGeom>
          <a:noFill/>
          <a:ln>
            <a:solidFill>
              <a:srgbClr val="F484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adroTexto 20"/>
          <p:cNvSpPr txBox="1"/>
          <p:nvPr/>
        </p:nvSpPr>
        <p:spPr>
          <a:xfrm>
            <a:off x="1064906" y="5151069"/>
            <a:ext cx="7658680" cy="369332"/>
          </a:xfrm>
          <a:prstGeom prst="rect">
            <a:avLst/>
          </a:prstGeom>
          <a:noFill/>
        </p:spPr>
        <p:txBody>
          <a:bodyPr wrap="square" rtlCol="0">
            <a:spAutoFit/>
          </a:bodyPr>
          <a:lstStyle/>
          <a:p>
            <a:pPr marL="342900" indent="-342900">
              <a:buFont typeface="Arial" panose="020B0604020202020204" pitchFamily="34" charset="0"/>
              <a:buChar char="•"/>
            </a:pPr>
            <a:r>
              <a:rPr lang="es-ES" i="1" dirty="0" err="1">
                <a:latin typeface="Roboto" panose="02000000000000000000" pitchFamily="2" charset="0"/>
                <a:ea typeface="Roboto" panose="02000000000000000000" pitchFamily="2" charset="0"/>
              </a:rPr>
              <a:t>We</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went</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to</a:t>
            </a:r>
            <a:r>
              <a:rPr lang="es-ES" i="1" dirty="0">
                <a:latin typeface="Roboto" panose="02000000000000000000" pitchFamily="2" charset="0"/>
                <a:ea typeface="Roboto" panose="02000000000000000000" pitchFamily="2" charset="0"/>
              </a:rPr>
              <a:t> Paris </a:t>
            </a:r>
            <a:r>
              <a:rPr lang="es-ES" i="1" dirty="0" err="1">
                <a:latin typeface="Roboto" panose="02000000000000000000" pitchFamily="2" charset="0"/>
                <a:ea typeface="Roboto" panose="02000000000000000000" pitchFamily="2" charset="0"/>
              </a:rPr>
              <a:t>eight</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years</a:t>
            </a:r>
            <a:r>
              <a:rPr lang="es-ES" i="1" dirty="0">
                <a:latin typeface="Roboto" panose="02000000000000000000" pitchFamily="2" charset="0"/>
                <a:ea typeface="Roboto" panose="02000000000000000000" pitchFamily="2" charset="0"/>
              </a:rPr>
              <a:t> ago.</a:t>
            </a:r>
            <a:endParaRPr lang="es-ES" i="1" dirty="0">
              <a:latin typeface="Roboto" panose="02000000000000000000" pitchFamily="2" charset="0"/>
              <a:ea typeface="Roboto" panose="02000000000000000000" pitchFamily="2" charset="0"/>
            </a:endParaRPr>
          </a:p>
        </p:txBody>
      </p:sp>
      <p:sp>
        <p:nvSpPr>
          <p:cNvPr id="23" name="CuadroTexto 22"/>
          <p:cNvSpPr txBox="1"/>
          <p:nvPr/>
        </p:nvSpPr>
        <p:spPr>
          <a:xfrm>
            <a:off x="1064906" y="5510003"/>
            <a:ext cx="7658680" cy="369332"/>
          </a:xfrm>
          <a:prstGeom prst="rect">
            <a:avLst/>
          </a:prstGeom>
          <a:noFill/>
        </p:spPr>
        <p:txBody>
          <a:bodyPr wrap="square" rtlCol="0">
            <a:spAutoFit/>
          </a:bodyPr>
          <a:lstStyle/>
          <a:p>
            <a:pPr marL="342900" indent="-342900">
              <a:buFont typeface="Arial" panose="020B0604020202020204" pitchFamily="34" charset="0"/>
              <a:buChar char="•"/>
            </a:pPr>
            <a:r>
              <a:rPr lang="es-ES" i="1" dirty="0" err="1">
                <a:latin typeface="Roboto" panose="02000000000000000000" pitchFamily="2" charset="0"/>
                <a:ea typeface="Roboto" panose="02000000000000000000" pitchFamily="2" charset="0"/>
              </a:rPr>
              <a:t>They</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took</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an</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exam</a:t>
            </a:r>
            <a:r>
              <a:rPr lang="es-ES" i="1" dirty="0">
                <a:latin typeface="Roboto" panose="02000000000000000000" pitchFamily="2" charset="0"/>
                <a:ea typeface="Roboto" panose="02000000000000000000" pitchFamily="2" charset="0"/>
              </a:rPr>
              <a:t> </a:t>
            </a:r>
            <a:r>
              <a:rPr lang="es-ES" i="1" dirty="0" err="1">
                <a:latin typeface="Roboto" panose="02000000000000000000" pitchFamily="2" charset="0"/>
                <a:ea typeface="Roboto" panose="02000000000000000000" pitchFamily="2" charset="0"/>
              </a:rPr>
              <a:t>yesterday</a:t>
            </a:r>
            <a:r>
              <a:rPr lang="es-ES" i="1" dirty="0">
                <a:latin typeface="Roboto" panose="02000000000000000000" pitchFamily="2" charset="0"/>
                <a:ea typeface="Roboto" panose="02000000000000000000" pitchFamily="2" charset="0"/>
              </a:rPr>
              <a:t>. </a:t>
            </a:r>
            <a:endParaRPr lang="es-ES" i="1" dirty="0">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p:bldP spid="8" grpId="0"/>
      <p:bldP spid="18" grpId="0"/>
      <p:bldP spid="19" grpId="0" animBg="1"/>
      <p:bldP spid="2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ally Coach -- Kagan Strategy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97565" y="1444605"/>
            <a:ext cx="3020051" cy="24402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2"/>
          <a:stretch>
            <a:fillRect/>
          </a:stretch>
        </p:blipFill>
        <p:spPr>
          <a:xfrm>
            <a:off x="332006" y="473795"/>
            <a:ext cx="5165559" cy="5151150"/>
          </a:xfrm>
          <a:prstGeom prst="rect">
            <a:avLst/>
          </a:prstGeom>
        </p:spPr>
      </p:pic>
      <p:pic>
        <p:nvPicPr>
          <p:cNvPr id="2052" name="Picture 4" descr="2 Minutes Countdown Clock, 2 Min Cloc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188" y="4379117"/>
            <a:ext cx="1361234" cy="13612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736" y="657922"/>
            <a:ext cx="7839645" cy="4893647"/>
          </a:xfrm>
          <a:prstGeom prst="rect">
            <a:avLst/>
          </a:prstGeom>
        </p:spPr>
        <p:txBody>
          <a:bodyPr wrap="square">
            <a:spAutoFit/>
          </a:bodyPr>
          <a:lstStyle/>
          <a:p>
            <a:r>
              <a:rPr lang="en-US" sz="2400" dirty="0"/>
              <a:t>🕰️ </a:t>
            </a:r>
            <a:r>
              <a:rPr lang="en-US" sz="2400" b="1" dirty="0"/>
              <a:t>Past Simple vs. Past Habits – Answers</a:t>
            </a:r>
            <a:endParaRPr lang="en-US" sz="2400" dirty="0"/>
          </a:p>
          <a:p>
            <a:pPr>
              <a:buFont typeface="+mj-lt"/>
              <a:buAutoNum type="arabicPeriod"/>
            </a:pPr>
            <a:r>
              <a:rPr lang="en-US" sz="2400" dirty="0"/>
              <a:t>Question: Which sentence shows a past habit?</a:t>
            </a:r>
            <a:br>
              <a:rPr lang="en-US" sz="2400" dirty="0"/>
            </a:br>
            <a:r>
              <a:rPr lang="en-US" sz="2400" dirty="0"/>
              <a:t>✅ </a:t>
            </a:r>
            <a:r>
              <a:rPr lang="en-US" sz="2400" b="1" dirty="0"/>
              <a:t>a) I used to go jogging every morning before school.</a:t>
            </a:r>
            <a:endParaRPr lang="en-US" sz="2400" dirty="0"/>
          </a:p>
          <a:p>
            <a:pPr>
              <a:buFont typeface="+mj-lt"/>
              <a:buAutoNum type="arabicPeriod"/>
            </a:pPr>
            <a:r>
              <a:rPr lang="en-US" sz="2400" dirty="0"/>
              <a:t>Question: Which sentence shows a single past action?</a:t>
            </a:r>
            <a:br>
              <a:rPr lang="en-US" sz="2400" dirty="0"/>
            </a:br>
            <a:r>
              <a:rPr lang="en-US" sz="2400" dirty="0"/>
              <a:t>✅ </a:t>
            </a:r>
            <a:r>
              <a:rPr lang="en-US" sz="2400" b="1" dirty="0"/>
              <a:t>b) We visited our cousins in Aqaba last summer.</a:t>
            </a:r>
            <a:endParaRPr lang="en-US" sz="2400" dirty="0"/>
          </a:p>
          <a:p>
            <a:pPr>
              <a:buFont typeface="+mj-lt"/>
              <a:buAutoNum type="arabicPeriod"/>
            </a:pPr>
            <a:r>
              <a:rPr lang="en-US" sz="2400" dirty="0"/>
              <a:t>Question: Which sentence shows a past habit?</a:t>
            </a:r>
            <a:br>
              <a:rPr lang="en-US" sz="2400" dirty="0"/>
            </a:br>
            <a:r>
              <a:rPr lang="en-US" sz="2400" dirty="0"/>
              <a:t>✅ </a:t>
            </a:r>
            <a:r>
              <a:rPr lang="en-US" sz="2400" b="1" dirty="0"/>
              <a:t>b) My grandmother used to bake cakes for all our birthdays.</a:t>
            </a:r>
            <a:endParaRPr lang="en-US" sz="2400" dirty="0"/>
          </a:p>
          <a:p>
            <a:pPr>
              <a:buFont typeface="+mj-lt"/>
              <a:buAutoNum type="arabicPeriod"/>
            </a:pPr>
            <a:r>
              <a:rPr lang="en-US" sz="2400" dirty="0"/>
              <a:t>Question: Which sentence shows a single past action?</a:t>
            </a:r>
            <a:br>
              <a:rPr lang="en-US" sz="2400" dirty="0"/>
            </a:br>
            <a:r>
              <a:rPr lang="en-US" sz="2400" dirty="0"/>
              <a:t>✅ </a:t>
            </a:r>
            <a:r>
              <a:rPr lang="en-US" sz="2400" b="1" dirty="0"/>
              <a:t>a) I watched a movie last night.</a:t>
            </a:r>
            <a:endParaRPr lang="en-US" sz="2400" dirty="0"/>
          </a:p>
          <a:p>
            <a:pPr>
              <a:buFont typeface="+mj-lt"/>
              <a:buAutoNum type="arabicPeriod"/>
            </a:pPr>
            <a:r>
              <a:rPr lang="en-US" sz="2400" dirty="0"/>
              <a:t>Question: Which sentence shows a past habit?</a:t>
            </a:r>
            <a:br>
              <a:rPr lang="en-US" sz="2400" dirty="0"/>
            </a:br>
            <a:r>
              <a:rPr lang="en-US" sz="2400" dirty="0"/>
              <a:t>✅ </a:t>
            </a:r>
            <a:r>
              <a:rPr lang="en-US" sz="2400" b="1" dirty="0"/>
              <a:t>a) He used to play the piano beautifully when he was younger</a:t>
            </a:r>
            <a:r>
              <a:rPr lang="en-US" b="1" dirty="0"/>
              <a:t>.</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3985" y="567557"/>
            <a:ext cx="8229601" cy="923330"/>
          </a:xfrm>
          <a:prstGeom prst="rect">
            <a:avLst/>
          </a:prstGeom>
          <a:noFill/>
        </p:spPr>
        <p:txBody>
          <a:bodyPr wrap="square" rtlCol="0">
            <a:spAutoFit/>
          </a:bodyPr>
          <a:lstStyle/>
          <a:p>
            <a:r>
              <a:rPr lang="es-ES" sz="5400" b="1" dirty="0">
                <a:latin typeface="Roboto" panose="02000000000000000000" pitchFamily="2" charset="0"/>
                <a:ea typeface="Roboto" panose="02000000000000000000" pitchFamily="2" charset="0"/>
              </a:rPr>
              <a:t>Used </a:t>
            </a:r>
            <a:r>
              <a:rPr lang="es-ES" sz="5400" b="1" dirty="0" err="1">
                <a:latin typeface="Roboto" panose="02000000000000000000" pitchFamily="2" charset="0"/>
                <a:ea typeface="Roboto" panose="02000000000000000000" pitchFamily="2" charset="0"/>
              </a:rPr>
              <a:t>to</a:t>
            </a:r>
            <a:r>
              <a:rPr lang="es-ES" sz="5400" b="1" dirty="0">
                <a:latin typeface="Roboto" panose="02000000000000000000" pitchFamily="2" charset="0"/>
                <a:ea typeface="Roboto" panose="02000000000000000000" pitchFamily="2" charset="0"/>
              </a:rPr>
              <a:t>: </a:t>
            </a:r>
            <a:r>
              <a:rPr lang="es-ES" sz="5400" b="1" dirty="0" err="1">
                <a:latin typeface="Roboto" panose="02000000000000000000" pitchFamily="2" charset="0"/>
                <a:ea typeface="Roboto" panose="02000000000000000000" pitchFamily="2" charset="0"/>
              </a:rPr>
              <a:t>Structure</a:t>
            </a:r>
            <a:endParaRPr lang="es-ES" sz="54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32" name="CuadroTexto 31"/>
          <p:cNvSpPr txBox="1"/>
          <p:nvPr/>
        </p:nvSpPr>
        <p:spPr>
          <a:xfrm>
            <a:off x="493985" y="1704258"/>
            <a:ext cx="1844567" cy="400110"/>
          </a:xfrm>
          <a:prstGeom prst="rect">
            <a:avLst/>
          </a:prstGeom>
          <a:noFill/>
        </p:spPr>
        <p:txBody>
          <a:bodyPr wrap="square" rtlCol="0">
            <a:spAutoFit/>
          </a:bodyPr>
          <a:lstStyle/>
          <a:p>
            <a:r>
              <a:rPr lang="es-ES" sz="2000" b="1" dirty="0" err="1">
                <a:latin typeface="Roboto" panose="02000000000000000000" pitchFamily="2" charset="0"/>
                <a:ea typeface="Roboto" panose="02000000000000000000" pitchFamily="2" charset="0"/>
              </a:rPr>
              <a:t>Affirmative</a:t>
            </a:r>
            <a:endParaRPr lang="es-ES" sz="2000" b="1" dirty="0">
              <a:latin typeface="Roboto" panose="02000000000000000000" pitchFamily="2" charset="0"/>
              <a:ea typeface="Roboto" panose="02000000000000000000" pitchFamily="2" charset="0"/>
            </a:endParaRPr>
          </a:p>
        </p:txBody>
      </p:sp>
      <p:sp>
        <p:nvSpPr>
          <p:cNvPr id="33" name="Rounded Rectangular Callout 36"/>
          <p:cNvSpPr/>
          <p:nvPr/>
        </p:nvSpPr>
        <p:spPr>
          <a:xfrm>
            <a:off x="572814" y="2211054"/>
            <a:ext cx="1292771" cy="326787"/>
          </a:xfrm>
          <a:prstGeom prst="roundRect">
            <a:avLst/>
          </a:prstGeom>
          <a:solidFill>
            <a:schemeClr val="accent5">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chemeClr val="tx1"/>
                </a:solidFill>
                <a:latin typeface="Roboto" panose="02000000000000000000" pitchFamily="2" charset="0"/>
                <a:ea typeface="Roboto" panose="02000000000000000000" pitchFamily="2" charset="0"/>
              </a:rPr>
              <a:t>Subject</a:t>
            </a:r>
            <a:endParaRPr lang="en-US" sz="1400" b="1"/>
          </a:p>
        </p:txBody>
      </p:sp>
      <p:sp>
        <p:nvSpPr>
          <p:cNvPr id="34" name="Rounded Rectangular Callout 36"/>
          <p:cNvSpPr/>
          <p:nvPr/>
        </p:nvSpPr>
        <p:spPr>
          <a:xfrm>
            <a:off x="2338552" y="2211054"/>
            <a:ext cx="1292771" cy="326787"/>
          </a:xfrm>
          <a:prstGeom prst="roundRect">
            <a:avLst/>
          </a:prstGeom>
          <a:solidFill>
            <a:schemeClr val="accent2">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chemeClr val="tx1"/>
                </a:solidFill>
                <a:latin typeface="Roboto" panose="02000000000000000000" pitchFamily="2" charset="0"/>
                <a:ea typeface="Roboto" panose="02000000000000000000" pitchFamily="2" charset="0"/>
              </a:rPr>
              <a:t>used</a:t>
            </a:r>
            <a:r>
              <a:rPr lang="es-ES" sz="1400" b="1" dirty="0">
                <a:solidFill>
                  <a:schemeClr val="tx1"/>
                </a:solidFill>
                <a:latin typeface="Roboto" panose="02000000000000000000" pitchFamily="2" charset="0"/>
                <a:ea typeface="Roboto" panose="02000000000000000000" pitchFamily="2" charset="0"/>
              </a:rPr>
              <a:t> </a:t>
            </a:r>
            <a:r>
              <a:rPr lang="es-ES" sz="1400" b="1" dirty="0" err="1">
                <a:solidFill>
                  <a:schemeClr val="tx1"/>
                </a:solidFill>
                <a:latin typeface="Roboto" panose="02000000000000000000" pitchFamily="2" charset="0"/>
                <a:ea typeface="Roboto" panose="02000000000000000000" pitchFamily="2" charset="0"/>
              </a:rPr>
              <a:t>to</a:t>
            </a:r>
            <a:endParaRPr lang="en-US" sz="1400" b="1"/>
          </a:p>
        </p:txBody>
      </p:sp>
      <p:sp>
        <p:nvSpPr>
          <p:cNvPr id="35" name="Rounded Rectangular Callout 36"/>
          <p:cNvSpPr/>
          <p:nvPr/>
        </p:nvSpPr>
        <p:spPr>
          <a:xfrm>
            <a:off x="4104290" y="2211054"/>
            <a:ext cx="2869324" cy="326787"/>
          </a:xfrm>
          <a:prstGeom prst="roundRect">
            <a:avLst/>
          </a:prstGeom>
          <a:solidFill>
            <a:schemeClr val="accent4">
              <a:lumMod val="40000"/>
              <a:lumOff val="6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Roboto" panose="02000000000000000000" pitchFamily="2" charset="0"/>
                <a:ea typeface="Roboto" panose="02000000000000000000" pitchFamily="2" charset="0"/>
              </a:rPr>
              <a:t>base </a:t>
            </a:r>
            <a:r>
              <a:rPr lang="es-ES" sz="1400" b="1" dirty="0" err="1">
                <a:solidFill>
                  <a:schemeClr val="tx1"/>
                </a:solidFill>
                <a:latin typeface="Roboto" panose="02000000000000000000" pitchFamily="2" charset="0"/>
                <a:ea typeface="Roboto" panose="02000000000000000000" pitchFamily="2" charset="0"/>
              </a:rPr>
              <a:t>form</a:t>
            </a:r>
            <a:r>
              <a:rPr lang="es-ES" sz="1400" b="1" dirty="0">
                <a:solidFill>
                  <a:schemeClr val="tx1"/>
                </a:solidFill>
                <a:latin typeface="Roboto" panose="02000000000000000000" pitchFamily="2" charset="0"/>
                <a:ea typeface="Roboto" panose="02000000000000000000" pitchFamily="2" charset="0"/>
              </a:rPr>
              <a:t> </a:t>
            </a:r>
            <a:r>
              <a:rPr lang="es-ES" sz="1050" b="1" dirty="0">
                <a:solidFill>
                  <a:schemeClr val="tx1"/>
                </a:solidFill>
                <a:latin typeface="Roboto" panose="02000000000000000000" pitchFamily="2" charset="0"/>
                <a:ea typeface="Roboto" panose="02000000000000000000" pitchFamily="2" charset="0"/>
              </a:rPr>
              <a:t>(infinitive </a:t>
            </a:r>
            <a:r>
              <a:rPr lang="es-ES" sz="1050" b="1" dirty="0" err="1">
                <a:solidFill>
                  <a:schemeClr val="tx1"/>
                </a:solidFill>
                <a:latin typeface="Roboto" panose="02000000000000000000" pitchFamily="2" charset="0"/>
                <a:ea typeface="Roboto" panose="02000000000000000000" pitchFamily="2" charset="0"/>
              </a:rPr>
              <a:t>without</a:t>
            </a:r>
            <a:r>
              <a:rPr lang="es-ES" sz="1050" b="1" dirty="0">
                <a:solidFill>
                  <a:schemeClr val="tx1"/>
                </a:solidFill>
                <a:latin typeface="Roboto" panose="02000000000000000000" pitchFamily="2" charset="0"/>
                <a:ea typeface="Roboto" panose="02000000000000000000" pitchFamily="2" charset="0"/>
              </a:rPr>
              <a:t> ‘</a:t>
            </a:r>
            <a:r>
              <a:rPr lang="es-ES" sz="1050" b="1" dirty="0" err="1">
                <a:solidFill>
                  <a:schemeClr val="tx1"/>
                </a:solidFill>
                <a:latin typeface="Roboto" panose="02000000000000000000" pitchFamily="2" charset="0"/>
                <a:ea typeface="Roboto" panose="02000000000000000000" pitchFamily="2" charset="0"/>
              </a:rPr>
              <a:t>to</a:t>
            </a:r>
            <a:r>
              <a:rPr lang="es-ES" sz="1050" b="1" dirty="0">
                <a:solidFill>
                  <a:schemeClr val="tx1"/>
                </a:solidFill>
                <a:latin typeface="Roboto" panose="02000000000000000000" pitchFamily="2" charset="0"/>
                <a:ea typeface="Roboto" panose="02000000000000000000" pitchFamily="2" charset="0"/>
              </a:rPr>
              <a:t>’)</a:t>
            </a:r>
            <a:endParaRPr lang="es-ES" sz="1050" b="1" dirty="0">
              <a:solidFill>
                <a:schemeClr val="tx1"/>
              </a:solidFill>
              <a:latin typeface="Roboto" panose="02000000000000000000" pitchFamily="2" charset="0"/>
              <a:ea typeface="Roboto" panose="02000000000000000000" pitchFamily="2" charset="0"/>
            </a:endParaRPr>
          </a:p>
        </p:txBody>
      </p:sp>
      <p:sp>
        <p:nvSpPr>
          <p:cNvPr id="36" name="Más 35"/>
          <p:cNvSpPr/>
          <p:nvPr/>
        </p:nvSpPr>
        <p:spPr>
          <a:xfrm>
            <a:off x="2002221" y="2334043"/>
            <a:ext cx="168165" cy="151247"/>
          </a:xfrm>
          <a:prstGeom prst="mathPlus">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Más 36"/>
          <p:cNvSpPr/>
          <p:nvPr/>
        </p:nvSpPr>
        <p:spPr>
          <a:xfrm>
            <a:off x="3757447" y="2305253"/>
            <a:ext cx="168165" cy="151247"/>
          </a:xfrm>
          <a:prstGeom prst="mathPlus">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ounded Rectangular Callout 36"/>
          <p:cNvSpPr/>
          <p:nvPr/>
        </p:nvSpPr>
        <p:spPr>
          <a:xfrm>
            <a:off x="572814" y="2604122"/>
            <a:ext cx="798786" cy="326787"/>
          </a:xfrm>
          <a:prstGeom prst="roundRect">
            <a:avLst/>
          </a:prstGeom>
          <a:solidFill>
            <a:schemeClr val="accent5">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tx1"/>
                </a:solidFill>
                <a:latin typeface="Roboto" panose="02000000000000000000" pitchFamily="2" charset="0"/>
                <a:ea typeface="Roboto" panose="02000000000000000000" pitchFamily="2" charset="0"/>
              </a:rPr>
              <a:t>She</a:t>
            </a:r>
            <a:endParaRPr lang="en-US" sz="1400"/>
          </a:p>
        </p:txBody>
      </p:sp>
      <p:sp>
        <p:nvSpPr>
          <p:cNvPr id="39" name="Rounded Rectangular Callout 36"/>
          <p:cNvSpPr/>
          <p:nvPr/>
        </p:nvSpPr>
        <p:spPr>
          <a:xfrm>
            <a:off x="1416268" y="2604122"/>
            <a:ext cx="922284" cy="326787"/>
          </a:xfrm>
          <a:prstGeom prst="roundRect">
            <a:avLst/>
          </a:prstGeom>
          <a:solidFill>
            <a:schemeClr val="accent2">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tx1"/>
                </a:solidFill>
                <a:latin typeface="Roboto" panose="02000000000000000000" pitchFamily="2" charset="0"/>
                <a:ea typeface="Roboto" panose="02000000000000000000" pitchFamily="2" charset="0"/>
              </a:rPr>
              <a:t>used</a:t>
            </a:r>
            <a:r>
              <a:rPr lang="es-ES" sz="1400" dirty="0">
                <a:solidFill>
                  <a:schemeClr val="tx1"/>
                </a:solidFill>
                <a:latin typeface="Roboto" panose="02000000000000000000" pitchFamily="2" charset="0"/>
                <a:ea typeface="Roboto" panose="02000000000000000000" pitchFamily="2" charset="0"/>
              </a:rPr>
              <a:t> </a:t>
            </a:r>
            <a:r>
              <a:rPr lang="es-ES" sz="1400" dirty="0" err="1">
                <a:solidFill>
                  <a:schemeClr val="tx1"/>
                </a:solidFill>
                <a:latin typeface="Roboto" panose="02000000000000000000" pitchFamily="2" charset="0"/>
                <a:ea typeface="Roboto" panose="02000000000000000000" pitchFamily="2" charset="0"/>
              </a:rPr>
              <a:t>to</a:t>
            </a:r>
            <a:endParaRPr lang="en-US" sz="1400"/>
          </a:p>
        </p:txBody>
      </p:sp>
      <p:sp>
        <p:nvSpPr>
          <p:cNvPr id="40" name="Rounded Rectangular Callout 36"/>
          <p:cNvSpPr/>
          <p:nvPr/>
        </p:nvSpPr>
        <p:spPr>
          <a:xfrm>
            <a:off x="2383220" y="2604122"/>
            <a:ext cx="922284" cy="326787"/>
          </a:xfrm>
          <a:prstGeom prst="roundRect">
            <a:avLst/>
          </a:prstGeom>
          <a:solidFill>
            <a:schemeClr val="accent4">
              <a:lumMod val="40000"/>
              <a:lumOff val="6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tx1"/>
                </a:solidFill>
                <a:latin typeface="Roboto" panose="02000000000000000000" pitchFamily="2" charset="0"/>
                <a:ea typeface="Roboto" panose="02000000000000000000" pitchFamily="2" charset="0"/>
              </a:rPr>
              <a:t>play</a:t>
            </a:r>
            <a:endParaRPr lang="es-ES" sz="1400" dirty="0">
              <a:solidFill>
                <a:schemeClr val="tx1"/>
              </a:solidFill>
              <a:latin typeface="Roboto" panose="02000000000000000000" pitchFamily="2" charset="0"/>
              <a:ea typeface="Roboto" panose="02000000000000000000" pitchFamily="2" charset="0"/>
            </a:endParaRPr>
          </a:p>
        </p:txBody>
      </p:sp>
      <p:sp>
        <p:nvSpPr>
          <p:cNvPr id="41" name="Rounded Rectangular Callout 36"/>
          <p:cNvSpPr/>
          <p:nvPr/>
        </p:nvSpPr>
        <p:spPr>
          <a:xfrm>
            <a:off x="3350172" y="2604122"/>
            <a:ext cx="1292770" cy="326787"/>
          </a:xfrm>
          <a:prstGeom prst="roundRect">
            <a:avLst/>
          </a:prstGeom>
          <a:solidFill>
            <a:schemeClr val="bg1"/>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Roboto" panose="02000000000000000000" pitchFamily="2" charset="0"/>
                <a:ea typeface="Roboto" panose="02000000000000000000" pitchFamily="2" charset="0"/>
              </a:rPr>
              <a:t>in a band.</a:t>
            </a:r>
            <a:endParaRPr lang="es-ES" sz="1400" dirty="0">
              <a:solidFill>
                <a:schemeClr val="tx1"/>
              </a:solidFill>
              <a:latin typeface="Roboto" panose="02000000000000000000" pitchFamily="2" charset="0"/>
              <a:ea typeface="Roboto" panose="02000000000000000000" pitchFamily="2" charset="0"/>
            </a:endParaRPr>
          </a:p>
        </p:txBody>
      </p:sp>
      <p:sp>
        <p:nvSpPr>
          <p:cNvPr id="62" name="CuadroTexto 61"/>
          <p:cNvSpPr txBox="1"/>
          <p:nvPr/>
        </p:nvSpPr>
        <p:spPr>
          <a:xfrm>
            <a:off x="493985" y="3164180"/>
            <a:ext cx="1844567" cy="400110"/>
          </a:xfrm>
          <a:prstGeom prst="rect">
            <a:avLst/>
          </a:prstGeom>
          <a:noFill/>
        </p:spPr>
        <p:txBody>
          <a:bodyPr wrap="square" rtlCol="0">
            <a:spAutoFit/>
          </a:bodyPr>
          <a:lstStyle/>
          <a:p>
            <a:r>
              <a:rPr lang="es-ES" sz="2000" b="1" dirty="0">
                <a:latin typeface="Roboto" panose="02000000000000000000" pitchFamily="2" charset="0"/>
                <a:ea typeface="Roboto" panose="02000000000000000000" pitchFamily="2" charset="0"/>
              </a:rPr>
              <a:t>Negative</a:t>
            </a:r>
            <a:endParaRPr lang="es-ES" sz="2000" b="1" dirty="0">
              <a:latin typeface="Roboto" panose="02000000000000000000" pitchFamily="2" charset="0"/>
              <a:ea typeface="Roboto" panose="02000000000000000000" pitchFamily="2" charset="0"/>
            </a:endParaRPr>
          </a:p>
        </p:txBody>
      </p:sp>
      <p:sp>
        <p:nvSpPr>
          <p:cNvPr id="63" name="Rounded Rectangular Callout 36"/>
          <p:cNvSpPr/>
          <p:nvPr/>
        </p:nvSpPr>
        <p:spPr>
          <a:xfrm>
            <a:off x="572814" y="3670976"/>
            <a:ext cx="1292771" cy="326787"/>
          </a:xfrm>
          <a:prstGeom prst="roundRect">
            <a:avLst/>
          </a:prstGeom>
          <a:solidFill>
            <a:schemeClr val="accent5">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chemeClr val="tx1"/>
                </a:solidFill>
                <a:latin typeface="Roboto" panose="02000000000000000000" pitchFamily="2" charset="0"/>
                <a:ea typeface="Roboto" panose="02000000000000000000" pitchFamily="2" charset="0"/>
              </a:rPr>
              <a:t>Subject</a:t>
            </a:r>
            <a:endParaRPr lang="en-US" sz="1400" b="1"/>
          </a:p>
        </p:txBody>
      </p:sp>
      <p:sp>
        <p:nvSpPr>
          <p:cNvPr id="64" name="Rounded Rectangular Callout 36"/>
          <p:cNvSpPr/>
          <p:nvPr/>
        </p:nvSpPr>
        <p:spPr>
          <a:xfrm>
            <a:off x="609601" y="5137325"/>
            <a:ext cx="625364" cy="326787"/>
          </a:xfrm>
          <a:prstGeom prst="roundRect">
            <a:avLst/>
          </a:prstGeom>
          <a:solidFill>
            <a:schemeClr val="accent1">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chemeClr val="tx1"/>
                </a:solidFill>
                <a:latin typeface="Roboto" panose="02000000000000000000" pitchFamily="2" charset="0"/>
                <a:ea typeface="Roboto" panose="02000000000000000000" pitchFamily="2" charset="0"/>
              </a:rPr>
              <a:t>Did</a:t>
            </a:r>
            <a:endParaRPr lang="en-US" sz="1400" b="1"/>
          </a:p>
        </p:txBody>
      </p:sp>
      <p:sp>
        <p:nvSpPr>
          <p:cNvPr id="65" name="Rounded Rectangular Callout 36"/>
          <p:cNvSpPr/>
          <p:nvPr/>
        </p:nvSpPr>
        <p:spPr>
          <a:xfrm>
            <a:off x="5754413" y="3665624"/>
            <a:ext cx="2554012" cy="326787"/>
          </a:xfrm>
          <a:prstGeom prst="roundRect">
            <a:avLst/>
          </a:prstGeom>
          <a:solidFill>
            <a:schemeClr val="accent4">
              <a:lumMod val="40000"/>
              <a:lumOff val="6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Roboto" panose="02000000000000000000" pitchFamily="2" charset="0"/>
                <a:ea typeface="Roboto" panose="02000000000000000000" pitchFamily="2" charset="0"/>
              </a:rPr>
              <a:t>base </a:t>
            </a:r>
            <a:r>
              <a:rPr lang="es-ES" sz="1400" b="1" dirty="0" err="1">
                <a:solidFill>
                  <a:schemeClr val="tx1"/>
                </a:solidFill>
                <a:latin typeface="Roboto" panose="02000000000000000000" pitchFamily="2" charset="0"/>
                <a:ea typeface="Roboto" panose="02000000000000000000" pitchFamily="2" charset="0"/>
              </a:rPr>
              <a:t>form</a:t>
            </a:r>
            <a:r>
              <a:rPr lang="es-ES" sz="1400" b="1" dirty="0">
                <a:solidFill>
                  <a:schemeClr val="tx1"/>
                </a:solidFill>
                <a:latin typeface="Roboto" panose="02000000000000000000" pitchFamily="2" charset="0"/>
                <a:ea typeface="Roboto" panose="02000000000000000000" pitchFamily="2" charset="0"/>
              </a:rPr>
              <a:t> </a:t>
            </a:r>
            <a:r>
              <a:rPr lang="es-ES" sz="1050" b="1" dirty="0">
                <a:solidFill>
                  <a:schemeClr val="tx1"/>
                </a:solidFill>
                <a:latin typeface="Roboto" panose="02000000000000000000" pitchFamily="2" charset="0"/>
                <a:ea typeface="Roboto" panose="02000000000000000000" pitchFamily="2" charset="0"/>
              </a:rPr>
              <a:t>(infinitive </a:t>
            </a:r>
            <a:r>
              <a:rPr lang="es-ES" sz="1050" b="1" dirty="0" err="1">
                <a:solidFill>
                  <a:schemeClr val="tx1"/>
                </a:solidFill>
                <a:latin typeface="Roboto" panose="02000000000000000000" pitchFamily="2" charset="0"/>
                <a:ea typeface="Roboto" panose="02000000000000000000" pitchFamily="2" charset="0"/>
              </a:rPr>
              <a:t>without</a:t>
            </a:r>
            <a:r>
              <a:rPr lang="es-ES" sz="1050" b="1" dirty="0">
                <a:solidFill>
                  <a:schemeClr val="tx1"/>
                </a:solidFill>
                <a:latin typeface="Roboto" panose="02000000000000000000" pitchFamily="2" charset="0"/>
                <a:ea typeface="Roboto" panose="02000000000000000000" pitchFamily="2" charset="0"/>
              </a:rPr>
              <a:t> ‘</a:t>
            </a:r>
            <a:r>
              <a:rPr lang="es-ES" sz="1050" b="1" dirty="0" err="1">
                <a:solidFill>
                  <a:schemeClr val="tx1"/>
                </a:solidFill>
                <a:latin typeface="Roboto" panose="02000000000000000000" pitchFamily="2" charset="0"/>
                <a:ea typeface="Roboto" panose="02000000000000000000" pitchFamily="2" charset="0"/>
              </a:rPr>
              <a:t>to</a:t>
            </a:r>
            <a:r>
              <a:rPr lang="es-ES" sz="1050" b="1" dirty="0">
                <a:solidFill>
                  <a:schemeClr val="tx1"/>
                </a:solidFill>
                <a:latin typeface="Roboto" panose="02000000000000000000" pitchFamily="2" charset="0"/>
                <a:ea typeface="Roboto" panose="02000000000000000000" pitchFamily="2" charset="0"/>
              </a:rPr>
              <a:t>’)</a:t>
            </a:r>
            <a:endParaRPr lang="es-ES" sz="1050" b="1" dirty="0">
              <a:solidFill>
                <a:schemeClr val="tx1"/>
              </a:solidFill>
              <a:latin typeface="Roboto" panose="02000000000000000000" pitchFamily="2" charset="0"/>
              <a:ea typeface="Roboto" panose="02000000000000000000" pitchFamily="2" charset="0"/>
            </a:endParaRPr>
          </a:p>
        </p:txBody>
      </p:sp>
      <p:sp>
        <p:nvSpPr>
          <p:cNvPr id="66" name="Más 65"/>
          <p:cNvSpPr/>
          <p:nvPr/>
        </p:nvSpPr>
        <p:spPr>
          <a:xfrm>
            <a:off x="2002221" y="3793965"/>
            <a:ext cx="168165" cy="151247"/>
          </a:xfrm>
          <a:prstGeom prst="mathPlus">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7" name="Más 66"/>
          <p:cNvSpPr/>
          <p:nvPr/>
        </p:nvSpPr>
        <p:spPr>
          <a:xfrm>
            <a:off x="3757447" y="3765175"/>
            <a:ext cx="168165" cy="151247"/>
          </a:xfrm>
          <a:prstGeom prst="mathPlus">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Rounded Rectangular Callout 36"/>
          <p:cNvSpPr/>
          <p:nvPr/>
        </p:nvSpPr>
        <p:spPr>
          <a:xfrm>
            <a:off x="572814" y="4064044"/>
            <a:ext cx="798786" cy="326787"/>
          </a:xfrm>
          <a:prstGeom prst="roundRect">
            <a:avLst/>
          </a:prstGeom>
          <a:solidFill>
            <a:schemeClr val="accent5">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tx1"/>
                </a:solidFill>
                <a:latin typeface="Roboto" panose="02000000000000000000" pitchFamily="2" charset="0"/>
                <a:ea typeface="Roboto" panose="02000000000000000000" pitchFamily="2" charset="0"/>
              </a:rPr>
              <a:t>She</a:t>
            </a:r>
            <a:endParaRPr lang="en-US" sz="1400"/>
          </a:p>
        </p:txBody>
      </p:sp>
      <p:sp>
        <p:nvSpPr>
          <p:cNvPr id="69" name="Rounded Rectangular Callout 36"/>
          <p:cNvSpPr/>
          <p:nvPr/>
        </p:nvSpPr>
        <p:spPr>
          <a:xfrm>
            <a:off x="1416268" y="4064044"/>
            <a:ext cx="922284" cy="326787"/>
          </a:xfrm>
          <a:prstGeom prst="roundRect">
            <a:avLst/>
          </a:prstGeom>
          <a:solidFill>
            <a:schemeClr val="accent1">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tx1"/>
                </a:solidFill>
                <a:latin typeface="Roboto" panose="02000000000000000000" pitchFamily="2" charset="0"/>
                <a:ea typeface="Roboto" panose="02000000000000000000" pitchFamily="2" charset="0"/>
              </a:rPr>
              <a:t>didn’t</a:t>
            </a:r>
            <a:endParaRPr lang="en-US" sz="1400"/>
          </a:p>
        </p:txBody>
      </p:sp>
      <p:sp>
        <p:nvSpPr>
          <p:cNvPr id="70" name="Rounded Rectangular Callout 36"/>
          <p:cNvSpPr/>
          <p:nvPr/>
        </p:nvSpPr>
        <p:spPr>
          <a:xfrm>
            <a:off x="3350170" y="4057617"/>
            <a:ext cx="922284" cy="326787"/>
          </a:xfrm>
          <a:prstGeom prst="roundRect">
            <a:avLst/>
          </a:prstGeom>
          <a:solidFill>
            <a:schemeClr val="accent4">
              <a:lumMod val="40000"/>
              <a:lumOff val="6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tx1"/>
                </a:solidFill>
                <a:latin typeface="Roboto" panose="02000000000000000000" pitchFamily="2" charset="0"/>
                <a:ea typeface="Roboto" panose="02000000000000000000" pitchFamily="2" charset="0"/>
              </a:rPr>
              <a:t>play</a:t>
            </a:r>
            <a:endParaRPr lang="es-ES" sz="1400" dirty="0">
              <a:solidFill>
                <a:schemeClr val="tx1"/>
              </a:solidFill>
              <a:latin typeface="Roboto" panose="02000000000000000000" pitchFamily="2" charset="0"/>
              <a:ea typeface="Roboto" panose="02000000000000000000" pitchFamily="2" charset="0"/>
            </a:endParaRPr>
          </a:p>
        </p:txBody>
      </p:sp>
      <p:sp>
        <p:nvSpPr>
          <p:cNvPr id="71" name="Rounded Rectangular Callout 36"/>
          <p:cNvSpPr/>
          <p:nvPr/>
        </p:nvSpPr>
        <p:spPr>
          <a:xfrm>
            <a:off x="4317121" y="4057616"/>
            <a:ext cx="1292770" cy="326787"/>
          </a:xfrm>
          <a:prstGeom prst="roundRect">
            <a:avLst/>
          </a:prstGeom>
          <a:solidFill>
            <a:schemeClr val="bg1"/>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Roboto" panose="02000000000000000000" pitchFamily="2" charset="0"/>
                <a:ea typeface="Roboto" panose="02000000000000000000" pitchFamily="2" charset="0"/>
              </a:rPr>
              <a:t>in a band.</a:t>
            </a:r>
            <a:endParaRPr lang="es-ES" sz="1400" dirty="0">
              <a:solidFill>
                <a:schemeClr val="tx1"/>
              </a:solidFill>
              <a:latin typeface="Roboto" panose="02000000000000000000" pitchFamily="2" charset="0"/>
              <a:ea typeface="Roboto" panose="02000000000000000000" pitchFamily="2" charset="0"/>
            </a:endParaRPr>
          </a:p>
        </p:txBody>
      </p:sp>
      <p:sp>
        <p:nvSpPr>
          <p:cNvPr id="72" name="CuadroTexto 71"/>
          <p:cNvSpPr txBox="1"/>
          <p:nvPr/>
        </p:nvSpPr>
        <p:spPr>
          <a:xfrm>
            <a:off x="493984" y="4624102"/>
            <a:ext cx="1844567" cy="400110"/>
          </a:xfrm>
          <a:prstGeom prst="rect">
            <a:avLst/>
          </a:prstGeom>
          <a:noFill/>
        </p:spPr>
        <p:txBody>
          <a:bodyPr wrap="square" rtlCol="0">
            <a:spAutoFit/>
          </a:bodyPr>
          <a:lstStyle/>
          <a:p>
            <a:r>
              <a:rPr lang="es-ES" sz="2000" b="1" dirty="0" err="1">
                <a:latin typeface="Roboto" panose="02000000000000000000" pitchFamily="2" charset="0"/>
                <a:ea typeface="Roboto" panose="02000000000000000000" pitchFamily="2" charset="0"/>
              </a:rPr>
              <a:t>Question</a:t>
            </a:r>
            <a:endParaRPr lang="es-ES" sz="2000" b="1" dirty="0">
              <a:latin typeface="Roboto" panose="02000000000000000000" pitchFamily="2" charset="0"/>
              <a:ea typeface="Roboto" panose="02000000000000000000" pitchFamily="2" charset="0"/>
            </a:endParaRPr>
          </a:p>
        </p:txBody>
      </p:sp>
      <p:sp>
        <p:nvSpPr>
          <p:cNvPr id="73" name="Rounded Rectangular Callout 36"/>
          <p:cNvSpPr/>
          <p:nvPr/>
        </p:nvSpPr>
        <p:spPr>
          <a:xfrm>
            <a:off x="1707931" y="5130897"/>
            <a:ext cx="1292771" cy="326787"/>
          </a:xfrm>
          <a:prstGeom prst="roundRect">
            <a:avLst/>
          </a:prstGeom>
          <a:solidFill>
            <a:schemeClr val="accent5">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chemeClr val="tx1"/>
                </a:solidFill>
                <a:latin typeface="Roboto" panose="02000000000000000000" pitchFamily="2" charset="0"/>
                <a:ea typeface="Roboto" panose="02000000000000000000" pitchFamily="2" charset="0"/>
              </a:rPr>
              <a:t>subject</a:t>
            </a:r>
            <a:endParaRPr lang="en-US" sz="1400" b="1"/>
          </a:p>
        </p:txBody>
      </p:sp>
      <p:sp>
        <p:nvSpPr>
          <p:cNvPr id="74" name="Rounded Rectangular Callout 36"/>
          <p:cNvSpPr/>
          <p:nvPr/>
        </p:nvSpPr>
        <p:spPr>
          <a:xfrm>
            <a:off x="3473669" y="5130897"/>
            <a:ext cx="1292771" cy="326787"/>
          </a:xfrm>
          <a:prstGeom prst="roundRect">
            <a:avLst/>
          </a:prstGeom>
          <a:solidFill>
            <a:schemeClr val="accent2">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Roboto" panose="02000000000000000000" pitchFamily="2" charset="0"/>
                <a:ea typeface="Roboto" panose="02000000000000000000" pitchFamily="2" charset="0"/>
              </a:rPr>
              <a:t>use </a:t>
            </a:r>
            <a:r>
              <a:rPr lang="es-ES" sz="1400" b="1" dirty="0" err="1">
                <a:solidFill>
                  <a:schemeClr val="tx1"/>
                </a:solidFill>
                <a:latin typeface="Roboto" panose="02000000000000000000" pitchFamily="2" charset="0"/>
                <a:ea typeface="Roboto" panose="02000000000000000000" pitchFamily="2" charset="0"/>
              </a:rPr>
              <a:t>to</a:t>
            </a:r>
            <a:endParaRPr lang="en-US" sz="1400" b="1"/>
          </a:p>
        </p:txBody>
      </p:sp>
      <p:sp>
        <p:nvSpPr>
          <p:cNvPr id="75" name="Rounded Rectangular Callout 36"/>
          <p:cNvSpPr/>
          <p:nvPr/>
        </p:nvSpPr>
        <p:spPr>
          <a:xfrm>
            <a:off x="5239407" y="5130897"/>
            <a:ext cx="2869324" cy="326787"/>
          </a:xfrm>
          <a:prstGeom prst="roundRect">
            <a:avLst/>
          </a:prstGeom>
          <a:solidFill>
            <a:schemeClr val="accent4">
              <a:lumMod val="40000"/>
              <a:lumOff val="6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Roboto" panose="02000000000000000000" pitchFamily="2" charset="0"/>
                <a:ea typeface="Roboto" panose="02000000000000000000" pitchFamily="2" charset="0"/>
              </a:rPr>
              <a:t>base </a:t>
            </a:r>
            <a:r>
              <a:rPr lang="es-ES" sz="1400" b="1" dirty="0" err="1">
                <a:solidFill>
                  <a:schemeClr val="tx1"/>
                </a:solidFill>
                <a:latin typeface="Roboto" panose="02000000000000000000" pitchFamily="2" charset="0"/>
                <a:ea typeface="Roboto" panose="02000000000000000000" pitchFamily="2" charset="0"/>
              </a:rPr>
              <a:t>form</a:t>
            </a:r>
            <a:r>
              <a:rPr lang="es-ES" sz="1400" b="1" dirty="0">
                <a:solidFill>
                  <a:schemeClr val="tx1"/>
                </a:solidFill>
                <a:latin typeface="Roboto" panose="02000000000000000000" pitchFamily="2" charset="0"/>
                <a:ea typeface="Roboto" panose="02000000000000000000" pitchFamily="2" charset="0"/>
              </a:rPr>
              <a:t> </a:t>
            </a:r>
            <a:r>
              <a:rPr lang="es-ES" sz="1050" b="1" dirty="0">
                <a:solidFill>
                  <a:schemeClr val="tx1"/>
                </a:solidFill>
                <a:latin typeface="Roboto" panose="02000000000000000000" pitchFamily="2" charset="0"/>
                <a:ea typeface="Roboto" panose="02000000000000000000" pitchFamily="2" charset="0"/>
              </a:rPr>
              <a:t>(infinitive </a:t>
            </a:r>
            <a:r>
              <a:rPr lang="es-ES" sz="1050" b="1" dirty="0" err="1">
                <a:solidFill>
                  <a:schemeClr val="tx1"/>
                </a:solidFill>
                <a:latin typeface="Roboto" panose="02000000000000000000" pitchFamily="2" charset="0"/>
                <a:ea typeface="Roboto" panose="02000000000000000000" pitchFamily="2" charset="0"/>
              </a:rPr>
              <a:t>without</a:t>
            </a:r>
            <a:r>
              <a:rPr lang="es-ES" sz="1050" b="1" dirty="0">
                <a:solidFill>
                  <a:schemeClr val="tx1"/>
                </a:solidFill>
                <a:latin typeface="Roboto" panose="02000000000000000000" pitchFamily="2" charset="0"/>
                <a:ea typeface="Roboto" panose="02000000000000000000" pitchFamily="2" charset="0"/>
              </a:rPr>
              <a:t> ‘</a:t>
            </a:r>
            <a:r>
              <a:rPr lang="es-ES" sz="1050" b="1" dirty="0" err="1">
                <a:solidFill>
                  <a:schemeClr val="tx1"/>
                </a:solidFill>
                <a:latin typeface="Roboto" panose="02000000000000000000" pitchFamily="2" charset="0"/>
                <a:ea typeface="Roboto" panose="02000000000000000000" pitchFamily="2" charset="0"/>
              </a:rPr>
              <a:t>to</a:t>
            </a:r>
            <a:r>
              <a:rPr lang="es-ES" sz="1050" b="1" dirty="0">
                <a:solidFill>
                  <a:schemeClr val="tx1"/>
                </a:solidFill>
                <a:latin typeface="Roboto" panose="02000000000000000000" pitchFamily="2" charset="0"/>
                <a:ea typeface="Roboto" panose="02000000000000000000" pitchFamily="2" charset="0"/>
              </a:rPr>
              <a:t>’)</a:t>
            </a:r>
            <a:endParaRPr lang="es-ES" sz="1050" b="1" dirty="0">
              <a:solidFill>
                <a:schemeClr val="tx1"/>
              </a:solidFill>
              <a:latin typeface="Roboto" panose="02000000000000000000" pitchFamily="2" charset="0"/>
              <a:ea typeface="Roboto" panose="02000000000000000000" pitchFamily="2" charset="0"/>
            </a:endParaRPr>
          </a:p>
        </p:txBody>
      </p:sp>
      <p:sp>
        <p:nvSpPr>
          <p:cNvPr id="76" name="Más 75"/>
          <p:cNvSpPr/>
          <p:nvPr/>
        </p:nvSpPr>
        <p:spPr>
          <a:xfrm>
            <a:off x="3137338" y="5253886"/>
            <a:ext cx="168165" cy="151247"/>
          </a:xfrm>
          <a:prstGeom prst="mathPlus">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7" name="Más 76"/>
          <p:cNvSpPr/>
          <p:nvPr/>
        </p:nvSpPr>
        <p:spPr>
          <a:xfrm>
            <a:off x="4892564" y="5225096"/>
            <a:ext cx="168165" cy="151247"/>
          </a:xfrm>
          <a:prstGeom prst="mathPlus">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8" name="Rounded Rectangular Callout 36"/>
          <p:cNvSpPr/>
          <p:nvPr/>
        </p:nvSpPr>
        <p:spPr>
          <a:xfrm>
            <a:off x="1311165" y="5531005"/>
            <a:ext cx="798786" cy="326787"/>
          </a:xfrm>
          <a:prstGeom prst="roundRect">
            <a:avLst/>
          </a:prstGeom>
          <a:solidFill>
            <a:schemeClr val="accent5">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tx1"/>
                </a:solidFill>
                <a:latin typeface="Roboto" panose="02000000000000000000" pitchFamily="2" charset="0"/>
                <a:ea typeface="Roboto" panose="02000000000000000000" pitchFamily="2" charset="0"/>
              </a:rPr>
              <a:t>she</a:t>
            </a:r>
            <a:endParaRPr lang="en-US" sz="1400"/>
          </a:p>
        </p:txBody>
      </p:sp>
      <p:sp>
        <p:nvSpPr>
          <p:cNvPr id="79" name="Rounded Rectangular Callout 36"/>
          <p:cNvSpPr/>
          <p:nvPr/>
        </p:nvSpPr>
        <p:spPr>
          <a:xfrm>
            <a:off x="2186151" y="5531006"/>
            <a:ext cx="922284" cy="326787"/>
          </a:xfrm>
          <a:prstGeom prst="roundRect">
            <a:avLst/>
          </a:prstGeom>
          <a:solidFill>
            <a:schemeClr val="accent2">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Roboto" panose="02000000000000000000" pitchFamily="2" charset="0"/>
                <a:ea typeface="Roboto" panose="02000000000000000000" pitchFamily="2" charset="0"/>
              </a:rPr>
              <a:t>use </a:t>
            </a:r>
            <a:r>
              <a:rPr lang="es-ES" sz="1400" dirty="0" err="1">
                <a:solidFill>
                  <a:schemeClr val="tx1"/>
                </a:solidFill>
                <a:latin typeface="Roboto" panose="02000000000000000000" pitchFamily="2" charset="0"/>
                <a:ea typeface="Roboto" panose="02000000000000000000" pitchFamily="2" charset="0"/>
              </a:rPr>
              <a:t>to</a:t>
            </a:r>
            <a:endParaRPr lang="en-US" sz="1400"/>
          </a:p>
        </p:txBody>
      </p:sp>
      <p:sp>
        <p:nvSpPr>
          <p:cNvPr id="80" name="Rounded Rectangular Callout 36"/>
          <p:cNvSpPr/>
          <p:nvPr/>
        </p:nvSpPr>
        <p:spPr>
          <a:xfrm>
            <a:off x="3153103" y="5531006"/>
            <a:ext cx="922284" cy="326787"/>
          </a:xfrm>
          <a:prstGeom prst="roundRect">
            <a:avLst/>
          </a:prstGeom>
          <a:solidFill>
            <a:schemeClr val="accent4">
              <a:lumMod val="40000"/>
              <a:lumOff val="6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tx1"/>
                </a:solidFill>
                <a:latin typeface="Roboto" panose="02000000000000000000" pitchFamily="2" charset="0"/>
                <a:ea typeface="Roboto" panose="02000000000000000000" pitchFamily="2" charset="0"/>
              </a:rPr>
              <a:t>play</a:t>
            </a:r>
            <a:endParaRPr lang="es-ES" sz="1400" dirty="0">
              <a:solidFill>
                <a:schemeClr val="tx1"/>
              </a:solidFill>
              <a:latin typeface="Roboto" panose="02000000000000000000" pitchFamily="2" charset="0"/>
              <a:ea typeface="Roboto" panose="02000000000000000000" pitchFamily="2" charset="0"/>
            </a:endParaRPr>
          </a:p>
        </p:txBody>
      </p:sp>
      <p:sp>
        <p:nvSpPr>
          <p:cNvPr id="81" name="Rounded Rectangular Callout 36"/>
          <p:cNvSpPr/>
          <p:nvPr/>
        </p:nvSpPr>
        <p:spPr>
          <a:xfrm>
            <a:off x="4120055" y="5531006"/>
            <a:ext cx="1292770" cy="326787"/>
          </a:xfrm>
          <a:prstGeom prst="roundRect">
            <a:avLst/>
          </a:prstGeom>
          <a:solidFill>
            <a:schemeClr val="bg1"/>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Roboto" panose="02000000000000000000" pitchFamily="2" charset="0"/>
                <a:ea typeface="Roboto" panose="02000000000000000000" pitchFamily="2" charset="0"/>
              </a:rPr>
              <a:t>in a band?</a:t>
            </a:r>
            <a:endParaRPr lang="es-ES" sz="1400" dirty="0">
              <a:solidFill>
                <a:schemeClr val="tx1"/>
              </a:solidFill>
              <a:latin typeface="Roboto" panose="02000000000000000000" pitchFamily="2" charset="0"/>
              <a:ea typeface="Roboto" panose="02000000000000000000" pitchFamily="2" charset="0"/>
            </a:endParaRPr>
          </a:p>
        </p:txBody>
      </p:sp>
      <p:cxnSp>
        <p:nvCxnSpPr>
          <p:cNvPr id="82" name="Conector recto 81"/>
          <p:cNvCxnSpPr/>
          <p:nvPr/>
        </p:nvCxnSpPr>
        <p:spPr>
          <a:xfrm>
            <a:off x="588579" y="3084786"/>
            <a:ext cx="7893269" cy="0"/>
          </a:xfrm>
          <a:prstGeom prst="line">
            <a:avLst/>
          </a:prstGeom>
          <a:ln w="12700">
            <a:solidFill>
              <a:schemeClr val="dk1">
                <a:alpha val="67000"/>
              </a:schemeClr>
            </a:solidFill>
            <a:prstDash val="sysDash"/>
          </a:ln>
        </p:spPr>
        <p:style>
          <a:lnRef idx="1">
            <a:schemeClr val="dk1"/>
          </a:lnRef>
          <a:fillRef idx="0">
            <a:schemeClr val="dk1"/>
          </a:fillRef>
          <a:effectRef idx="0">
            <a:schemeClr val="dk1"/>
          </a:effectRef>
          <a:fontRef idx="minor">
            <a:schemeClr val="tx1"/>
          </a:fontRef>
        </p:style>
      </p:cxnSp>
      <p:cxnSp>
        <p:nvCxnSpPr>
          <p:cNvPr id="83" name="Conector recto 82"/>
          <p:cNvCxnSpPr/>
          <p:nvPr/>
        </p:nvCxnSpPr>
        <p:spPr>
          <a:xfrm>
            <a:off x="625365" y="4624102"/>
            <a:ext cx="7893269" cy="0"/>
          </a:xfrm>
          <a:prstGeom prst="line">
            <a:avLst/>
          </a:prstGeom>
          <a:ln w="12700">
            <a:solidFill>
              <a:schemeClr val="dk1">
                <a:alpha val="67000"/>
              </a:schemeClr>
            </a:solidFill>
            <a:prstDash val="sysDash"/>
          </a:ln>
        </p:spPr>
        <p:style>
          <a:lnRef idx="1">
            <a:schemeClr val="dk1"/>
          </a:lnRef>
          <a:fillRef idx="0">
            <a:schemeClr val="dk1"/>
          </a:fillRef>
          <a:effectRef idx="0">
            <a:schemeClr val="dk1"/>
          </a:effectRef>
          <a:fontRef idx="minor">
            <a:schemeClr val="tx1"/>
          </a:fontRef>
        </p:style>
      </p:cxnSp>
      <p:sp>
        <p:nvSpPr>
          <p:cNvPr id="84" name="Rounded Rectangular Callout 36"/>
          <p:cNvSpPr/>
          <p:nvPr/>
        </p:nvSpPr>
        <p:spPr>
          <a:xfrm>
            <a:off x="4104289" y="3665625"/>
            <a:ext cx="1292771" cy="326787"/>
          </a:xfrm>
          <a:prstGeom prst="roundRect">
            <a:avLst/>
          </a:prstGeom>
          <a:solidFill>
            <a:schemeClr val="accent2">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Roboto" panose="02000000000000000000" pitchFamily="2" charset="0"/>
                <a:ea typeface="Roboto" panose="02000000000000000000" pitchFamily="2" charset="0"/>
              </a:rPr>
              <a:t>use </a:t>
            </a:r>
            <a:r>
              <a:rPr lang="es-ES" sz="1400" b="1" dirty="0" err="1">
                <a:solidFill>
                  <a:schemeClr val="tx1"/>
                </a:solidFill>
                <a:latin typeface="Roboto" panose="02000000000000000000" pitchFamily="2" charset="0"/>
                <a:ea typeface="Roboto" panose="02000000000000000000" pitchFamily="2" charset="0"/>
              </a:rPr>
              <a:t>to</a:t>
            </a:r>
            <a:endParaRPr lang="en-US" sz="1400" b="1"/>
          </a:p>
        </p:txBody>
      </p:sp>
      <p:sp>
        <p:nvSpPr>
          <p:cNvPr id="85" name="Más 84"/>
          <p:cNvSpPr/>
          <p:nvPr/>
        </p:nvSpPr>
        <p:spPr>
          <a:xfrm>
            <a:off x="5491654" y="3773214"/>
            <a:ext cx="168165" cy="151247"/>
          </a:xfrm>
          <a:prstGeom prst="mathPlus">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7" name="Rounded Rectangular Callout 36"/>
          <p:cNvSpPr/>
          <p:nvPr/>
        </p:nvSpPr>
        <p:spPr>
          <a:xfrm>
            <a:off x="2383219" y="4057618"/>
            <a:ext cx="922284" cy="326787"/>
          </a:xfrm>
          <a:prstGeom prst="roundRect">
            <a:avLst/>
          </a:prstGeom>
          <a:solidFill>
            <a:schemeClr val="accent2">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Roboto" panose="02000000000000000000" pitchFamily="2" charset="0"/>
                <a:ea typeface="Roboto" panose="02000000000000000000" pitchFamily="2" charset="0"/>
              </a:rPr>
              <a:t>use </a:t>
            </a:r>
            <a:r>
              <a:rPr lang="es-ES" sz="1400" dirty="0" err="1">
                <a:solidFill>
                  <a:schemeClr val="tx1"/>
                </a:solidFill>
                <a:latin typeface="Roboto" panose="02000000000000000000" pitchFamily="2" charset="0"/>
                <a:ea typeface="Roboto" panose="02000000000000000000" pitchFamily="2" charset="0"/>
              </a:rPr>
              <a:t>to</a:t>
            </a:r>
            <a:endParaRPr lang="en-US" sz="1400"/>
          </a:p>
        </p:txBody>
      </p:sp>
      <p:sp>
        <p:nvSpPr>
          <p:cNvPr id="88" name="Rounded Rectangular Callout 36"/>
          <p:cNvSpPr/>
          <p:nvPr/>
        </p:nvSpPr>
        <p:spPr>
          <a:xfrm>
            <a:off x="2338552" y="3677362"/>
            <a:ext cx="1292771" cy="326787"/>
          </a:xfrm>
          <a:prstGeom prst="roundRect">
            <a:avLst/>
          </a:prstGeom>
          <a:solidFill>
            <a:schemeClr val="accent1">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err="1">
                <a:solidFill>
                  <a:schemeClr val="tx1"/>
                </a:solidFill>
                <a:latin typeface="Roboto" panose="02000000000000000000" pitchFamily="2" charset="0"/>
                <a:ea typeface="Roboto" panose="02000000000000000000" pitchFamily="2" charset="0"/>
              </a:rPr>
              <a:t>didn’t</a:t>
            </a:r>
            <a:endParaRPr lang="en-US" sz="1400" b="1"/>
          </a:p>
        </p:txBody>
      </p:sp>
      <p:sp>
        <p:nvSpPr>
          <p:cNvPr id="89" name="Más 88"/>
          <p:cNvSpPr/>
          <p:nvPr/>
        </p:nvSpPr>
        <p:spPr>
          <a:xfrm>
            <a:off x="1371601" y="5223372"/>
            <a:ext cx="168165" cy="151247"/>
          </a:xfrm>
          <a:prstGeom prst="mathPlus">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0" name="Rounded Rectangular Callout 36"/>
          <p:cNvSpPr/>
          <p:nvPr/>
        </p:nvSpPr>
        <p:spPr>
          <a:xfrm>
            <a:off x="625365" y="5531005"/>
            <a:ext cx="609600" cy="326787"/>
          </a:xfrm>
          <a:prstGeom prst="roundRect">
            <a:avLst/>
          </a:prstGeom>
          <a:solidFill>
            <a:schemeClr val="accent1">
              <a:lumMod val="20000"/>
              <a:lumOff val="80000"/>
            </a:schemeClr>
          </a:solidFill>
          <a:ln w="12700">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err="1">
                <a:solidFill>
                  <a:schemeClr val="tx1"/>
                </a:solidFill>
                <a:latin typeface="Roboto" panose="02000000000000000000" pitchFamily="2" charset="0"/>
                <a:ea typeface="Roboto" panose="02000000000000000000" pitchFamily="2" charset="0"/>
              </a:rPr>
              <a:t>Did</a:t>
            </a:r>
            <a:endParaRPr 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8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9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7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8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P spid="35" grpId="0" animBg="1"/>
      <p:bldP spid="36" grpId="0" animBg="1"/>
      <p:bldP spid="37" grpId="0" animBg="1"/>
      <p:bldP spid="38" grpId="0" animBg="1"/>
      <p:bldP spid="39" grpId="0" animBg="1"/>
      <p:bldP spid="40" grpId="0" animBg="1"/>
      <p:bldP spid="41" grpId="0" animBg="1"/>
      <p:bldP spid="62" grpId="0"/>
      <p:bldP spid="63" grpId="0" animBg="1"/>
      <p:bldP spid="64" grpId="0" animBg="1"/>
      <p:bldP spid="65" grpId="0" animBg="1"/>
      <p:bldP spid="66" grpId="0" animBg="1"/>
      <p:bldP spid="67" grpId="0" animBg="1"/>
      <p:bldP spid="68" grpId="0" animBg="1"/>
      <p:bldP spid="69" grpId="0" animBg="1"/>
      <p:bldP spid="70" grpId="0" animBg="1"/>
      <p:bldP spid="71" grpId="0" animBg="1"/>
      <p:bldP spid="72" grpId="0"/>
      <p:bldP spid="73" grpId="0" animBg="1"/>
      <p:bldP spid="74" grpId="0" animBg="1"/>
      <p:bldP spid="75" grpId="0" animBg="1"/>
      <p:bldP spid="76" grpId="0" animBg="1"/>
      <p:bldP spid="77" grpId="0" animBg="1"/>
      <p:bldP spid="78" grpId="0" animBg="1"/>
      <p:bldP spid="79" grpId="0" animBg="1"/>
      <p:bldP spid="80" grpId="0" animBg="1"/>
      <p:bldP spid="81" grpId="0" animBg="1"/>
      <p:bldP spid="84" grpId="0" animBg="1"/>
      <p:bldP spid="85" grpId="0" animBg="1"/>
      <p:bldP spid="87" grpId="0" animBg="1"/>
      <p:bldP spid="88" grpId="0" animBg="1"/>
      <p:bldP spid="89" grpId="0" animBg="1"/>
      <p:bldP spid="9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9073" y="1828718"/>
            <a:ext cx="3325303" cy="709420"/>
          </a:xfrm>
        </p:spPr>
        <p:txBody>
          <a:bodyPr>
            <a:normAutofit fontScale="90000"/>
          </a:bodyPr>
          <a:lstStyle/>
          <a:p>
            <a:r>
              <a:rPr lang="en-US" b="1" dirty="0">
                <a:solidFill>
                  <a:schemeClr val="bg1"/>
                </a:solidFill>
              </a:rPr>
              <a:t>Differentiation</a:t>
            </a:r>
            <a:endParaRPr lang="en-US" b="1" dirty="0">
              <a:solidFill>
                <a:schemeClr val="bg1"/>
              </a:solidFill>
            </a:endParaRPr>
          </a:p>
        </p:txBody>
      </p:sp>
      <p:pic>
        <p:nvPicPr>
          <p:cNvPr id="5" name="Picture 4"/>
          <p:cNvPicPr>
            <a:picLocks noChangeAspect="1"/>
          </p:cNvPicPr>
          <p:nvPr/>
        </p:nvPicPr>
        <p:blipFill>
          <a:blip r:embed="rId1"/>
          <a:stretch>
            <a:fillRect/>
          </a:stretch>
        </p:blipFill>
        <p:spPr>
          <a:xfrm>
            <a:off x="4797425" y="2214880"/>
            <a:ext cx="3813810" cy="1932305"/>
          </a:xfrm>
          <a:prstGeom prst="rect">
            <a:avLst/>
          </a:prstGeom>
        </p:spPr>
      </p:pic>
      <p:sp>
        <p:nvSpPr>
          <p:cNvPr id="7" name="Rectangle 6"/>
          <p:cNvSpPr/>
          <p:nvPr/>
        </p:nvSpPr>
        <p:spPr>
          <a:xfrm>
            <a:off x="632460" y="1389380"/>
            <a:ext cx="3141345" cy="802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 </a:t>
            </a:r>
            <a:r>
              <a:rPr lang="en-US" sz="1350" b="1" dirty="0">
                <a:solidFill>
                  <a:srgbClr val="FFC000"/>
                </a:solidFill>
              </a:rPr>
              <a:t>S1+4</a:t>
            </a:r>
            <a:r>
              <a:rPr lang="en-US" sz="1350" dirty="0"/>
              <a:t> : Listen to 4 conversations and answer the questions that follow .</a:t>
            </a:r>
            <a:endParaRPr lang="en-US" sz="1350" dirty="0"/>
          </a:p>
        </p:txBody>
      </p:sp>
      <p:sp>
        <p:nvSpPr>
          <p:cNvPr id="9" name="Rectangle 8"/>
          <p:cNvSpPr/>
          <p:nvPr/>
        </p:nvSpPr>
        <p:spPr>
          <a:xfrm>
            <a:off x="5029200" y="1389380"/>
            <a:ext cx="3582035" cy="802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FFC000"/>
                </a:solidFill>
              </a:rPr>
              <a:t>S 2+3</a:t>
            </a:r>
            <a:r>
              <a:rPr lang="en-US" sz="1350" dirty="0"/>
              <a:t> : watch a video with the , then summarize the general idea with some examples from the video. </a:t>
            </a:r>
            <a:endParaRPr lang="en-US" sz="1350" dirty="0"/>
          </a:p>
        </p:txBody>
      </p:sp>
      <p:pic>
        <p:nvPicPr>
          <p:cNvPr id="10" name="Picture 9"/>
          <p:cNvPicPr>
            <a:picLocks noChangeAspect="1"/>
          </p:cNvPicPr>
          <p:nvPr/>
        </p:nvPicPr>
        <p:blipFill>
          <a:blip r:embed="rId2"/>
          <a:stretch>
            <a:fillRect/>
          </a:stretch>
        </p:blipFill>
        <p:spPr>
          <a:xfrm>
            <a:off x="292100" y="2293620"/>
            <a:ext cx="4196080" cy="3158490"/>
          </a:xfrm>
          <a:prstGeom prst="rect">
            <a:avLst/>
          </a:prstGeom>
        </p:spPr>
      </p:pic>
      <p:pic>
        <p:nvPicPr>
          <p:cNvPr id="12" name="Picture 11"/>
          <p:cNvPicPr>
            <a:picLocks noChangeAspect="1"/>
          </p:cNvPicPr>
          <p:nvPr/>
        </p:nvPicPr>
        <p:blipFill>
          <a:blip r:embed="rId3"/>
          <a:stretch>
            <a:fillRect/>
          </a:stretch>
        </p:blipFill>
        <p:spPr>
          <a:xfrm>
            <a:off x="4368485" y="4590749"/>
            <a:ext cx="1609484" cy="1604911"/>
          </a:xfrm>
          <a:prstGeom prst="rect">
            <a:avLst/>
          </a:prstGeom>
        </p:spPr>
      </p:pic>
      <p:sp>
        <p:nvSpPr>
          <p:cNvPr id="3" name="Rectangles 2"/>
          <p:cNvSpPr/>
          <p:nvPr/>
        </p:nvSpPr>
        <p:spPr>
          <a:xfrm>
            <a:off x="554990" y="388620"/>
            <a:ext cx="3237865" cy="78930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b="1"/>
              <a:t>Differentiation</a:t>
            </a:r>
            <a:r>
              <a:rPr lang="en-US"/>
              <a:t> </a:t>
            </a: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181" y="653580"/>
            <a:ext cx="8160327" cy="523220"/>
          </a:xfrm>
          <a:prstGeom prst="rect">
            <a:avLst/>
          </a:prstGeom>
        </p:spPr>
        <p:txBody>
          <a:bodyPr wrap="square">
            <a:spAutoFit/>
          </a:bodyPr>
          <a:lstStyle/>
          <a:p>
            <a:r>
              <a:rPr lang="en-US" sz="2800" b="1" dirty="0"/>
              <a:t>What do you think the lesson will be about ?</a:t>
            </a:r>
            <a:endParaRPr lang="en-US" sz="2800" dirty="0"/>
          </a:p>
        </p:txBody>
      </p:sp>
      <p:pic>
        <p:nvPicPr>
          <p:cNvPr id="3" name="Picture 2" descr="Related image"/>
          <p:cNvPicPr/>
          <p:nvPr/>
        </p:nvPicPr>
        <p:blipFill>
          <a:blip r:embed="rId1">
            <a:extLst>
              <a:ext uri="{28A0092B-C50C-407E-A947-70E740481C1C}">
                <a14:useLocalDpi xmlns:a14="http://schemas.microsoft.com/office/drawing/2010/main" val="0"/>
              </a:ext>
            </a:extLst>
          </a:blip>
          <a:srcRect/>
          <a:stretch>
            <a:fillRect/>
          </a:stretch>
        </p:blipFill>
        <p:spPr bwMode="auto">
          <a:xfrm>
            <a:off x="575004" y="1151069"/>
            <a:ext cx="1952625" cy="1683385"/>
          </a:xfrm>
          <a:prstGeom prst="rect">
            <a:avLst/>
          </a:prstGeom>
          <a:noFill/>
          <a:ln>
            <a:noFill/>
          </a:ln>
        </p:spPr>
      </p:pic>
      <p:pic>
        <p:nvPicPr>
          <p:cNvPr id="4" name="Picture 3" descr="Image result for envelopes clipar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946" y="2910533"/>
            <a:ext cx="1919309" cy="1412308"/>
          </a:xfrm>
          <a:prstGeom prst="rect">
            <a:avLst/>
          </a:prstGeom>
          <a:noFill/>
          <a:ln>
            <a:noFill/>
          </a:ln>
        </p:spPr>
      </p:pic>
      <p:pic>
        <p:nvPicPr>
          <p:cNvPr id="5" name="Picture 2" descr="Caravan | desert transport | Britann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83" y="4700246"/>
            <a:ext cx="2194465" cy="14593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age result for google map clipart"/>
          <p:cNvPicPr/>
          <p:nvPr/>
        </p:nvPicPr>
        <p:blipFill>
          <a:blip r:embed="rId4">
            <a:extLst>
              <a:ext uri="{28A0092B-C50C-407E-A947-70E740481C1C}">
                <a14:useLocalDpi xmlns:a14="http://schemas.microsoft.com/office/drawing/2010/main" val="0"/>
              </a:ext>
            </a:extLst>
          </a:blip>
          <a:srcRect/>
          <a:stretch>
            <a:fillRect/>
          </a:stretch>
        </p:blipFill>
        <p:spPr bwMode="auto">
          <a:xfrm>
            <a:off x="5644297" y="1163935"/>
            <a:ext cx="2340428" cy="1683385"/>
          </a:xfrm>
          <a:prstGeom prst="rect">
            <a:avLst/>
          </a:prstGeom>
          <a:noFill/>
          <a:ln>
            <a:noFill/>
          </a:ln>
        </p:spPr>
      </p:pic>
      <p:pic>
        <p:nvPicPr>
          <p:cNvPr id="7" name="Picture 6" descr="Image result for emails clipart"/>
          <p:cNvPicPr/>
          <p:nvPr/>
        </p:nvPicPr>
        <p:blipFill>
          <a:blip r:embed="rId5">
            <a:extLst>
              <a:ext uri="{28A0092B-C50C-407E-A947-70E740481C1C}">
                <a14:useLocalDpi xmlns:a14="http://schemas.microsoft.com/office/drawing/2010/main" val="0"/>
              </a:ext>
            </a:extLst>
          </a:blip>
          <a:srcRect/>
          <a:stretch>
            <a:fillRect/>
          </a:stretch>
        </p:blipFill>
        <p:spPr bwMode="auto">
          <a:xfrm>
            <a:off x="5656075" y="3087560"/>
            <a:ext cx="2303971" cy="1474607"/>
          </a:xfrm>
          <a:prstGeom prst="rect">
            <a:avLst/>
          </a:prstGeom>
          <a:noFill/>
          <a:ln>
            <a:noFill/>
          </a:ln>
        </p:spPr>
      </p:pic>
      <p:pic>
        <p:nvPicPr>
          <p:cNvPr id="8" name="Picture 8" descr="How to stay healthy on a plane, according to experts - The Washington Po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7847" y="4802407"/>
            <a:ext cx="2340428" cy="13715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09748" y="475378"/>
            <a:ext cx="8229601" cy="1077218"/>
          </a:xfrm>
          <a:prstGeom prst="rect">
            <a:avLst/>
          </a:prstGeom>
          <a:noFill/>
        </p:spPr>
        <p:txBody>
          <a:bodyPr wrap="square" rtlCol="0">
            <a:spAutoFit/>
          </a:bodyPr>
          <a:lstStyle/>
          <a:p>
            <a:r>
              <a:rPr lang="es-ES" sz="3200" b="1" dirty="0">
                <a:latin typeface="Roboto" panose="02000000000000000000" pitchFamily="2" charset="0"/>
                <a:ea typeface="Roboto" panose="02000000000000000000" pitchFamily="2" charset="0"/>
              </a:rPr>
              <a:t>Can </a:t>
            </a:r>
            <a:r>
              <a:rPr lang="es-ES" sz="3200" b="1" dirty="0" err="1">
                <a:latin typeface="Roboto" panose="02000000000000000000" pitchFamily="2" charset="0"/>
                <a:ea typeface="Roboto" panose="02000000000000000000" pitchFamily="2" charset="0"/>
              </a:rPr>
              <a:t>you</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find</a:t>
            </a:r>
            <a:r>
              <a:rPr lang="es-ES" sz="3200" b="1" dirty="0">
                <a:latin typeface="Roboto" panose="02000000000000000000" pitchFamily="2" charset="0"/>
                <a:ea typeface="Roboto" panose="02000000000000000000" pitchFamily="2" charset="0"/>
              </a:rPr>
              <a:t> more </a:t>
            </a:r>
            <a:r>
              <a:rPr lang="es-ES" sz="3200" b="1" dirty="0" err="1">
                <a:latin typeface="Roboto" panose="02000000000000000000" pitchFamily="2" charset="0"/>
                <a:ea typeface="Roboto" panose="02000000000000000000" pitchFamily="2" charset="0"/>
              </a:rPr>
              <a:t>examples</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of</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used</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to</a:t>
            </a:r>
            <a:r>
              <a:rPr lang="es-ES" sz="3200" b="1" dirty="0">
                <a:latin typeface="Roboto" panose="02000000000000000000" pitchFamily="2" charset="0"/>
                <a:ea typeface="Roboto" panose="02000000000000000000" pitchFamily="2" charset="0"/>
              </a:rPr>
              <a:t>’ and </a:t>
            </a:r>
            <a:r>
              <a:rPr lang="es-ES" sz="3200" b="1" dirty="0" err="1">
                <a:latin typeface="Roboto" panose="02000000000000000000" pitchFamily="2" charset="0"/>
                <a:ea typeface="Roboto" panose="02000000000000000000" pitchFamily="2" charset="0"/>
              </a:rPr>
              <a:t>past</a:t>
            </a:r>
            <a:r>
              <a:rPr lang="es-ES" sz="3200" b="1" dirty="0">
                <a:latin typeface="Roboto" panose="02000000000000000000" pitchFamily="2" charset="0"/>
                <a:ea typeface="Roboto" panose="02000000000000000000" pitchFamily="2" charset="0"/>
              </a:rPr>
              <a:t> simple?</a:t>
            </a:r>
            <a:endParaRPr lang="es-ES" sz="32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 name="Conector recto 3"/>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5" name="Google Shape;238;p10"/>
          <p:cNvSpPr/>
          <p:nvPr/>
        </p:nvSpPr>
        <p:spPr>
          <a:xfrm>
            <a:off x="591513" y="1704258"/>
            <a:ext cx="3328846" cy="668003"/>
          </a:xfrm>
          <a:prstGeom prst="wedgeRectCallout">
            <a:avLst>
              <a:gd name="adj1" fmla="val -38154"/>
              <a:gd name="adj2" fmla="val 65041"/>
            </a:avLst>
          </a:prstGeom>
          <a:solidFill>
            <a:schemeClr val="bg1"/>
          </a:solidFill>
          <a:ln w="25400" cap="flat" cmpd="sng">
            <a:solidFill>
              <a:srgbClr val="8FC448"/>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Hey dad! Are you this little boy in the picture?</a:t>
            </a:r>
            <a:endPar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endParaRPr>
          </a:p>
        </p:txBody>
      </p:sp>
      <p:sp>
        <p:nvSpPr>
          <p:cNvPr id="7" name="Google Shape;244;p10"/>
          <p:cNvSpPr/>
          <p:nvPr/>
        </p:nvSpPr>
        <p:spPr>
          <a:xfrm>
            <a:off x="4288223" y="1854462"/>
            <a:ext cx="3863172" cy="668016"/>
          </a:xfrm>
          <a:prstGeom prst="wedgeRectCallout">
            <a:avLst>
              <a:gd name="adj1" fmla="val 34964"/>
              <a:gd name="adj2" fmla="val 60019"/>
            </a:avLst>
          </a:prstGeom>
          <a:solidFill>
            <a:schemeClr val="bg1"/>
          </a:solidFill>
          <a:ln w="25400" cap="flat" cmpd="sng">
            <a:solidFill>
              <a:srgbClr val="7DC349"/>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Yes! </a:t>
            </a:r>
            <a:r>
              <a:rPr lang="en-ZA" sz="1600" dirty="0">
                <a:latin typeface="Roboto" panose="02000000000000000000" pitchFamily="2" charset="0"/>
                <a:ea typeface="Roboto" panose="02000000000000000000" pitchFamily="2" charset="0"/>
                <a:cs typeface="Arial" panose="020B0604020202020204"/>
                <a:sym typeface="Arial" panose="020B0604020202020204"/>
              </a:rPr>
              <a:t>I was five years old when my parents took that picture. </a:t>
            </a:r>
            <a:endParaRPr lang="en-ZA" sz="1600" dirty="0">
              <a:latin typeface="Roboto" panose="02000000000000000000" pitchFamily="2" charset="0"/>
              <a:ea typeface="Roboto" panose="02000000000000000000" pitchFamily="2" charset="0"/>
              <a:cs typeface="Arial" panose="020B0604020202020204"/>
              <a:sym typeface="Arial" panose="020B0604020202020204"/>
            </a:endParaRPr>
          </a:p>
        </p:txBody>
      </p:sp>
      <p:pic>
        <p:nvPicPr>
          <p:cNvPr id="8" name="Imagen 7" descr="Una caricatura de un hombre&#10;&#10;El contenido generado por IA puede ser incorrecto."/>
          <p:cNvPicPr>
            <a:picLocks noChangeAspect="1"/>
          </p:cNvPicPr>
          <p:nvPr/>
        </p:nvPicPr>
        <p:blipFill>
          <a:blip r:embed="rId1" cstate="screen"/>
          <a:stretch>
            <a:fillRect/>
          </a:stretch>
        </p:blipFill>
        <p:spPr>
          <a:xfrm>
            <a:off x="346369" y="3880131"/>
            <a:ext cx="1821883" cy="2469366"/>
          </a:xfrm>
          <a:prstGeom prst="rect">
            <a:avLst/>
          </a:prstGeom>
        </p:spPr>
      </p:pic>
      <p:pic>
        <p:nvPicPr>
          <p:cNvPr id="9" name="Imagen 8" descr="Dibujo de un hombre con un traje de color negro&#10;&#10;El contenido generado por IA puede ser incorrecto."/>
          <p:cNvPicPr>
            <a:picLocks noChangeAspect="1"/>
          </p:cNvPicPr>
          <p:nvPr/>
        </p:nvPicPr>
        <p:blipFill>
          <a:blip r:embed="rId2" cstate="screen"/>
          <a:srcRect/>
          <a:stretch>
            <a:fillRect/>
          </a:stretch>
        </p:blipFill>
        <p:spPr>
          <a:xfrm>
            <a:off x="6353241" y="3309646"/>
            <a:ext cx="2554599" cy="3039851"/>
          </a:xfrm>
          <a:prstGeom prst="rect">
            <a:avLst/>
          </a:prstGeom>
        </p:spPr>
      </p:pic>
      <p:sp>
        <p:nvSpPr>
          <p:cNvPr id="10" name="Google Shape;238;p10"/>
          <p:cNvSpPr/>
          <p:nvPr/>
        </p:nvSpPr>
        <p:spPr>
          <a:xfrm>
            <a:off x="1257310" y="2549739"/>
            <a:ext cx="2794855" cy="898036"/>
          </a:xfrm>
          <a:prstGeom prst="wedgeRectCallout">
            <a:avLst>
              <a:gd name="adj1" fmla="val -36260"/>
              <a:gd name="adj2" fmla="val 65041"/>
            </a:avLst>
          </a:prstGeom>
          <a:solidFill>
            <a:schemeClr val="bg1"/>
          </a:solidFill>
          <a:ln w="25400" cap="flat" cmpd="sng">
            <a:solidFill>
              <a:srgbClr val="8FC448"/>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That’s sweet! What were you doing in the picture?</a:t>
            </a:r>
            <a:endPar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endParaRPr>
          </a:p>
        </p:txBody>
      </p:sp>
      <p:sp>
        <p:nvSpPr>
          <p:cNvPr id="11" name="Google Shape;244;p10"/>
          <p:cNvSpPr/>
          <p:nvPr/>
        </p:nvSpPr>
        <p:spPr>
          <a:xfrm>
            <a:off x="4288223" y="2691529"/>
            <a:ext cx="2921876" cy="1605699"/>
          </a:xfrm>
          <a:prstGeom prst="wedgeRectCallout">
            <a:avLst>
              <a:gd name="adj1" fmla="val 36052"/>
              <a:gd name="adj2" fmla="val 66312"/>
            </a:avLst>
          </a:prstGeom>
          <a:solidFill>
            <a:schemeClr val="bg1"/>
          </a:solidFill>
          <a:ln w="25400" cap="flat" cmpd="sng">
            <a:solidFill>
              <a:srgbClr val="F48495"/>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We used to go to a little house at the beach. My parents took that picture when I was playing. </a:t>
            </a:r>
            <a:r>
              <a:rPr lang="en-ZA" sz="1600" dirty="0">
                <a:latin typeface="Roboto" panose="02000000000000000000" pitchFamily="2" charset="0"/>
                <a:ea typeface="Roboto" panose="02000000000000000000" pitchFamily="2" charset="0"/>
                <a:cs typeface="Arial" panose="020B0604020202020204"/>
                <a:sym typeface="Arial" panose="020B0604020202020204"/>
              </a:rPr>
              <a:t>I used to climb all the furniture in the house!</a:t>
            </a:r>
            <a:endParaRPr lang="en-ZA" sz="1600" dirty="0">
              <a:latin typeface="Roboto" panose="02000000000000000000" pitchFamily="2" charset="0"/>
              <a:ea typeface="Roboto" panose="02000000000000000000" pitchFamily="2" charset="0"/>
              <a:cs typeface="Arial" panose="020B0604020202020204"/>
              <a:sym typeface="Arial" panose="020B0604020202020204"/>
            </a:endParaRPr>
          </a:p>
        </p:txBody>
      </p:sp>
      <p:sp>
        <p:nvSpPr>
          <p:cNvPr id="12" name="Google Shape;238;p10"/>
          <p:cNvSpPr/>
          <p:nvPr/>
        </p:nvSpPr>
        <p:spPr>
          <a:xfrm>
            <a:off x="2168252" y="3625253"/>
            <a:ext cx="2001942" cy="898036"/>
          </a:xfrm>
          <a:prstGeom prst="wedgeRectCallout">
            <a:avLst>
              <a:gd name="adj1" fmla="val -56735"/>
              <a:gd name="adj2" fmla="val 29930"/>
            </a:avLst>
          </a:prstGeom>
          <a:solidFill>
            <a:schemeClr val="bg1"/>
          </a:solidFill>
          <a:ln w="25400" cap="flat" cmpd="sng">
            <a:solidFill>
              <a:srgbClr val="8FC448"/>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Wow! I could never imagine that! </a:t>
            </a:r>
            <a:endPar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endParaRPr>
          </a:p>
        </p:txBody>
      </p:sp>
      <p:sp>
        <p:nvSpPr>
          <p:cNvPr id="13" name="Google Shape;244;p10"/>
          <p:cNvSpPr/>
          <p:nvPr/>
        </p:nvSpPr>
        <p:spPr>
          <a:xfrm>
            <a:off x="4288222" y="4596712"/>
            <a:ext cx="2296511" cy="1519265"/>
          </a:xfrm>
          <a:prstGeom prst="wedgeRectCallout">
            <a:avLst>
              <a:gd name="adj1" fmla="val 55117"/>
              <a:gd name="adj2" fmla="val -29034"/>
            </a:avLst>
          </a:prstGeom>
          <a:solidFill>
            <a:schemeClr val="bg1"/>
          </a:solidFill>
          <a:ln w="25400" cap="flat" cmpd="sng">
            <a:solidFill>
              <a:srgbClr val="F48495"/>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Of course! I don’t climb furniture now, I’m too old for that! </a:t>
            </a:r>
            <a:r>
              <a:rPr lang="en-ZA" sz="1600" dirty="0">
                <a:latin typeface="Roboto" panose="02000000000000000000" pitchFamily="2" charset="0"/>
                <a:ea typeface="Roboto" panose="02000000000000000000" pitchFamily="2" charset="0"/>
                <a:cs typeface="Arial" panose="020B0604020202020204"/>
                <a:sym typeface="Arial" panose="020B0604020202020204"/>
              </a:rPr>
              <a:t>But I had lots of fun as a child.</a:t>
            </a:r>
            <a:endParaRPr lang="en-ZA" sz="1600" dirty="0">
              <a:latin typeface="Roboto" panose="02000000000000000000" pitchFamily="2" charset="0"/>
              <a:ea typeface="Roboto" panose="02000000000000000000" pitchFamily="2" charset="0"/>
              <a:cs typeface="Arial" panose="020B0604020202020204"/>
              <a:sym typeface="Arial" panose="020B0604020202020204"/>
            </a:endParaRPr>
          </a:p>
        </p:txBody>
      </p:sp>
      <p:pic>
        <p:nvPicPr>
          <p:cNvPr id="14" name="Imagen 13" descr="Imagen que contiene ventana, televisión, foto, frente&#10;&#10;El contenido generado por IA puede ser incorrecto."/>
          <p:cNvPicPr>
            <a:picLocks noChangeAspect="1"/>
          </p:cNvPicPr>
          <p:nvPr/>
        </p:nvPicPr>
        <p:blipFill>
          <a:blip r:embed="rId3" cstate="screen"/>
          <a:stretch>
            <a:fillRect/>
          </a:stretch>
        </p:blipFill>
        <p:spPr>
          <a:xfrm rot="20885466">
            <a:off x="2419672" y="5392601"/>
            <a:ext cx="1399018" cy="1131295"/>
          </a:xfrm>
          <a:prstGeom prst="rect">
            <a:avLst/>
          </a:prstGeom>
        </p:spPr>
      </p:pic>
      <p:sp>
        <p:nvSpPr>
          <p:cNvPr id="3" name="Google Shape;244;p10"/>
          <p:cNvSpPr/>
          <p:nvPr/>
        </p:nvSpPr>
        <p:spPr>
          <a:xfrm>
            <a:off x="4288223" y="1857222"/>
            <a:ext cx="3863172" cy="668016"/>
          </a:xfrm>
          <a:prstGeom prst="wedgeRectCallout">
            <a:avLst>
              <a:gd name="adj1" fmla="val 34964"/>
              <a:gd name="adj2" fmla="val 60019"/>
            </a:avLst>
          </a:prstGeom>
          <a:solidFill>
            <a:schemeClr val="bg1"/>
          </a:solidFill>
          <a:ln w="25400" cap="flat" cmpd="sng">
            <a:solidFill>
              <a:srgbClr val="7DC349"/>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Yes! </a:t>
            </a:r>
            <a:r>
              <a:rPr lang="en-ZA" sz="1600" b="1" dirty="0">
                <a:solidFill>
                  <a:srgbClr val="7DC349"/>
                </a:solidFill>
                <a:latin typeface="Roboto" panose="02000000000000000000" pitchFamily="2" charset="0"/>
                <a:ea typeface="Roboto" panose="02000000000000000000" pitchFamily="2" charset="0"/>
                <a:cs typeface="Arial" panose="020B0604020202020204"/>
                <a:sym typeface="Arial" panose="020B0604020202020204"/>
              </a:rPr>
              <a:t>I was five years old when my parents took that picture</a:t>
            </a: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 </a:t>
            </a:r>
            <a:endPar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endParaRPr>
          </a:p>
        </p:txBody>
      </p:sp>
      <p:sp>
        <p:nvSpPr>
          <p:cNvPr id="15" name="Google Shape;244;p10"/>
          <p:cNvSpPr/>
          <p:nvPr/>
        </p:nvSpPr>
        <p:spPr>
          <a:xfrm>
            <a:off x="4288222" y="2693944"/>
            <a:ext cx="2921876" cy="1605699"/>
          </a:xfrm>
          <a:prstGeom prst="wedgeRectCallout">
            <a:avLst>
              <a:gd name="adj1" fmla="val 36052"/>
              <a:gd name="adj2" fmla="val 66312"/>
            </a:avLst>
          </a:prstGeom>
          <a:solidFill>
            <a:schemeClr val="bg1"/>
          </a:solidFill>
          <a:ln w="25400" cap="flat" cmpd="sng">
            <a:solidFill>
              <a:srgbClr val="F48495"/>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We used to go to a little house at the beach. My parents took that picture when I was playing. </a:t>
            </a:r>
            <a:r>
              <a:rPr lang="en-ZA" sz="1600" b="1" dirty="0">
                <a:solidFill>
                  <a:srgbClr val="F48495"/>
                </a:solidFill>
                <a:latin typeface="Roboto" panose="02000000000000000000" pitchFamily="2" charset="0"/>
                <a:ea typeface="Roboto" panose="02000000000000000000" pitchFamily="2" charset="0"/>
                <a:cs typeface="Arial" panose="020B0604020202020204"/>
                <a:sym typeface="Arial" panose="020B0604020202020204"/>
              </a:rPr>
              <a:t>I used to climb all the furniture in the house!</a:t>
            </a:r>
            <a:endParaRPr lang="en-ZA" sz="1600" b="1" dirty="0">
              <a:solidFill>
                <a:srgbClr val="F48495"/>
              </a:solidFill>
              <a:latin typeface="Roboto" panose="02000000000000000000" pitchFamily="2" charset="0"/>
              <a:ea typeface="Roboto" panose="02000000000000000000" pitchFamily="2" charset="0"/>
              <a:cs typeface="Arial" panose="020B0604020202020204"/>
              <a:sym typeface="Arial" panose="020B0604020202020204"/>
            </a:endParaRPr>
          </a:p>
        </p:txBody>
      </p:sp>
      <p:sp>
        <p:nvSpPr>
          <p:cNvPr id="16" name="Google Shape;244;p10"/>
          <p:cNvSpPr/>
          <p:nvPr/>
        </p:nvSpPr>
        <p:spPr>
          <a:xfrm>
            <a:off x="4288221" y="4577498"/>
            <a:ext cx="2296511" cy="1519265"/>
          </a:xfrm>
          <a:prstGeom prst="wedgeRectCallout">
            <a:avLst>
              <a:gd name="adj1" fmla="val 55117"/>
              <a:gd name="adj2" fmla="val -29034"/>
            </a:avLst>
          </a:prstGeom>
          <a:solidFill>
            <a:schemeClr val="bg1"/>
          </a:solidFill>
          <a:ln w="25400" cap="flat" cmpd="sng">
            <a:solidFill>
              <a:srgbClr val="F48495"/>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Of course! I don’t climb furniture now, I’m too old for that! </a:t>
            </a:r>
            <a:r>
              <a:rPr lang="en-ZA" sz="1600" b="1" dirty="0">
                <a:solidFill>
                  <a:srgbClr val="7DC349"/>
                </a:solidFill>
                <a:latin typeface="Roboto" panose="02000000000000000000" pitchFamily="2" charset="0"/>
                <a:ea typeface="Roboto" panose="02000000000000000000" pitchFamily="2" charset="0"/>
                <a:cs typeface="Arial" panose="020B0604020202020204"/>
                <a:sym typeface="Arial" panose="020B0604020202020204"/>
              </a:rPr>
              <a:t>But I had lots of fun as a child</a:t>
            </a: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a:t>
            </a:r>
            <a:endPar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endParaRPr>
          </a:p>
        </p:txBody>
      </p:sp>
      <p:sp>
        <p:nvSpPr>
          <p:cNvPr id="17" name="Google Shape;244;p10"/>
          <p:cNvSpPr/>
          <p:nvPr/>
        </p:nvSpPr>
        <p:spPr>
          <a:xfrm>
            <a:off x="4288220" y="4577498"/>
            <a:ext cx="2296511" cy="1519265"/>
          </a:xfrm>
          <a:prstGeom prst="wedgeRectCallout">
            <a:avLst>
              <a:gd name="adj1" fmla="val 55117"/>
              <a:gd name="adj2" fmla="val -29034"/>
            </a:avLst>
          </a:prstGeom>
          <a:solidFill>
            <a:schemeClr val="bg1"/>
          </a:solidFill>
          <a:ln w="25400" cap="flat" cmpd="sng">
            <a:solidFill>
              <a:srgbClr val="F48495"/>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Of course! I don’t climb furniture now, I’m too old for that! </a:t>
            </a:r>
            <a:r>
              <a:rPr lang="en-ZA" sz="1600" b="1" dirty="0">
                <a:solidFill>
                  <a:srgbClr val="7DC349"/>
                </a:solidFill>
                <a:latin typeface="Roboto" panose="02000000000000000000" pitchFamily="2" charset="0"/>
                <a:ea typeface="Roboto" panose="02000000000000000000" pitchFamily="2" charset="0"/>
                <a:cs typeface="Arial" panose="020B0604020202020204"/>
                <a:sym typeface="Arial" panose="020B0604020202020204"/>
              </a:rPr>
              <a:t>But I had lots of fun as a child</a:t>
            </a: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a:t>
            </a:r>
            <a:endPar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animBg="1"/>
      <p:bldP spid="12" grpId="0" animBg="1"/>
      <p:bldP spid="13" grpId="0" animBg="1"/>
      <p:bldP spid="3"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28141" y="738283"/>
            <a:ext cx="8229601" cy="646331"/>
          </a:xfrm>
          <a:prstGeom prst="rect">
            <a:avLst/>
          </a:prstGeom>
          <a:noFill/>
        </p:spPr>
        <p:txBody>
          <a:bodyPr wrap="square" rtlCol="0">
            <a:spAutoFit/>
          </a:bodyPr>
          <a:lstStyle/>
          <a:p>
            <a:r>
              <a:rPr lang="es-ES" sz="3600" b="1" dirty="0">
                <a:latin typeface="Roboto" panose="02000000000000000000" pitchFamily="2" charset="0"/>
                <a:ea typeface="Roboto" panose="02000000000000000000" pitchFamily="2" charset="0"/>
              </a:rPr>
              <a:t>Complete </a:t>
            </a:r>
            <a:r>
              <a:rPr lang="es-ES" sz="3600" b="1" dirty="0" err="1">
                <a:latin typeface="Roboto" panose="02000000000000000000" pitchFamily="2" charset="0"/>
                <a:ea typeface="Roboto" panose="02000000000000000000" pitchFamily="2" charset="0"/>
              </a:rPr>
              <a:t>the</a:t>
            </a:r>
            <a:r>
              <a:rPr lang="es-ES" sz="3600" b="1" dirty="0">
                <a:latin typeface="Roboto" panose="02000000000000000000" pitchFamily="2" charset="0"/>
                <a:ea typeface="Roboto" panose="02000000000000000000" pitchFamily="2" charset="0"/>
              </a:rPr>
              <a:t> </a:t>
            </a:r>
            <a:r>
              <a:rPr lang="es-ES" sz="3600" b="1" dirty="0" err="1">
                <a:latin typeface="Roboto" panose="02000000000000000000" pitchFamily="2" charset="0"/>
                <a:ea typeface="Roboto" panose="02000000000000000000" pitchFamily="2" charset="0"/>
              </a:rPr>
              <a:t>sentences</a:t>
            </a:r>
            <a:r>
              <a:rPr lang="es-ES" sz="3600" b="1" dirty="0">
                <a:latin typeface="Roboto" panose="02000000000000000000" pitchFamily="2" charset="0"/>
                <a:ea typeface="Roboto" panose="02000000000000000000" pitchFamily="2" charset="0"/>
              </a:rPr>
              <a:t> </a:t>
            </a:r>
            <a:r>
              <a:rPr lang="es-ES" sz="3600" b="1" dirty="0" err="1">
                <a:latin typeface="Roboto" panose="02000000000000000000" pitchFamily="2" charset="0"/>
                <a:ea typeface="Roboto" panose="02000000000000000000" pitchFamily="2" charset="0"/>
              </a:rPr>
              <a:t>with</a:t>
            </a:r>
            <a:r>
              <a:rPr lang="es-ES" sz="3600" b="1" dirty="0">
                <a:latin typeface="Roboto" panose="02000000000000000000" pitchFamily="2" charset="0"/>
                <a:ea typeface="Roboto" panose="02000000000000000000" pitchFamily="2" charset="0"/>
              </a:rPr>
              <a:t> ‘</a:t>
            </a:r>
            <a:r>
              <a:rPr lang="es-ES" sz="3600" b="1" dirty="0" err="1">
                <a:latin typeface="Roboto" panose="02000000000000000000" pitchFamily="2" charset="0"/>
                <a:ea typeface="Roboto" panose="02000000000000000000" pitchFamily="2" charset="0"/>
              </a:rPr>
              <a:t>used</a:t>
            </a:r>
            <a:r>
              <a:rPr lang="es-ES" sz="3600" b="1" dirty="0">
                <a:latin typeface="Roboto" panose="02000000000000000000" pitchFamily="2" charset="0"/>
                <a:ea typeface="Roboto" panose="02000000000000000000" pitchFamily="2" charset="0"/>
              </a:rPr>
              <a:t> </a:t>
            </a:r>
            <a:r>
              <a:rPr lang="es-ES" sz="3600" b="1" dirty="0" err="1">
                <a:latin typeface="Roboto" panose="02000000000000000000" pitchFamily="2" charset="0"/>
                <a:ea typeface="Roboto" panose="02000000000000000000" pitchFamily="2" charset="0"/>
              </a:rPr>
              <a:t>to</a:t>
            </a:r>
            <a:r>
              <a:rPr lang="es-ES" sz="3600" b="1" dirty="0">
                <a:latin typeface="Roboto" panose="02000000000000000000" pitchFamily="2" charset="0"/>
                <a:ea typeface="Roboto" panose="02000000000000000000" pitchFamily="2" charset="0"/>
              </a:rPr>
              <a:t>’.</a:t>
            </a:r>
            <a:endParaRPr lang="es-ES" sz="36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Rounded Rectangular Callout 36"/>
          <p:cNvSpPr/>
          <p:nvPr/>
        </p:nvSpPr>
        <p:spPr>
          <a:xfrm>
            <a:off x="1019505" y="1810531"/>
            <a:ext cx="7514896"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I </a:t>
            </a:r>
            <a:r>
              <a:rPr lang="es-ES" u="sng" dirty="0">
                <a:solidFill>
                  <a:schemeClr val="tx1"/>
                </a:solidFill>
                <a:latin typeface="Roboto" panose="02000000000000000000" pitchFamily="2" charset="0"/>
                <a:ea typeface="Roboto" panose="02000000000000000000" pitchFamily="2" charset="0"/>
              </a:rPr>
              <a:t>		</a:t>
            </a:r>
            <a:r>
              <a:rPr lang="es-ES" dirty="0">
                <a:solidFill>
                  <a:schemeClr val="tx1"/>
                </a:solidFill>
                <a:latin typeface="Roboto" panose="02000000000000000000" pitchFamily="2" charset="0"/>
                <a:ea typeface="Roboto" panose="02000000000000000000" pitchFamily="2" charset="0"/>
              </a:rPr>
              <a:t>(</a:t>
            </a:r>
            <a:r>
              <a:rPr lang="es-ES" dirty="0" err="1">
                <a:solidFill>
                  <a:schemeClr val="tx1"/>
                </a:solidFill>
                <a:latin typeface="Roboto" panose="02000000000000000000" pitchFamily="2" charset="0"/>
                <a:ea typeface="Roboto" panose="02000000000000000000" pitchFamily="2" charset="0"/>
              </a:rPr>
              <a:t>play</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football</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every</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weekend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when</a:t>
            </a:r>
            <a:r>
              <a:rPr lang="es-ES" dirty="0">
                <a:solidFill>
                  <a:schemeClr val="tx1"/>
                </a:solidFill>
                <a:latin typeface="Roboto" panose="02000000000000000000" pitchFamily="2" charset="0"/>
                <a:ea typeface="Roboto" panose="02000000000000000000" pitchFamily="2" charset="0"/>
              </a:rPr>
              <a:t> I </a:t>
            </a:r>
            <a:r>
              <a:rPr lang="es-ES" dirty="0" err="1">
                <a:solidFill>
                  <a:schemeClr val="tx1"/>
                </a:solidFill>
                <a:latin typeface="Roboto" panose="02000000000000000000" pitchFamily="2" charset="0"/>
                <a:ea typeface="Roboto" panose="02000000000000000000" pitchFamily="2" charset="0"/>
              </a:rPr>
              <a:t>was</a:t>
            </a:r>
            <a:r>
              <a:rPr lang="es-ES" dirty="0">
                <a:solidFill>
                  <a:schemeClr val="tx1"/>
                </a:solidFill>
                <a:latin typeface="Roboto" panose="02000000000000000000" pitchFamily="2" charset="0"/>
                <a:ea typeface="Roboto" panose="02000000000000000000" pitchFamily="2" charset="0"/>
              </a:rPr>
              <a:t> a </a:t>
            </a:r>
            <a:r>
              <a:rPr lang="es-ES" dirty="0" err="1">
                <a:solidFill>
                  <a:schemeClr val="tx1"/>
                </a:solidFill>
                <a:latin typeface="Roboto" panose="02000000000000000000" pitchFamily="2" charset="0"/>
                <a:ea typeface="Roboto" panose="02000000000000000000" pitchFamily="2" charset="0"/>
              </a:rPr>
              <a:t>teenager</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
        <p:nvSpPr>
          <p:cNvPr id="4" name="Rounded Rectangular Callout 36"/>
          <p:cNvSpPr/>
          <p:nvPr/>
        </p:nvSpPr>
        <p:spPr>
          <a:xfrm>
            <a:off x="609600" y="1810531"/>
            <a:ext cx="336331"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1</a:t>
            </a:r>
            <a:endParaRPr lang="es-ES" dirty="0">
              <a:solidFill>
                <a:schemeClr val="tx1"/>
              </a:solidFill>
              <a:latin typeface="Roboto" panose="02000000000000000000" pitchFamily="2" charset="0"/>
              <a:ea typeface="Roboto" panose="02000000000000000000" pitchFamily="2" charset="0"/>
            </a:endParaRPr>
          </a:p>
        </p:txBody>
      </p:sp>
      <p:sp>
        <p:nvSpPr>
          <p:cNvPr id="8" name="Rounded Rectangular Callout 36"/>
          <p:cNvSpPr/>
          <p:nvPr/>
        </p:nvSpPr>
        <p:spPr>
          <a:xfrm>
            <a:off x="1019505" y="2559589"/>
            <a:ext cx="7514896"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latin typeface="Roboto" panose="02000000000000000000" pitchFamily="2" charset="0"/>
                <a:ea typeface="Roboto" panose="02000000000000000000" pitchFamily="2" charset="0"/>
              </a:rPr>
              <a:t>She</a:t>
            </a:r>
            <a:r>
              <a:rPr lang="es-ES" dirty="0">
                <a:solidFill>
                  <a:schemeClr val="tx1"/>
                </a:solidFill>
                <a:latin typeface="Roboto" panose="02000000000000000000" pitchFamily="2" charset="0"/>
                <a:ea typeface="Roboto" panose="02000000000000000000" pitchFamily="2" charset="0"/>
              </a:rPr>
              <a:t> </a:t>
            </a:r>
            <a:r>
              <a:rPr lang="es-ES" u="sng" dirty="0">
                <a:solidFill>
                  <a:schemeClr val="tx1"/>
                </a:solidFill>
                <a:latin typeface="Roboto" panose="02000000000000000000" pitchFamily="2" charset="0"/>
                <a:ea typeface="Roboto" panose="02000000000000000000" pitchFamily="2" charset="0"/>
              </a:rPr>
              <a:t>		             </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not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like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spicy</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food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but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now</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she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loves</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it</a:t>
            </a:r>
            <a:r>
              <a:rPr lang="es-ES" dirty="0">
                <a:solidFill>
                  <a:schemeClr val="tx1"/>
                </a:solidFill>
                <a:latin typeface="Roboto" panose="02000000000000000000" pitchFamily="2" charset="0"/>
                <a:ea typeface="Roboto" panose="02000000000000000000" pitchFamily="2" charset="0"/>
              </a:rPr>
              <a:t>. </a:t>
            </a:r>
            <a:endParaRPr lang="es-ES" dirty="0">
              <a:solidFill>
                <a:schemeClr val="tx1"/>
              </a:solidFill>
              <a:latin typeface="Roboto" panose="02000000000000000000" pitchFamily="2" charset="0"/>
              <a:ea typeface="Roboto" panose="02000000000000000000" pitchFamily="2" charset="0"/>
            </a:endParaRPr>
          </a:p>
        </p:txBody>
      </p:sp>
      <p:sp>
        <p:nvSpPr>
          <p:cNvPr id="9" name="Rounded Rectangular Callout 36"/>
          <p:cNvSpPr/>
          <p:nvPr/>
        </p:nvSpPr>
        <p:spPr>
          <a:xfrm>
            <a:off x="609600" y="2559589"/>
            <a:ext cx="336331"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2</a:t>
            </a:r>
            <a:endParaRPr lang="es-ES" dirty="0">
              <a:solidFill>
                <a:schemeClr val="tx1"/>
              </a:solidFill>
              <a:latin typeface="Roboto" panose="02000000000000000000" pitchFamily="2" charset="0"/>
              <a:ea typeface="Roboto" panose="02000000000000000000" pitchFamily="2" charset="0"/>
            </a:endParaRPr>
          </a:p>
        </p:txBody>
      </p:sp>
      <p:sp>
        <p:nvSpPr>
          <p:cNvPr id="10" name="Rounded Rectangular Callout 36"/>
          <p:cNvSpPr/>
          <p:nvPr/>
        </p:nvSpPr>
        <p:spPr>
          <a:xfrm>
            <a:off x="1019505" y="3308647"/>
            <a:ext cx="7514896"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u="sng" dirty="0">
                <a:solidFill>
                  <a:schemeClr val="tx1"/>
                </a:solidFill>
                <a:latin typeface="Roboto" panose="02000000000000000000" pitchFamily="2" charset="0"/>
                <a:ea typeface="Roboto" panose="02000000000000000000" pitchFamily="2" charset="0"/>
              </a:rPr>
              <a:t>	</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you</a:t>
            </a:r>
            <a:r>
              <a:rPr lang="es-ES" dirty="0">
                <a:solidFill>
                  <a:schemeClr val="tx1"/>
                </a:solidFill>
                <a:latin typeface="Roboto" panose="02000000000000000000" pitchFamily="2" charset="0"/>
                <a:ea typeface="Roboto" panose="02000000000000000000" pitchFamily="2" charset="0"/>
              </a:rPr>
              <a:t> </a:t>
            </a:r>
            <a:r>
              <a:rPr lang="es-ES" u="sng" dirty="0">
                <a:solidFill>
                  <a:schemeClr val="tx1"/>
                </a:solidFill>
                <a:latin typeface="Roboto" panose="02000000000000000000" pitchFamily="2" charset="0"/>
                <a:ea typeface="Roboto" panose="02000000000000000000" pitchFamily="2" charset="0"/>
              </a:rPr>
              <a:t>	           </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go</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to</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summer</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camps</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when</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you</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were</a:t>
            </a:r>
            <a:r>
              <a:rPr lang="es-ES" dirty="0">
                <a:solidFill>
                  <a:schemeClr val="tx1"/>
                </a:solidFill>
                <a:latin typeface="Roboto" panose="02000000000000000000" pitchFamily="2" charset="0"/>
                <a:ea typeface="Roboto" panose="02000000000000000000" pitchFamily="2" charset="0"/>
              </a:rPr>
              <a:t> a </a:t>
            </a:r>
            <a:r>
              <a:rPr lang="es-ES" dirty="0" err="1">
                <a:solidFill>
                  <a:schemeClr val="tx1"/>
                </a:solidFill>
                <a:latin typeface="Roboto" panose="02000000000000000000" pitchFamily="2" charset="0"/>
                <a:ea typeface="Roboto" panose="02000000000000000000" pitchFamily="2" charset="0"/>
              </a:rPr>
              <a:t>child</a:t>
            </a:r>
            <a:r>
              <a:rPr lang="es-ES" dirty="0">
                <a:solidFill>
                  <a:schemeClr val="tx1"/>
                </a:solidFill>
                <a:latin typeface="Roboto" panose="02000000000000000000" pitchFamily="2" charset="0"/>
                <a:ea typeface="Roboto" panose="02000000000000000000" pitchFamily="2" charset="0"/>
              </a:rPr>
              <a:t>? </a:t>
            </a:r>
            <a:endParaRPr lang="es-ES" dirty="0">
              <a:solidFill>
                <a:schemeClr val="tx1"/>
              </a:solidFill>
              <a:latin typeface="Roboto" panose="02000000000000000000" pitchFamily="2" charset="0"/>
              <a:ea typeface="Roboto" panose="02000000000000000000" pitchFamily="2" charset="0"/>
            </a:endParaRPr>
          </a:p>
        </p:txBody>
      </p:sp>
      <p:sp>
        <p:nvSpPr>
          <p:cNvPr id="11" name="Rounded Rectangular Callout 36"/>
          <p:cNvSpPr/>
          <p:nvPr/>
        </p:nvSpPr>
        <p:spPr>
          <a:xfrm>
            <a:off x="609600" y="3308647"/>
            <a:ext cx="336331"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3</a:t>
            </a:r>
            <a:endParaRPr lang="es-ES" dirty="0">
              <a:solidFill>
                <a:schemeClr val="tx1"/>
              </a:solidFill>
              <a:latin typeface="Roboto" panose="02000000000000000000" pitchFamily="2" charset="0"/>
              <a:ea typeface="Roboto" panose="02000000000000000000" pitchFamily="2" charset="0"/>
            </a:endParaRPr>
          </a:p>
        </p:txBody>
      </p:sp>
      <p:sp>
        <p:nvSpPr>
          <p:cNvPr id="12" name="Rounded Rectangular Callout 36"/>
          <p:cNvSpPr/>
          <p:nvPr/>
        </p:nvSpPr>
        <p:spPr>
          <a:xfrm>
            <a:off x="1019505" y="4078045"/>
            <a:ext cx="7514896"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latin typeface="Roboto" panose="02000000000000000000" pitchFamily="2" charset="0"/>
                <a:ea typeface="Roboto" panose="02000000000000000000" pitchFamily="2" charset="0"/>
              </a:rPr>
              <a:t>We</a:t>
            </a:r>
            <a:r>
              <a:rPr lang="es-ES" dirty="0">
                <a:solidFill>
                  <a:schemeClr val="tx1"/>
                </a:solidFill>
                <a:latin typeface="Roboto" panose="02000000000000000000" pitchFamily="2" charset="0"/>
                <a:ea typeface="Roboto" panose="02000000000000000000" pitchFamily="2" charset="0"/>
              </a:rPr>
              <a:t> </a:t>
            </a:r>
            <a:r>
              <a:rPr lang="es-ES" u="sng" dirty="0">
                <a:solidFill>
                  <a:schemeClr val="tx1"/>
                </a:solidFill>
                <a:latin typeface="Roboto" panose="02000000000000000000" pitchFamily="2" charset="0"/>
                <a:ea typeface="Roboto" panose="02000000000000000000" pitchFamily="2" charset="0"/>
              </a:rPr>
              <a:t>	                    </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live</a:t>
            </a:r>
            <a:r>
              <a:rPr lang="es-ES" dirty="0">
                <a:solidFill>
                  <a:schemeClr val="tx1"/>
                </a:solidFill>
                <a:latin typeface="Roboto" panose="02000000000000000000" pitchFamily="2" charset="0"/>
                <a:ea typeface="Roboto" panose="02000000000000000000" pitchFamily="2" charset="0"/>
              </a:rPr>
              <a:t>) in a </a:t>
            </a:r>
            <a:r>
              <a:rPr lang="es-ES" dirty="0" err="1">
                <a:solidFill>
                  <a:schemeClr val="tx1"/>
                </a:solidFill>
                <a:latin typeface="Roboto" panose="02000000000000000000" pitchFamily="2" charset="0"/>
                <a:ea typeface="Roboto" panose="02000000000000000000" pitchFamily="2" charset="0"/>
              </a:rPr>
              <a:t>small</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village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before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moving</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to</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the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city</a:t>
            </a:r>
            <a:r>
              <a:rPr lang="es-ES" dirty="0">
                <a:solidFill>
                  <a:schemeClr val="tx1"/>
                </a:solidFill>
                <a:latin typeface="Roboto" panose="02000000000000000000" pitchFamily="2" charset="0"/>
                <a:ea typeface="Roboto" panose="02000000000000000000" pitchFamily="2" charset="0"/>
              </a:rPr>
              <a:t>. </a:t>
            </a:r>
            <a:endParaRPr lang="es-ES" dirty="0">
              <a:solidFill>
                <a:schemeClr val="tx1"/>
              </a:solidFill>
              <a:latin typeface="Roboto" panose="02000000000000000000" pitchFamily="2" charset="0"/>
              <a:ea typeface="Roboto" panose="02000000000000000000" pitchFamily="2" charset="0"/>
            </a:endParaRPr>
          </a:p>
        </p:txBody>
      </p:sp>
      <p:sp>
        <p:nvSpPr>
          <p:cNvPr id="13" name="Rounded Rectangular Callout 36"/>
          <p:cNvSpPr/>
          <p:nvPr/>
        </p:nvSpPr>
        <p:spPr>
          <a:xfrm>
            <a:off x="609600" y="4078045"/>
            <a:ext cx="336331"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4</a:t>
            </a:r>
            <a:endParaRPr lang="es-ES" dirty="0">
              <a:solidFill>
                <a:schemeClr val="tx1"/>
              </a:solidFill>
              <a:latin typeface="Roboto" panose="02000000000000000000" pitchFamily="2" charset="0"/>
              <a:ea typeface="Roboto" panose="02000000000000000000" pitchFamily="2" charset="0"/>
            </a:endParaRPr>
          </a:p>
        </p:txBody>
      </p:sp>
      <p:sp>
        <p:nvSpPr>
          <p:cNvPr id="14" name="Rounded Rectangular Callout 36"/>
          <p:cNvSpPr/>
          <p:nvPr/>
        </p:nvSpPr>
        <p:spPr>
          <a:xfrm>
            <a:off x="1019505" y="4847443"/>
            <a:ext cx="7514896"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He </a:t>
            </a:r>
            <a:r>
              <a:rPr lang="es-ES" u="sng" dirty="0">
                <a:solidFill>
                  <a:schemeClr val="tx1"/>
                </a:solidFill>
                <a:latin typeface="Roboto" panose="02000000000000000000" pitchFamily="2" charset="0"/>
                <a:ea typeface="Roboto" panose="02000000000000000000" pitchFamily="2" charset="0"/>
              </a:rPr>
              <a:t>                                </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not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have</a:t>
            </a:r>
            <a:r>
              <a:rPr lang="es-ES" dirty="0">
                <a:solidFill>
                  <a:schemeClr val="tx1"/>
                </a:solidFill>
                <a:latin typeface="Roboto" panose="02000000000000000000" pitchFamily="2" charset="0"/>
                <a:ea typeface="Roboto" panose="02000000000000000000" pitchFamily="2" charset="0"/>
              </a:rPr>
              <a:t>) a </a:t>
            </a:r>
            <a:r>
              <a:rPr lang="es-ES" dirty="0" err="1">
                <a:solidFill>
                  <a:schemeClr val="tx1"/>
                </a:solidFill>
                <a:latin typeface="Roboto" panose="02000000000000000000" pitchFamily="2" charset="0"/>
                <a:ea typeface="Roboto" panose="02000000000000000000" pitchFamily="2" charset="0"/>
              </a:rPr>
              <a:t>beard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but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now</a:t>
            </a:r>
            <a:r>
              <a:rPr lang="es-ES" dirty="0">
                <a:solidFill>
                  <a:schemeClr val="tx1"/>
                </a:solidFill>
                <a:latin typeface="Roboto" panose="02000000000000000000" pitchFamily="2" charset="0"/>
                <a:ea typeface="Roboto" panose="02000000000000000000" pitchFamily="2" charset="0"/>
              </a:rPr>
              <a:t> he </a:t>
            </a:r>
            <a:r>
              <a:rPr lang="es-ES" dirty="0" err="1">
                <a:solidFill>
                  <a:schemeClr val="tx1"/>
                </a:solidFill>
                <a:latin typeface="Roboto" panose="02000000000000000000" pitchFamily="2" charset="0"/>
                <a:ea typeface="Roboto" panose="02000000000000000000" pitchFamily="2" charset="0"/>
              </a:rPr>
              <a:t>does</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
        <p:nvSpPr>
          <p:cNvPr id="15" name="Rounded Rectangular Callout 36"/>
          <p:cNvSpPr/>
          <p:nvPr/>
        </p:nvSpPr>
        <p:spPr>
          <a:xfrm>
            <a:off x="609600" y="4847443"/>
            <a:ext cx="336331"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5</a:t>
            </a:r>
            <a:endParaRPr lang="es-ES" dirty="0">
              <a:solidFill>
                <a:schemeClr val="tx1"/>
              </a:solidFill>
              <a:latin typeface="Roboto" panose="02000000000000000000" pitchFamily="2" charset="0"/>
              <a:ea typeface="Roboto" panose="02000000000000000000" pitchFamily="2" charset="0"/>
            </a:endParaRPr>
          </a:p>
        </p:txBody>
      </p:sp>
      <p:sp>
        <p:nvSpPr>
          <p:cNvPr id="16" name="answer"/>
          <p:cNvSpPr/>
          <p:nvPr/>
        </p:nvSpPr>
        <p:spPr>
          <a:xfrm>
            <a:off x="6710858" y="5759669"/>
            <a:ext cx="1823543" cy="492945"/>
          </a:xfrm>
          <a:prstGeom prst="roundRect">
            <a:avLst/>
          </a:prstGeom>
          <a:solidFill>
            <a:srgbClr val="FFB2BE"/>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err="1">
                <a:solidFill>
                  <a:schemeClr val="tx1"/>
                </a:solidFill>
                <a:latin typeface="Roboto" panose="02000000000000000000" pitchFamily="2" charset="0"/>
                <a:ea typeface="Roboto" panose="02000000000000000000" pitchFamily="2" charset="0"/>
              </a:rPr>
              <a:t>Reveal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endParaRPr lang="es-ES" b="1" dirty="0">
              <a:solidFill>
                <a:schemeClr val="tx1"/>
              </a:solidFill>
              <a:latin typeface="Roboto" panose="02000000000000000000" pitchFamily="2" charset="0"/>
              <a:ea typeface="Roboto" panose="02000000000000000000" pitchFamily="2" charset="0"/>
            </a:endParaRPr>
          </a:p>
        </p:txBody>
      </p:sp>
      <p:sp>
        <p:nvSpPr>
          <p:cNvPr id="17" name="CuadroTexto 16"/>
          <p:cNvSpPr txBox="1"/>
          <p:nvPr/>
        </p:nvSpPr>
        <p:spPr>
          <a:xfrm>
            <a:off x="1324305" y="1887983"/>
            <a:ext cx="1587062" cy="381196"/>
          </a:xfrm>
          <a:prstGeom prst="rect">
            <a:avLst/>
          </a:prstGeom>
          <a:noFill/>
        </p:spPr>
        <p:txBody>
          <a:bodyPr wrap="square" rtlCol="0">
            <a:spAutoFit/>
          </a:bodyPr>
          <a:lstStyle/>
          <a:p>
            <a:r>
              <a:rPr lang="es-ES" b="1" dirty="0" err="1">
                <a:solidFill>
                  <a:srgbClr val="7DC349"/>
                </a:solidFill>
                <a:latin typeface="Roboto" panose="02000000000000000000" pitchFamily="2" charset="0"/>
                <a:ea typeface="Roboto" panose="02000000000000000000" pitchFamily="2" charset="0"/>
              </a:rPr>
              <a:t>used</a:t>
            </a:r>
            <a:r>
              <a:rPr lang="es-ES" b="1" dirty="0">
                <a:solidFill>
                  <a:srgbClr val="7DC349"/>
                </a:solidFill>
                <a:latin typeface="Roboto" panose="02000000000000000000" pitchFamily="2" charset="0"/>
                <a:ea typeface="Roboto" panose="02000000000000000000" pitchFamily="2" charset="0"/>
              </a:rPr>
              <a:t> </a:t>
            </a:r>
            <a:r>
              <a:rPr lang="es-ES" b="1" dirty="0" err="1">
                <a:solidFill>
                  <a:srgbClr val="7DC349"/>
                </a:solidFill>
                <a:latin typeface="Roboto" panose="02000000000000000000" pitchFamily="2" charset="0"/>
                <a:ea typeface="Roboto" panose="02000000000000000000" pitchFamily="2" charset="0"/>
              </a:rPr>
              <a:t>to</a:t>
            </a:r>
            <a:r>
              <a:rPr lang="es-ES" b="1" dirty="0">
                <a:solidFill>
                  <a:srgbClr val="7DC349"/>
                </a:solidFill>
                <a:latin typeface="Roboto" panose="02000000000000000000" pitchFamily="2" charset="0"/>
                <a:ea typeface="Roboto" panose="02000000000000000000" pitchFamily="2" charset="0"/>
              </a:rPr>
              <a:t> </a:t>
            </a:r>
            <a:r>
              <a:rPr lang="es-ES" b="1" dirty="0" err="1">
                <a:solidFill>
                  <a:srgbClr val="7DC349"/>
                </a:solidFill>
                <a:latin typeface="Roboto" panose="02000000000000000000" pitchFamily="2" charset="0"/>
                <a:ea typeface="Roboto" panose="02000000000000000000" pitchFamily="2" charset="0"/>
              </a:rPr>
              <a:t>play</a:t>
            </a:r>
            <a:r>
              <a:rPr lang="es-ES" dirty="0">
                <a:solidFill>
                  <a:srgbClr val="7DC349"/>
                </a:solidFill>
                <a:latin typeface="Roboto" panose="02000000000000000000" pitchFamily="2" charset="0"/>
                <a:ea typeface="Roboto" panose="02000000000000000000" pitchFamily="2" charset="0"/>
              </a:rPr>
              <a:t> </a:t>
            </a:r>
            <a:endParaRPr lang="en-US" dirty="0">
              <a:solidFill>
                <a:srgbClr val="7DC349"/>
              </a:solidFill>
              <a:latin typeface="Roboto" panose="02000000000000000000" pitchFamily="2" charset="0"/>
              <a:ea typeface="Roboto" panose="02000000000000000000" pitchFamily="2" charset="0"/>
            </a:endParaRPr>
          </a:p>
        </p:txBody>
      </p:sp>
      <p:sp>
        <p:nvSpPr>
          <p:cNvPr id="18" name="CuadroTexto 17"/>
          <p:cNvSpPr txBox="1"/>
          <p:nvPr/>
        </p:nvSpPr>
        <p:spPr>
          <a:xfrm>
            <a:off x="1571298" y="2640217"/>
            <a:ext cx="2012729" cy="369332"/>
          </a:xfrm>
          <a:prstGeom prst="rect">
            <a:avLst/>
          </a:prstGeom>
          <a:noFill/>
        </p:spPr>
        <p:txBody>
          <a:bodyPr wrap="square" rtlCol="0">
            <a:spAutoFit/>
          </a:bodyPr>
          <a:lstStyle/>
          <a:p>
            <a:r>
              <a:rPr lang="es-ES" b="1" dirty="0" err="1">
                <a:solidFill>
                  <a:srgbClr val="7DC349"/>
                </a:solidFill>
                <a:latin typeface="Roboto" panose="02000000000000000000" pitchFamily="2" charset="0"/>
                <a:ea typeface="Roboto" panose="02000000000000000000" pitchFamily="2" charset="0"/>
              </a:rPr>
              <a:t>didn't</a:t>
            </a:r>
            <a:r>
              <a:rPr lang="es-ES" b="1" dirty="0">
                <a:solidFill>
                  <a:srgbClr val="7DC349"/>
                </a:solidFill>
                <a:latin typeface="Roboto" panose="02000000000000000000" pitchFamily="2" charset="0"/>
                <a:ea typeface="Roboto" panose="02000000000000000000" pitchFamily="2" charset="0"/>
              </a:rPr>
              <a:t> use </a:t>
            </a:r>
            <a:r>
              <a:rPr lang="es-ES" b="1" dirty="0" err="1">
                <a:solidFill>
                  <a:srgbClr val="7DC349"/>
                </a:solidFill>
                <a:latin typeface="Roboto" panose="02000000000000000000" pitchFamily="2" charset="0"/>
                <a:ea typeface="Roboto" panose="02000000000000000000" pitchFamily="2" charset="0"/>
              </a:rPr>
              <a:t>to</a:t>
            </a:r>
            <a:r>
              <a:rPr lang="es-ES" b="1" dirty="0">
                <a:solidFill>
                  <a:srgbClr val="7DC349"/>
                </a:solidFill>
                <a:latin typeface="Roboto" panose="02000000000000000000" pitchFamily="2" charset="0"/>
                <a:ea typeface="Roboto" panose="02000000000000000000" pitchFamily="2" charset="0"/>
              </a:rPr>
              <a:t> </a:t>
            </a:r>
            <a:r>
              <a:rPr lang="es-ES" b="1" dirty="0" err="1">
                <a:solidFill>
                  <a:srgbClr val="7DC349"/>
                </a:solidFill>
                <a:latin typeface="Roboto" panose="02000000000000000000" pitchFamily="2" charset="0"/>
                <a:ea typeface="Roboto" panose="02000000000000000000" pitchFamily="2" charset="0"/>
              </a:rPr>
              <a:t>like</a:t>
            </a:r>
            <a:endParaRPr lang="en-US" dirty="0">
              <a:solidFill>
                <a:srgbClr val="7DC349"/>
              </a:solidFill>
              <a:latin typeface="Roboto" panose="02000000000000000000" pitchFamily="2" charset="0"/>
              <a:ea typeface="Roboto" panose="02000000000000000000" pitchFamily="2" charset="0"/>
            </a:endParaRPr>
          </a:p>
        </p:txBody>
      </p:sp>
      <p:sp>
        <p:nvSpPr>
          <p:cNvPr id="19" name="CuadroTexto 18"/>
          <p:cNvSpPr txBox="1"/>
          <p:nvPr/>
        </p:nvSpPr>
        <p:spPr>
          <a:xfrm>
            <a:off x="1259930" y="3429000"/>
            <a:ext cx="622736" cy="369332"/>
          </a:xfrm>
          <a:prstGeom prst="rect">
            <a:avLst/>
          </a:prstGeom>
          <a:noFill/>
        </p:spPr>
        <p:txBody>
          <a:bodyPr wrap="square" rtlCol="0">
            <a:spAutoFit/>
          </a:bodyPr>
          <a:lstStyle/>
          <a:p>
            <a:r>
              <a:rPr lang="es-ES" b="1" dirty="0" err="1">
                <a:solidFill>
                  <a:srgbClr val="7DC349"/>
                </a:solidFill>
                <a:latin typeface="Roboto" panose="02000000000000000000" pitchFamily="2" charset="0"/>
                <a:ea typeface="Roboto" panose="02000000000000000000" pitchFamily="2" charset="0"/>
              </a:rPr>
              <a:t>Did</a:t>
            </a:r>
            <a:endParaRPr lang="en-US" dirty="0">
              <a:solidFill>
                <a:srgbClr val="7DC349"/>
              </a:solidFill>
              <a:latin typeface="Roboto" panose="02000000000000000000" pitchFamily="2" charset="0"/>
              <a:ea typeface="Roboto" panose="02000000000000000000" pitchFamily="2" charset="0"/>
            </a:endParaRPr>
          </a:p>
        </p:txBody>
      </p:sp>
      <p:sp>
        <p:nvSpPr>
          <p:cNvPr id="20" name="CuadroTexto 19"/>
          <p:cNvSpPr txBox="1"/>
          <p:nvPr/>
        </p:nvSpPr>
        <p:spPr>
          <a:xfrm>
            <a:off x="2577662" y="3421634"/>
            <a:ext cx="1562098" cy="369332"/>
          </a:xfrm>
          <a:prstGeom prst="rect">
            <a:avLst/>
          </a:prstGeom>
          <a:noFill/>
        </p:spPr>
        <p:txBody>
          <a:bodyPr wrap="square" rtlCol="0">
            <a:spAutoFit/>
          </a:bodyPr>
          <a:lstStyle/>
          <a:p>
            <a:r>
              <a:rPr lang="es-ES" b="1" dirty="0">
                <a:solidFill>
                  <a:srgbClr val="7DC349"/>
                </a:solidFill>
                <a:latin typeface="Roboto" panose="02000000000000000000" pitchFamily="2" charset="0"/>
                <a:ea typeface="Roboto" panose="02000000000000000000" pitchFamily="2" charset="0"/>
              </a:rPr>
              <a:t>use </a:t>
            </a:r>
            <a:r>
              <a:rPr lang="es-ES" b="1" dirty="0" err="1">
                <a:solidFill>
                  <a:srgbClr val="7DC349"/>
                </a:solidFill>
                <a:latin typeface="Roboto" panose="02000000000000000000" pitchFamily="2" charset="0"/>
                <a:ea typeface="Roboto" panose="02000000000000000000" pitchFamily="2" charset="0"/>
              </a:rPr>
              <a:t>to</a:t>
            </a:r>
            <a:r>
              <a:rPr lang="es-ES" b="1" dirty="0">
                <a:solidFill>
                  <a:srgbClr val="7DC349"/>
                </a:solidFill>
                <a:latin typeface="Roboto" panose="02000000000000000000" pitchFamily="2" charset="0"/>
                <a:ea typeface="Roboto" panose="02000000000000000000" pitchFamily="2" charset="0"/>
              </a:rPr>
              <a:t> </a:t>
            </a:r>
            <a:r>
              <a:rPr lang="es-ES" b="1" dirty="0" err="1">
                <a:solidFill>
                  <a:srgbClr val="7DC349"/>
                </a:solidFill>
                <a:latin typeface="Roboto" panose="02000000000000000000" pitchFamily="2" charset="0"/>
                <a:ea typeface="Roboto" panose="02000000000000000000" pitchFamily="2" charset="0"/>
              </a:rPr>
              <a:t>go</a:t>
            </a:r>
            <a:endParaRPr lang="en-US" dirty="0">
              <a:solidFill>
                <a:srgbClr val="7DC349"/>
              </a:solidFill>
              <a:latin typeface="Roboto" panose="02000000000000000000" pitchFamily="2" charset="0"/>
              <a:ea typeface="Roboto" panose="02000000000000000000" pitchFamily="2" charset="0"/>
            </a:endParaRPr>
          </a:p>
        </p:txBody>
      </p:sp>
      <p:sp>
        <p:nvSpPr>
          <p:cNvPr id="21" name="CuadroTexto 20"/>
          <p:cNvSpPr txBox="1"/>
          <p:nvPr/>
        </p:nvSpPr>
        <p:spPr>
          <a:xfrm>
            <a:off x="1691510" y="4138343"/>
            <a:ext cx="1562098" cy="369332"/>
          </a:xfrm>
          <a:prstGeom prst="rect">
            <a:avLst/>
          </a:prstGeom>
          <a:noFill/>
        </p:spPr>
        <p:txBody>
          <a:bodyPr wrap="square" rtlCol="0">
            <a:spAutoFit/>
          </a:bodyPr>
          <a:lstStyle/>
          <a:p>
            <a:r>
              <a:rPr lang="es-ES" b="1" dirty="0" err="1">
                <a:solidFill>
                  <a:srgbClr val="7DC349"/>
                </a:solidFill>
                <a:latin typeface="Roboto" panose="02000000000000000000" pitchFamily="2" charset="0"/>
                <a:ea typeface="Roboto" panose="02000000000000000000" pitchFamily="2" charset="0"/>
              </a:rPr>
              <a:t>used</a:t>
            </a:r>
            <a:r>
              <a:rPr lang="es-ES" b="1" dirty="0">
                <a:solidFill>
                  <a:srgbClr val="7DC349"/>
                </a:solidFill>
                <a:latin typeface="Roboto" panose="02000000000000000000" pitchFamily="2" charset="0"/>
                <a:ea typeface="Roboto" panose="02000000000000000000" pitchFamily="2" charset="0"/>
              </a:rPr>
              <a:t> </a:t>
            </a:r>
            <a:r>
              <a:rPr lang="es-ES" b="1" dirty="0" err="1">
                <a:solidFill>
                  <a:srgbClr val="7DC349"/>
                </a:solidFill>
                <a:latin typeface="Roboto" panose="02000000000000000000" pitchFamily="2" charset="0"/>
                <a:ea typeface="Roboto" panose="02000000000000000000" pitchFamily="2" charset="0"/>
              </a:rPr>
              <a:t>to</a:t>
            </a:r>
            <a:r>
              <a:rPr lang="es-ES" b="1" dirty="0">
                <a:solidFill>
                  <a:srgbClr val="7DC349"/>
                </a:solidFill>
                <a:latin typeface="Roboto" panose="02000000000000000000" pitchFamily="2" charset="0"/>
                <a:ea typeface="Roboto" panose="02000000000000000000" pitchFamily="2" charset="0"/>
              </a:rPr>
              <a:t> </a:t>
            </a:r>
            <a:r>
              <a:rPr lang="es-ES" b="1" dirty="0" err="1">
                <a:solidFill>
                  <a:srgbClr val="7DC349"/>
                </a:solidFill>
                <a:latin typeface="Roboto" panose="02000000000000000000" pitchFamily="2" charset="0"/>
                <a:ea typeface="Roboto" panose="02000000000000000000" pitchFamily="2" charset="0"/>
              </a:rPr>
              <a:t>live</a:t>
            </a:r>
            <a:endParaRPr lang="en-US" dirty="0">
              <a:solidFill>
                <a:srgbClr val="7DC349"/>
              </a:solidFill>
              <a:latin typeface="Roboto" panose="02000000000000000000" pitchFamily="2" charset="0"/>
              <a:ea typeface="Roboto" panose="02000000000000000000" pitchFamily="2" charset="0"/>
            </a:endParaRPr>
          </a:p>
        </p:txBody>
      </p:sp>
      <p:sp>
        <p:nvSpPr>
          <p:cNvPr id="22" name="CuadroTexto 21"/>
          <p:cNvSpPr txBox="1"/>
          <p:nvPr/>
        </p:nvSpPr>
        <p:spPr>
          <a:xfrm>
            <a:off x="1397876" y="4964898"/>
            <a:ext cx="2433143" cy="369332"/>
          </a:xfrm>
          <a:prstGeom prst="rect">
            <a:avLst/>
          </a:prstGeom>
          <a:noFill/>
        </p:spPr>
        <p:txBody>
          <a:bodyPr wrap="square" rtlCol="0">
            <a:spAutoFit/>
          </a:bodyPr>
          <a:lstStyle/>
          <a:p>
            <a:r>
              <a:rPr lang="es-ES" b="1" dirty="0" err="1">
                <a:solidFill>
                  <a:srgbClr val="7DC349"/>
                </a:solidFill>
                <a:latin typeface="Roboto" panose="02000000000000000000" pitchFamily="2" charset="0"/>
                <a:ea typeface="Roboto" panose="02000000000000000000" pitchFamily="2" charset="0"/>
              </a:rPr>
              <a:t>didn’t</a:t>
            </a:r>
            <a:r>
              <a:rPr lang="es-ES" b="1" dirty="0">
                <a:solidFill>
                  <a:srgbClr val="7DC349"/>
                </a:solidFill>
                <a:latin typeface="Roboto" panose="02000000000000000000" pitchFamily="2" charset="0"/>
                <a:ea typeface="Roboto" panose="02000000000000000000" pitchFamily="2" charset="0"/>
              </a:rPr>
              <a:t> use </a:t>
            </a:r>
            <a:r>
              <a:rPr lang="es-ES" b="1" dirty="0" err="1">
                <a:solidFill>
                  <a:srgbClr val="7DC349"/>
                </a:solidFill>
                <a:latin typeface="Roboto" panose="02000000000000000000" pitchFamily="2" charset="0"/>
                <a:ea typeface="Roboto" panose="02000000000000000000" pitchFamily="2" charset="0"/>
              </a:rPr>
              <a:t>to</a:t>
            </a:r>
            <a:r>
              <a:rPr lang="es-ES" b="1" dirty="0">
                <a:solidFill>
                  <a:srgbClr val="7DC349"/>
                </a:solidFill>
                <a:latin typeface="Roboto" panose="02000000000000000000" pitchFamily="2" charset="0"/>
                <a:ea typeface="Roboto" panose="02000000000000000000" pitchFamily="2" charset="0"/>
              </a:rPr>
              <a:t> </a:t>
            </a:r>
            <a:r>
              <a:rPr lang="es-ES" b="1" dirty="0" err="1">
                <a:solidFill>
                  <a:srgbClr val="7DC349"/>
                </a:solidFill>
                <a:latin typeface="Roboto" panose="02000000000000000000" pitchFamily="2" charset="0"/>
                <a:ea typeface="Roboto" panose="02000000000000000000" pitchFamily="2" charset="0"/>
              </a:rPr>
              <a:t>have</a:t>
            </a:r>
            <a:endParaRPr lang="en-US" dirty="0">
              <a:solidFill>
                <a:srgbClr val="7DC349"/>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3" grpId="0" animBg="1"/>
      <p:bldP spid="4"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528141" y="738283"/>
            <a:ext cx="8229601" cy="646331"/>
          </a:xfrm>
          <a:prstGeom prst="rect">
            <a:avLst/>
          </a:prstGeom>
          <a:noFill/>
        </p:spPr>
        <p:txBody>
          <a:bodyPr wrap="square" rtlCol="0">
            <a:spAutoFit/>
          </a:bodyPr>
          <a:lstStyle/>
          <a:p>
            <a:r>
              <a:rPr lang="es-ES" sz="3600" b="1" dirty="0">
                <a:latin typeface="Roboto" panose="02000000000000000000" pitchFamily="2" charset="0"/>
                <a:ea typeface="Roboto" panose="02000000000000000000" pitchFamily="2" charset="0"/>
              </a:rPr>
              <a:t>Complete </a:t>
            </a:r>
            <a:r>
              <a:rPr lang="es-ES" sz="3600" b="1" dirty="0" err="1">
                <a:latin typeface="Roboto" panose="02000000000000000000" pitchFamily="2" charset="0"/>
                <a:ea typeface="Roboto" panose="02000000000000000000" pitchFamily="2" charset="0"/>
              </a:rPr>
              <a:t>the</a:t>
            </a:r>
            <a:r>
              <a:rPr lang="es-ES" sz="3600" b="1" dirty="0">
                <a:latin typeface="Roboto" panose="02000000000000000000" pitchFamily="2" charset="0"/>
                <a:ea typeface="Roboto" panose="02000000000000000000" pitchFamily="2" charset="0"/>
              </a:rPr>
              <a:t> </a:t>
            </a:r>
            <a:r>
              <a:rPr lang="es-ES" sz="3600" b="1" dirty="0" err="1">
                <a:latin typeface="Roboto" panose="02000000000000000000" pitchFamily="2" charset="0"/>
                <a:ea typeface="Roboto" panose="02000000000000000000" pitchFamily="2" charset="0"/>
              </a:rPr>
              <a:t>sentences</a:t>
            </a:r>
            <a:r>
              <a:rPr lang="es-ES" sz="3600" b="1" dirty="0">
                <a:latin typeface="Roboto" panose="02000000000000000000" pitchFamily="2" charset="0"/>
                <a:ea typeface="Roboto" panose="02000000000000000000" pitchFamily="2" charset="0"/>
              </a:rPr>
              <a:t> </a:t>
            </a:r>
            <a:r>
              <a:rPr lang="es-ES" sz="3600" b="1" dirty="0" err="1">
                <a:latin typeface="Roboto" panose="02000000000000000000" pitchFamily="2" charset="0"/>
                <a:ea typeface="Roboto" panose="02000000000000000000" pitchFamily="2" charset="0"/>
              </a:rPr>
              <a:t>with</a:t>
            </a:r>
            <a:r>
              <a:rPr lang="es-ES" sz="3600" b="1" dirty="0">
                <a:latin typeface="Roboto" panose="02000000000000000000" pitchFamily="2" charset="0"/>
                <a:ea typeface="Roboto" panose="02000000000000000000" pitchFamily="2" charset="0"/>
              </a:rPr>
              <a:t> ‘</a:t>
            </a:r>
            <a:r>
              <a:rPr lang="es-ES" sz="3600" b="1" dirty="0" err="1">
                <a:latin typeface="Roboto" panose="02000000000000000000" pitchFamily="2" charset="0"/>
                <a:ea typeface="Roboto" panose="02000000000000000000" pitchFamily="2" charset="0"/>
              </a:rPr>
              <a:t>used</a:t>
            </a:r>
            <a:r>
              <a:rPr lang="es-ES" sz="3600" b="1" dirty="0">
                <a:latin typeface="Roboto" panose="02000000000000000000" pitchFamily="2" charset="0"/>
                <a:ea typeface="Roboto" panose="02000000000000000000" pitchFamily="2" charset="0"/>
              </a:rPr>
              <a:t> </a:t>
            </a:r>
            <a:r>
              <a:rPr lang="es-ES" sz="3600" b="1" dirty="0" err="1">
                <a:latin typeface="Roboto" panose="02000000000000000000" pitchFamily="2" charset="0"/>
                <a:ea typeface="Roboto" panose="02000000000000000000" pitchFamily="2" charset="0"/>
              </a:rPr>
              <a:t>to</a:t>
            </a:r>
            <a:r>
              <a:rPr lang="es-ES" sz="3600" b="1" dirty="0">
                <a:latin typeface="Roboto" panose="02000000000000000000" pitchFamily="2" charset="0"/>
                <a:ea typeface="Roboto" panose="02000000000000000000" pitchFamily="2" charset="0"/>
              </a:rPr>
              <a:t>’.</a:t>
            </a:r>
            <a:endParaRPr lang="es-ES" sz="36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Rounded Rectangular Callout 36"/>
          <p:cNvSpPr/>
          <p:nvPr/>
        </p:nvSpPr>
        <p:spPr>
          <a:xfrm>
            <a:off x="1019505" y="1810531"/>
            <a:ext cx="7514896"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u="sng"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they</a:t>
            </a:r>
            <a:r>
              <a:rPr lang="es-ES" dirty="0">
                <a:solidFill>
                  <a:schemeClr val="tx1"/>
                </a:solidFill>
                <a:latin typeface="Roboto" panose="02000000000000000000" pitchFamily="2" charset="0"/>
                <a:ea typeface="Roboto" panose="02000000000000000000" pitchFamily="2" charset="0"/>
              </a:rPr>
              <a:t> </a:t>
            </a:r>
            <a:r>
              <a:rPr lang="es-ES" u="sng" dirty="0">
                <a:solidFill>
                  <a:schemeClr val="tx1"/>
                </a:solidFill>
                <a:latin typeface="Roboto" panose="02000000000000000000" pitchFamily="2" charset="0"/>
                <a:ea typeface="Roboto" panose="02000000000000000000" pitchFamily="2" charset="0"/>
              </a:rPr>
              <a:t>	                    </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travel</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abroad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during</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the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holidays</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
        <p:nvSpPr>
          <p:cNvPr id="4" name="Rounded Rectangular Callout 36"/>
          <p:cNvSpPr/>
          <p:nvPr/>
        </p:nvSpPr>
        <p:spPr>
          <a:xfrm>
            <a:off x="609600" y="1810531"/>
            <a:ext cx="336331"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6</a:t>
            </a:r>
            <a:endParaRPr lang="es-ES" dirty="0">
              <a:solidFill>
                <a:schemeClr val="tx1"/>
              </a:solidFill>
              <a:latin typeface="Roboto" panose="02000000000000000000" pitchFamily="2" charset="0"/>
              <a:ea typeface="Roboto" panose="02000000000000000000" pitchFamily="2" charset="0"/>
            </a:endParaRPr>
          </a:p>
        </p:txBody>
      </p:sp>
      <p:sp>
        <p:nvSpPr>
          <p:cNvPr id="8" name="Rounded Rectangular Callout 36"/>
          <p:cNvSpPr/>
          <p:nvPr/>
        </p:nvSpPr>
        <p:spPr>
          <a:xfrm>
            <a:off x="1019505" y="2559589"/>
            <a:ext cx="7514896"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latin typeface="Roboto" panose="02000000000000000000" pitchFamily="2" charset="0"/>
                <a:ea typeface="Roboto" panose="02000000000000000000" pitchFamily="2" charset="0"/>
              </a:rPr>
              <a:t>My</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grandparents</a:t>
            </a:r>
            <a:r>
              <a:rPr lang="es-ES" dirty="0">
                <a:solidFill>
                  <a:schemeClr val="tx1"/>
                </a:solidFill>
                <a:latin typeface="Roboto" panose="02000000000000000000" pitchFamily="2" charset="0"/>
                <a:ea typeface="Roboto" panose="02000000000000000000" pitchFamily="2" charset="0"/>
              </a:rPr>
              <a:t> </a:t>
            </a:r>
            <a:r>
              <a:rPr lang="es-ES" u="sng" dirty="0">
                <a:solidFill>
                  <a:schemeClr val="tx1"/>
                </a:solidFill>
                <a:latin typeface="Roboto" panose="02000000000000000000" pitchFamily="2" charset="0"/>
                <a:ea typeface="Roboto" panose="02000000000000000000" pitchFamily="2" charset="0"/>
              </a:rPr>
              <a:t>		             </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write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letters</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instead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of</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using</a:t>
            </a:r>
            <a:r>
              <a:rPr lang="es-ES" dirty="0">
                <a:solidFill>
                  <a:schemeClr val="tx1"/>
                </a:solidFill>
                <a:latin typeface="Roboto" panose="02000000000000000000" pitchFamily="2" charset="0"/>
                <a:ea typeface="Roboto" panose="02000000000000000000" pitchFamily="2" charset="0"/>
              </a:rPr>
              <a:t> email.</a:t>
            </a:r>
            <a:endParaRPr lang="es-ES" dirty="0">
              <a:solidFill>
                <a:schemeClr val="tx1"/>
              </a:solidFill>
              <a:latin typeface="Roboto" panose="02000000000000000000" pitchFamily="2" charset="0"/>
              <a:ea typeface="Roboto" panose="02000000000000000000" pitchFamily="2" charset="0"/>
            </a:endParaRPr>
          </a:p>
        </p:txBody>
      </p:sp>
      <p:sp>
        <p:nvSpPr>
          <p:cNvPr id="9" name="Rounded Rectangular Callout 36"/>
          <p:cNvSpPr/>
          <p:nvPr/>
        </p:nvSpPr>
        <p:spPr>
          <a:xfrm>
            <a:off x="609600" y="2559589"/>
            <a:ext cx="336331"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7</a:t>
            </a:r>
            <a:endParaRPr lang="es-ES" dirty="0">
              <a:solidFill>
                <a:schemeClr val="tx1"/>
              </a:solidFill>
              <a:latin typeface="Roboto" panose="02000000000000000000" pitchFamily="2" charset="0"/>
              <a:ea typeface="Roboto" panose="02000000000000000000" pitchFamily="2" charset="0"/>
            </a:endParaRPr>
          </a:p>
        </p:txBody>
      </p:sp>
      <p:sp>
        <p:nvSpPr>
          <p:cNvPr id="16" name="answer"/>
          <p:cNvSpPr/>
          <p:nvPr/>
        </p:nvSpPr>
        <p:spPr>
          <a:xfrm>
            <a:off x="6710858" y="5759669"/>
            <a:ext cx="1823543" cy="492945"/>
          </a:xfrm>
          <a:prstGeom prst="roundRect">
            <a:avLst/>
          </a:prstGeom>
          <a:solidFill>
            <a:srgbClr val="FFB2BE"/>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err="1">
                <a:solidFill>
                  <a:schemeClr val="tx1"/>
                </a:solidFill>
                <a:latin typeface="Roboto" panose="02000000000000000000" pitchFamily="2" charset="0"/>
                <a:ea typeface="Roboto" panose="02000000000000000000" pitchFamily="2" charset="0"/>
              </a:rPr>
              <a:t>Reveal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endParaRPr lang="es-ES" b="1" dirty="0">
              <a:solidFill>
                <a:schemeClr val="tx1"/>
              </a:solidFill>
              <a:latin typeface="Roboto" panose="02000000000000000000" pitchFamily="2" charset="0"/>
              <a:ea typeface="Roboto" panose="02000000000000000000" pitchFamily="2" charset="0"/>
            </a:endParaRPr>
          </a:p>
        </p:txBody>
      </p:sp>
      <p:sp>
        <p:nvSpPr>
          <p:cNvPr id="17" name="CuadroTexto 16"/>
          <p:cNvSpPr txBox="1"/>
          <p:nvPr/>
        </p:nvSpPr>
        <p:spPr>
          <a:xfrm>
            <a:off x="1329559" y="1893915"/>
            <a:ext cx="3631323" cy="369332"/>
          </a:xfrm>
          <a:prstGeom prst="rect">
            <a:avLst/>
          </a:prstGeom>
          <a:noFill/>
        </p:spPr>
        <p:txBody>
          <a:bodyPr wrap="square" rtlCol="0">
            <a:spAutoFit/>
          </a:bodyPr>
          <a:lstStyle/>
          <a:p>
            <a:r>
              <a:rPr lang="es-ES" b="1" dirty="0" err="1">
                <a:solidFill>
                  <a:srgbClr val="7DC349"/>
                </a:solidFill>
                <a:latin typeface="Roboto" panose="02000000000000000000" pitchFamily="2" charset="0"/>
                <a:ea typeface="Roboto" panose="02000000000000000000" pitchFamily="2" charset="0"/>
              </a:rPr>
              <a:t>Did</a:t>
            </a:r>
            <a:r>
              <a:rPr lang="es-ES" b="1" dirty="0">
                <a:solidFill>
                  <a:srgbClr val="7DC349"/>
                </a:solidFill>
                <a:latin typeface="Roboto" panose="02000000000000000000" pitchFamily="2" charset="0"/>
                <a:ea typeface="Roboto" panose="02000000000000000000" pitchFamily="2" charset="0"/>
              </a:rPr>
              <a:t> 	      use </a:t>
            </a:r>
            <a:r>
              <a:rPr lang="es-ES" b="1" dirty="0" err="1">
                <a:solidFill>
                  <a:srgbClr val="7DC349"/>
                </a:solidFill>
                <a:latin typeface="Roboto" panose="02000000000000000000" pitchFamily="2" charset="0"/>
                <a:ea typeface="Roboto" panose="02000000000000000000" pitchFamily="2" charset="0"/>
              </a:rPr>
              <a:t>to</a:t>
            </a:r>
            <a:r>
              <a:rPr lang="es-ES" b="1" dirty="0">
                <a:solidFill>
                  <a:srgbClr val="7DC349"/>
                </a:solidFill>
                <a:latin typeface="Roboto" panose="02000000000000000000" pitchFamily="2" charset="0"/>
                <a:ea typeface="Roboto" panose="02000000000000000000" pitchFamily="2" charset="0"/>
              </a:rPr>
              <a:t> </a:t>
            </a:r>
            <a:r>
              <a:rPr lang="es-ES" b="1" dirty="0" err="1">
                <a:solidFill>
                  <a:srgbClr val="7DC349"/>
                </a:solidFill>
                <a:latin typeface="Roboto" panose="02000000000000000000" pitchFamily="2" charset="0"/>
                <a:ea typeface="Roboto" panose="02000000000000000000" pitchFamily="2" charset="0"/>
              </a:rPr>
              <a:t>travel</a:t>
            </a:r>
            <a:endParaRPr lang="en-US" dirty="0">
              <a:solidFill>
                <a:srgbClr val="7DC349"/>
              </a:solidFill>
              <a:latin typeface="Roboto" panose="02000000000000000000" pitchFamily="2" charset="0"/>
              <a:ea typeface="Roboto" panose="02000000000000000000" pitchFamily="2" charset="0"/>
            </a:endParaRPr>
          </a:p>
        </p:txBody>
      </p:sp>
      <p:sp>
        <p:nvSpPr>
          <p:cNvPr id="18" name="CuadroTexto 17"/>
          <p:cNvSpPr txBox="1"/>
          <p:nvPr/>
        </p:nvSpPr>
        <p:spPr>
          <a:xfrm>
            <a:off x="3021725" y="2638242"/>
            <a:ext cx="2012729" cy="369332"/>
          </a:xfrm>
          <a:prstGeom prst="rect">
            <a:avLst/>
          </a:prstGeom>
          <a:noFill/>
        </p:spPr>
        <p:txBody>
          <a:bodyPr wrap="square" rtlCol="0">
            <a:spAutoFit/>
          </a:bodyPr>
          <a:lstStyle/>
          <a:p>
            <a:r>
              <a:rPr lang="es-ES" b="1" dirty="0" err="1">
                <a:solidFill>
                  <a:srgbClr val="7DC349"/>
                </a:solidFill>
                <a:latin typeface="Roboto" panose="02000000000000000000" pitchFamily="2" charset="0"/>
                <a:ea typeface="Roboto" panose="02000000000000000000" pitchFamily="2" charset="0"/>
              </a:rPr>
              <a:t>used</a:t>
            </a:r>
            <a:r>
              <a:rPr lang="es-ES" b="1" dirty="0">
                <a:solidFill>
                  <a:srgbClr val="7DC349"/>
                </a:solidFill>
                <a:latin typeface="Roboto" panose="02000000000000000000" pitchFamily="2" charset="0"/>
                <a:ea typeface="Roboto" panose="02000000000000000000" pitchFamily="2" charset="0"/>
              </a:rPr>
              <a:t> </a:t>
            </a:r>
            <a:r>
              <a:rPr lang="es-ES" b="1" dirty="0" err="1">
                <a:solidFill>
                  <a:srgbClr val="7DC349"/>
                </a:solidFill>
                <a:latin typeface="Roboto" panose="02000000000000000000" pitchFamily="2" charset="0"/>
                <a:ea typeface="Roboto" panose="02000000000000000000" pitchFamily="2" charset="0"/>
              </a:rPr>
              <a:t>to</a:t>
            </a:r>
            <a:r>
              <a:rPr lang="es-ES" b="1" dirty="0">
                <a:solidFill>
                  <a:srgbClr val="7DC349"/>
                </a:solidFill>
                <a:latin typeface="Roboto" panose="02000000000000000000" pitchFamily="2" charset="0"/>
                <a:ea typeface="Roboto" panose="02000000000000000000" pitchFamily="2" charset="0"/>
              </a:rPr>
              <a:t> </a:t>
            </a:r>
            <a:r>
              <a:rPr lang="es-ES" b="1" dirty="0" err="1">
                <a:solidFill>
                  <a:srgbClr val="7DC349"/>
                </a:solidFill>
                <a:latin typeface="Roboto" panose="02000000000000000000" pitchFamily="2" charset="0"/>
                <a:ea typeface="Roboto" panose="02000000000000000000" pitchFamily="2" charset="0"/>
              </a:rPr>
              <a:t>write</a:t>
            </a:r>
            <a:endParaRPr lang="en-US" dirty="0">
              <a:solidFill>
                <a:srgbClr val="7DC349"/>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childTnLst>
        </p:cTn>
      </p:par>
    </p:tnLst>
    <p:bldLst>
      <p:bldP spid="3" grpId="0" animBg="1"/>
      <p:bldP spid="4" grpId="0" animBg="1"/>
      <p:bldP spid="8" grpId="0" animBg="1"/>
      <p:bldP spid="9" grpId="0" animBg="1"/>
      <p:bldP spid="16" grpId="0" animBg="1"/>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3985" y="567557"/>
            <a:ext cx="8229601" cy="923330"/>
          </a:xfrm>
          <a:prstGeom prst="rect">
            <a:avLst/>
          </a:prstGeom>
          <a:noFill/>
        </p:spPr>
        <p:txBody>
          <a:bodyPr wrap="square" rtlCol="0">
            <a:spAutoFit/>
          </a:bodyPr>
          <a:lstStyle/>
          <a:p>
            <a:r>
              <a:rPr lang="es-ES" sz="5400" b="1" dirty="0">
                <a:latin typeface="Roboto" panose="02000000000000000000" pitchFamily="2" charset="0"/>
                <a:ea typeface="Roboto" panose="02000000000000000000" pitchFamily="2" charset="0"/>
              </a:rPr>
              <a:t>Used </a:t>
            </a:r>
            <a:r>
              <a:rPr lang="es-ES" sz="5400" b="1" dirty="0" err="1">
                <a:latin typeface="Roboto" panose="02000000000000000000" pitchFamily="2" charset="0"/>
                <a:ea typeface="Roboto" panose="02000000000000000000" pitchFamily="2" charset="0"/>
              </a:rPr>
              <a:t>to</a:t>
            </a:r>
            <a:r>
              <a:rPr lang="es-ES" sz="5400" b="1" dirty="0">
                <a:latin typeface="Roboto" panose="02000000000000000000" pitchFamily="2" charset="0"/>
                <a:ea typeface="Roboto" panose="02000000000000000000" pitchFamily="2" charset="0"/>
              </a:rPr>
              <a:t> </a:t>
            </a:r>
            <a:r>
              <a:rPr lang="es-ES" sz="5400" b="1" dirty="0" err="1">
                <a:latin typeface="Roboto" panose="02000000000000000000" pitchFamily="2" charset="0"/>
                <a:ea typeface="Roboto" panose="02000000000000000000" pitchFamily="2" charset="0"/>
              </a:rPr>
              <a:t>or</a:t>
            </a:r>
            <a:r>
              <a:rPr lang="es-ES" sz="5400" b="1" dirty="0">
                <a:latin typeface="Roboto" panose="02000000000000000000" pitchFamily="2" charset="0"/>
                <a:ea typeface="Roboto" panose="02000000000000000000" pitchFamily="2" charset="0"/>
              </a:rPr>
              <a:t> </a:t>
            </a:r>
            <a:r>
              <a:rPr lang="es-ES" sz="5400" b="1" dirty="0" err="1">
                <a:latin typeface="Roboto" panose="02000000000000000000" pitchFamily="2" charset="0"/>
                <a:ea typeface="Roboto" panose="02000000000000000000" pitchFamily="2" charset="0"/>
              </a:rPr>
              <a:t>Past</a:t>
            </a:r>
            <a:r>
              <a:rPr lang="es-ES" sz="5400" b="1" dirty="0">
                <a:latin typeface="Roboto" panose="02000000000000000000" pitchFamily="2" charset="0"/>
                <a:ea typeface="Roboto" panose="02000000000000000000" pitchFamily="2" charset="0"/>
              </a:rPr>
              <a:t> Simple?</a:t>
            </a:r>
            <a:endParaRPr lang="es-ES" sz="54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CuadroTexto 2"/>
          <p:cNvSpPr txBox="1"/>
          <p:nvPr/>
        </p:nvSpPr>
        <p:spPr>
          <a:xfrm>
            <a:off x="527352" y="1770469"/>
            <a:ext cx="8229601" cy="707886"/>
          </a:xfrm>
          <a:prstGeom prst="rect">
            <a:avLst/>
          </a:prstGeom>
          <a:noFill/>
        </p:spPr>
        <p:txBody>
          <a:bodyPr wrap="square" rtlCol="0">
            <a:spAutoFit/>
          </a:bodyPr>
          <a:lstStyle/>
          <a:p>
            <a:r>
              <a:rPr lang="es-ES" sz="2000" dirty="0" err="1">
                <a:latin typeface="Roboto" panose="02000000000000000000" pitchFamily="2" charset="0"/>
                <a:ea typeface="Roboto" panose="02000000000000000000" pitchFamily="2" charset="0"/>
              </a:rPr>
              <a:t>Read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Based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on</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context</a:t>
            </a:r>
            <a:r>
              <a:rPr lang="es-ES" sz="2000" dirty="0">
                <a:latin typeface="Roboto" panose="02000000000000000000" pitchFamily="2" charset="0"/>
                <a:ea typeface="Roboto" panose="02000000000000000000" pitchFamily="2" charset="0"/>
              </a:rPr>
              <a:t>, decide </a:t>
            </a:r>
            <a:r>
              <a:rPr lang="es-ES" sz="2000" dirty="0" err="1">
                <a:latin typeface="Roboto" panose="02000000000000000000" pitchFamily="2" charset="0"/>
                <a:ea typeface="Roboto" panose="02000000000000000000" pitchFamily="2" charset="0"/>
              </a:rPr>
              <a:t>if</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is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with</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used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to</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or</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past</a:t>
            </a:r>
            <a:r>
              <a:rPr lang="es-ES" sz="2000" dirty="0">
                <a:latin typeface="Roboto" panose="02000000000000000000" pitchFamily="2" charset="0"/>
                <a:ea typeface="Roboto" panose="02000000000000000000" pitchFamily="2" charset="0"/>
              </a:rPr>
              <a:t> simple.</a:t>
            </a:r>
            <a:endParaRPr lang="es-ES" sz="2000" dirty="0">
              <a:latin typeface="Roboto" panose="02000000000000000000" pitchFamily="2" charset="0"/>
              <a:ea typeface="Roboto" panose="02000000000000000000" pitchFamily="2" charset="0"/>
            </a:endParaRPr>
          </a:p>
        </p:txBody>
      </p:sp>
      <p:sp>
        <p:nvSpPr>
          <p:cNvPr id="4" name="Rounded Rectangular Callout 36"/>
          <p:cNvSpPr/>
          <p:nvPr/>
        </p:nvSpPr>
        <p:spPr>
          <a:xfrm>
            <a:off x="609600" y="2851440"/>
            <a:ext cx="7966841" cy="1321167"/>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err="1">
                <a:solidFill>
                  <a:schemeClr val="tx1"/>
                </a:solidFill>
                <a:latin typeface="Roboto" panose="02000000000000000000" pitchFamily="2" charset="0"/>
                <a:ea typeface="Roboto" panose="02000000000000000000" pitchFamily="2" charset="0"/>
              </a:rPr>
              <a:t>When</a:t>
            </a:r>
            <a:r>
              <a:rPr lang="es-ES" sz="2400" dirty="0">
                <a:solidFill>
                  <a:schemeClr val="tx1"/>
                </a:solidFill>
                <a:latin typeface="Roboto" panose="02000000000000000000" pitchFamily="2" charset="0"/>
                <a:ea typeface="Roboto" panose="02000000000000000000" pitchFamily="2" charset="0"/>
              </a:rPr>
              <a:t> I </a:t>
            </a:r>
            <a:r>
              <a:rPr lang="es-ES" sz="2400" dirty="0" err="1">
                <a:solidFill>
                  <a:schemeClr val="tx1"/>
                </a:solidFill>
                <a:latin typeface="Roboto" panose="02000000000000000000" pitchFamily="2" charset="0"/>
                <a:ea typeface="Roboto" panose="02000000000000000000" pitchFamily="2" charset="0"/>
              </a:rPr>
              <a:t>was</a:t>
            </a:r>
            <a:r>
              <a:rPr lang="es-ES" sz="2400" dirty="0">
                <a:solidFill>
                  <a:schemeClr val="tx1"/>
                </a:solidFill>
                <a:latin typeface="Roboto" panose="02000000000000000000" pitchFamily="2" charset="0"/>
                <a:ea typeface="Roboto" panose="02000000000000000000" pitchFamily="2" charset="0"/>
              </a:rPr>
              <a:t> a </a:t>
            </a:r>
            <a:r>
              <a:rPr lang="es-ES" sz="2400" dirty="0" err="1">
                <a:solidFill>
                  <a:schemeClr val="tx1"/>
                </a:solidFill>
                <a:latin typeface="Roboto" panose="02000000000000000000" pitchFamily="2" charset="0"/>
                <a:ea typeface="Roboto" panose="02000000000000000000" pitchFamily="2" charset="0"/>
              </a:rPr>
              <a:t>child</a:t>
            </a:r>
            <a:r>
              <a:rPr lang="es-ES" sz="2400" dirty="0">
                <a:solidFill>
                  <a:schemeClr val="tx1"/>
                </a:solidFill>
                <a:latin typeface="Roboto" panose="02000000000000000000" pitchFamily="2" charset="0"/>
                <a:ea typeface="Roboto" panose="02000000000000000000" pitchFamily="2" charset="0"/>
              </a:rPr>
              <a:t>, I _________ (</a:t>
            </a:r>
            <a:r>
              <a:rPr lang="es-ES" sz="2400" dirty="0" err="1">
                <a:solidFill>
                  <a:schemeClr val="tx1"/>
                </a:solidFill>
                <a:latin typeface="Roboto" panose="02000000000000000000" pitchFamily="2" charset="0"/>
                <a:ea typeface="Roboto" panose="02000000000000000000" pitchFamily="2" charset="0"/>
              </a:rPr>
              <a:t>spend</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every</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summer</a:t>
            </a:r>
            <a:r>
              <a:rPr lang="es-ES" sz="2400" dirty="0">
                <a:solidFill>
                  <a:schemeClr val="tx1"/>
                </a:solidFill>
                <a:latin typeface="Roboto" panose="02000000000000000000" pitchFamily="2" charset="0"/>
                <a:ea typeface="Roboto" panose="02000000000000000000" pitchFamily="2" charset="0"/>
              </a:rPr>
              <a:t> at </a:t>
            </a:r>
            <a:r>
              <a:rPr lang="es-ES" sz="2400" dirty="0" err="1">
                <a:solidFill>
                  <a:schemeClr val="tx1"/>
                </a:solidFill>
                <a:latin typeface="Roboto" panose="02000000000000000000" pitchFamily="2" charset="0"/>
                <a:ea typeface="Roboto" panose="02000000000000000000" pitchFamily="2" charset="0"/>
              </a:rPr>
              <a:t>my</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grandparents</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house</a:t>
            </a:r>
            <a:r>
              <a:rPr lang="es-ES" sz="2400" dirty="0">
                <a:solidFill>
                  <a:schemeClr val="tx1"/>
                </a:solidFill>
                <a:latin typeface="Roboto" panose="02000000000000000000" pitchFamily="2" charset="0"/>
                <a:ea typeface="Roboto" panose="02000000000000000000" pitchFamily="2" charset="0"/>
              </a:rPr>
              <a:t>.</a:t>
            </a:r>
            <a:endParaRPr lang="es-ES" sz="2400" dirty="0">
              <a:solidFill>
                <a:schemeClr val="tx1"/>
              </a:solidFill>
              <a:latin typeface="Roboto" panose="02000000000000000000" pitchFamily="2" charset="0"/>
              <a:ea typeface="Roboto" panose="02000000000000000000" pitchFamily="2" charset="0"/>
            </a:endParaRPr>
          </a:p>
        </p:txBody>
      </p:sp>
      <p:sp>
        <p:nvSpPr>
          <p:cNvPr id="5" name="Rounded Rectangular Callout 36"/>
          <p:cNvSpPr/>
          <p:nvPr/>
        </p:nvSpPr>
        <p:spPr>
          <a:xfrm>
            <a:off x="1061544" y="4567251"/>
            <a:ext cx="3405351" cy="835603"/>
          </a:xfrm>
          <a:prstGeom prst="roundRect">
            <a:avLst/>
          </a:prstGeom>
          <a:solidFill>
            <a:schemeClr val="accent4">
              <a:lumMod val="20000"/>
              <a:lumOff val="80000"/>
            </a:schemeClr>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Roboto" panose="02000000000000000000" pitchFamily="2" charset="0"/>
                <a:ea typeface="Roboto" panose="02000000000000000000" pitchFamily="2" charset="0"/>
              </a:rPr>
              <a:t>used</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to</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spend</a:t>
            </a:r>
            <a:endParaRPr lang="es-ES" sz="2400" dirty="0">
              <a:solidFill>
                <a:schemeClr val="tx1"/>
              </a:solidFill>
              <a:latin typeface="Roboto" panose="02000000000000000000" pitchFamily="2" charset="0"/>
              <a:ea typeface="Roboto" panose="02000000000000000000" pitchFamily="2" charset="0"/>
            </a:endParaRPr>
          </a:p>
        </p:txBody>
      </p:sp>
      <p:sp>
        <p:nvSpPr>
          <p:cNvPr id="7" name="Rounded Rectangular Callout 36"/>
          <p:cNvSpPr/>
          <p:nvPr/>
        </p:nvSpPr>
        <p:spPr>
          <a:xfrm>
            <a:off x="4824247" y="4567251"/>
            <a:ext cx="3405351" cy="835603"/>
          </a:xfrm>
          <a:prstGeom prst="roundRect">
            <a:avLst/>
          </a:prstGeom>
          <a:solidFill>
            <a:schemeClr val="accent4">
              <a:lumMod val="20000"/>
              <a:lumOff val="80000"/>
            </a:schemeClr>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Roboto" panose="02000000000000000000" pitchFamily="2" charset="0"/>
                <a:ea typeface="Roboto" panose="02000000000000000000" pitchFamily="2" charset="0"/>
              </a:rPr>
              <a:t>spent</a:t>
            </a:r>
            <a:endParaRPr lang="es-ES" sz="2400" dirty="0">
              <a:solidFill>
                <a:schemeClr val="tx1"/>
              </a:solidFill>
              <a:latin typeface="Roboto" panose="02000000000000000000" pitchFamily="2" charset="0"/>
              <a:ea typeface="Roboto" panose="02000000000000000000" pitchFamily="2" charset="0"/>
            </a:endParaRPr>
          </a:p>
        </p:txBody>
      </p:sp>
      <p:sp>
        <p:nvSpPr>
          <p:cNvPr id="8" name="answer"/>
          <p:cNvSpPr/>
          <p:nvPr/>
        </p:nvSpPr>
        <p:spPr>
          <a:xfrm>
            <a:off x="6752898" y="5797498"/>
            <a:ext cx="1823543" cy="492945"/>
          </a:xfrm>
          <a:prstGeom prst="roundRect">
            <a:avLst/>
          </a:prstGeom>
          <a:solidFill>
            <a:srgbClr val="FFB2BE"/>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err="1">
                <a:solidFill>
                  <a:schemeClr val="tx1"/>
                </a:solidFill>
                <a:latin typeface="Roboto" panose="02000000000000000000" pitchFamily="2" charset="0"/>
                <a:ea typeface="Roboto" panose="02000000000000000000" pitchFamily="2" charset="0"/>
              </a:rPr>
              <a:t>Reveal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endParaRPr lang="es-ES" b="1" dirty="0">
              <a:solidFill>
                <a:schemeClr val="tx1"/>
              </a:solidFill>
              <a:latin typeface="Roboto" panose="02000000000000000000" pitchFamily="2" charset="0"/>
              <a:ea typeface="Roboto" panose="02000000000000000000" pitchFamily="2" charset="0"/>
            </a:endParaRPr>
          </a:p>
        </p:txBody>
      </p:sp>
      <p:sp>
        <p:nvSpPr>
          <p:cNvPr id="9" name="Rounded Rectangular Callout 36"/>
          <p:cNvSpPr/>
          <p:nvPr/>
        </p:nvSpPr>
        <p:spPr>
          <a:xfrm>
            <a:off x="1061544" y="4567251"/>
            <a:ext cx="3405351" cy="835603"/>
          </a:xfrm>
          <a:prstGeom prst="roundRect">
            <a:avLst/>
          </a:prstGeom>
          <a:solidFill>
            <a:srgbClr val="7DC349"/>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chemeClr val="tx1"/>
                </a:solidFill>
                <a:latin typeface="Roboto" panose="02000000000000000000" pitchFamily="2" charset="0"/>
                <a:ea typeface="Roboto" panose="02000000000000000000" pitchFamily="2" charset="0"/>
              </a:rPr>
              <a:t>used</a:t>
            </a:r>
            <a:r>
              <a:rPr lang="es-ES" sz="2400" b="1" dirty="0">
                <a:solidFill>
                  <a:schemeClr val="tx1"/>
                </a:solidFill>
                <a:latin typeface="Roboto" panose="02000000000000000000" pitchFamily="2" charset="0"/>
                <a:ea typeface="Roboto" panose="02000000000000000000" pitchFamily="2" charset="0"/>
              </a:rPr>
              <a:t> </a:t>
            </a:r>
            <a:r>
              <a:rPr lang="es-ES" sz="2400" b="1" dirty="0" err="1">
                <a:solidFill>
                  <a:schemeClr val="tx1"/>
                </a:solidFill>
                <a:latin typeface="Roboto" panose="02000000000000000000" pitchFamily="2" charset="0"/>
                <a:ea typeface="Roboto" panose="02000000000000000000" pitchFamily="2" charset="0"/>
              </a:rPr>
              <a:t>to</a:t>
            </a:r>
            <a:r>
              <a:rPr lang="es-ES" sz="2400" b="1" dirty="0">
                <a:solidFill>
                  <a:schemeClr val="tx1"/>
                </a:solidFill>
                <a:latin typeface="Roboto" panose="02000000000000000000" pitchFamily="2" charset="0"/>
                <a:ea typeface="Roboto" panose="02000000000000000000" pitchFamily="2" charset="0"/>
              </a:rPr>
              <a:t> </a:t>
            </a:r>
            <a:r>
              <a:rPr lang="es-ES" sz="2400" b="1" dirty="0" err="1">
                <a:solidFill>
                  <a:schemeClr val="tx1"/>
                </a:solidFill>
                <a:latin typeface="Roboto" panose="02000000000000000000" pitchFamily="2" charset="0"/>
                <a:ea typeface="Roboto" panose="02000000000000000000" pitchFamily="2" charset="0"/>
              </a:rPr>
              <a:t>spend</a:t>
            </a:r>
            <a:endParaRPr lang="es-ES" sz="2400" b="1" dirty="0">
              <a:solidFill>
                <a:schemeClr val="tx1"/>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7" grpId="0" animBg="1"/>
      <p:bldP spid="8" grpId="0" animBg="1"/>
      <p:bldP spid="9" grpId="0" animBg="1"/>
      <p:bldP spid="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3985" y="567557"/>
            <a:ext cx="8229601" cy="923330"/>
          </a:xfrm>
          <a:prstGeom prst="rect">
            <a:avLst/>
          </a:prstGeom>
          <a:noFill/>
        </p:spPr>
        <p:txBody>
          <a:bodyPr wrap="square" rtlCol="0">
            <a:spAutoFit/>
          </a:bodyPr>
          <a:lstStyle/>
          <a:p>
            <a:r>
              <a:rPr lang="es-ES" sz="5400" b="1" dirty="0">
                <a:latin typeface="Roboto" panose="02000000000000000000" pitchFamily="2" charset="0"/>
                <a:ea typeface="Roboto" panose="02000000000000000000" pitchFamily="2" charset="0"/>
              </a:rPr>
              <a:t>Used </a:t>
            </a:r>
            <a:r>
              <a:rPr lang="es-ES" sz="5400" b="1" dirty="0" err="1">
                <a:latin typeface="Roboto" panose="02000000000000000000" pitchFamily="2" charset="0"/>
                <a:ea typeface="Roboto" panose="02000000000000000000" pitchFamily="2" charset="0"/>
              </a:rPr>
              <a:t>to</a:t>
            </a:r>
            <a:r>
              <a:rPr lang="es-ES" sz="5400" b="1" dirty="0">
                <a:latin typeface="Roboto" panose="02000000000000000000" pitchFamily="2" charset="0"/>
                <a:ea typeface="Roboto" panose="02000000000000000000" pitchFamily="2" charset="0"/>
              </a:rPr>
              <a:t> </a:t>
            </a:r>
            <a:r>
              <a:rPr lang="es-ES" sz="5400" b="1" dirty="0" err="1">
                <a:latin typeface="Roboto" panose="02000000000000000000" pitchFamily="2" charset="0"/>
                <a:ea typeface="Roboto" panose="02000000000000000000" pitchFamily="2" charset="0"/>
              </a:rPr>
              <a:t>or</a:t>
            </a:r>
            <a:r>
              <a:rPr lang="es-ES" sz="5400" b="1" dirty="0">
                <a:latin typeface="Roboto" panose="02000000000000000000" pitchFamily="2" charset="0"/>
                <a:ea typeface="Roboto" panose="02000000000000000000" pitchFamily="2" charset="0"/>
              </a:rPr>
              <a:t> </a:t>
            </a:r>
            <a:r>
              <a:rPr lang="es-ES" sz="5400" b="1" dirty="0" err="1">
                <a:latin typeface="Roboto" panose="02000000000000000000" pitchFamily="2" charset="0"/>
                <a:ea typeface="Roboto" panose="02000000000000000000" pitchFamily="2" charset="0"/>
              </a:rPr>
              <a:t>Past</a:t>
            </a:r>
            <a:r>
              <a:rPr lang="es-ES" sz="5400" b="1" dirty="0">
                <a:latin typeface="Roboto" panose="02000000000000000000" pitchFamily="2" charset="0"/>
                <a:ea typeface="Roboto" panose="02000000000000000000" pitchFamily="2" charset="0"/>
              </a:rPr>
              <a:t> Simple?</a:t>
            </a:r>
            <a:endParaRPr lang="es-ES" sz="54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CuadroTexto 2"/>
          <p:cNvSpPr txBox="1"/>
          <p:nvPr/>
        </p:nvSpPr>
        <p:spPr>
          <a:xfrm>
            <a:off x="527352" y="1770469"/>
            <a:ext cx="8229601" cy="707886"/>
          </a:xfrm>
          <a:prstGeom prst="rect">
            <a:avLst/>
          </a:prstGeom>
          <a:noFill/>
        </p:spPr>
        <p:txBody>
          <a:bodyPr wrap="square" rtlCol="0">
            <a:spAutoFit/>
          </a:bodyPr>
          <a:lstStyle/>
          <a:p>
            <a:r>
              <a:rPr lang="es-ES" sz="2000" dirty="0" err="1">
                <a:latin typeface="Roboto" panose="02000000000000000000" pitchFamily="2" charset="0"/>
                <a:ea typeface="Roboto" panose="02000000000000000000" pitchFamily="2" charset="0"/>
              </a:rPr>
              <a:t>Read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Based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on</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context</a:t>
            </a:r>
            <a:r>
              <a:rPr lang="es-ES" sz="2000" dirty="0">
                <a:latin typeface="Roboto" panose="02000000000000000000" pitchFamily="2" charset="0"/>
                <a:ea typeface="Roboto" panose="02000000000000000000" pitchFamily="2" charset="0"/>
              </a:rPr>
              <a:t>, decide </a:t>
            </a:r>
            <a:r>
              <a:rPr lang="es-ES" sz="2000" dirty="0" err="1">
                <a:latin typeface="Roboto" panose="02000000000000000000" pitchFamily="2" charset="0"/>
                <a:ea typeface="Roboto" panose="02000000000000000000" pitchFamily="2" charset="0"/>
              </a:rPr>
              <a:t>if</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is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with</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used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to</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or</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past</a:t>
            </a:r>
            <a:r>
              <a:rPr lang="es-ES" sz="2000" dirty="0">
                <a:latin typeface="Roboto" panose="02000000000000000000" pitchFamily="2" charset="0"/>
                <a:ea typeface="Roboto" panose="02000000000000000000" pitchFamily="2" charset="0"/>
              </a:rPr>
              <a:t> simple.</a:t>
            </a:r>
            <a:endParaRPr lang="es-ES" sz="2000" dirty="0">
              <a:latin typeface="Roboto" panose="02000000000000000000" pitchFamily="2" charset="0"/>
              <a:ea typeface="Roboto" panose="02000000000000000000" pitchFamily="2" charset="0"/>
            </a:endParaRPr>
          </a:p>
        </p:txBody>
      </p:sp>
      <p:sp>
        <p:nvSpPr>
          <p:cNvPr id="4" name="Rounded Rectangular Callout 36"/>
          <p:cNvSpPr/>
          <p:nvPr/>
        </p:nvSpPr>
        <p:spPr>
          <a:xfrm>
            <a:off x="609600" y="2851440"/>
            <a:ext cx="7966841" cy="1321167"/>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err="1">
                <a:solidFill>
                  <a:schemeClr val="tx1"/>
                </a:solidFill>
                <a:latin typeface="Roboto" panose="02000000000000000000" pitchFamily="2" charset="0"/>
                <a:ea typeface="Roboto" panose="02000000000000000000" pitchFamily="2" charset="0"/>
              </a:rPr>
              <a:t>Last</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weekend</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we</a:t>
            </a:r>
            <a:r>
              <a:rPr lang="es-ES" sz="2400" dirty="0">
                <a:solidFill>
                  <a:schemeClr val="tx1"/>
                </a:solidFill>
                <a:latin typeface="Roboto" panose="02000000000000000000" pitchFamily="2" charset="0"/>
                <a:ea typeface="Roboto" panose="02000000000000000000" pitchFamily="2" charset="0"/>
              </a:rPr>
              <a:t> _________ (</a:t>
            </a:r>
            <a:r>
              <a:rPr lang="es-ES" sz="2400" dirty="0" err="1">
                <a:solidFill>
                  <a:schemeClr val="tx1"/>
                </a:solidFill>
                <a:latin typeface="Roboto" panose="02000000000000000000" pitchFamily="2" charset="0"/>
                <a:ea typeface="Roboto" panose="02000000000000000000" pitchFamily="2" charset="0"/>
              </a:rPr>
              <a:t>visit</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the</a:t>
            </a:r>
            <a:r>
              <a:rPr lang="es-ES" sz="2400" dirty="0">
                <a:solidFill>
                  <a:schemeClr val="tx1"/>
                </a:solidFill>
                <a:latin typeface="Roboto" panose="02000000000000000000" pitchFamily="2" charset="0"/>
                <a:ea typeface="Roboto" panose="02000000000000000000" pitchFamily="2" charset="0"/>
              </a:rPr>
              <a:t> new art </a:t>
            </a:r>
            <a:r>
              <a:rPr lang="es-ES" sz="2400" dirty="0" err="1">
                <a:solidFill>
                  <a:schemeClr val="tx1"/>
                </a:solidFill>
                <a:latin typeface="Roboto" panose="02000000000000000000" pitchFamily="2" charset="0"/>
                <a:ea typeface="Roboto" panose="02000000000000000000" pitchFamily="2" charset="0"/>
              </a:rPr>
              <a:t>museum</a:t>
            </a:r>
            <a:r>
              <a:rPr lang="es-ES" sz="2400" dirty="0">
                <a:solidFill>
                  <a:schemeClr val="tx1"/>
                </a:solidFill>
                <a:latin typeface="Roboto" panose="02000000000000000000" pitchFamily="2" charset="0"/>
                <a:ea typeface="Roboto" panose="02000000000000000000" pitchFamily="2" charset="0"/>
              </a:rPr>
              <a:t> in </a:t>
            </a:r>
            <a:r>
              <a:rPr lang="es-ES" sz="2400" dirty="0" err="1">
                <a:solidFill>
                  <a:schemeClr val="tx1"/>
                </a:solidFill>
                <a:latin typeface="Roboto" panose="02000000000000000000" pitchFamily="2" charset="0"/>
                <a:ea typeface="Roboto" panose="02000000000000000000" pitchFamily="2" charset="0"/>
              </a:rPr>
              <a:t>town</a:t>
            </a:r>
            <a:r>
              <a:rPr lang="es-ES" sz="2400" dirty="0">
                <a:solidFill>
                  <a:schemeClr val="tx1"/>
                </a:solidFill>
                <a:latin typeface="Roboto" panose="02000000000000000000" pitchFamily="2" charset="0"/>
                <a:ea typeface="Roboto" panose="02000000000000000000" pitchFamily="2" charset="0"/>
              </a:rPr>
              <a:t>.</a:t>
            </a:r>
            <a:endParaRPr lang="es-ES" sz="2400" dirty="0">
              <a:solidFill>
                <a:schemeClr val="tx1"/>
              </a:solidFill>
              <a:latin typeface="Roboto" panose="02000000000000000000" pitchFamily="2" charset="0"/>
              <a:ea typeface="Roboto" panose="02000000000000000000" pitchFamily="2" charset="0"/>
            </a:endParaRPr>
          </a:p>
        </p:txBody>
      </p:sp>
      <p:sp>
        <p:nvSpPr>
          <p:cNvPr id="5" name="Rounded Rectangular Callout 36"/>
          <p:cNvSpPr/>
          <p:nvPr/>
        </p:nvSpPr>
        <p:spPr>
          <a:xfrm>
            <a:off x="1061544" y="4567251"/>
            <a:ext cx="3405351" cy="835603"/>
          </a:xfrm>
          <a:prstGeom prst="roundRect">
            <a:avLst/>
          </a:prstGeom>
          <a:solidFill>
            <a:schemeClr val="accent4">
              <a:lumMod val="20000"/>
              <a:lumOff val="80000"/>
            </a:schemeClr>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Roboto" panose="02000000000000000000" pitchFamily="2" charset="0"/>
                <a:ea typeface="Roboto" panose="02000000000000000000" pitchFamily="2" charset="0"/>
              </a:rPr>
              <a:t>used</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to</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visit</a:t>
            </a:r>
            <a:endParaRPr lang="es-ES" sz="2400" dirty="0">
              <a:solidFill>
                <a:schemeClr val="tx1"/>
              </a:solidFill>
              <a:latin typeface="Roboto" panose="02000000000000000000" pitchFamily="2" charset="0"/>
              <a:ea typeface="Roboto" panose="02000000000000000000" pitchFamily="2" charset="0"/>
            </a:endParaRPr>
          </a:p>
        </p:txBody>
      </p:sp>
      <p:sp>
        <p:nvSpPr>
          <p:cNvPr id="7" name="Rounded Rectangular Callout 36"/>
          <p:cNvSpPr/>
          <p:nvPr/>
        </p:nvSpPr>
        <p:spPr>
          <a:xfrm>
            <a:off x="4824247" y="4567251"/>
            <a:ext cx="3405351" cy="835603"/>
          </a:xfrm>
          <a:prstGeom prst="roundRect">
            <a:avLst/>
          </a:prstGeom>
          <a:solidFill>
            <a:schemeClr val="accent4">
              <a:lumMod val="20000"/>
              <a:lumOff val="80000"/>
            </a:schemeClr>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Roboto" panose="02000000000000000000" pitchFamily="2" charset="0"/>
                <a:ea typeface="Roboto" panose="02000000000000000000" pitchFamily="2" charset="0"/>
              </a:rPr>
              <a:t>visited</a:t>
            </a:r>
            <a:endParaRPr lang="es-ES" sz="2400" dirty="0">
              <a:solidFill>
                <a:schemeClr val="tx1"/>
              </a:solidFill>
              <a:latin typeface="Roboto" panose="02000000000000000000" pitchFamily="2" charset="0"/>
              <a:ea typeface="Roboto" panose="02000000000000000000" pitchFamily="2" charset="0"/>
            </a:endParaRPr>
          </a:p>
        </p:txBody>
      </p:sp>
      <p:sp>
        <p:nvSpPr>
          <p:cNvPr id="8" name="answer"/>
          <p:cNvSpPr/>
          <p:nvPr/>
        </p:nvSpPr>
        <p:spPr>
          <a:xfrm>
            <a:off x="6752898" y="5797498"/>
            <a:ext cx="1823543" cy="492945"/>
          </a:xfrm>
          <a:prstGeom prst="roundRect">
            <a:avLst/>
          </a:prstGeom>
          <a:solidFill>
            <a:srgbClr val="FFB2BE"/>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err="1">
                <a:solidFill>
                  <a:schemeClr val="tx1"/>
                </a:solidFill>
                <a:latin typeface="Roboto" panose="02000000000000000000" pitchFamily="2" charset="0"/>
                <a:ea typeface="Roboto" panose="02000000000000000000" pitchFamily="2" charset="0"/>
              </a:rPr>
              <a:t>Reveal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endParaRPr lang="es-ES" b="1" dirty="0">
              <a:solidFill>
                <a:schemeClr val="tx1"/>
              </a:solidFill>
              <a:latin typeface="Roboto" panose="02000000000000000000" pitchFamily="2" charset="0"/>
              <a:ea typeface="Roboto" panose="02000000000000000000" pitchFamily="2" charset="0"/>
            </a:endParaRPr>
          </a:p>
        </p:txBody>
      </p:sp>
      <p:sp>
        <p:nvSpPr>
          <p:cNvPr id="9" name="Rounded Rectangular Callout 36"/>
          <p:cNvSpPr/>
          <p:nvPr/>
        </p:nvSpPr>
        <p:spPr>
          <a:xfrm>
            <a:off x="4824247" y="4567251"/>
            <a:ext cx="3405351" cy="835603"/>
          </a:xfrm>
          <a:prstGeom prst="roundRect">
            <a:avLst/>
          </a:prstGeom>
          <a:solidFill>
            <a:srgbClr val="7DC349"/>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chemeClr val="tx1"/>
                </a:solidFill>
                <a:latin typeface="Roboto" panose="02000000000000000000" pitchFamily="2" charset="0"/>
                <a:ea typeface="Roboto" panose="02000000000000000000" pitchFamily="2" charset="0"/>
              </a:rPr>
              <a:t>visited</a:t>
            </a:r>
            <a:endParaRPr lang="es-ES" sz="2400" b="1" dirty="0">
              <a:solidFill>
                <a:schemeClr val="tx1"/>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7" grpId="0" animBg="1"/>
      <p:bldP spid="8" grpId="0" animBg="1"/>
      <p:bldP spid="9" grpId="0" animBg="1"/>
      <p:bldP spid="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3985" y="567557"/>
            <a:ext cx="8229601" cy="923330"/>
          </a:xfrm>
          <a:prstGeom prst="rect">
            <a:avLst/>
          </a:prstGeom>
          <a:noFill/>
        </p:spPr>
        <p:txBody>
          <a:bodyPr wrap="square" rtlCol="0">
            <a:spAutoFit/>
          </a:bodyPr>
          <a:lstStyle/>
          <a:p>
            <a:r>
              <a:rPr lang="es-ES" sz="5400" b="1" dirty="0">
                <a:latin typeface="Roboto" panose="02000000000000000000" pitchFamily="2" charset="0"/>
                <a:ea typeface="Roboto" panose="02000000000000000000" pitchFamily="2" charset="0"/>
              </a:rPr>
              <a:t>Used </a:t>
            </a:r>
            <a:r>
              <a:rPr lang="es-ES" sz="5400" b="1" dirty="0" err="1">
                <a:latin typeface="Roboto" panose="02000000000000000000" pitchFamily="2" charset="0"/>
                <a:ea typeface="Roboto" panose="02000000000000000000" pitchFamily="2" charset="0"/>
              </a:rPr>
              <a:t>to</a:t>
            </a:r>
            <a:r>
              <a:rPr lang="es-ES" sz="5400" b="1" dirty="0">
                <a:latin typeface="Roboto" panose="02000000000000000000" pitchFamily="2" charset="0"/>
                <a:ea typeface="Roboto" panose="02000000000000000000" pitchFamily="2" charset="0"/>
              </a:rPr>
              <a:t> </a:t>
            </a:r>
            <a:r>
              <a:rPr lang="es-ES" sz="5400" b="1" dirty="0" err="1">
                <a:latin typeface="Roboto" panose="02000000000000000000" pitchFamily="2" charset="0"/>
                <a:ea typeface="Roboto" panose="02000000000000000000" pitchFamily="2" charset="0"/>
              </a:rPr>
              <a:t>or</a:t>
            </a:r>
            <a:r>
              <a:rPr lang="es-ES" sz="5400" b="1" dirty="0">
                <a:latin typeface="Roboto" panose="02000000000000000000" pitchFamily="2" charset="0"/>
                <a:ea typeface="Roboto" panose="02000000000000000000" pitchFamily="2" charset="0"/>
              </a:rPr>
              <a:t> </a:t>
            </a:r>
            <a:r>
              <a:rPr lang="es-ES" sz="5400" b="1" dirty="0" err="1">
                <a:latin typeface="Roboto" panose="02000000000000000000" pitchFamily="2" charset="0"/>
                <a:ea typeface="Roboto" panose="02000000000000000000" pitchFamily="2" charset="0"/>
              </a:rPr>
              <a:t>Past</a:t>
            </a:r>
            <a:r>
              <a:rPr lang="es-ES" sz="5400" b="1" dirty="0">
                <a:latin typeface="Roboto" panose="02000000000000000000" pitchFamily="2" charset="0"/>
                <a:ea typeface="Roboto" panose="02000000000000000000" pitchFamily="2" charset="0"/>
              </a:rPr>
              <a:t> Simple?</a:t>
            </a:r>
            <a:endParaRPr lang="es-ES" sz="54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CuadroTexto 2"/>
          <p:cNvSpPr txBox="1"/>
          <p:nvPr/>
        </p:nvSpPr>
        <p:spPr>
          <a:xfrm>
            <a:off x="527352" y="1770469"/>
            <a:ext cx="8229601" cy="707886"/>
          </a:xfrm>
          <a:prstGeom prst="rect">
            <a:avLst/>
          </a:prstGeom>
          <a:noFill/>
        </p:spPr>
        <p:txBody>
          <a:bodyPr wrap="square" rtlCol="0">
            <a:spAutoFit/>
          </a:bodyPr>
          <a:lstStyle/>
          <a:p>
            <a:r>
              <a:rPr lang="es-ES" sz="2000" dirty="0" err="1">
                <a:latin typeface="Roboto" panose="02000000000000000000" pitchFamily="2" charset="0"/>
                <a:ea typeface="Roboto" panose="02000000000000000000" pitchFamily="2" charset="0"/>
              </a:rPr>
              <a:t>Read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Based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on</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context</a:t>
            </a:r>
            <a:r>
              <a:rPr lang="es-ES" sz="2000" dirty="0">
                <a:latin typeface="Roboto" panose="02000000000000000000" pitchFamily="2" charset="0"/>
                <a:ea typeface="Roboto" panose="02000000000000000000" pitchFamily="2" charset="0"/>
              </a:rPr>
              <a:t>, decide </a:t>
            </a:r>
            <a:r>
              <a:rPr lang="es-ES" sz="2000" dirty="0" err="1">
                <a:latin typeface="Roboto" panose="02000000000000000000" pitchFamily="2" charset="0"/>
                <a:ea typeface="Roboto" panose="02000000000000000000" pitchFamily="2" charset="0"/>
              </a:rPr>
              <a:t>if</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is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with</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used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to</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or</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past</a:t>
            </a:r>
            <a:r>
              <a:rPr lang="es-ES" sz="2000" dirty="0">
                <a:latin typeface="Roboto" panose="02000000000000000000" pitchFamily="2" charset="0"/>
                <a:ea typeface="Roboto" panose="02000000000000000000" pitchFamily="2" charset="0"/>
              </a:rPr>
              <a:t> simple.</a:t>
            </a:r>
            <a:endParaRPr lang="es-ES" sz="2000" dirty="0">
              <a:latin typeface="Roboto" panose="02000000000000000000" pitchFamily="2" charset="0"/>
              <a:ea typeface="Roboto" panose="02000000000000000000" pitchFamily="2" charset="0"/>
            </a:endParaRPr>
          </a:p>
        </p:txBody>
      </p:sp>
      <p:sp>
        <p:nvSpPr>
          <p:cNvPr id="4" name="Rounded Rectangular Callout 36"/>
          <p:cNvSpPr/>
          <p:nvPr/>
        </p:nvSpPr>
        <p:spPr>
          <a:xfrm>
            <a:off x="609600" y="2851440"/>
            <a:ext cx="7966841" cy="1321167"/>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err="1">
                <a:solidFill>
                  <a:schemeClr val="tx1"/>
                </a:solidFill>
                <a:latin typeface="Roboto" panose="02000000000000000000" pitchFamily="2" charset="0"/>
                <a:ea typeface="Roboto" panose="02000000000000000000" pitchFamily="2" charset="0"/>
              </a:rPr>
              <a:t>Yesterday</a:t>
            </a:r>
            <a:r>
              <a:rPr lang="es-ES" sz="2400" dirty="0">
                <a:solidFill>
                  <a:schemeClr val="tx1"/>
                </a:solidFill>
                <a:latin typeface="Roboto" panose="02000000000000000000" pitchFamily="2" charset="0"/>
                <a:ea typeface="Roboto" panose="02000000000000000000" pitchFamily="2" charset="0"/>
              </a:rPr>
              <a:t>, I _________ (</a:t>
            </a:r>
            <a:r>
              <a:rPr lang="es-ES" sz="2400" dirty="0" err="1">
                <a:solidFill>
                  <a:schemeClr val="tx1"/>
                </a:solidFill>
                <a:latin typeface="Roboto" panose="02000000000000000000" pitchFamily="2" charset="0"/>
                <a:ea typeface="Roboto" panose="02000000000000000000" pitchFamily="2" charset="0"/>
              </a:rPr>
              <a:t>forget</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my</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keys</a:t>
            </a:r>
            <a:r>
              <a:rPr lang="es-ES" sz="2400" dirty="0">
                <a:solidFill>
                  <a:schemeClr val="tx1"/>
                </a:solidFill>
                <a:latin typeface="Roboto" panose="02000000000000000000" pitchFamily="2" charset="0"/>
                <a:ea typeface="Roboto" panose="02000000000000000000" pitchFamily="2" charset="0"/>
              </a:rPr>
              <a:t> at home and </a:t>
            </a:r>
            <a:r>
              <a:rPr lang="es-ES" sz="2400" dirty="0" err="1">
                <a:solidFill>
                  <a:schemeClr val="tx1"/>
                </a:solidFill>
                <a:latin typeface="Roboto" panose="02000000000000000000" pitchFamily="2" charset="0"/>
                <a:ea typeface="Roboto" panose="02000000000000000000" pitchFamily="2" charset="0"/>
              </a:rPr>
              <a:t>had</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to</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call</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my</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friend</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for</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help</a:t>
            </a:r>
            <a:r>
              <a:rPr lang="es-ES" sz="2400" dirty="0">
                <a:solidFill>
                  <a:schemeClr val="tx1"/>
                </a:solidFill>
                <a:latin typeface="Roboto" panose="02000000000000000000" pitchFamily="2" charset="0"/>
                <a:ea typeface="Roboto" panose="02000000000000000000" pitchFamily="2" charset="0"/>
              </a:rPr>
              <a:t>.</a:t>
            </a:r>
            <a:endParaRPr lang="es-ES" sz="2400" dirty="0">
              <a:solidFill>
                <a:schemeClr val="tx1"/>
              </a:solidFill>
              <a:latin typeface="Roboto" panose="02000000000000000000" pitchFamily="2" charset="0"/>
              <a:ea typeface="Roboto" panose="02000000000000000000" pitchFamily="2" charset="0"/>
            </a:endParaRPr>
          </a:p>
        </p:txBody>
      </p:sp>
      <p:sp>
        <p:nvSpPr>
          <p:cNvPr id="5" name="Rounded Rectangular Callout 36"/>
          <p:cNvSpPr/>
          <p:nvPr/>
        </p:nvSpPr>
        <p:spPr>
          <a:xfrm>
            <a:off x="1061544" y="4567251"/>
            <a:ext cx="3405351" cy="835603"/>
          </a:xfrm>
          <a:prstGeom prst="roundRect">
            <a:avLst/>
          </a:prstGeom>
          <a:solidFill>
            <a:schemeClr val="accent4">
              <a:lumMod val="20000"/>
              <a:lumOff val="80000"/>
            </a:schemeClr>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Roboto" panose="02000000000000000000" pitchFamily="2" charset="0"/>
                <a:ea typeface="Roboto" panose="02000000000000000000" pitchFamily="2" charset="0"/>
              </a:rPr>
              <a:t>used</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to</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forget</a:t>
            </a:r>
            <a:endParaRPr lang="es-ES" sz="2400" dirty="0">
              <a:solidFill>
                <a:schemeClr val="tx1"/>
              </a:solidFill>
              <a:latin typeface="Roboto" panose="02000000000000000000" pitchFamily="2" charset="0"/>
              <a:ea typeface="Roboto" panose="02000000000000000000" pitchFamily="2" charset="0"/>
            </a:endParaRPr>
          </a:p>
        </p:txBody>
      </p:sp>
      <p:sp>
        <p:nvSpPr>
          <p:cNvPr id="7" name="Rounded Rectangular Callout 36"/>
          <p:cNvSpPr/>
          <p:nvPr/>
        </p:nvSpPr>
        <p:spPr>
          <a:xfrm>
            <a:off x="4824247" y="4567251"/>
            <a:ext cx="3405351" cy="835603"/>
          </a:xfrm>
          <a:prstGeom prst="roundRect">
            <a:avLst/>
          </a:prstGeom>
          <a:solidFill>
            <a:schemeClr val="accent4">
              <a:lumMod val="20000"/>
              <a:lumOff val="80000"/>
            </a:schemeClr>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Roboto" panose="02000000000000000000" pitchFamily="2" charset="0"/>
                <a:ea typeface="Roboto" panose="02000000000000000000" pitchFamily="2" charset="0"/>
              </a:rPr>
              <a:t>forgot</a:t>
            </a:r>
            <a:endParaRPr lang="es-ES" sz="2400" dirty="0">
              <a:solidFill>
                <a:schemeClr val="tx1"/>
              </a:solidFill>
              <a:latin typeface="Roboto" panose="02000000000000000000" pitchFamily="2" charset="0"/>
              <a:ea typeface="Roboto" panose="02000000000000000000" pitchFamily="2" charset="0"/>
            </a:endParaRPr>
          </a:p>
        </p:txBody>
      </p:sp>
      <p:sp>
        <p:nvSpPr>
          <p:cNvPr id="8" name="answer"/>
          <p:cNvSpPr/>
          <p:nvPr/>
        </p:nvSpPr>
        <p:spPr>
          <a:xfrm>
            <a:off x="6752898" y="5797498"/>
            <a:ext cx="1823543" cy="492945"/>
          </a:xfrm>
          <a:prstGeom prst="roundRect">
            <a:avLst/>
          </a:prstGeom>
          <a:solidFill>
            <a:srgbClr val="FFB2BE"/>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err="1">
                <a:solidFill>
                  <a:schemeClr val="tx1"/>
                </a:solidFill>
                <a:latin typeface="Roboto" panose="02000000000000000000" pitchFamily="2" charset="0"/>
                <a:ea typeface="Roboto" panose="02000000000000000000" pitchFamily="2" charset="0"/>
              </a:rPr>
              <a:t>Reveal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endParaRPr lang="es-ES" b="1" dirty="0">
              <a:solidFill>
                <a:schemeClr val="tx1"/>
              </a:solidFill>
              <a:latin typeface="Roboto" panose="02000000000000000000" pitchFamily="2" charset="0"/>
              <a:ea typeface="Roboto" panose="02000000000000000000" pitchFamily="2" charset="0"/>
            </a:endParaRPr>
          </a:p>
        </p:txBody>
      </p:sp>
      <p:sp>
        <p:nvSpPr>
          <p:cNvPr id="9" name="Rounded Rectangular Callout 36"/>
          <p:cNvSpPr/>
          <p:nvPr/>
        </p:nvSpPr>
        <p:spPr>
          <a:xfrm>
            <a:off x="4824247" y="4567250"/>
            <a:ext cx="3405351" cy="835603"/>
          </a:xfrm>
          <a:prstGeom prst="roundRect">
            <a:avLst/>
          </a:prstGeom>
          <a:solidFill>
            <a:srgbClr val="7DC349"/>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chemeClr val="tx1"/>
                </a:solidFill>
                <a:latin typeface="Roboto" panose="02000000000000000000" pitchFamily="2" charset="0"/>
                <a:ea typeface="Roboto" panose="02000000000000000000" pitchFamily="2" charset="0"/>
              </a:rPr>
              <a:t>forgot</a:t>
            </a:r>
            <a:endParaRPr lang="es-ES" sz="2400" b="1" dirty="0">
              <a:solidFill>
                <a:schemeClr val="tx1"/>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7" grpId="0" animBg="1"/>
      <p:bldP spid="8" grpId="0" animBg="1"/>
      <p:bldP spid="9" grpId="0" animBg="1"/>
      <p:bldP spid="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3985" y="567557"/>
            <a:ext cx="8229601" cy="923330"/>
          </a:xfrm>
          <a:prstGeom prst="rect">
            <a:avLst/>
          </a:prstGeom>
          <a:noFill/>
        </p:spPr>
        <p:txBody>
          <a:bodyPr wrap="square" rtlCol="0">
            <a:spAutoFit/>
          </a:bodyPr>
          <a:lstStyle/>
          <a:p>
            <a:r>
              <a:rPr lang="es-ES" sz="5400" b="1" dirty="0">
                <a:latin typeface="Roboto" panose="02000000000000000000" pitchFamily="2" charset="0"/>
                <a:ea typeface="Roboto" panose="02000000000000000000" pitchFamily="2" charset="0"/>
              </a:rPr>
              <a:t>Used </a:t>
            </a:r>
            <a:r>
              <a:rPr lang="es-ES" sz="5400" b="1" dirty="0" err="1">
                <a:latin typeface="Roboto" panose="02000000000000000000" pitchFamily="2" charset="0"/>
                <a:ea typeface="Roboto" panose="02000000000000000000" pitchFamily="2" charset="0"/>
              </a:rPr>
              <a:t>to</a:t>
            </a:r>
            <a:r>
              <a:rPr lang="es-ES" sz="5400" b="1" dirty="0">
                <a:latin typeface="Roboto" panose="02000000000000000000" pitchFamily="2" charset="0"/>
                <a:ea typeface="Roboto" panose="02000000000000000000" pitchFamily="2" charset="0"/>
              </a:rPr>
              <a:t> </a:t>
            </a:r>
            <a:r>
              <a:rPr lang="es-ES" sz="5400" b="1" dirty="0" err="1">
                <a:latin typeface="Roboto" panose="02000000000000000000" pitchFamily="2" charset="0"/>
                <a:ea typeface="Roboto" panose="02000000000000000000" pitchFamily="2" charset="0"/>
              </a:rPr>
              <a:t>or</a:t>
            </a:r>
            <a:r>
              <a:rPr lang="es-ES" sz="5400" b="1" dirty="0">
                <a:latin typeface="Roboto" panose="02000000000000000000" pitchFamily="2" charset="0"/>
                <a:ea typeface="Roboto" panose="02000000000000000000" pitchFamily="2" charset="0"/>
              </a:rPr>
              <a:t> </a:t>
            </a:r>
            <a:r>
              <a:rPr lang="es-ES" sz="5400" b="1" dirty="0" err="1">
                <a:latin typeface="Roboto" panose="02000000000000000000" pitchFamily="2" charset="0"/>
                <a:ea typeface="Roboto" panose="02000000000000000000" pitchFamily="2" charset="0"/>
              </a:rPr>
              <a:t>Past</a:t>
            </a:r>
            <a:r>
              <a:rPr lang="es-ES" sz="5400" b="1" dirty="0">
                <a:latin typeface="Roboto" panose="02000000000000000000" pitchFamily="2" charset="0"/>
                <a:ea typeface="Roboto" panose="02000000000000000000" pitchFamily="2" charset="0"/>
              </a:rPr>
              <a:t> Simple?</a:t>
            </a:r>
            <a:endParaRPr lang="es-ES" sz="54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CuadroTexto 2"/>
          <p:cNvSpPr txBox="1"/>
          <p:nvPr/>
        </p:nvSpPr>
        <p:spPr>
          <a:xfrm>
            <a:off x="527352" y="1770469"/>
            <a:ext cx="8229601" cy="707886"/>
          </a:xfrm>
          <a:prstGeom prst="rect">
            <a:avLst/>
          </a:prstGeom>
          <a:noFill/>
        </p:spPr>
        <p:txBody>
          <a:bodyPr wrap="square" rtlCol="0">
            <a:spAutoFit/>
          </a:bodyPr>
          <a:lstStyle/>
          <a:p>
            <a:r>
              <a:rPr lang="es-ES" sz="2000" dirty="0" err="1">
                <a:latin typeface="Roboto" panose="02000000000000000000" pitchFamily="2" charset="0"/>
                <a:ea typeface="Roboto" panose="02000000000000000000" pitchFamily="2" charset="0"/>
              </a:rPr>
              <a:t>Read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Based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on</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context</a:t>
            </a:r>
            <a:r>
              <a:rPr lang="es-ES" sz="2000" dirty="0">
                <a:latin typeface="Roboto" panose="02000000000000000000" pitchFamily="2" charset="0"/>
                <a:ea typeface="Roboto" panose="02000000000000000000" pitchFamily="2" charset="0"/>
              </a:rPr>
              <a:t>, decide </a:t>
            </a:r>
            <a:r>
              <a:rPr lang="es-ES" sz="2000" dirty="0" err="1">
                <a:latin typeface="Roboto" panose="02000000000000000000" pitchFamily="2" charset="0"/>
                <a:ea typeface="Roboto" panose="02000000000000000000" pitchFamily="2" charset="0"/>
              </a:rPr>
              <a:t>if</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is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with</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used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to</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or</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past</a:t>
            </a:r>
            <a:r>
              <a:rPr lang="es-ES" sz="2000" dirty="0">
                <a:latin typeface="Roboto" panose="02000000000000000000" pitchFamily="2" charset="0"/>
                <a:ea typeface="Roboto" panose="02000000000000000000" pitchFamily="2" charset="0"/>
              </a:rPr>
              <a:t> simple.</a:t>
            </a:r>
            <a:endParaRPr lang="es-ES" sz="2000" dirty="0">
              <a:latin typeface="Roboto" panose="02000000000000000000" pitchFamily="2" charset="0"/>
              <a:ea typeface="Roboto" panose="02000000000000000000" pitchFamily="2" charset="0"/>
            </a:endParaRPr>
          </a:p>
        </p:txBody>
      </p:sp>
      <p:sp>
        <p:nvSpPr>
          <p:cNvPr id="4" name="Rounded Rectangular Callout 36"/>
          <p:cNvSpPr/>
          <p:nvPr/>
        </p:nvSpPr>
        <p:spPr>
          <a:xfrm>
            <a:off x="609600" y="2851440"/>
            <a:ext cx="7966841" cy="1321167"/>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err="1">
                <a:solidFill>
                  <a:schemeClr val="tx1"/>
                </a:solidFill>
                <a:latin typeface="Roboto" panose="02000000000000000000" pitchFamily="2" charset="0"/>
                <a:ea typeface="Roboto" panose="02000000000000000000" pitchFamily="2" charset="0"/>
              </a:rPr>
              <a:t>She</a:t>
            </a:r>
            <a:r>
              <a:rPr lang="es-ES" sz="2400" dirty="0">
                <a:solidFill>
                  <a:schemeClr val="tx1"/>
                </a:solidFill>
                <a:latin typeface="Roboto" panose="02000000000000000000" pitchFamily="2" charset="0"/>
                <a:ea typeface="Roboto" panose="02000000000000000000" pitchFamily="2" charset="0"/>
              </a:rPr>
              <a:t> _________ (</a:t>
            </a:r>
            <a:r>
              <a:rPr lang="es-ES" sz="2400" dirty="0" err="1">
                <a:solidFill>
                  <a:schemeClr val="tx1"/>
                </a:solidFill>
                <a:latin typeface="Roboto" panose="02000000000000000000" pitchFamily="2" charset="0"/>
                <a:ea typeface="Roboto" panose="02000000000000000000" pitchFamily="2" charset="0"/>
              </a:rPr>
              <a:t>watch</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cartoons</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every</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morning</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before</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school</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when</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she</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was</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younger</a:t>
            </a:r>
            <a:r>
              <a:rPr lang="es-ES" sz="2400" dirty="0">
                <a:solidFill>
                  <a:schemeClr val="tx1"/>
                </a:solidFill>
                <a:latin typeface="Roboto" panose="02000000000000000000" pitchFamily="2" charset="0"/>
                <a:ea typeface="Roboto" panose="02000000000000000000" pitchFamily="2" charset="0"/>
              </a:rPr>
              <a:t>.</a:t>
            </a:r>
            <a:endParaRPr lang="es-ES" sz="2400" dirty="0">
              <a:solidFill>
                <a:schemeClr val="tx1"/>
              </a:solidFill>
              <a:latin typeface="Roboto" panose="02000000000000000000" pitchFamily="2" charset="0"/>
              <a:ea typeface="Roboto" panose="02000000000000000000" pitchFamily="2" charset="0"/>
            </a:endParaRPr>
          </a:p>
        </p:txBody>
      </p:sp>
      <p:sp>
        <p:nvSpPr>
          <p:cNvPr id="5" name="Rounded Rectangular Callout 36"/>
          <p:cNvSpPr/>
          <p:nvPr/>
        </p:nvSpPr>
        <p:spPr>
          <a:xfrm>
            <a:off x="1061544" y="4567251"/>
            <a:ext cx="3405351" cy="835603"/>
          </a:xfrm>
          <a:prstGeom prst="roundRect">
            <a:avLst/>
          </a:prstGeom>
          <a:solidFill>
            <a:schemeClr val="accent4">
              <a:lumMod val="20000"/>
              <a:lumOff val="80000"/>
            </a:schemeClr>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Roboto" panose="02000000000000000000" pitchFamily="2" charset="0"/>
                <a:ea typeface="Roboto" panose="02000000000000000000" pitchFamily="2" charset="0"/>
              </a:rPr>
              <a:t>used</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to</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watch</a:t>
            </a:r>
            <a:endParaRPr lang="es-ES" sz="2400" dirty="0">
              <a:solidFill>
                <a:schemeClr val="tx1"/>
              </a:solidFill>
              <a:latin typeface="Roboto" panose="02000000000000000000" pitchFamily="2" charset="0"/>
              <a:ea typeface="Roboto" panose="02000000000000000000" pitchFamily="2" charset="0"/>
            </a:endParaRPr>
          </a:p>
        </p:txBody>
      </p:sp>
      <p:sp>
        <p:nvSpPr>
          <p:cNvPr id="7" name="Rounded Rectangular Callout 36"/>
          <p:cNvSpPr/>
          <p:nvPr/>
        </p:nvSpPr>
        <p:spPr>
          <a:xfrm>
            <a:off x="4824247" y="4567251"/>
            <a:ext cx="3405351" cy="835603"/>
          </a:xfrm>
          <a:prstGeom prst="roundRect">
            <a:avLst/>
          </a:prstGeom>
          <a:solidFill>
            <a:schemeClr val="accent4">
              <a:lumMod val="20000"/>
              <a:lumOff val="80000"/>
            </a:schemeClr>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Roboto" panose="02000000000000000000" pitchFamily="2" charset="0"/>
                <a:ea typeface="Roboto" panose="02000000000000000000" pitchFamily="2" charset="0"/>
              </a:rPr>
              <a:t>watched</a:t>
            </a:r>
            <a:endParaRPr lang="es-ES" sz="2400" dirty="0">
              <a:solidFill>
                <a:schemeClr val="tx1"/>
              </a:solidFill>
              <a:latin typeface="Roboto" panose="02000000000000000000" pitchFamily="2" charset="0"/>
              <a:ea typeface="Roboto" panose="02000000000000000000" pitchFamily="2" charset="0"/>
            </a:endParaRPr>
          </a:p>
        </p:txBody>
      </p:sp>
      <p:sp>
        <p:nvSpPr>
          <p:cNvPr id="8" name="answer"/>
          <p:cNvSpPr/>
          <p:nvPr/>
        </p:nvSpPr>
        <p:spPr>
          <a:xfrm>
            <a:off x="6752898" y="5797498"/>
            <a:ext cx="1823543" cy="492945"/>
          </a:xfrm>
          <a:prstGeom prst="roundRect">
            <a:avLst/>
          </a:prstGeom>
          <a:solidFill>
            <a:srgbClr val="FFB2BE"/>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err="1">
                <a:solidFill>
                  <a:schemeClr val="tx1"/>
                </a:solidFill>
                <a:latin typeface="Roboto" panose="02000000000000000000" pitchFamily="2" charset="0"/>
                <a:ea typeface="Roboto" panose="02000000000000000000" pitchFamily="2" charset="0"/>
              </a:rPr>
              <a:t>Reveal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endParaRPr lang="es-ES" b="1" dirty="0">
              <a:solidFill>
                <a:schemeClr val="tx1"/>
              </a:solidFill>
              <a:latin typeface="Roboto" panose="02000000000000000000" pitchFamily="2" charset="0"/>
              <a:ea typeface="Roboto" panose="02000000000000000000" pitchFamily="2" charset="0"/>
            </a:endParaRPr>
          </a:p>
        </p:txBody>
      </p:sp>
      <p:sp>
        <p:nvSpPr>
          <p:cNvPr id="9" name="Rounded Rectangular Callout 36"/>
          <p:cNvSpPr/>
          <p:nvPr/>
        </p:nvSpPr>
        <p:spPr>
          <a:xfrm>
            <a:off x="1061544" y="4567251"/>
            <a:ext cx="3405351" cy="835603"/>
          </a:xfrm>
          <a:prstGeom prst="roundRect">
            <a:avLst/>
          </a:prstGeom>
          <a:solidFill>
            <a:srgbClr val="7DC349"/>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chemeClr val="tx1"/>
                </a:solidFill>
                <a:latin typeface="Roboto" panose="02000000000000000000" pitchFamily="2" charset="0"/>
                <a:ea typeface="Roboto" panose="02000000000000000000" pitchFamily="2" charset="0"/>
              </a:rPr>
              <a:t>used</a:t>
            </a:r>
            <a:r>
              <a:rPr lang="es-ES" sz="2400" b="1" dirty="0">
                <a:solidFill>
                  <a:schemeClr val="tx1"/>
                </a:solidFill>
                <a:latin typeface="Roboto" panose="02000000000000000000" pitchFamily="2" charset="0"/>
                <a:ea typeface="Roboto" panose="02000000000000000000" pitchFamily="2" charset="0"/>
              </a:rPr>
              <a:t> </a:t>
            </a:r>
            <a:r>
              <a:rPr lang="es-ES" sz="2400" b="1" dirty="0" err="1">
                <a:solidFill>
                  <a:schemeClr val="tx1"/>
                </a:solidFill>
                <a:latin typeface="Roboto" panose="02000000000000000000" pitchFamily="2" charset="0"/>
                <a:ea typeface="Roboto" panose="02000000000000000000" pitchFamily="2" charset="0"/>
              </a:rPr>
              <a:t>to</a:t>
            </a:r>
            <a:r>
              <a:rPr lang="es-ES" sz="2400" b="1" dirty="0">
                <a:solidFill>
                  <a:schemeClr val="tx1"/>
                </a:solidFill>
                <a:latin typeface="Roboto" panose="02000000000000000000" pitchFamily="2" charset="0"/>
                <a:ea typeface="Roboto" panose="02000000000000000000" pitchFamily="2" charset="0"/>
              </a:rPr>
              <a:t> </a:t>
            </a:r>
            <a:r>
              <a:rPr lang="es-ES" sz="2400" b="1" dirty="0" err="1">
                <a:solidFill>
                  <a:schemeClr val="tx1"/>
                </a:solidFill>
                <a:latin typeface="Roboto" panose="02000000000000000000" pitchFamily="2" charset="0"/>
                <a:ea typeface="Roboto" panose="02000000000000000000" pitchFamily="2" charset="0"/>
              </a:rPr>
              <a:t>watch</a:t>
            </a:r>
            <a:endParaRPr lang="es-ES" sz="2400" b="1" dirty="0">
              <a:solidFill>
                <a:schemeClr val="tx1"/>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7" grpId="0" animBg="1"/>
      <p:bldP spid="8" grpId="0" animBg="1"/>
      <p:bldP spid="9" grpId="0" animBg="1"/>
      <p:bldP spid="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3985" y="567557"/>
            <a:ext cx="8229601" cy="923330"/>
          </a:xfrm>
          <a:prstGeom prst="rect">
            <a:avLst/>
          </a:prstGeom>
          <a:noFill/>
        </p:spPr>
        <p:txBody>
          <a:bodyPr wrap="square" rtlCol="0">
            <a:spAutoFit/>
          </a:bodyPr>
          <a:lstStyle/>
          <a:p>
            <a:r>
              <a:rPr lang="es-ES" sz="5400" b="1" dirty="0">
                <a:latin typeface="Roboto" panose="02000000000000000000" pitchFamily="2" charset="0"/>
                <a:ea typeface="Roboto" panose="02000000000000000000" pitchFamily="2" charset="0"/>
              </a:rPr>
              <a:t>Used </a:t>
            </a:r>
            <a:r>
              <a:rPr lang="es-ES" sz="5400" b="1" dirty="0" err="1">
                <a:latin typeface="Roboto" panose="02000000000000000000" pitchFamily="2" charset="0"/>
                <a:ea typeface="Roboto" panose="02000000000000000000" pitchFamily="2" charset="0"/>
              </a:rPr>
              <a:t>to</a:t>
            </a:r>
            <a:r>
              <a:rPr lang="es-ES" sz="5400" b="1" dirty="0">
                <a:latin typeface="Roboto" panose="02000000000000000000" pitchFamily="2" charset="0"/>
                <a:ea typeface="Roboto" panose="02000000000000000000" pitchFamily="2" charset="0"/>
              </a:rPr>
              <a:t> </a:t>
            </a:r>
            <a:r>
              <a:rPr lang="es-ES" sz="5400" b="1" dirty="0" err="1">
                <a:latin typeface="Roboto" panose="02000000000000000000" pitchFamily="2" charset="0"/>
                <a:ea typeface="Roboto" panose="02000000000000000000" pitchFamily="2" charset="0"/>
              </a:rPr>
              <a:t>or</a:t>
            </a:r>
            <a:r>
              <a:rPr lang="es-ES" sz="5400" b="1" dirty="0">
                <a:latin typeface="Roboto" panose="02000000000000000000" pitchFamily="2" charset="0"/>
                <a:ea typeface="Roboto" panose="02000000000000000000" pitchFamily="2" charset="0"/>
              </a:rPr>
              <a:t> </a:t>
            </a:r>
            <a:r>
              <a:rPr lang="es-ES" sz="5400" b="1" dirty="0" err="1">
                <a:latin typeface="Roboto" panose="02000000000000000000" pitchFamily="2" charset="0"/>
                <a:ea typeface="Roboto" panose="02000000000000000000" pitchFamily="2" charset="0"/>
              </a:rPr>
              <a:t>Past</a:t>
            </a:r>
            <a:r>
              <a:rPr lang="es-ES" sz="5400" b="1" dirty="0">
                <a:latin typeface="Roboto" panose="02000000000000000000" pitchFamily="2" charset="0"/>
                <a:ea typeface="Roboto" panose="02000000000000000000" pitchFamily="2" charset="0"/>
              </a:rPr>
              <a:t> Simple?</a:t>
            </a:r>
            <a:endParaRPr lang="es-ES" sz="54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CuadroTexto 2"/>
          <p:cNvSpPr txBox="1"/>
          <p:nvPr/>
        </p:nvSpPr>
        <p:spPr>
          <a:xfrm>
            <a:off x="527352" y="1770469"/>
            <a:ext cx="8229601" cy="707886"/>
          </a:xfrm>
          <a:prstGeom prst="rect">
            <a:avLst/>
          </a:prstGeom>
          <a:noFill/>
        </p:spPr>
        <p:txBody>
          <a:bodyPr wrap="square" rtlCol="0">
            <a:spAutoFit/>
          </a:bodyPr>
          <a:lstStyle/>
          <a:p>
            <a:r>
              <a:rPr lang="es-ES" sz="2000" dirty="0" err="1">
                <a:latin typeface="Roboto" panose="02000000000000000000" pitchFamily="2" charset="0"/>
                <a:ea typeface="Roboto" panose="02000000000000000000" pitchFamily="2" charset="0"/>
              </a:rPr>
              <a:t>Read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Based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on</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context</a:t>
            </a:r>
            <a:r>
              <a:rPr lang="es-ES" sz="2000" dirty="0">
                <a:latin typeface="Roboto" panose="02000000000000000000" pitchFamily="2" charset="0"/>
                <a:ea typeface="Roboto" panose="02000000000000000000" pitchFamily="2" charset="0"/>
              </a:rPr>
              <a:t>, decide </a:t>
            </a:r>
            <a:r>
              <a:rPr lang="es-ES" sz="2000" dirty="0" err="1">
                <a:latin typeface="Roboto" panose="02000000000000000000" pitchFamily="2" charset="0"/>
                <a:ea typeface="Roboto" panose="02000000000000000000" pitchFamily="2" charset="0"/>
              </a:rPr>
              <a:t>if</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sentence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is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with</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used</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to</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or</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past</a:t>
            </a:r>
            <a:r>
              <a:rPr lang="es-ES" sz="2000" dirty="0">
                <a:latin typeface="Roboto" panose="02000000000000000000" pitchFamily="2" charset="0"/>
                <a:ea typeface="Roboto" panose="02000000000000000000" pitchFamily="2" charset="0"/>
              </a:rPr>
              <a:t> simple.</a:t>
            </a:r>
            <a:endParaRPr lang="es-ES" sz="2000" dirty="0">
              <a:latin typeface="Roboto" panose="02000000000000000000" pitchFamily="2" charset="0"/>
              <a:ea typeface="Roboto" panose="02000000000000000000" pitchFamily="2" charset="0"/>
            </a:endParaRPr>
          </a:p>
        </p:txBody>
      </p:sp>
      <p:sp>
        <p:nvSpPr>
          <p:cNvPr id="4" name="Rounded Rectangular Callout 36"/>
          <p:cNvSpPr/>
          <p:nvPr/>
        </p:nvSpPr>
        <p:spPr>
          <a:xfrm>
            <a:off x="609600" y="2851440"/>
            <a:ext cx="7966841" cy="1321167"/>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solidFill>
                  <a:schemeClr val="tx1"/>
                </a:solidFill>
                <a:latin typeface="Roboto" panose="02000000000000000000" pitchFamily="2" charset="0"/>
                <a:ea typeface="Roboto" panose="02000000000000000000" pitchFamily="2" charset="0"/>
              </a:rPr>
              <a:t>He _________ (</a:t>
            </a:r>
            <a:r>
              <a:rPr lang="es-ES" sz="2400" dirty="0" err="1">
                <a:solidFill>
                  <a:schemeClr val="tx1"/>
                </a:solidFill>
                <a:latin typeface="Roboto" panose="02000000000000000000" pitchFamily="2" charset="0"/>
                <a:ea typeface="Roboto" panose="02000000000000000000" pitchFamily="2" charset="0"/>
              </a:rPr>
              <a:t>play</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the</a:t>
            </a:r>
            <a:r>
              <a:rPr lang="es-ES" sz="2400" dirty="0">
                <a:solidFill>
                  <a:schemeClr val="tx1"/>
                </a:solidFill>
                <a:latin typeface="Roboto" panose="02000000000000000000" pitchFamily="2" charset="0"/>
                <a:ea typeface="Roboto" panose="02000000000000000000" pitchFamily="2" charset="0"/>
              </a:rPr>
              <a:t> guitar, </a:t>
            </a:r>
            <a:r>
              <a:rPr lang="es-ES" sz="2400" dirty="0" err="1">
                <a:solidFill>
                  <a:schemeClr val="tx1"/>
                </a:solidFill>
                <a:latin typeface="Roboto" panose="02000000000000000000" pitchFamily="2" charset="0"/>
                <a:ea typeface="Roboto" panose="02000000000000000000" pitchFamily="2" charset="0"/>
              </a:rPr>
              <a:t>but</a:t>
            </a:r>
            <a:r>
              <a:rPr lang="es-ES" sz="2400" dirty="0">
                <a:solidFill>
                  <a:schemeClr val="tx1"/>
                </a:solidFill>
                <a:latin typeface="Roboto" panose="02000000000000000000" pitchFamily="2" charset="0"/>
                <a:ea typeface="Roboto" panose="02000000000000000000" pitchFamily="2" charset="0"/>
              </a:rPr>
              <a:t> he </a:t>
            </a:r>
            <a:r>
              <a:rPr lang="es-ES" sz="2400" dirty="0" err="1">
                <a:solidFill>
                  <a:schemeClr val="tx1"/>
                </a:solidFill>
                <a:latin typeface="Roboto" panose="02000000000000000000" pitchFamily="2" charset="0"/>
                <a:ea typeface="Roboto" panose="02000000000000000000" pitchFamily="2" charset="0"/>
              </a:rPr>
              <a:t>stopped</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when</a:t>
            </a:r>
            <a:r>
              <a:rPr lang="es-ES" sz="2400" dirty="0">
                <a:solidFill>
                  <a:schemeClr val="tx1"/>
                </a:solidFill>
                <a:latin typeface="Roboto" panose="02000000000000000000" pitchFamily="2" charset="0"/>
                <a:ea typeface="Roboto" panose="02000000000000000000" pitchFamily="2" charset="0"/>
              </a:rPr>
              <a:t> he </a:t>
            </a:r>
            <a:r>
              <a:rPr lang="es-ES" sz="2400" dirty="0" err="1">
                <a:solidFill>
                  <a:schemeClr val="tx1"/>
                </a:solidFill>
                <a:latin typeface="Roboto" panose="02000000000000000000" pitchFamily="2" charset="0"/>
                <a:ea typeface="Roboto" panose="02000000000000000000" pitchFamily="2" charset="0"/>
              </a:rPr>
              <a:t>started</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university</a:t>
            </a:r>
            <a:r>
              <a:rPr lang="es-ES" sz="2400" dirty="0">
                <a:solidFill>
                  <a:schemeClr val="tx1"/>
                </a:solidFill>
                <a:latin typeface="Roboto" panose="02000000000000000000" pitchFamily="2" charset="0"/>
                <a:ea typeface="Roboto" panose="02000000000000000000" pitchFamily="2" charset="0"/>
              </a:rPr>
              <a:t>.</a:t>
            </a:r>
            <a:endParaRPr lang="es-ES" sz="2400" dirty="0">
              <a:solidFill>
                <a:schemeClr val="tx1"/>
              </a:solidFill>
              <a:latin typeface="Roboto" panose="02000000000000000000" pitchFamily="2" charset="0"/>
              <a:ea typeface="Roboto" panose="02000000000000000000" pitchFamily="2" charset="0"/>
            </a:endParaRPr>
          </a:p>
        </p:txBody>
      </p:sp>
      <p:sp>
        <p:nvSpPr>
          <p:cNvPr id="5" name="Rounded Rectangular Callout 36"/>
          <p:cNvSpPr/>
          <p:nvPr/>
        </p:nvSpPr>
        <p:spPr>
          <a:xfrm>
            <a:off x="1061544" y="4567251"/>
            <a:ext cx="3405351" cy="835603"/>
          </a:xfrm>
          <a:prstGeom prst="roundRect">
            <a:avLst/>
          </a:prstGeom>
          <a:solidFill>
            <a:schemeClr val="accent4">
              <a:lumMod val="20000"/>
              <a:lumOff val="80000"/>
            </a:schemeClr>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Roboto" panose="02000000000000000000" pitchFamily="2" charset="0"/>
                <a:ea typeface="Roboto" panose="02000000000000000000" pitchFamily="2" charset="0"/>
              </a:rPr>
              <a:t>used</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to</a:t>
            </a:r>
            <a:r>
              <a:rPr lang="es-ES" sz="2400" dirty="0">
                <a:solidFill>
                  <a:schemeClr val="tx1"/>
                </a:solidFill>
                <a:latin typeface="Roboto" panose="02000000000000000000" pitchFamily="2" charset="0"/>
                <a:ea typeface="Roboto" panose="02000000000000000000" pitchFamily="2" charset="0"/>
              </a:rPr>
              <a:t> </a:t>
            </a:r>
            <a:r>
              <a:rPr lang="es-ES" sz="2400" dirty="0" err="1">
                <a:solidFill>
                  <a:schemeClr val="tx1"/>
                </a:solidFill>
                <a:latin typeface="Roboto" panose="02000000000000000000" pitchFamily="2" charset="0"/>
                <a:ea typeface="Roboto" panose="02000000000000000000" pitchFamily="2" charset="0"/>
              </a:rPr>
              <a:t>play</a:t>
            </a:r>
            <a:endParaRPr lang="es-ES" sz="2400" dirty="0">
              <a:solidFill>
                <a:schemeClr val="tx1"/>
              </a:solidFill>
              <a:latin typeface="Roboto" panose="02000000000000000000" pitchFamily="2" charset="0"/>
              <a:ea typeface="Roboto" panose="02000000000000000000" pitchFamily="2" charset="0"/>
            </a:endParaRPr>
          </a:p>
        </p:txBody>
      </p:sp>
      <p:sp>
        <p:nvSpPr>
          <p:cNvPr id="7" name="Rounded Rectangular Callout 36"/>
          <p:cNvSpPr/>
          <p:nvPr/>
        </p:nvSpPr>
        <p:spPr>
          <a:xfrm>
            <a:off x="4824247" y="4567251"/>
            <a:ext cx="3405351" cy="835603"/>
          </a:xfrm>
          <a:prstGeom prst="roundRect">
            <a:avLst/>
          </a:prstGeom>
          <a:solidFill>
            <a:schemeClr val="accent4">
              <a:lumMod val="20000"/>
              <a:lumOff val="80000"/>
            </a:schemeClr>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chemeClr val="tx1"/>
                </a:solidFill>
                <a:latin typeface="Roboto" panose="02000000000000000000" pitchFamily="2" charset="0"/>
                <a:ea typeface="Roboto" panose="02000000000000000000" pitchFamily="2" charset="0"/>
              </a:rPr>
              <a:t>played</a:t>
            </a:r>
            <a:endParaRPr lang="es-ES" sz="2400" dirty="0">
              <a:solidFill>
                <a:schemeClr val="tx1"/>
              </a:solidFill>
              <a:latin typeface="Roboto" panose="02000000000000000000" pitchFamily="2" charset="0"/>
              <a:ea typeface="Roboto" panose="02000000000000000000" pitchFamily="2" charset="0"/>
            </a:endParaRPr>
          </a:p>
        </p:txBody>
      </p:sp>
      <p:sp>
        <p:nvSpPr>
          <p:cNvPr id="8" name="answer"/>
          <p:cNvSpPr/>
          <p:nvPr/>
        </p:nvSpPr>
        <p:spPr>
          <a:xfrm>
            <a:off x="6752898" y="5797498"/>
            <a:ext cx="1823543" cy="492945"/>
          </a:xfrm>
          <a:prstGeom prst="roundRect">
            <a:avLst/>
          </a:prstGeom>
          <a:solidFill>
            <a:srgbClr val="FFB2BE"/>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err="1">
                <a:solidFill>
                  <a:schemeClr val="tx1"/>
                </a:solidFill>
                <a:latin typeface="Roboto" panose="02000000000000000000" pitchFamily="2" charset="0"/>
                <a:ea typeface="Roboto" panose="02000000000000000000" pitchFamily="2" charset="0"/>
              </a:rPr>
              <a:t>Reveal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endParaRPr lang="es-ES" b="1" dirty="0">
              <a:solidFill>
                <a:schemeClr val="tx1"/>
              </a:solidFill>
              <a:latin typeface="Roboto" panose="02000000000000000000" pitchFamily="2" charset="0"/>
              <a:ea typeface="Roboto" panose="02000000000000000000" pitchFamily="2" charset="0"/>
            </a:endParaRPr>
          </a:p>
        </p:txBody>
      </p:sp>
      <p:sp>
        <p:nvSpPr>
          <p:cNvPr id="9" name="Rounded Rectangular Callout 36"/>
          <p:cNvSpPr/>
          <p:nvPr/>
        </p:nvSpPr>
        <p:spPr>
          <a:xfrm>
            <a:off x="1061544" y="4567251"/>
            <a:ext cx="3405351" cy="835603"/>
          </a:xfrm>
          <a:prstGeom prst="roundRect">
            <a:avLst/>
          </a:prstGeom>
          <a:solidFill>
            <a:srgbClr val="7DC349"/>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err="1">
                <a:solidFill>
                  <a:schemeClr val="tx1"/>
                </a:solidFill>
                <a:latin typeface="Roboto" panose="02000000000000000000" pitchFamily="2" charset="0"/>
                <a:ea typeface="Roboto" panose="02000000000000000000" pitchFamily="2" charset="0"/>
              </a:rPr>
              <a:t>used</a:t>
            </a:r>
            <a:r>
              <a:rPr lang="es-ES" sz="2400" b="1" dirty="0">
                <a:solidFill>
                  <a:schemeClr val="tx1"/>
                </a:solidFill>
                <a:latin typeface="Roboto" panose="02000000000000000000" pitchFamily="2" charset="0"/>
                <a:ea typeface="Roboto" panose="02000000000000000000" pitchFamily="2" charset="0"/>
              </a:rPr>
              <a:t> </a:t>
            </a:r>
            <a:r>
              <a:rPr lang="es-ES" sz="2400" b="1" dirty="0" err="1">
                <a:solidFill>
                  <a:schemeClr val="tx1"/>
                </a:solidFill>
                <a:latin typeface="Roboto" panose="02000000000000000000" pitchFamily="2" charset="0"/>
                <a:ea typeface="Roboto" panose="02000000000000000000" pitchFamily="2" charset="0"/>
              </a:rPr>
              <a:t>to</a:t>
            </a:r>
            <a:r>
              <a:rPr lang="es-ES" sz="2400" b="1" dirty="0">
                <a:solidFill>
                  <a:schemeClr val="tx1"/>
                </a:solidFill>
                <a:latin typeface="Roboto" panose="02000000000000000000" pitchFamily="2" charset="0"/>
                <a:ea typeface="Roboto" panose="02000000000000000000" pitchFamily="2" charset="0"/>
              </a:rPr>
              <a:t> </a:t>
            </a:r>
            <a:r>
              <a:rPr lang="es-ES" sz="2400" b="1" dirty="0" err="1">
                <a:solidFill>
                  <a:schemeClr val="tx1"/>
                </a:solidFill>
                <a:latin typeface="Roboto" panose="02000000000000000000" pitchFamily="2" charset="0"/>
                <a:ea typeface="Roboto" panose="02000000000000000000" pitchFamily="2" charset="0"/>
              </a:rPr>
              <a:t>play</a:t>
            </a:r>
            <a:endParaRPr lang="es-ES" sz="2400" b="1" dirty="0">
              <a:solidFill>
                <a:schemeClr val="tx1"/>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1"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4" grpId="0" animBg="1"/>
      <p:bldP spid="5" grpId="0" animBg="1"/>
      <p:bldP spid="7" grpId="0" animBg="1"/>
      <p:bldP spid="8" grpId="0" animBg="1"/>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uzz In - App on Amazon Appstore"/>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en-US" sz="1350"/>
          </a:p>
        </p:txBody>
      </p:sp>
      <p:sp>
        <p:nvSpPr>
          <p:cNvPr id="5" name="Rectangle 4"/>
          <p:cNvSpPr/>
          <p:nvPr/>
        </p:nvSpPr>
        <p:spPr>
          <a:xfrm>
            <a:off x="433705" y="523875"/>
            <a:ext cx="8121015" cy="4751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a:solidFill>
                  <a:srgbClr val="FFC000"/>
                </a:solidFill>
              </a:rPr>
              <a:t>Time</a:t>
            </a:r>
            <a:r>
              <a:rPr lang="en-US" sz="3000" b="1" dirty="0"/>
              <a:t> : 2 minutes .</a:t>
            </a:r>
            <a:endParaRPr lang="en-US" sz="3000" b="1" dirty="0"/>
          </a:p>
          <a:p>
            <a:endParaRPr lang="en-US" sz="3000" b="1" dirty="0"/>
          </a:p>
          <a:p>
            <a:r>
              <a:rPr lang="en-US" sz="3000" b="1" dirty="0">
                <a:solidFill>
                  <a:srgbClr val="FFC000"/>
                </a:solidFill>
              </a:rPr>
              <a:t>Task </a:t>
            </a:r>
            <a:r>
              <a:rPr lang="en-US" sz="3000" b="1" dirty="0"/>
              <a:t>:</a:t>
            </a:r>
            <a:r>
              <a:rPr lang="en-US" sz="3000" dirty="0"/>
              <a:t> </a:t>
            </a:r>
            <a:r>
              <a:rPr lang="en-US" sz="3000" b="1" dirty="0"/>
              <a:t>Read the statements and decide if each sentence is true or false based on what you have been working on. Discuss your answers together.</a:t>
            </a:r>
            <a:endParaRPr lang="en-US" sz="3000" b="1" dirty="0"/>
          </a:p>
        </p:txBody>
      </p:sp>
      <p:pic>
        <p:nvPicPr>
          <p:cNvPr id="3" name="Picture 2"/>
          <p:cNvPicPr>
            <a:picLocks noChangeAspect="1"/>
          </p:cNvPicPr>
          <p:nvPr/>
        </p:nvPicPr>
        <p:blipFill>
          <a:blip r:embed="rId1"/>
          <a:stretch>
            <a:fillRect/>
          </a:stretch>
        </p:blipFill>
        <p:spPr>
          <a:xfrm>
            <a:off x="5934075" y="4290060"/>
            <a:ext cx="2620645" cy="211772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nvSpPr>
        <p:spPr>
          <a:xfrm>
            <a:off x="492125" y="782955"/>
            <a:ext cx="5867400" cy="2212240"/>
          </a:xfrm>
          <a:prstGeom prst="roundRect">
            <a:avLst>
              <a:gd name="adj" fmla="val 9641"/>
            </a:avLst>
          </a:prstGeom>
          <a:noFill/>
          <a:ln w="25400">
            <a:noFill/>
          </a:ln>
        </p:spPr>
        <p:txBody>
          <a:bodyPr vert="horz" lIns="252000" tIns="252000" rIns="252000" bIns="252000" rtlCol="0" anchor="ctr" anchorCtr="1">
            <a:normAutofit/>
          </a:bodyPr>
          <a:lstStyle>
            <a:lvl1pPr algn="l" defTabSz="914400" rtl="0" eaLnBrk="1" latinLnBrk="0" hangingPunct="1">
              <a:lnSpc>
                <a:spcPct val="90000"/>
              </a:lnSpc>
              <a:spcBef>
                <a:spcPct val="0"/>
              </a:spcBef>
              <a:buNone/>
              <a:defRPr sz="3600" b="1" kern="1200">
                <a:solidFill>
                  <a:srgbClr val="1C1C1C"/>
                </a:solidFill>
                <a:latin typeface="Roboto" panose="02000000000000000000" pitchFamily="2" charset="0"/>
                <a:ea typeface="Roboto" panose="02000000000000000000" pitchFamily="2" charset="0"/>
                <a:cs typeface="+mj-cs"/>
              </a:defRPr>
            </a:lvl1pPr>
          </a:lstStyle>
          <a:p>
            <a:r>
              <a:rPr lang="en-US" dirty="0" smtClean="0"/>
              <a:t>Decide if the verbs in front of you are dynamic or </a:t>
            </a:r>
            <a:r>
              <a:rPr lang="en-US" dirty="0" err="1" smtClean="0"/>
              <a:t>stative</a:t>
            </a:r>
            <a:r>
              <a:rPr lang="en-US" dirty="0" smtClean="0"/>
              <a:t> .</a:t>
            </a:r>
            <a:endParaRPr lang="en-US" dirty="0"/>
          </a:p>
        </p:txBody>
      </p:sp>
      <p:pic>
        <p:nvPicPr>
          <p:cNvPr id="5" name="Picture 4"/>
          <p:cNvPicPr>
            <a:picLocks noChangeAspect="1"/>
          </p:cNvPicPr>
          <p:nvPr/>
        </p:nvPicPr>
        <p:blipFill>
          <a:blip r:embed="rId1"/>
          <a:stretch>
            <a:fillRect/>
          </a:stretch>
        </p:blipFill>
        <p:spPr>
          <a:xfrm>
            <a:off x="6827520" y="782905"/>
            <a:ext cx="1457325" cy="1409700"/>
          </a:xfrm>
          <a:prstGeom prst="rect">
            <a:avLst/>
          </a:prstGeom>
        </p:spPr>
      </p:pic>
      <p:sp>
        <p:nvSpPr>
          <p:cNvPr id="3" name="Subtitle 2"/>
          <p:cNvSpPr>
            <a:spLocks noGrp="1"/>
          </p:cNvSpPr>
          <p:nvPr/>
        </p:nvSpPr>
        <p:spPr>
          <a:xfrm>
            <a:off x="628650" y="5655310"/>
            <a:ext cx="8093365" cy="537364"/>
          </a:xfrm>
          <a:prstGeom prst="rect">
            <a:avLst/>
          </a:prstGeom>
          <a:noFill/>
        </p:spPr>
        <p:txBody>
          <a:bodyPr vert="horz" lIns="91440" tIns="45720" rIns="91440" bIns="45720" rtlCol="0">
            <a:normAutofit fontScale="90000"/>
          </a:bodyPr>
          <a:lstStyle>
            <a:lvl1pPr marL="0" indent="0" algn="l" defTabSz="914400" rtl="0" eaLnBrk="1" latinLnBrk="0" hangingPunct="1">
              <a:spcBef>
                <a:spcPct val="20000"/>
              </a:spcBef>
              <a:buFont typeface="Arial" panose="020B0604020202020204" pitchFamily="34" charset="0"/>
              <a:buNone/>
              <a:defRPr sz="2800" b="0" i="0" kern="1200">
                <a:solidFill>
                  <a:schemeClr val="tx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dirty="0" smtClean="0">
                <a:hlinkClick r:id="rId2"/>
              </a:rPr>
              <a:t>https://www.liveworksheets.com/w/en/eso/356363</a:t>
            </a:r>
            <a:endParaRPr lang="en-US" dirty="0"/>
          </a:p>
        </p:txBody>
      </p:sp>
      <p:pic>
        <p:nvPicPr>
          <p:cNvPr id="4" name="Picture 3"/>
          <p:cNvPicPr/>
          <p:nvPr/>
        </p:nvPicPr>
        <p:blipFill>
          <a:blip r:embed="rId3"/>
          <a:stretch>
            <a:fillRect/>
          </a:stretch>
        </p:blipFill>
        <p:spPr>
          <a:xfrm>
            <a:off x="6828155" y="3715385"/>
            <a:ext cx="1456690" cy="1423035"/>
          </a:xfrm>
          <a:prstGeom prst="rect">
            <a:avLst/>
          </a:prstGeom>
        </p:spPr>
      </p:pic>
      <p:pic>
        <p:nvPicPr>
          <p:cNvPr id="6" name="Picture 5"/>
          <p:cNvPicPr/>
          <p:nvPr/>
        </p:nvPicPr>
        <p:blipFill>
          <a:blip r:embed="rId4"/>
          <a:stretch>
            <a:fillRect/>
          </a:stretch>
        </p:blipFill>
        <p:spPr>
          <a:xfrm>
            <a:off x="492125" y="2995295"/>
            <a:ext cx="2381250" cy="192404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531421" y="1244759"/>
            <a:ext cx="8102237" cy="396277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8581" y="925830"/>
            <a:ext cx="9003574" cy="4996543"/>
          </a:xfrm>
          <a:prstGeom prst="rect">
            <a:avLst/>
          </a:prstGeom>
          <a:solidFill>
            <a:srgbClr val="FFFFFF"/>
          </a:solidFill>
          <a:ln w="9525">
            <a:solidFill>
              <a:srgbClr val="000000"/>
            </a:solidFill>
            <a:miter lim="800000"/>
          </a:ln>
        </p:spPr>
        <p:txBody>
          <a:bodyPr rot="0" vert="horz" wrap="square" lIns="68580" tIns="34290" rIns="68580" bIns="34290" anchor="t" anchorCtr="0">
            <a:noAutofit/>
          </a:bodyPr>
          <a:lstStyle/>
          <a:p>
            <a:pPr marL="342900" marR="0" lvl="0" indent="-342900" rtl="0">
              <a:lnSpc>
                <a:spcPct val="150000"/>
              </a:lnSpc>
              <a:buFont typeface="+mj-lt"/>
              <a:buAutoNum type="arabicPeriod"/>
            </a:pPr>
            <a:r>
              <a:rPr lang="en-US" sz="1950" b="1" dirty="0">
                <a:effectLst/>
                <a:latin typeface="Times New Roman" panose="02020603050405020304" charset="0"/>
                <a:ea typeface="Times New Roman" panose="02020603050405020304" charset="0"/>
              </a:rPr>
              <a:t>Used to" is used for describing past habits or states that no longer happen or exist.</a:t>
            </a:r>
            <a:r>
              <a:rPr lang="en-US" sz="1950" dirty="0">
                <a:effectLst/>
                <a:latin typeface="Times New Roman" panose="02020603050405020304" charset="0"/>
                <a:ea typeface="Times New Roman" panose="02020603050405020304" charset="0"/>
              </a:rPr>
              <a:t> (True/False)</a:t>
            </a:r>
            <a:endParaRPr lang="en-US" sz="1950" dirty="0">
              <a:effectLst/>
              <a:latin typeface="Times New Roman" panose="02020603050405020304" charset="0"/>
              <a:ea typeface="Times New Roman" panose="02020603050405020304" charset="0"/>
            </a:endParaRPr>
          </a:p>
          <a:p>
            <a:pPr marL="342900" marR="0" lvl="0" indent="-342900">
              <a:lnSpc>
                <a:spcPct val="150000"/>
              </a:lnSpc>
              <a:buFont typeface="+mj-lt"/>
              <a:buAutoNum type="arabicPeriod"/>
            </a:pPr>
            <a:r>
              <a:rPr lang="en-US" sz="1950" b="1" dirty="0">
                <a:effectLst/>
                <a:latin typeface="Times New Roman" panose="02020603050405020304" charset="0"/>
                <a:ea typeface="Times New Roman" panose="02020603050405020304" charset="0"/>
              </a:rPr>
              <a:t>Used to" can be used to talk about both past habits and permanent present situations.</a:t>
            </a:r>
            <a:r>
              <a:rPr lang="en-US" sz="1950" dirty="0">
                <a:effectLst/>
                <a:latin typeface="Times New Roman" panose="02020603050405020304" charset="0"/>
                <a:ea typeface="Times New Roman" panose="02020603050405020304" charset="0"/>
              </a:rPr>
              <a:t> (True/False)</a:t>
            </a:r>
            <a:endParaRPr lang="en-US" sz="1950" dirty="0">
              <a:effectLst/>
              <a:latin typeface="Times New Roman" panose="02020603050405020304" charset="0"/>
              <a:ea typeface="Times New Roman" panose="02020603050405020304" charset="0"/>
            </a:endParaRPr>
          </a:p>
          <a:p>
            <a:pPr marL="342900" marR="0" lvl="0" indent="-342900">
              <a:lnSpc>
                <a:spcPct val="150000"/>
              </a:lnSpc>
              <a:buFont typeface="+mj-lt"/>
              <a:buAutoNum type="arabicPeriod"/>
            </a:pPr>
            <a:r>
              <a:rPr lang="en-US" sz="1950" dirty="0">
                <a:effectLst/>
                <a:latin typeface="Times New Roman" panose="02020603050405020304" charset="0"/>
                <a:ea typeface="Times New Roman" panose="02020603050405020304" charset="0"/>
              </a:rPr>
              <a:t> </a:t>
            </a:r>
            <a:r>
              <a:rPr lang="en-US" sz="1950" b="1" dirty="0">
                <a:effectLst/>
                <a:latin typeface="Times New Roman" panose="02020603050405020304" charset="0"/>
                <a:ea typeface="Times New Roman" panose="02020603050405020304" charset="0"/>
              </a:rPr>
              <a:t>The negative form of "used to" is "didn't used to."</a:t>
            </a:r>
            <a:r>
              <a:rPr lang="en-US" sz="1950" dirty="0">
                <a:effectLst/>
                <a:latin typeface="Times New Roman" panose="02020603050405020304" charset="0"/>
                <a:ea typeface="Times New Roman" panose="02020603050405020304" charset="0"/>
              </a:rPr>
              <a:t> (True/False)</a:t>
            </a:r>
            <a:endParaRPr lang="en-US" sz="1950" dirty="0">
              <a:effectLst/>
              <a:latin typeface="Times New Roman" panose="02020603050405020304" charset="0"/>
              <a:ea typeface="Times New Roman" panose="02020603050405020304" charset="0"/>
            </a:endParaRPr>
          </a:p>
          <a:p>
            <a:pPr marL="342900" marR="0" lvl="0" indent="-342900">
              <a:lnSpc>
                <a:spcPct val="150000"/>
              </a:lnSpc>
              <a:buFont typeface="+mj-lt"/>
              <a:buAutoNum type="arabicPeriod"/>
            </a:pPr>
            <a:r>
              <a:rPr lang="en-US" sz="1950" b="1" dirty="0">
                <a:effectLst/>
                <a:latin typeface="Times New Roman" panose="02020603050405020304" charset="0"/>
                <a:ea typeface="Times New Roman" panose="02020603050405020304" charset="0"/>
              </a:rPr>
              <a:t>We use "used to" when talking about things that happened regularly in the past but don’t happen anymore.</a:t>
            </a:r>
            <a:r>
              <a:rPr lang="en-US" sz="1950" dirty="0">
                <a:effectLst/>
                <a:latin typeface="Times New Roman" panose="02020603050405020304" charset="0"/>
                <a:ea typeface="Times New Roman" panose="02020603050405020304" charset="0"/>
              </a:rPr>
              <a:t> (True/False)</a:t>
            </a:r>
            <a:endParaRPr lang="en-US" sz="1950" dirty="0">
              <a:effectLst/>
              <a:latin typeface="Times New Roman" panose="02020603050405020304" charset="0"/>
              <a:ea typeface="Times New Roman" panose="02020603050405020304" charset="0"/>
            </a:endParaRPr>
          </a:p>
          <a:p>
            <a:pPr marL="342900" marR="0" lvl="0" indent="-342900">
              <a:lnSpc>
                <a:spcPct val="150000"/>
              </a:lnSpc>
              <a:buFont typeface="+mj-lt"/>
              <a:buAutoNum type="arabicPeriod"/>
            </a:pPr>
            <a:r>
              <a:rPr lang="en-US" sz="1950" b="1" dirty="0">
                <a:effectLst/>
                <a:latin typeface="Times New Roman" panose="02020603050405020304" charset="0"/>
                <a:ea typeface="Times New Roman" panose="02020603050405020304" charset="0"/>
              </a:rPr>
              <a:t>Used to" is followed by a base form of the verb, not the past tense form.</a:t>
            </a:r>
            <a:r>
              <a:rPr lang="en-US" sz="1950" dirty="0">
                <a:effectLst/>
                <a:latin typeface="Times New Roman" panose="02020603050405020304" charset="0"/>
                <a:ea typeface="Times New Roman" panose="02020603050405020304" charset="0"/>
              </a:rPr>
              <a:t> (True/False)</a:t>
            </a:r>
            <a:endParaRPr lang="en-US" sz="1950" dirty="0">
              <a:effectLst/>
              <a:latin typeface="Times New Roman" panose="02020603050405020304" charset="0"/>
              <a:ea typeface="Times New Roman" panose="02020603050405020304" charset="0"/>
            </a:endParaRPr>
          </a:p>
          <a:p>
            <a:pPr marL="342900" marR="0" lvl="0" indent="-342900">
              <a:lnSpc>
                <a:spcPct val="150000"/>
              </a:lnSpc>
              <a:buFont typeface="+mj-lt"/>
              <a:buAutoNum type="arabicPeriod"/>
            </a:pPr>
            <a:r>
              <a:rPr lang="en-US" sz="1950" b="1" dirty="0">
                <a:effectLst/>
                <a:latin typeface="Times New Roman" panose="02020603050405020304" charset="0"/>
                <a:ea typeface="Times New Roman" panose="02020603050405020304" charset="0"/>
              </a:rPr>
              <a:t>Used to" can only be used when talking about actions, not states or conditions.</a:t>
            </a:r>
            <a:r>
              <a:rPr lang="en-US" sz="1950" dirty="0">
                <a:effectLst/>
                <a:latin typeface="Times New Roman" panose="02020603050405020304" charset="0"/>
                <a:ea typeface="Times New Roman" panose="02020603050405020304" charset="0"/>
              </a:rPr>
              <a:t> (True/False)</a:t>
            </a:r>
            <a:endParaRPr lang="en-US" sz="1950" dirty="0">
              <a:effectLst/>
              <a:latin typeface="Times New Roman" panose="02020603050405020304" charset="0"/>
              <a:ea typeface="Times New Roman" panose="02020603050405020304" charset="0"/>
            </a:endParaRPr>
          </a:p>
          <a:p>
            <a:pPr marL="0" marR="0">
              <a:lnSpc>
                <a:spcPct val="150000"/>
              </a:lnSpc>
              <a:spcBef>
                <a:spcPts val="0"/>
              </a:spcBef>
              <a:spcAft>
                <a:spcPts val="800"/>
              </a:spcAft>
            </a:pPr>
            <a:r>
              <a:rPr lang="en-US" sz="975" dirty="0">
                <a:effectLst/>
                <a:latin typeface="Calibri" panose="020F0502020204030204" charset="0"/>
                <a:ea typeface="Calibri" panose="020F0502020204030204" charset="0"/>
                <a:cs typeface="Arial" panose="020B0604020202020204" pitchFamily="34" charset="0"/>
              </a:rPr>
              <a:t> </a:t>
            </a:r>
            <a:endParaRPr lang="en-US" sz="825" dirty="0">
              <a:effectLst/>
              <a:latin typeface="Calibri" panose="020F0502020204030204" charset="0"/>
              <a:ea typeface="Calibri" panose="020F0502020204030204" charset="0"/>
              <a:cs typeface="Arial" panose="020B0604020202020204" pitchFamily="34" charset="0"/>
            </a:endParaRPr>
          </a:p>
        </p:txBody>
      </p:sp>
      <p:cxnSp>
        <p:nvCxnSpPr>
          <p:cNvPr id="4" name="Straight Connector 3"/>
          <p:cNvCxnSpPr/>
          <p:nvPr/>
        </p:nvCxnSpPr>
        <p:spPr>
          <a:xfrm>
            <a:off x="1097280" y="1846762"/>
            <a:ext cx="40168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096588" y="2748098"/>
            <a:ext cx="4996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475912" y="3198767"/>
            <a:ext cx="5584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429000" y="4080510"/>
            <a:ext cx="4506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60466" y="4991645"/>
            <a:ext cx="382089"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9308" y="5834198"/>
            <a:ext cx="499655"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26877" y="1077380"/>
            <a:ext cx="2801655" cy="2826782"/>
          </a:xfrm>
          <a:prstGeom prst="rect">
            <a:avLst/>
          </a:prstGeom>
        </p:spPr>
      </p:pic>
      <p:pic>
        <p:nvPicPr>
          <p:cNvPr id="3" name="Picture 2"/>
          <p:cNvPicPr>
            <a:picLocks noChangeAspect="1"/>
          </p:cNvPicPr>
          <p:nvPr/>
        </p:nvPicPr>
        <p:blipFill>
          <a:blip r:embed="rId2"/>
          <a:stretch>
            <a:fillRect/>
          </a:stretch>
        </p:blipFill>
        <p:spPr>
          <a:xfrm>
            <a:off x="3370164" y="1077380"/>
            <a:ext cx="4507046" cy="2587161"/>
          </a:xfrm>
          <a:prstGeom prst="rect">
            <a:avLst/>
          </a:prstGeom>
        </p:spPr>
      </p:pic>
      <p:sp>
        <p:nvSpPr>
          <p:cNvPr id="4" name="Rectangle 3"/>
          <p:cNvSpPr/>
          <p:nvPr/>
        </p:nvSpPr>
        <p:spPr>
          <a:xfrm>
            <a:off x="156753" y="4090307"/>
            <a:ext cx="3213411" cy="1263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a:t>I used to be fat in the past , but now </a:t>
            </a:r>
            <a:endParaRPr lang="en-US" sz="2700" b="1" dirty="0"/>
          </a:p>
          <a:p>
            <a:r>
              <a:rPr lang="en-US" sz="2700" b="1" dirty="0"/>
              <a:t>I’m slim.</a:t>
            </a:r>
            <a:endParaRPr lang="en-US" sz="2700" b="1" dirty="0"/>
          </a:p>
        </p:txBody>
      </p:sp>
      <p:sp>
        <p:nvSpPr>
          <p:cNvPr id="5" name="Rectangle 4"/>
          <p:cNvSpPr/>
          <p:nvPr/>
        </p:nvSpPr>
        <p:spPr>
          <a:xfrm>
            <a:off x="3889466" y="3904162"/>
            <a:ext cx="5172892" cy="1714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I didn’t use to be fat in the past , but now I’m fat.</a:t>
            </a:r>
            <a:endParaRPr lang="en-US" sz="3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377" y="935627"/>
            <a:ext cx="3566160" cy="676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Differentiation </a:t>
            </a:r>
            <a:endParaRPr lang="en-US" sz="3300" b="1" dirty="0"/>
          </a:p>
        </p:txBody>
      </p:sp>
      <p:sp>
        <p:nvSpPr>
          <p:cNvPr id="3" name="Rectangle 2"/>
          <p:cNvSpPr/>
          <p:nvPr/>
        </p:nvSpPr>
        <p:spPr>
          <a:xfrm>
            <a:off x="78377" y="1905545"/>
            <a:ext cx="4369526" cy="3869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 name="Picture 6"/>
          <p:cNvPicPr>
            <a:picLocks noChangeAspect="1"/>
          </p:cNvPicPr>
          <p:nvPr/>
        </p:nvPicPr>
        <p:blipFill>
          <a:blip r:embed="rId1"/>
          <a:stretch>
            <a:fillRect/>
          </a:stretch>
        </p:blipFill>
        <p:spPr>
          <a:xfrm>
            <a:off x="496729" y="4479285"/>
            <a:ext cx="4279763" cy="1358002"/>
          </a:xfrm>
          <a:prstGeom prst="rect">
            <a:avLst/>
          </a:prstGeom>
        </p:spPr>
      </p:pic>
      <p:sp>
        <p:nvSpPr>
          <p:cNvPr id="8" name="Rectangle 7"/>
          <p:cNvSpPr/>
          <p:nvPr/>
        </p:nvSpPr>
        <p:spPr>
          <a:xfrm>
            <a:off x="78105" y="2136140"/>
            <a:ext cx="4156075" cy="24295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 Go to Padlet, write 3 affirmative , negative and questions using used to , didn’t use to and did ..</a:t>
            </a:r>
            <a:r>
              <a:rPr lang="en-US" b="1" dirty="0" err="1"/>
              <a:t>uuse</a:t>
            </a:r>
            <a:r>
              <a:rPr lang="en-US" b="1" dirty="0"/>
              <a:t> to ?</a:t>
            </a:r>
            <a:r>
              <a:rPr lang="en-US" b="1" dirty="0">
                <a:solidFill>
                  <a:srgbClr val="FFFF00"/>
                </a:solidFill>
              </a:rPr>
              <a:t>Do the self assessment before you submit you answers</a:t>
            </a:r>
            <a:r>
              <a:rPr lang="en-US" b="1" dirty="0"/>
              <a:t>. </a:t>
            </a:r>
            <a:endParaRPr lang="en-US" b="1" dirty="0"/>
          </a:p>
        </p:txBody>
      </p:sp>
      <p:pic>
        <p:nvPicPr>
          <p:cNvPr id="9" name="Picture 8"/>
          <p:cNvPicPr>
            <a:picLocks noChangeAspect="1"/>
          </p:cNvPicPr>
          <p:nvPr/>
        </p:nvPicPr>
        <p:blipFill>
          <a:blip r:embed="rId2"/>
          <a:stretch>
            <a:fillRect/>
          </a:stretch>
        </p:blipFill>
        <p:spPr>
          <a:xfrm>
            <a:off x="3933279" y="553539"/>
            <a:ext cx="1607344" cy="1607344"/>
          </a:xfrm>
          <a:prstGeom prst="rect">
            <a:avLst/>
          </a:prstGeom>
        </p:spPr>
      </p:pic>
      <p:sp>
        <p:nvSpPr>
          <p:cNvPr id="10" name="Rectangle 9"/>
          <p:cNvSpPr/>
          <p:nvPr/>
        </p:nvSpPr>
        <p:spPr>
          <a:xfrm>
            <a:off x="4996544" y="2136085"/>
            <a:ext cx="3948248" cy="36641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hlinkClick r:id="rId3"/>
          </p:cNvPr>
          <p:cNvSpPr/>
          <p:nvPr/>
        </p:nvSpPr>
        <p:spPr>
          <a:xfrm>
            <a:off x="5104312" y="5256167"/>
            <a:ext cx="3752306" cy="419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5070021" y="2188622"/>
            <a:ext cx="3801292" cy="2607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a:solidFill>
                  <a:srgbClr val="FF0000"/>
                </a:solidFill>
              </a:rPr>
              <a:t> </a:t>
            </a:r>
            <a:endParaRPr lang="en-US" sz="2700" b="1" dirty="0">
              <a:solidFill>
                <a:srgbClr val="FF0000"/>
              </a:solidFill>
            </a:endParaRPr>
          </a:p>
          <a:p>
            <a:endParaRPr lang="en-US" sz="2700" b="1" dirty="0"/>
          </a:p>
          <a:p>
            <a:r>
              <a:rPr lang="en-US" sz="2700" b="1" dirty="0"/>
              <a:t>Click on the link , do the quiz .</a:t>
            </a:r>
            <a:endParaRPr lang="en-US" sz="2700" b="1" dirty="0"/>
          </a:p>
          <a:p>
            <a:r>
              <a:rPr lang="en-US" sz="2700" b="1" dirty="0">
                <a:solidFill>
                  <a:srgbClr val="FFFF00"/>
                </a:solidFill>
              </a:rPr>
              <a:t>Do the self assessment before you submit you answers .</a:t>
            </a:r>
            <a:endParaRPr lang="en-US" sz="2700" b="1" dirty="0"/>
          </a:p>
          <a:p>
            <a:endParaRPr lang="en-US" sz="2700" b="1" dirty="0"/>
          </a:p>
        </p:txBody>
      </p:sp>
      <p:sp>
        <p:nvSpPr>
          <p:cNvPr id="13" name="TextBox 12">
            <a:hlinkClick r:id="rId4"/>
          </p:cNvPr>
          <p:cNvSpPr txBox="1"/>
          <p:nvPr/>
        </p:nvSpPr>
        <p:spPr>
          <a:xfrm>
            <a:off x="496842" y="5919107"/>
            <a:ext cx="3987437" cy="299085"/>
          </a:xfrm>
          <a:prstGeom prst="rect">
            <a:avLst/>
          </a:prstGeom>
          <a:noFill/>
        </p:spPr>
        <p:txBody>
          <a:bodyPr wrap="square" rtlCol="0">
            <a:spAutoFit/>
          </a:bodyPr>
          <a:lstStyle/>
          <a:p>
            <a:endParaRPr lang="en-US" sz="135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956" y="5310415"/>
            <a:ext cx="6571060" cy="530223"/>
          </a:xfrm>
        </p:spPr>
        <p:txBody>
          <a:bodyPr/>
          <a:lstStyle/>
          <a:p>
            <a:r>
              <a:rPr lang="en-US" dirty="0">
                <a:hlinkClick r:id="rId1"/>
              </a:rPr>
              <a:t>https://www.liveworksheets.com/fg1849834po</a:t>
            </a:r>
            <a:endParaRPr lang="en-US" dirty="0"/>
          </a:p>
        </p:txBody>
      </p:sp>
      <p:sp>
        <p:nvSpPr>
          <p:cNvPr id="3" name="Rectangle: Rounded Corners 2"/>
          <p:cNvSpPr/>
          <p:nvPr/>
        </p:nvSpPr>
        <p:spPr>
          <a:xfrm>
            <a:off x="70478" y="942067"/>
            <a:ext cx="3165845" cy="1706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a:t>Questions</a:t>
            </a:r>
            <a:r>
              <a:rPr lang="en-US" sz="1350" dirty="0"/>
              <a:t> </a:t>
            </a:r>
            <a:endParaRPr lang="en-US" sz="1350" dirty="0"/>
          </a:p>
        </p:txBody>
      </p:sp>
      <p:sp>
        <p:nvSpPr>
          <p:cNvPr id="4" name="Rectangle 3"/>
          <p:cNvSpPr/>
          <p:nvPr/>
        </p:nvSpPr>
        <p:spPr>
          <a:xfrm>
            <a:off x="186146" y="2718707"/>
            <a:ext cx="8709660" cy="2057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700" b="1" dirty="0"/>
              <a:t>Performance : individual work .</a:t>
            </a:r>
            <a:endParaRPr lang="en-US" sz="2700" b="1" dirty="0"/>
          </a:p>
          <a:p>
            <a:r>
              <a:rPr lang="en-US" sz="2700" b="1" dirty="0"/>
              <a:t>Task  : </a:t>
            </a:r>
            <a:endParaRPr lang="en-US" sz="2700" b="1" dirty="0"/>
          </a:p>
          <a:p>
            <a:r>
              <a:rPr lang="en-US" sz="2700" b="1" dirty="0">
                <a:solidFill>
                  <a:srgbClr val="FFFF00"/>
                </a:solidFill>
              </a:rPr>
              <a:t>S “2+ 3” </a:t>
            </a:r>
            <a:r>
              <a:rPr lang="en-US" sz="2700" b="1" dirty="0"/>
              <a:t>: Put the words in the correct order .</a:t>
            </a:r>
            <a:endParaRPr lang="en-US" sz="2700" b="1" dirty="0"/>
          </a:p>
          <a:p>
            <a:r>
              <a:rPr lang="en-US" sz="2700" b="1" dirty="0"/>
              <a:t>S</a:t>
            </a:r>
            <a:r>
              <a:rPr lang="en-US" sz="2700" b="1"/>
              <a:t>” </a:t>
            </a:r>
            <a:r>
              <a:rPr lang="en-US" sz="2700" b="1">
                <a:solidFill>
                  <a:srgbClr val="FFFF00"/>
                </a:solidFill>
              </a:rPr>
              <a:t>1+4</a:t>
            </a:r>
            <a:r>
              <a:rPr lang="en-US" sz="2700" b="1"/>
              <a:t> </a:t>
            </a:r>
            <a:r>
              <a:rPr lang="en-US" sz="2700" b="1" dirty="0"/>
              <a:t>: use the map to form the questions.  </a:t>
            </a:r>
            <a:endParaRPr lang="en-US" sz="27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669" y="1229542"/>
            <a:ext cx="7318466" cy="1165859"/>
          </a:xfrm>
        </p:spPr>
        <p:txBody>
          <a:bodyPr>
            <a:normAutofit fontScale="90000"/>
          </a:bodyPr>
          <a:lstStyle/>
          <a:p>
            <a:r>
              <a:rPr lang="en-US" sz="3000" b="1" dirty="0"/>
              <a:t>What do we gain from talking about things people used to do in the past?</a:t>
            </a:r>
            <a:endParaRPr lang="en-US" sz="3000" b="1" dirty="0"/>
          </a:p>
        </p:txBody>
      </p:sp>
      <p:pic>
        <p:nvPicPr>
          <p:cNvPr id="3" name="Picture 2"/>
          <p:cNvPicPr>
            <a:picLocks noChangeAspect="1"/>
          </p:cNvPicPr>
          <p:nvPr/>
        </p:nvPicPr>
        <p:blipFill>
          <a:blip r:embed="rId1"/>
          <a:stretch>
            <a:fillRect/>
          </a:stretch>
        </p:blipFill>
        <p:spPr>
          <a:xfrm>
            <a:off x="5488717" y="2662271"/>
            <a:ext cx="3499958" cy="2221604"/>
          </a:xfrm>
          <a:prstGeom prst="rect">
            <a:avLst/>
          </a:prstGeom>
        </p:spPr>
      </p:pic>
      <p:sp>
        <p:nvSpPr>
          <p:cNvPr id="4" name="Rectangle 3"/>
          <p:cNvSpPr/>
          <p:nvPr/>
        </p:nvSpPr>
        <p:spPr>
          <a:xfrm>
            <a:off x="303712" y="2601657"/>
            <a:ext cx="2948940" cy="979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1 minute Think </a:t>
            </a:r>
            <a:endParaRPr lang="en-US" sz="3000" b="1" dirty="0"/>
          </a:p>
        </p:txBody>
      </p:sp>
      <p:sp>
        <p:nvSpPr>
          <p:cNvPr id="5" name="Rectangle 4"/>
          <p:cNvSpPr/>
          <p:nvPr/>
        </p:nvSpPr>
        <p:spPr>
          <a:xfrm>
            <a:off x="303712" y="3773073"/>
            <a:ext cx="2899954" cy="901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t>Share </a:t>
            </a:r>
            <a:endParaRPr lang="en-US" sz="4500" b="1" dirty="0"/>
          </a:p>
        </p:txBody>
      </p:sp>
      <p:pic>
        <p:nvPicPr>
          <p:cNvPr id="6" name="Picture 5"/>
          <p:cNvPicPr>
            <a:picLocks noChangeAspect="1"/>
          </p:cNvPicPr>
          <p:nvPr/>
        </p:nvPicPr>
        <p:blipFill>
          <a:blip r:embed="rId2"/>
          <a:stretch>
            <a:fillRect/>
          </a:stretch>
        </p:blipFill>
        <p:spPr>
          <a:xfrm>
            <a:off x="203654" y="4793638"/>
            <a:ext cx="2917189" cy="1207112"/>
          </a:xfrm>
          <a:prstGeom prst="rect">
            <a:avLst/>
          </a:prstGeom>
        </p:spPr>
      </p:pic>
      <p:sp>
        <p:nvSpPr>
          <p:cNvPr id="7" name="Right Arrow 6"/>
          <p:cNvSpPr/>
          <p:nvPr/>
        </p:nvSpPr>
        <p:spPr>
          <a:xfrm>
            <a:off x="3380015" y="3992336"/>
            <a:ext cx="729887" cy="480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Down Arrow 7"/>
          <p:cNvSpPr/>
          <p:nvPr/>
        </p:nvSpPr>
        <p:spPr>
          <a:xfrm rot="5400000">
            <a:off x="4554380" y="3764325"/>
            <a:ext cx="489857" cy="9458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Down Arrow 8"/>
          <p:cNvSpPr/>
          <p:nvPr/>
        </p:nvSpPr>
        <p:spPr>
          <a:xfrm>
            <a:off x="3331029" y="4883876"/>
            <a:ext cx="533492" cy="7935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own Arrow 9"/>
          <p:cNvSpPr/>
          <p:nvPr/>
        </p:nvSpPr>
        <p:spPr>
          <a:xfrm rot="10800000">
            <a:off x="4081876" y="4883876"/>
            <a:ext cx="472939" cy="7564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36"/>
          <p:cNvSpPr/>
          <p:nvPr/>
        </p:nvSpPr>
        <p:spPr>
          <a:xfrm>
            <a:off x="5496909" y="4225159"/>
            <a:ext cx="3079531" cy="1475071"/>
          </a:xfrm>
          <a:prstGeom prst="roundRect">
            <a:avLst/>
          </a:prstGeom>
          <a:solidFill>
            <a:srgbClr val="FFB2BE"/>
          </a:solidFill>
          <a:ln w="95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b="1" dirty="0" err="1">
                <a:solidFill>
                  <a:schemeClr val="tx1"/>
                </a:solidFill>
                <a:latin typeface="Roboto" panose="02000000000000000000" pitchFamily="2" charset="0"/>
                <a:ea typeface="Roboto" panose="02000000000000000000" pitchFamily="2" charset="0"/>
              </a:rPr>
              <a:t>Suggested</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r>
              <a:rPr lang="es-ES" b="1" dirty="0">
                <a:solidFill>
                  <a:schemeClr val="tx1"/>
                </a:solidFill>
                <a:latin typeface="Roboto" panose="02000000000000000000" pitchFamily="2" charset="0"/>
                <a:ea typeface="Roboto" panose="02000000000000000000" pitchFamily="2" charset="0"/>
              </a:rPr>
              <a:t>:</a:t>
            </a:r>
            <a:br>
              <a:rPr lang="es-ES" b="1" dirty="0">
                <a:solidFill>
                  <a:schemeClr val="tx1"/>
                </a:solidFill>
                <a:latin typeface="Roboto" panose="02000000000000000000" pitchFamily="2" charset="0"/>
                <a:ea typeface="Roboto" panose="02000000000000000000" pitchFamily="2" charset="0"/>
              </a:rPr>
            </a:br>
            <a:r>
              <a:rPr lang="es-ES" b="1" dirty="0">
                <a:solidFill>
                  <a:schemeClr val="tx1"/>
                </a:solidFill>
                <a:latin typeface="Roboto" panose="02000000000000000000" pitchFamily="2" charset="0"/>
                <a:ea typeface="Roboto" panose="02000000000000000000" pitchFamily="2" charset="0"/>
              </a:rPr>
              <a:t> </a:t>
            </a:r>
            <a:br>
              <a:rPr lang="es-ES" b="1" dirty="0">
                <a:solidFill>
                  <a:schemeClr val="tx1"/>
                </a:solidFill>
                <a:latin typeface="Roboto" panose="02000000000000000000" pitchFamily="2" charset="0"/>
                <a:ea typeface="Roboto" panose="02000000000000000000" pitchFamily="2" charset="0"/>
              </a:rPr>
            </a:br>
            <a:r>
              <a:rPr lang="es-ES" b="1" dirty="0" err="1">
                <a:solidFill>
                  <a:schemeClr val="tx1"/>
                </a:solidFill>
                <a:latin typeface="Roboto" panose="02000000000000000000" pitchFamily="2" charset="0"/>
                <a:ea typeface="Roboto" panose="02000000000000000000" pitchFamily="2" charset="0"/>
              </a:rPr>
              <a:t>We</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used</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to</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play</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outside</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when</a:t>
            </a:r>
            <a:r>
              <a:rPr lang="es-ES" b="1" dirty="0">
                <a:solidFill>
                  <a:schemeClr val="tx1"/>
                </a:solidFill>
                <a:latin typeface="Roboto" panose="02000000000000000000" pitchFamily="2" charset="0"/>
                <a:ea typeface="Roboto" panose="02000000000000000000" pitchFamily="2" charset="0"/>
              </a:rPr>
              <a:t> I </a:t>
            </a:r>
            <a:r>
              <a:rPr lang="es-ES" b="1" dirty="0" err="1">
                <a:solidFill>
                  <a:schemeClr val="tx1"/>
                </a:solidFill>
                <a:latin typeface="Roboto" panose="02000000000000000000" pitchFamily="2" charset="0"/>
                <a:ea typeface="Roboto" panose="02000000000000000000" pitchFamily="2" charset="0"/>
              </a:rPr>
              <a:t>was</a:t>
            </a:r>
            <a:r>
              <a:rPr lang="es-ES" b="1" dirty="0">
                <a:solidFill>
                  <a:schemeClr val="tx1"/>
                </a:solidFill>
                <a:latin typeface="Roboto" panose="02000000000000000000" pitchFamily="2" charset="0"/>
                <a:ea typeface="Roboto" panose="02000000000000000000" pitchFamily="2" charset="0"/>
              </a:rPr>
              <a:t> a </a:t>
            </a:r>
            <a:r>
              <a:rPr lang="es-ES" b="1" dirty="0" err="1">
                <a:solidFill>
                  <a:schemeClr val="tx1"/>
                </a:solidFill>
                <a:latin typeface="Roboto" panose="02000000000000000000" pitchFamily="2" charset="0"/>
                <a:ea typeface="Roboto" panose="02000000000000000000" pitchFamily="2" charset="0"/>
              </a:rPr>
              <a:t>child</a:t>
            </a:r>
            <a:r>
              <a:rPr lang="es-ES" b="1" dirty="0">
                <a:solidFill>
                  <a:schemeClr val="tx1"/>
                </a:solidFill>
                <a:latin typeface="Roboto" panose="02000000000000000000" pitchFamily="2" charset="0"/>
                <a:ea typeface="Roboto" panose="02000000000000000000" pitchFamily="2" charset="0"/>
              </a:rPr>
              <a:t>.</a:t>
            </a:r>
            <a:endParaRPr lang="es-ES" b="1" dirty="0">
              <a:solidFill>
                <a:schemeClr val="tx1"/>
              </a:solidFill>
              <a:latin typeface="Roboto" panose="02000000000000000000" pitchFamily="2" charset="0"/>
              <a:ea typeface="Roboto" panose="02000000000000000000" pitchFamily="2" charset="0"/>
            </a:endParaRPr>
          </a:p>
          <a:p>
            <a:endParaRPr lang="es-ES" b="1" dirty="0">
              <a:solidFill>
                <a:schemeClr val="tx1"/>
              </a:solidFill>
              <a:latin typeface="Roboto" panose="02000000000000000000" pitchFamily="2" charset="0"/>
              <a:ea typeface="Roboto" panose="02000000000000000000" pitchFamily="2" charset="0"/>
            </a:endParaRPr>
          </a:p>
        </p:txBody>
      </p:sp>
      <p:sp>
        <p:nvSpPr>
          <p:cNvPr id="2" name="CuadroTexto 1"/>
          <p:cNvSpPr txBox="1"/>
          <p:nvPr/>
        </p:nvSpPr>
        <p:spPr>
          <a:xfrm>
            <a:off x="493985" y="567557"/>
            <a:ext cx="8229601" cy="1077218"/>
          </a:xfrm>
          <a:prstGeom prst="rect">
            <a:avLst/>
          </a:prstGeom>
          <a:noFill/>
        </p:spPr>
        <p:txBody>
          <a:bodyPr wrap="square" rtlCol="0">
            <a:spAutoFit/>
          </a:bodyPr>
          <a:lstStyle/>
          <a:p>
            <a:r>
              <a:rPr lang="es-ES" sz="3200" b="1" dirty="0">
                <a:latin typeface="Roboto" panose="02000000000000000000" pitchFamily="2" charset="0"/>
                <a:ea typeface="Roboto" panose="02000000000000000000" pitchFamily="2" charset="0"/>
              </a:rPr>
              <a:t>Look at </a:t>
            </a:r>
            <a:r>
              <a:rPr lang="es-ES" sz="3200" b="1" dirty="0" err="1">
                <a:latin typeface="Roboto" panose="02000000000000000000" pitchFamily="2" charset="0"/>
                <a:ea typeface="Roboto" panose="02000000000000000000" pitchFamily="2" charset="0"/>
              </a:rPr>
              <a:t>the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picture</a:t>
            </a:r>
            <a:r>
              <a:rPr lang="es-ES" sz="3200" b="1" dirty="0">
                <a:latin typeface="Roboto" panose="02000000000000000000" pitchFamily="2" charset="0"/>
                <a:ea typeface="Roboto" panose="02000000000000000000" pitchFamily="2" charset="0"/>
              </a:rPr>
              <a:t> and </a:t>
            </a:r>
            <a:r>
              <a:rPr lang="es-ES" sz="3200" b="1" dirty="0" err="1">
                <a:latin typeface="Roboto" panose="02000000000000000000" pitchFamily="2" charset="0"/>
                <a:ea typeface="Roboto" panose="02000000000000000000" pitchFamily="2" charset="0"/>
              </a:rPr>
              <a:t>the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information</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Make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sentences</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using</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used</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to</a:t>
            </a:r>
            <a:r>
              <a:rPr lang="es-ES" sz="3200" b="1" dirty="0">
                <a:latin typeface="Roboto" panose="02000000000000000000" pitchFamily="2" charset="0"/>
                <a:ea typeface="Roboto" panose="02000000000000000000" pitchFamily="2" charset="0"/>
              </a:rPr>
              <a:t>’.</a:t>
            </a:r>
            <a:endParaRPr lang="es-ES" sz="32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answer"/>
          <p:cNvSpPr/>
          <p:nvPr/>
        </p:nvSpPr>
        <p:spPr>
          <a:xfrm>
            <a:off x="6752898" y="5797498"/>
            <a:ext cx="1823543" cy="492945"/>
          </a:xfrm>
          <a:prstGeom prst="roundRect">
            <a:avLst/>
          </a:prstGeom>
          <a:solidFill>
            <a:srgbClr val="FFB2BE"/>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err="1">
                <a:solidFill>
                  <a:schemeClr val="tx1"/>
                </a:solidFill>
                <a:latin typeface="Roboto" panose="02000000000000000000" pitchFamily="2" charset="0"/>
                <a:ea typeface="Roboto" panose="02000000000000000000" pitchFamily="2" charset="0"/>
              </a:rPr>
              <a:t>Reveal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endParaRPr lang="es-ES" b="1" dirty="0">
              <a:solidFill>
                <a:schemeClr val="tx1"/>
              </a:solidFill>
              <a:latin typeface="Roboto" panose="02000000000000000000" pitchFamily="2" charset="0"/>
              <a:ea typeface="Roboto" panose="02000000000000000000" pitchFamily="2" charset="0"/>
            </a:endParaRPr>
          </a:p>
        </p:txBody>
      </p:sp>
      <p:sp>
        <p:nvSpPr>
          <p:cNvPr id="10" name="Rounded Rectangle 13"/>
          <p:cNvSpPr/>
          <p:nvPr/>
        </p:nvSpPr>
        <p:spPr>
          <a:xfrm>
            <a:off x="593836" y="1870841"/>
            <a:ext cx="4711526" cy="4232494"/>
          </a:xfrm>
          <a:prstGeom prst="roundRect">
            <a:avLst>
              <a:gd name="adj" fmla="val 9692"/>
            </a:avLst>
          </a:prstGeom>
          <a:blipFill>
            <a:blip r:embed="rId1" cstate="screen"/>
            <a:stretch>
              <a:fillRect b="243"/>
            </a:stretch>
          </a:blip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36"/>
          <p:cNvSpPr/>
          <p:nvPr/>
        </p:nvSpPr>
        <p:spPr>
          <a:xfrm>
            <a:off x="5496910" y="1870842"/>
            <a:ext cx="3079531" cy="1681655"/>
          </a:xfrm>
          <a:prstGeom prst="roundRect">
            <a:avLst/>
          </a:prstGeom>
          <a:solidFill>
            <a:schemeClr val="bg1"/>
          </a:solidFill>
          <a:ln w="95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s-ES" dirty="0" err="1">
                <a:solidFill>
                  <a:schemeClr val="tx1"/>
                </a:solidFill>
                <a:latin typeface="Roboto" panose="02000000000000000000" pitchFamily="2" charset="0"/>
                <a:ea typeface="Roboto" panose="02000000000000000000" pitchFamily="2" charset="0"/>
              </a:rPr>
              <a:t>When</a:t>
            </a:r>
            <a:r>
              <a:rPr lang="es-ES" dirty="0">
                <a:solidFill>
                  <a:schemeClr val="tx1"/>
                </a:solidFill>
                <a:latin typeface="Roboto" panose="02000000000000000000" pitchFamily="2" charset="0"/>
                <a:ea typeface="Roboto" panose="02000000000000000000" pitchFamily="2" charset="0"/>
              </a:rPr>
              <a:t> I </a:t>
            </a:r>
            <a:r>
              <a:rPr lang="es-ES" dirty="0" err="1">
                <a:solidFill>
                  <a:schemeClr val="tx1"/>
                </a:solidFill>
                <a:latin typeface="Roboto" panose="02000000000000000000" pitchFamily="2" charset="0"/>
                <a:ea typeface="Roboto" panose="02000000000000000000" pitchFamily="2" charset="0"/>
              </a:rPr>
              <a:t>was</a:t>
            </a:r>
            <a:r>
              <a:rPr lang="es-ES" dirty="0">
                <a:solidFill>
                  <a:schemeClr val="tx1"/>
                </a:solidFill>
                <a:latin typeface="Roboto" panose="02000000000000000000" pitchFamily="2" charset="0"/>
                <a:ea typeface="Roboto" panose="02000000000000000000" pitchFamily="2" charset="0"/>
              </a:rPr>
              <a:t> a </a:t>
            </a:r>
            <a:r>
              <a:rPr lang="es-ES" dirty="0" err="1">
                <a:solidFill>
                  <a:schemeClr val="tx1"/>
                </a:solidFill>
                <a:latin typeface="Roboto" panose="02000000000000000000" pitchFamily="2" charset="0"/>
                <a:ea typeface="Roboto" panose="02000000000000000000" pitchFamily="2" charset="0"/>
              </a:rPr>
              <a:t>child</a:t>
            </a:r>
            <a:r>
              <a:rPr lang="es-ES" dirty="0">
                <a:solidFill>
                  <a:schemeClr val="tx1"/>
                </a:solidFill>
                <a:latin typeface="Roboto" panose="02000000000000000000" pitchFamily="2" charset="0"/>
                <a:ea typeface="Roboto" panose="02000000000000000000" pitchFamily="2" charset="0"/>
              </a:rPr>
              <a:t>.</a:t>
            </a:r>
            <a:br>
              <a:rPr lang="es-ES" dirty="0">
                <a:solidFill>
                  <a:schemeClr val="tx1"/>
                </a:solidFill>
                <a:latin typeface="Roboto" panose="02000000000000000000" pitchFamily="2" charset="0"/>
                <a:ea typeface="Roboto" panose="02000000000000000000" pitchFamily="2" charset="0"/>
              </a:rPr>
            </a:br>
            <a:endParaRPr lang="es-ES" dirty="0">
              <a:solidFill>
                <a:schemeClr val="tx1"/>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s-ES" dirty="0" err="1">
                <a:solidFill>
                  <a:schemeClr val="tx1"/>
                </a:solidFill>
                <a:latin typeface="Roboto" panose="02000000000000000000" pitchFamily="2" charset="0"/>
                <a:ea typeface="Roboto" panose="02000000000000000000" pitchFamily="2" charset="0"/>
              </a:rPr>
              <a:t>Affirmative</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13"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36"/>
          <p:cNvSpPr/>
          <p:nvPr/>
        </p:nvSpPr>
        <p:spPr>
          <a:xfrm>
            <a:off x="5496909" y="4225159"/>
            <a:ext cx="3079531" cy="1475071"/>
          </a:xfrm>
          <a:prstGeom prst="roundRect">
            <a:avLst/>
          </a:prstGeom>
          <a:solidFill>
            <a:srgbClr val="FFB2BE"/>
          </a:solidFill>
          <a:ln w="95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b="1" dirty="0" err="1">
                <a:solidFill>
                  <a:schemeClr val="tx1"/>
                </a:solidFill>
                <a:latin typeface="Roboto" panose="02000000000000000000" pitchFamily="2" charset="0"/>
                <a:ea typeface="Roboto" panose="02000000000000000000" pitchFamily="2" charset="0"/>
              </a:rPr>
              <a:t>Suggested</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r>
              <a:rPr lang="es-ES" b="1" dirty="0">
                <a:solidFill>
                  <a:schemeClr val="tx1"/>
                </a:solidFill>
                <a:latin typeface="Roboto" panose="02000000000000000000" pitchFamily="2" charset="0"/>
                <a:ea typeface="Roboto" panose="02000000000000000000" pitchFamily="2" charset="0"/>
              </a:rPr>
              <a:t>:</a:t>
            </a:r>
            <a:br>
              <a:rPr lang="es-ES" b="1" dirty="0">
                <a:solidFill>
                  <a:schemeClr val="tx1"/>
                </a:solidFill>
                <a:latin typeface="Roboto" panose="02000000000000000000" pitchFamily="2" charset="0"/>
                <a:ea typeface="Roboto" panose="02000000000000000000" pitchFamily="2" charset="0"/>
              </a:rPr>
            </a:br>
            <a:r>
              <a:rPr lang="es-ES" b="1" dirty="0">
                <a:solidFill>
                  <a:schemeClr val="tx1"/>
                </a:solidFill>
                <a:latin typeface="Roboto" panose="02000000000000000000" pitchFamily="2" charset="0"/>
                <a:ea typeface="Roboto" panose="02000000000000000000" pitchFamily="2" charset="0"/>
              </a:rPr>
              <a:t> </a:t>
            </a:r>
            <a:br>
              <a:rPr lang="es-ES" b="1" dirty="0">
                <a:solidFill>
                  <a:schemeClr val="tx1"/>
                </a:solidFill>
                <a:latin typeface="Roboto" panose="02000000000000000000" pitchFamily="2" charset="0"/>
                <a:ea typeface="Roboto" panose="02000000000000000000" pitchFamily="2" charset="0"/>
              </a:rPr>
            </a:br>
            <a:r>
              <a:rPr lang="es-ES" b="1" dirty="0">
                <a:solidFill>
                  <a:schemeClr val="tx1"/>
                </a:solidFill>
                <a:latin typeface="Roboto" panose="02000000000000000000" pitchFamily="2" charset="0"/>
                <a:ea typeface="Roboto" panose="02000000000000000000" pitchFamily="2" charset="0"/>
              </a:rPr>
              <a:t>I </a:t>
            </a:r>
            <a:r>
              <a:rPr lang="es-ES" b="1" dirty="0" err="1">
                <a:solidFill>
                  <a:schemeClr val="tx1"/>
                </a:solidFill>
                <a:latin typeface="Roboto" panose="02000000000000000000" pitchFamily="2" charset="0"/>
                <a:ea typeface="Roboto" panose="02000000000000000000" pitchFamily="2" charset="0"/>
              </a:rPr>
              <a:t>didn’t</a:t>
            </a:r>
            <a:r>
              <a:rPr lang="es-ES" b="1" dirty="0">
                <a:solidFill>
                  <a:schemeClr val="tx1"/>
                </a:solidFill>
                <a:latin typeface="Roboto" panose="02000000000000000000" pitchFamily="2" charset="0"/>
                <a:ea typeface="Roboto" panose="02000000000000000000" pitchFamily="2" charset="0"/>
              </a:rPr>
              <a:t> use </a:t>
            </a:r>
            <a:r>
              <a:rPr lang="es-ES" b="1" dirty="0" err="1">
                <a:solidFill>
                  <a:schemeClr val="tx1"/>
                </a:solidFill>
                <a:latin typeface="Roboto" panose="02000000000000000000" pitchFamily="2" charset="0"/>
                <a:ea typeface="Roboto" panose="02000000000000000000" pitchFamily="2" charset="0"/>
              </a:rPr>
              <a:t>to</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play</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football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last</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year</a:t>
            </a:r>
            <a:r>
              <a:rPr lang="es-ES" b="1" dirty="0">
                <a:solidFill>
                  <a:schemeClr val="tx1"/>
                </a:solidFill>
                <a:latin typeface="Roboto" panose="02000000000000000000" pitchFamily="2" charset="0"/>
                <a:ea typeface="Roboto" panose="02000000000000000000" pitchFamily="2" charset="0"/>
              </a:rPr>
              <a:t>.</a:t>
            </a:r>
            <a:endParaRPr lang="es-ES" b="1" dirty="0">
              <a:solidFill>
                <a:schemeClr val="tx1"/>
              </a:solidFill>
              <a:latin typeface="Roboto" panose="02000000000000000000" pitchFamily="2" charset="0"/>
              <a:ea typeface="Roboto" panose="02000000000000000000" pitchFamily="2" charset="0"/>
            </a:endParaRPr>
          </a:p>
        </p:txBody>
      </p:sp>
      <p:sp>
        <p:nvSpPr>
          <p:cNvPr id="2" name="CuadroTexto 1"/>
          <p:cNvSpPr txBox="1"/>
          <p:nvPr/>
        </p:nvSpPr>
        <p:spPr>
          <a:xfrm>
            <a:off x="493985" y="567557"/>
            <a:ext cx="8229601" cy="1077218"/>
          </a:xfrm>
          <a:prstGeom prst="rect">
            <a:avLst/>
          </a:prstGeom>
          <a:noFill/>
        </p:spPr>
        <p:txBody>
          <a:bodyPr wrap="square" rtlCol="0">
            <a:spAutoFit/>
          </a:bodyPr>
          <a:lstStyle/>
          <a:p>
            <a:r>
              <a:rPr lang="es-ES" sz="3200" b="1" dirty="0">
                <a:latin typeface="Roboto" panose="02000000000000000000" pitchFamily="2" charset="0"/>
                <a:ea typeface="Roboto" panose="02000000000000000000" pitchFamily="2" charset="0"/>
              </a:rPr>
              <a:t>Look at </a:t>
            </a:r>
            <a:r>
              <a:rPr lang="es-ES" sz="3200" b="1" dirty="0" err="1">
                <a:latin typeface="Roboto" panose="02000000000000000000" pitchFamily="2" charset="0"/>
                <a:ea typeface="Roboto" panose="02000000000000000000" pitchFamily="2" charset="0"/>
              </a:rPr>
              <a:t>the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picture</a:t>
            </a:r>
            <a:r>
              <a:rPr lang="es-ES" sz="3200" b="1" dirty="0">
                <a:latin typeface="Roboto" panose="02000000000000000000" pitchFamily="2" charset="0"/>
                <a:ea typeface="Roboto" panose="02000000000000000000" pitchFamily="2" charset="0"/>
              </a:rPr>
              <a:t> and </a:t>
            </a:r>
            <a:r>
              <a:rPr lang="es-ES" sz="3200" b="1" dirty="0" err="1">
                <a:latin typeface="Roboto" panose="02000000000000000000" pitchFamily="2" charset="0"/>
                <a:ea typeface="Roboto" panose="02000000000000000000" pitchFamily="2" charset="0"/>
              </a:rPr>
              <a:t>the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information</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Make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sentences</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using</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used</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to</a:t>
            </a:r>
            <a:r>
              <a:rPr lang="es-ES" sz="3200" b="1" dirty="0">
                <a:latin typeface="Roboto" panose="02000000000000000000" pitchFamily="2" charset="0"/>
                <a:ea typeface="Roboto" panose="02000000000000000000" pitchFamily="2" charset="0"/>
              </a:rPr>
              <a:t>’.</a:t>
            </a:r>
            <a:endParaRPr lang="es-ES" sz="32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answer"/>
          <p:cNvSpPr/>
          <p:nvPr/>
        </p:nvSpPr>
        <p:spPr>
          <a:xfrm>
            <a:off x="6752898" y="5797498"/>
            <a:ext cx="1823543" cy="492945"/>
          </a:xfrm>
          <a:prstGeom prst="roundRect">
            <a:avLst/>
          </a:prstGeom>
          <a:solidFill>
            <a:srgbClr val="FFB2BE"/>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err="1">
                <a:solidFill>
                  <a:schemeClr val="tx1"/>
                </a:solidFill>
                <a:latin typeface="Roboto" panose="02000000000000000000" pitchFamily="2" charset="0"/>
                <a:ea typeface="Roboto" panose="02000000000000000000" pitchFamily="2" charset="0"/>
              </a:rPr>
              <a:t>Reveal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endParaRPr lang="es-ES" b="1" dirty="0">
              <a:solidFill>
                <a:schemeClr val="tx1"/>
              </a:solidFill>
              <a:latin typeface="Roboto" panose="02000000000000000000" pitchFamily="2" charset="0"/>
              <a:ea typeface="Roboto" panose="02000000000000000000" pitchFamily="2" charset="0"/>
            </a:endParaRPr>
          </a:p>
        </p:txBody>
      </p:sp>
      <p:sp>
        <p:nvSpPr>
          <p:cNvPr id="10" name="Rounded Rectangle 13"/>
          <p:cNvSpPr/>
          <p:nvPr/>
        </p:nvSpPr>
        <p:spPr>
          <a:xfrm>
            <a:off x="593836" y="1870841"/>
            <a:ext cx="4711526" cy="4232494"/>
          </a:xfrm>
          <a:prstGeom prst="roundRect">
            <a:avLst>
              <a:gd name="adj" fmla="val 9692"/>
            </a:avLst>
          </a:prstGeom>
          <a:blipFill>
            <a:blip r:embed="rId1" cstate="screen"/>
            <a:stretch>
              <a:fillRect b="243"/>
            </a:stretch>
          </a:blip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36"/>
          <p:cNvSpPr/>
          <p:nvPr/>
        </p:nvSpPr>
        <p:spPr>
          <a:xfrm>
            <a:off x="5496910" y="1870842"/>
            <a:ext cx="3079531" cy="1681655"/>
          </a:xfrm>
          <a:prstGeom prst="roundRect">
            <a:avLst/>
          </a:prstGeom>
          <a:solidFill>
            <a:schemeClr val="bg1"/>
          </a:solidFill>
          <a:ln w="95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s-ES" dirty="0" err="1">
                <a:solidFill>
                  <a:schemeClr val="tx1"/>
                </a:solidFill>
                <a:latin typeface="Roboto" panose="02000000000000000000" pitchFamily="2" charset="0"/>
                <a:ea typeface="Roboto" panose="02000000000000000000" pitchFamily="2" charset="0"/>
              </a:rPr>
              <a:t>Last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year</a:t>
            </a:r>
            <a:r>
              <a:rPr lang="es-ES" dirty="0">
                <a:solidFill>
                  <a:schemeClr val="tx1"/>
                </a:solidFill>
                <a:latin typeface="Roboto" panose="02000000000000000000" pitchFamily="2" charset="0"/>
                <a:ea typeface="Roboto" panose="02000000000000000000" pitchFamily="2" charset="0"/>
              </a:rPr>
              <a:t>.</a:t>
            </a:r>
            <a:br>
              <a:rPr lang="es-ES" dirty="0">
                <a:solidFill>
                  <a:schemeClr val="tx1"/>
                </a:solidFill>
                <a:latin typeface="Roboto" panose="02000000000000000000" pitchFamily="2" charset="0"/>
                <a:ea typeface="Roboto" panose="02000000000000000000" pitchFamily="2" charset="0"/>
              </a:rPr>
            </a:br>
            <a:endParaRPr lang="es-ES" dirty="0">
              <a:solidFill>
                <a:schemeClr val="tx1"/>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s-ES" dirty="0">
                <a:solidFill>
                  <a:schemeClr val="tx1"/>
                </a:solidFill>
                <a:latin typeface="Roboto" panose="02000000000000000000" pitchFamily="2" charset="0"/>
                <a:ea typeface="Roboto" panose="02000000000000000000" pitchFamily="2" charset="0"/>
              </a:rPr>
              <a:t>Negative.</a:t>
            </a:r>
            <a:endParaRPr lang="es-ES" dirty="0">
              <a:solidFill>
                <a:schemeClr val="tx1"/>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13"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36"/>
          <p:cNvSpPr/>
          <p:nvPr/>
        </p:nvSpPr>
        <p:spPr>
          <a:xfrm>
            <a:off x="5496909" y="4018577"/>
            <a:ext cx="3079531" cy="1681654"/>
          </a:xfrm>
          <a:prstGeom prst="roundRect">
            <a:avLst/>
          </a:prstGeom>
          <a:solidFill>
            <a:srgbClr val="FFB2BE"/>
          </a:solidFill>
          <a:ln w="95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b="1" dirty="0" err="1">
                <a:solidFill>
                  <a:schemeClr val="tx1"/>
                </a:solidFill>
                <a:latin typeface="Roboto" panose="02000000000000000000" pitchFamily="2" charset="0"/>
                <a:ea typeface="Roboto" panose="02000000000000000000" pitchFamily="2" charset="0"/>
              </a:rPr>
              <a:t>Suggested</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r>
              <a:rPr lang="es-ES" b="1" dirty="0">
                <a:solidFill>
                  <a:schemeClr val="tx1"/>
                </a:solidFill>
                <a:latin typeface="Roboto" panose="02000000000000000000" pitchFamily="2" charset="0"/>
                <a:ea typeface="Roboto" panose="02000000000000000000" pitchFamily="2" charset="0"/>
              </a:rPr>
              <a:t>:</a:t>
            </a:r>
            <a:br>
              <a:rPr lang="es-ES" b="1" dirty="0">
                <a:solidFill>
                  <a:schemeClr val="tx1"/>
                </a:solidFill>
                <a:latin typeface="Roboto" panose="02000000000000000000" pitchFamily="2" charset="0"/>
                <a:ea typeface="Roboto" panose="02000000000000000000" pitchFamily="2" charset="0"/>
              </a:rPr>
            </a:br>
            <a:r>
              <a:rPr lang="es-ES" b="1" dirty="0">
                <a:solidFill>
                  <a:schemeClr val="tx1"/>
                </a:solidFill>
                <a:latin typeface="Roboto" panose="02000000000000000000" pitchFamily="2" charset="0"/>
                <a:ea typeface="Roboto" panose="02000000000000000000" pitchFamily="2" charset="0"/>
              </a:rPr>
              <a:t> </a:t>
            </a:r>
            <a:br>
              <a:rPr lang="es-ES" b="1" dirty="0">
                <a:solidFill>
                  <a:schemeClr val="tx1"/>
                </a:solidFill>
                <a:latin typeface="Roboto" panose="02000000000000000000" pitchFamily="2" charset="0"/>
                <a:ea typeface="Roboto" panose="02000000000000000000" pitchFamily="2" charset="0"/>
              </a:rPr>
            </a:br>
            <a:r>
              <a:rPr lang="es-ES" b="1" dirty="0" err="1">
                <a:solidFill>
                  <a:schemeClr val="tx1"/>
                </a:solidFill>
                <a:latin typeface="Roboto" panose="02000000000000000000" pitchFamily="2" charset="0"/>
                <a:ea typeface="Roboto" panose="02000000000000000000" pitchFamily="2" charset="0"/>
              </a:rPr>
              <a:t>Did</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you</a:t>
            </a:r>
            <a:r>
              <a:rPr lang="es-ES" b="1" dirty="0">
                <a:solidFill>
                  <a:schemeClr val="tx1"/>
                </a:solidFill>
                <a:latin typeface="Roboto" panose="02000000000000000000" pitchFamily="2" charset="0"/>
                <a:ea typeface="Roboto" panose="02000000000000000000" pitchFamily="2" charset="0"/>
              </a:rPr>
              <a:t> use </a:t>
            </a:r>
            <a:r>
              <a:rPr lang="es-ES" b="1" dirty="0" err="1">
                <a:solidFill>
                  <a:schemeClr val="tx1"/>
                </a:solidFill>
                <a:latin typeface="Roboto" panose="02000000000000000000" pitchFamily="2" charset="0"/>
                <a:ea typeface="Roboto" panose="02000000000000000000" pitchFamily="2" charset="0"/>
              </a:rPr>
              <a:t>to</a:t>
            </a:r>
            <a:r>
              <a:rPr lang="es-ES" b="1" dirty="0">
                <a:solidFill>
                  <a:schemeClr val="tx1"/>
                </a:solidFill>
                <a:latin typeface="Roboto" panose="02000000000000000000" pitchFamily="2" charset="0"/>
                <a:ea typeface="Roboto" panose="02000000000000000000" pitchFamily="2" charset="0"/>
              </a:rPr>
              <a:t> do </a:t>
            </a:r>
            <a:r>
              <a:rPr lang="es-ES" b="1" dirty="0" err="1">
                <a:solidFill>
                  <a:schemeClr val="tx1"/>
                </a:solidFill>
                <a:latin typeface="Roboto" panose="02000000000000000000" pitchFamily="2" charset="0"/>
                <a:ea typeface="Roboto" panose="02000000000000000000" pitchFamily="2" charset="0"/>
              </a:rPr>
              <a:t>your</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homework</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when</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you</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were</a:t>
            </a:r>
            <a:r>
              <a:rPr lang="es-ES" b="1" dirty="0">
                <a:solidFill>
                  <a:schemeClr val="tx1"/>
                </a:solidFill>
                <a:latin typeface="Roboto" panose="02000000000000000000" pitchFamily="2" charset="0"/>
                <a:ea typeface="Roboto" panose="02000000000000000000" pitchFamily="2" charset="0"/>
              </a:rPr>
              <a:t> at </a:t>
            </a:r>
            <a:r>
              <a:rPr lang="es-ES" b="1" dirty="0" err="1">
                <a:solidFill>
                  <a:schemeClr val="tx1"/>
                </a:solidFill>
                <a:latin typeface="Roboto" panose="02000000000000000000" pitchFamily="2" charset="0"/>
                <a:ea typeface="Roboto" panose="02000000000000000000" pitchFamily="2" charset="0"/>
              </a:rPr>
              <a:t>school</a:t>
            </a:r>
            <a:r>
              <a:rPr lang="es-ES" b="1" dirty="0">
                <a:solidFill>
                  <a:schemeClr val="tx1"/>
                </a:solidFill>
                <a:latin typeface="Roboto" panose="02000000000000000000" pitchFamily="2" charset="0"/>
                <a:ea typeface="Roboto" panose="02000000000000000000" pitchFamily="2" charset="0"/>
              </a:rPr>
              <a:t>?</a:t>
            </a:r>
            <a:endParaRPr lang="es-ES" b="1" dirty="0">
              <a:solidFill>
                <a:schemeClr val="tx1"/>
              </a:solidFill>
              <a:latin typeface="Roboto" panose="02000000000000000000" pitchFamily="2" charset="0"/>
              <a:ea typeface="Roboto" panose="02000000000000000000" pitchFamily="2" charset="0"/>
            </a:endParaRPr>
          </a:p>
          <a:p>
            <a:endParaRPr lang="es-ES" b="1" dirty="0">
              <a:solidFill>
                <a:schemeClr val="tx1"/>
              </a:solidFill>
              <a:latin typeface="Roboto" panose="02000000000000000000" pitchFamily="2" charset="0"/>
              <a:ea typeface="Roboto" panose="02000000000000000000" pitchFamily="2" charset="0"/>
            </a:endParaRPr>
          </a:p>
        </p:txBody>
      </p:sp>
      <p:sp>
        <p:nvSpPr>
          <p:cNvPr id="2" name="CuadroTexto 1"/>
          <p:cNvSpPr txBox="1"/>
          <p:nvPr/>
        </p:nvSpPr>
        <p:spPr>
          <a:xfrm>
            <a:off x="493985" y="567557"/>
            <a:ext cx="8229601" cy="1077218"/>
          </a:xfrm>
          <a:prstGeom prst="rect">
            <a:avLst/>
          </a:prstGeom>
          <a:noFill/>
        </p:spPr>
        <p:txBody>
          <a:bodyPr wrap="square" rtlCol="0">
            <a:spAutoFit/>
          </a:bodyPr>
          <a:lstStyle/>
          <a:p>
            <a:r>
              <a:rPr lang="es-ES" sz="3200" b="1" dirty="0">
                <a:latin typeface="Roboto" panose="02000000000000000000" pitchFamily="2" charset="0"/>
                <a:ea typeface="Roboto" panose="02000000000000000000" pitchFamily="2" charset="0"/>
              </a:rPr>
              <a:t>Look at </a:t>
            </a:r>
            <a:r>
              <a:rPr lang="es-ES" sz="3200" b="1" dirty="0" err="1">
                <a:latin typeface="Roboto" panose="02000000000000000000" pitchFamily="2" charset="0"/>
                <a:ea typeface="Roboto" panose="02000000000000000000" pitchFamily="2" charset="0"/>
              </a:rPr>
              <a:t>the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picture</a:t>
            </a:r>
            <a:r>
              <a:rPr lang="es-ES" sz="3200" b="1" dirty="0">
                <a:latin typeface="Roboto" panose="02000000000000000000" pitchFamily="2" charset="0"/>
                <a:ea typeface="Roboto" panose="02000000000000000000" pitchFamily="2" charset="0"/>
              </a:rPr>
              <a:t> and </a:t>
            </a:r>
            <a:r>
              <a:rPr lang="es-ES" sz="3200" b="1" dirty="0" err="1">
                <a:latin typeface="Roboto" panose="02000000000000000000" pitchFamily="2" charset="0"/>
                <a:ea typeface="Roboto" panose="02000000000000000000" pitchFamily="2" charset="0"/>
              </a:rPr>
              <a:t>the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information</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Make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sentences</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using</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used</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to</a:t>
            </a:r>
            <a:r>
              <a:rPr lang="es-ES" sz="3200" b="1" dirty="0">
                <a:latin typeface="Roboto" panose="02000000000000000000" pitchFamily="2" charset="0"/>
                <a:ea typeface="Roboto" panose="02000000000000000000" pitchFamily="2" charset="0"/>
              </a:rPr>
              <a:t>’.</a:t>
            </a:r>
            <a:endParaRPr lang="es-ES" sz="32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answer"/>
          <p:cNvSpPr/>
          <p:nvPr/>
        </p:nvSpPr>
        <p:spPr>
          <a:xfrm>
            <a:off x="6752898" y="5797498"/>
            <a:ext cx="1823543" cy="492945"/>
          </a:xfrm>
          <a:prstGeom prst="roundRect">
            <a:avLst/>
          </a:prstGeom>
          <a:solidFill>
            <a:srgbClr val="FFB2BE"/>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err="1">
                <a:solidFill>
                  <a:schemeClr val="tx1"/>
                </a:solidFill>
                <a:latin typeface="Roboto" panose="02000000000000000000" pitchFamily="2" charset="0"/>
                <a:ea typeface="Roboto" panose="02000000000000000000" pitchFamily="2" charset="0"/>
              </a:rPr>
              <a:t>Reveal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endParaRPr lang="es-ES" b="1" dirty="0">
              <a:solidFill>
                <a:schemeClr val="tx1"/>
              </a:solidFill>
              <a:latin typeface="Roboto" panose="02000000000000000000" pitchFamily="2" charset="0"/>
              <a:ea typeface="Roboto" panose="02000000000000000000" pitchFamily="2" charset="0"/>
            </a:endParaRPr>
          </a:p>
        </p:txBody>
      </p:sp>
      <p:sp>
        <p:nvSpPr>
          <p:cNvPr id="10" name="Rounded Rectangle 13"/>
          <p:cNvSpPr/>
          <p:nvPr/>
        </p:nvSpPr>
        <p:spPr>
          <a:xfrm>
            <a:off x="593836" y="1870841"/>
            <a:ext cx="4711526" cy="4232494"/>
          </a:xfrm>
          <a:prstGeom prst="roundRect">
            <a:avLst>
              <a:gd name="adj" fmla="val 9692"/>
            </a:avLst>
          </a:prstGeom>
          <a:blipFill>
            <a:blip r:embed="rId1" cstate="screen"/>
            <a:stretch>
              <a:fillRect b="243"/>
            </a:stretch>
          </a:blip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36"/>
          <p:cNvSpPr/>
          <p:nvPr/>
        </p:nvSpPr>
        <p:spPr>
          <a:xfrm>
            <a:off x="5496910" y="1870842"/>
            <a:ext cx="3079531" cy="1681655"/>
          </a:xfrm>
          <a:prstGeom prst="roundRect">
            <a:avLst/>
          </a:prstGeom>
          <a:solidFill>
            <a:schemeClr val="bg1"/>
          </a:solidFill>
          <a:ln w="95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s-ES" dirty="0" err="1">
                <a:solidFill>
                  <a:schemeClr val="tx1"/>
                </a:solidFill>
                <a:latin typeface="Roboto" panose="02000000000000000000" pitchFamily="2" charset="0"/>
                <a:ea typeface="Roboto" panose="02000000000000000000" pitchFamily="2" charset="0"/>
              </a:rPr>
              <a:t>When</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you</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were</a:t>
            </a:r>
            <a:r>
              <a:rPr lang="es-ES" dirty="0">
                <a:solidFill>
                  <a:schemeClr val="tx1"/>
                </a:solidFill>
                <a:latin typeface="Roboto" panose="02000000000000000000" pitchFamily="2" charset="0"/>
                <a:ea typeface="Roboto" panose="02000000000000000000" pitchFamily="2" charset="0"/>
              </a:rPr>
              <a:t> at </a:t>
            </a:r>
            <a:r>
              <a:rPr lang="es-ES" dirty="0" err="1">
                <a:solidFill>
                  <a:schemeClr val="tx1"/>
                </a:solidFill>
                <a:latin typeface="Roboto" panose="02000000000000000000" pitchFamily="2" charset="0"/>
                <a:ea typeface="Roboto" panose="02000000000000000000" pitchFamily="2" charset="0"/>
              </a:rPr>
              <a:t>school</a:t>
            </a:r>
            <a:r>
              <a:rPr lang="es-ES" dirty="0">
                <a:solidFill>
                  <a:schemeClr val="tx1"/>
                </a:solidFill>
                <a:latin typeface="Roboto" panose="02000000000000000000" pitchFamily="2" charset="0"/>
                <a:ea typeface="Roboto" panose="02000000000000000000" pitchFamily="2" charset="0"/>
              </a:rPr>
              <a:t>.</a:t>
            </a:r>
            <a:br>
              <a:rPr lang="es-ES" dirty="0">
                <a:solidFill>
                  <a:schemeClr val="tx1"/>
                </a:solidFill>
                <a:latin typeface="Roboto" panose="02000000000000000000" pitchFamily="2" charset="0"/>
                <a:ea typeface="Roboto" panose="02000000000000000000" pitchFamily="2" charset="0"/>
              </a:rPr>
            </a:br>
            <a:r>
              <a:rPr lang="es-ES" dirty="0">
                <a:solidFill>
                  <a:schemeClr val="tx1"/>
                </a:solidFill>
                <a:latin typeface="Roboto" panose="02000000000000000000" pitchFamily="2" charset="0"/>
                <a:ea typeface="Roboto" panose="02000000000000000000" pitchFamily="2" charset="0"/>
              </a:rPr>
              <a:t> </a:t>
            </a:r>
            <a:endParaRPr lang="es-ES" dirty="0">
              <a:solidFill>
                <a:schemeClr val="tx1"/>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s-ES" dirty="0">
                <a:solidFill>
                  <a:schemeClr val="tx1"/>
                </a:solidFill>
                <a:latin typeface="Roboto" panose="02000000000000000000" pitchFamily="2" charset="0"/>
                <a:ea typeface="Roboto" panose="02000000000000000000" pitchFamily="2" charset="0"/>
              </a:rPr>
              <a:t>Interrogative.</a:t>
            </a:r>
            <a:endParaRPr lang="es-ES" dirty="0">
              <a:solidFill>
                <a:schemeClr val="tx1"/>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13"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36"/>
          <p:cNvSpPr/>
          <p:nvPr/>
        </p:nvSpPr>
        <p:spPr>
          <a:xfrm>
            <a:off x="5496909" y="4018577"/>
            <a:ext cx="3079531" cy="1681654"/>
          </a:xfrm>
          <a:prstGeom prst="roundRect">
            <a:avLst/>
          </a:prstGeom>
          <a:solidFill>
            <a:srgbClr val="FFB2BE"/>
          </a:solidFill>
          <a:ln w="95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b="1" dirty="0" err="1">
                <a:solidFill>
                  <a:schemeClr val="tx1"/>
                </a:solidFill>
                <a:latin typeface="Roboto" panose="02000000000000000000" pitchFamily="2" charset="0"/>
                <a:ea typeface="Roboto" panose="02000000000000000000" pitchFamily="2" charset="0"/>
              </a:rPr>
              <a:t>Suggested</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r>
              <a:rPr lang="es-ES" b="1" dirty="0">
                <a:solidFill>
                  <a:schemeClr val="tx1"/>
                </a:solidFill>
                <a:latin typeface="Roboto" panose="02000000000000000000" pitchFamily="2" charset="0"/>
                <a:ea typeface="Roboto" panose="02000000000000000000" pitchFamily="2" charset="0"/>
              </a:rPr>
              <a:t>:</a:t>
            </a:r>
            <a:br>
              <a:rPr lang="es-ES" b="1" dirty="0">
                <a:solidFill>
                  <a:schemeClr val="tx1"/>
                </a:solidFill>
                <a:latin typeface="Roboto" panose="02000000000000000000" pitchFamily="2" charset="0"/>
                <a:ea typeface="Roboto" panose="02000000000000000000" pitchFamily="2" charset="0"/>
              </a:rPr>
            </a:br>
            <a:r>
              <a:rPr lang="es-ES" b="1" dirty="0">
                <a:solidFill>
                  <a:schemeClr val="tx1"/>
                </a:solidFill>
                <a:latin typeface="Roboto" panose="02000000000000000000" pitchFamily="2" charset="0"/>
                <a:ea typeface="Roboto" panose="02000000000000000000" pitchFamily="2" charset="0"/>
              </a:rPr>
              <a:t> </a:t>
            </a:r>
            <a:br>
              <a:rPr lang="es-ES" b="1" dirty="0">
                <a:solidFill>
                  <a:schemeClr val="tx1"/>
                </a:solidFill>
                <a:latin typeface="Roboto" panose="02000000000000000000" pitchFamily="2" charset="0"/>
                <a:ea typeface="Roboto" panose="02000000000000000000" pitchFamily="2" charset="0"/>
              </a:rPr>
            </a:br>
            <a:r>
              <a:rPr lang="es-ES" b="1" dirty="0">
                <a:solidFill>
                  <a:schemeClr val="tx1"/>
                </a:solidFill>
                <a:latin typeface="Roboto" panose="02000000000000000000" pitchFamily="2" charset="0"/>
                <a:ea typeface="Roboto" panose="02000000000000000000" pitchFamily="2" charset="0"/>
              </a:rPr>
              <a:t>People </a:t>
            </a:r>
            <a:r>
              <a:rPr lang="es-ES" b="1" dirty="0" err="1">
                <a:solidFill>
                  <a:schemeClr val="tx1"/>
                </a:solidFill>
                <a:latin typeface="Roboto" panose="02000000000000000000" pitchFamily="2" charset="0"/>
                <a:ea typeface="Roboto" panose="02000000000000000000" pitchFamily="2" charset="0"/>
              </a:rPr>
              <a:t>used</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to</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travel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by</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horse</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many</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years</a:t>
            </a:r>
            <a:r>
              <a:rPr lang="es-ES" b="1" dirty="0">
                <a:solidFill>
                  <a:schemeClr val="tx1"/>
                </a:solidFill>
                <a:latin typeface="Roboto" panose="02000000000000000000" pitchFamily="2" charset="0"/>
                <a:ea typeface="Roboto" panose="02000000000000000000" pitchFamily="2" charset="0"/>
              </a:rPr>
              <a:t> ago. </a:t>
            </a:r>
            <a:endParaRPr lang="es-ES" b="1" dirty="0">
              <a:solidFill>
                <a:schemeClr val="tx1"/>
              </a:solidFill>
              <a:latin typeface="Roboto" panose="02000000000000000000" pitchFamily="2" charset="0"/>
              <a:ea typeface="Roboto" panose="02000000000000000000" pitchFamily="2" charset="0"/>
            </a:endParaRPr>
          </a:p>
          <a:p>
            <a:endParaRPr lang="es-ES" b="1" dirty="0">
              <a:solidFill>
                <a:schemeClr val="tx1"/>
              </a:solidFill>
              <a:latin typeface="Roboto" panose="02000000000000000000" pitchFamily="2" charset="0"/>
              <a:ea typeface="Roboto" panose="02000000000000000000" pitchFamily="2" charset="0"/>
            </a:endParaRPr>
          </a:p>
        </p:txBody>
      </p:sp>
      <p:sp>
        <p:nvSpPr>
          <p:cNvPr id="2" name="CuadroTexto 1"/>
          <p:cNvSpPr txBox="1"/>
          <p:nvPr/>
        </p:nvSpPr>
        <p:spPr>
          <a:xfrm>
            <a:off x="493985" y="567557"/>
            <a:ext cx="8229601" cy="1077218"/>
          </a:xfrm>
          <a:prstGeom prst="rect">
            <a:avLst/>
          </a:prstGeom>
          <a:noFill/>
        </p:spPr>
        <p:txBody>
          <a:bodyPr wrap="square" rtlCol="0">
            <a:spAutoFit/>
          </a:bodyPr>
          <a:lstStyle/>
          <a:p>
            <a:r>
              <a:rPr lang="es-ES" sz="3200" b="1" dirty="0">
                <a:latin typeface="Roboto" panose="02000000000000000000" pitchFamily="2" charset="0"/>
                <a:ea typeface="Roboto" panose="02000000000000000000" pitchFamily="2" charset="0"/>
              </a:rPr>
              <a:t>Look at </a:t>
            </a:r>
            <a:r>
              <a:rPr lang="es-ES" sz="3200" b="1" dirty="0" err="1">
                <a:latin typeface="Roboto" panose="02000000000000000000" pitchFamily="2" charset="0"/>
                <a:ea typeface="Roboto" panose="02000000000000000000" pitchFamily="2" charset="0"/>
              </a:rPr>
              <a:t>the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picture</a:t>
            </a:r>
            <a:r>
              <a:rPr lang="es-ES" sz="3200" b="1" dirty="0">
                <a:latin typeface="Roboto" panose="02000000000000000000" pitchFamily="2" charset="0"/>
                <a:ea typeface="Roboto" panose="02000000000000000000" pitchFamily="2" charset="0"/>
              </a:rPr>
              <a:t> and </a:t>
            </a:r>
            <a:r>
              <a:rPr lang="es-ES" sz="3200" b="1" dirty="0" err="1">
                <a:latin typeface="Roboto" panose="02000000000000000000" pitchFamily="2" charset="0"/>
                <a:ea typeface="Roboto" panose="02000000000000000000" pitchFamily="2" charset="0"/>
              </a:rPr>
              <a:t>the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information</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Make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sentences</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using</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used</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to</a:t>
            </a:r>
            <a:r>
              <a:rPr lang="es-ES" sz="3200" b="1" dirty="0">
                <a:latin typeface="Roboto" panose="02000000000000000000" pitchFamily="2" charset="0"/>
                <a:ea typeface="Roboto" panose="02000000000000000000" pitchFamily="2" charset="0"/>
              </a:rPr>
              <a:t>’.</a:t>
            </a:r>
            <a:endParaRPr lang="es-ES" sz="32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answer"/>
          <p:cNvSpPr/>
          <p:nvPr/>
        </p:nvSpPr>
        <p:spPr>
          <a:xfrm>
            <a:off x="6752898" y="5797498"/>
            <a:ext cx="1823543" cy="492945"/>
          </a:xfrm>
          <a:prstGeom prst="roundRect">
            <a:avLst/>
          </a:prstGeom>
          <a:solidFill>
            <a:srgbClr val="FFB2BE"/>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err="1">
                <a:solidFill>
                  <a:schemeClr val="tx1"/>
                </a:solidFill>
                <a:latin typeface="Roboto" panose="02000000000000000000" pitchFamily="2" charset="0"/>
                <a:ea typeface="Roboto" panose="02000000000000000000" pitchFamily="2" charset="0"/>
              </a:rPr>
              <a:t>Reveal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endParaRPr lang="es-ES" b="1" dirty="0">
              <a:solidFill>
                <a:schemeClr val="tx1"/>
              </a:solidFill>
              <a:latin typeface="Roboto" panose="02000000000000000000" pitchFamily="2" charset="0"/>
              <a:ea typeface="Roboto" panose="02000000000000000000" pitchFamily="2" charset="0"/>
            </a:endParaRPr>
          </a:p>
        </p:txBody>
      </p:sp>
      <p:sp>
        <p:nvSpPr>
          <p:cNvPr id="10" name="Rounded Rectangle 13"/>
          <p:cNvSpPr/>
          <p:nvPr/>
        </p:nvSpPr>
        <p:spPr>
          <a:xfrm>
            <a:off x="593836" y="1870841"/>
            <a:ext cx="4711526" cy="4232494"/>
          </a:xfrm>
          <a:prstGeom prst="roundRect">
            <a:avLst>
              <a:gd name="adj" fmla="val 9692"/>
            </a:avLst>
          </a:prstGeom>
          <a:blipFill>
            <a:blip r:embed="rId1" cstate="screen"/>
            <a:stretch>
              <a:fillRect t="12574" r="1099" b="14278"/>
            </a:stretch>
          </a:blip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36"/>
          <p:cNvSpPr/>
          <p:nvPr/>
        </p:nvSpPr>
        <p:spPr>
          <a:xfrm>
            <a:off x="5496910" y="1870842"/>
            <a:ext cx="3079531" cy="1681655"/>
          </a:xfrm>
          <a:prstGeom prst="roundRect">
            <a:avLst/>
          </a:prstGeom>
          <a:solidFill>
            <a:schemeClr val="bg1"/>
          </a:solidFill>
          <a:ln w="95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s-ES" dirty="0" err="1">
                <a:solidFill>
                  <a:schemeClr val="tx1"/>
                </a:solidFill>
                <a:latin typeface="Roboto" panose="02000000000000000000" pitchFamily="2" charset="0"/>
                <a:ea typeface="Roboto" panose="02000000000000000000" pitchFamily="2" charset="0"/>
              </a:rPr>
              <a:t>Many</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years</a:t>
            </a:r>
            <a:r>
              <a:rPr lang="es-ES" dirty="0">
                <a:solidFill>
                  <a:schemeClr val="tx1"/>
                </a:solidFill>
                <a:latin typeface="Roboto" panose="02000000000000000000" pitchFamily="2" charset="0"/>
                <a:ea typeface="Roboto" panose="02000000000000000000" pitchFamily="2" charset="0"/>
              </a:rPr>
              <a:t> ago.</a:t>
            </a:r>
            <a:br>
              <a:rPr lang="es-ES" dirty="0">
                <a:solidFill>
                  <a:schemeClr val="tx1"/>
                </a:solidFill>
                <a:latin typeface="Roboto" panose="02000000000000000000" pitchFamily="2" charset="0"/>
                <a:ea typeface="Roboto" panose="02000000000000000000" pitchFamily="2" charset="0"/>
              </a:rPr>
            </a:br>
            <a:endParaRPr lang="es-ES" dirty="0">
              <a:solidFill>
                <a:schemeClr val="tx1"/>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s-ES" dirty="0" err="1">
                <a:solidFill>
                  <a:schemeClr val="tx1"/>
                </a:solidFill>
                <a:latin typeface="Roboto" panose="02000000000000000000" pitchFamily="2" charset="0"/>
                <a:ea typeface="Roboto" panose="02000000000000000000" pitchFamily="2" charset="0"/>
              </a:rPr>
              <a:t>Affirmative</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13"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ular Callout 36"/>
          <p:cNvSpPr/>
          <p:nvPr/>
        </p:nvSpPr>
        <p:spPr>
          <a:xfrm>
            <a:off x="5496909" y="4130566"/>
            <a:ext cx="3079531" cy="1569664"/>
          </a:xfrm>
          <a:prstGeom prst="roundRect">
            <a:avLst/>
          </a:prstGeom>
          <a:solidFill>
            <a:srgbClr val="FFB2BE"/>
          </a:solidFill>
          <a:ln w="95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b="1" dirty="0" err="1">
                <a:solidFill>
                  <a:schemeClr val="tx1"/>
                </a:solidFill>
                <a:latin typeface="Roboto" panose="02000000000000000000" pitchFamily="2" charset="0"/>
                <a:ea typeface="Roboto" panose="02000000000000000000" pitchFamily="2" charset="0"/>
              </a:rPr>
              <a:t>Suggested</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Trains</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didn’t</a:t>
            </a:r>
            <a:r>
              <a:rPr lang="es-ES" b="1" dirty="0">
                <a:solidFill>
                  <a:schemeClr val="tx1"/>
                </a:solidFill>
                <a:latin typeface="Roboto" panose="02000000000000000000" pitchFamily="2" charset="0"/>
                <a:ea typeface="Roboto" panose="02000000000000000000" pitchFamily="2" charset="0"/>
              </a:rPr>
              <a:t> use </a:t>
            </a:r>
            <a:r>
              <a:rPr lang="es-ES" b="1" dirty="0" err="1">
                <a:solidFill>
                  <a:schemeClr val="tx1"/>
                </a:solidFill>
                <a:latin typeface="Roboto" panose="02000000000000000000" pitchFamily="2" charset="0"/>
                <a:ea typeface="Roboto" panose="02000000000000000000" pitchFamily="2" charset="0"/>
              </a:rPr>
              <a:t>to</a:t>
            </a:r>
            <a:r>
              <a:rPr lang="es-ES" b="1" dirty="0">
                <a:solidFill>
                  <a:schemeClr val="tx1"/>
                </a:solidFill>
                <a:latin typeface="Roboto" panose="02000000000000000000" pitchFamily="2" charset="0"/>
                <a:ea typeface="Roboto" panose="02000000000000000000" pitchFamily="2" charset="0"/>
              </a:rPr>
              <a:t> be so </a:t>
            </a:r>
            <a:r>
              <a:rPr lang="es-ES" b="1" dirty="0" err="1">
                <a:solidFill>
                  <a:schemeClr val="tx1"/>
                </a:solidFill>
                <a:latin typeface="Roboto" panose="02000000000000000000" pitchFamily="2" charset="0"/>
                <a:ea typeface="Roboto" panose="02000000000000000000" pitchFamily="2" charset="0"/>
              </a:rPr>
              <a:t>fast</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when</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my</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grandparents</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were</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young</a:t>
            </a:r>
            <a:r>
              <a:rPr lang="es-ES" b="1" dirty="0">
                <a:solidFill>
                  <a:schemeClr val="tx1"/>
                </a:solidFill>
                <a:latin typeface="Roboto" panose="02000000000000000000" pitchFamily="2" charset="0"/>
                <a:ea typeface="Roboto" panose="02000000000000000000" pitchFamily="2" charset="0"/>
              </a:rPr>
              <a:t>.</a:t>
            </a:r>
            <a:endParaRPr lang="es-ES" b="1" dirty="0">
              <a:solidFill>
                <a:schemeClr val="tx1"/>
              </a:solidFill>
              <a:latin typeface="Roboto" panose="02000000000000000000" pitchFamily="2" charset="0"/>
              <a:ea typeface="Roboto" panose="02000000000000000000" pitchFamily="2" charset="0"/>
            </a:endParaRPr>
          </a:p>
        </p:txBody>
      </p:sp>
      <p:sp>
        <p:nvSpPr>
          <p:cNvPr id="2" name="CuadroTexto 1"/>
          <p:cNvSpPr txBox="1"/>
          <p:nvPr/>
        </p:nvSpPr>
        <p:spPr>
          <a:xfrm>
            <a:off x="493985" y="567557"/>
            <a:ext cx="8229601" cy="1077218"/>
          </a:xfrm>
          <a:prstGeom prst="rect">
            <a:avLst/>
          </a:prstGeom>
          <a:noFill/>
        </p:spPr>
        <p:txBody>
          <a:bodyPr wrap="square" rtlCol="0">
            <a:spAutoFit/>
          </a:bodyPr>
          <a:lstStyle/>
          <a:p>
            <a:r>
              <a:rPr lang="es-ES" sz="3200" b="1" dirty="0">
                <a:latin typeface="Roboto" panose="02000000000000000000" pitchFamily="2" charset="0"/>
                <a:ea typeface="Roboto" panose="02000000000000000000" pitchFamily="2" charset="0"/>
              </a:rPr>
              <a:t>Look at </a:t>
            </a:r>
            <a:r>
              <a:rPr lang="es-ES" sz="3200" b="1" dirty="0" err="1">
                <a:latin typeface="Roboto" panose="02000000000000000000" pitchFamily="2" charset="0"/>
                <a:ea typeface="Roboto" panose="02000000000000000000" pitchFamily="2" charset="0"/>
              </a:rPr>
              <a:t>the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picture</a:t>
            </a:r>
            <a:r>
              <a:rPr lang="es-ES" sz="3200" b="1" dirty="0">
                <a:latin typeface="Roboto" panose="02000000000000000000" pitchFamily="2" charset="0"/>
                <a:ea typeface="Roboto" panose="02000000000000000000" pitchFamily="2" charset="0"/>
              </a:rPr>
              <a:t> and </a:t>
            </a:r>
            <a:r>
              <a:rPr lang="es-ES" sz="3200" b="1" dirty="0" err="1">
                <a:latin typeface="Roboto" panose="02000000000000000000" pitchFamily="2" charset="0"/>
                <a:ea typeface="Roboto" panose="02000000000000000000" pitchFamily="2" charset="0"/>
              </a:rPr>
              <a:t>the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information</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Make</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sentences</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using</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used</a:t>
            </a:r>
            <a:r>
              <a:rPr lang="es-ES" sz="3200" b="1" dirty="0">
                <a:latin typeface="Roboto" panose="02000000000000000000" pitchFamily="2" charset="0"/>
                <a:ea typeface="Roboto" panose="02000000000000000000" pitchFamily="2" charset="0"/>
              </a:rPr>
              <a:t> </a:t>
            </a:r>
            <a:r>
              <a:rPr lang="es-ES" sz="3200" b="1" dirty="0" err="1">
                <a:latin typeface="Roboto" panose="02000000000000000000" pitchFamily="2" charset="0"/>
                <a:ea typeface="Roboto" panose="02000000000000000000" pitchFamily="2" charset="0"/>
              </a:rPr>
              <a:t>to</a:t>
            </a:r>
            <a:r>
              <a:rPr lang="es-ES" sz="3200" b="1" dirty="0">
                <a:latin typeface="Roboto" panose="02000000000000000000" pitchFamily="2" charset="0"/>
                <a:ea typeface="Roboto" panose="02000000000000000000" pitchFamily="2" charset="0"/>
              </a:rPr>
              <a:t>’.</a:t>
            </a:r>
            <a:endParaRPr lang="es-ES" sz="32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8" name="answer"/>
          <p:cNvSpPr/>
          <p:nvPr/>
        </p:nvSpPr>
        <p:spPr>
          <a:xfrm>
            <a:off x="6752898" y="5797498"/>
            <a:ext cx="1823543" cy="492945"/>
          </a:xfrm>
          <a:prstGeom prst="roundRect">
            <a:avLst/>
          </a:prstGeom>
          <a:solidFill>
            <a:srgbClr val="FFB2BE"/>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b="1" dirty="0" err="1">
                <a:solidFill>
                  <a:schemeClr val="tx1"/>
                </a:solidFill>
                <a:latin typeface="Roboto" panose="02000000000000000000" pitchFamily="2" charset="0"/>
                <a:ea typeface="Roboto" panose="02000000000000000000" pitchFamily="2" charset="0"/>
              </a:rPr>
              <a:t>Reveal</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Answer</a:t>
            </a:r>
            <a:endParaRPr lang="es-ES" b="1" dirty="0">
              <a:solidFill>
                <a:schemeClr val="tx1"/>
              </a:solidFill>
              <a:latin typeface="Roboto" panose="02000000000000000000" pitchFamily="2" charset="0"/>
              <a:ea typeface="Roboto" panose="02000000000000000000" pitchFamily="2" charset="0"/>
            </a:endParaRPr>
          </a:p>
        </p:txBody>
      </p:sp>
      <p:sp>
        <p:nvSpPr>
          <p:cNvPr id="10" name="Rounded Rectangle 13"/>
          <p:cNvSpPr/>
          <p:nvPr/>
        </p:nvSpPr>
        <p:spPr>
          <a:xfrm>
            <a:off x="593836" y="1870841"/>
            <a:ext cx="4711526" cy="4232494"/>
          </a:xfrm>
          <a:prstGeom prst="roundRect">
            <a:avLst>
              <a:gd name="adj" fmla="val 9692"/>
            </a:avLst>
          </a:prstGeom>
          <a:blipFill>
            <a:blip r:embed="rId1" cstate="screen"/>
            <a:stretch>
              <a:fillRect/>
            </a:stretch>
          </a:blip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ular Callout 36"/>
          <p:cNvSpPr/>
          <p:nvPr/>
        </p:nvSpPr>
        <p:spPr>
          <a:xfrm>
            <a:off x="5496910" y="1870842"/>
            <a:ext cx="3079531" cy="2165130"/>
          </a:xfrm>
          <a:prstGeom prst="roundRect">
            <a:avLst/>
          </a:prstGeom>
          <a:solidFill>
            <a:schemeClr val="bg1"/>
          </a:solidFill>
          <a:ln w="95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anose="020B0604020202020204" pitchFamily="34" charset="0"/>
              <a:buChar char="•"/>
            </a:pPr>
            <a:r>
              <a:rPr lang="es-ES" dirty="0" err="1">
                <a:solidFill>
                  <a:schemeClr val="tx1"/>
                </a:solidFill>
                <a:latin typeface="Roboto" panose="02000000000000000000" pitchFamily="2" charset="0"/>
                <a:ea typeface="Roboto" panose="02000000000000000000" pitchFamily="2" charset="0"/>
              </a:rPr>
              <a:t>When</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my</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grandparents</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were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young</a:t>
            </a:r>
            <a:r>
              <a:rPr lang="es-ES" dirty="0">
                <a:solidFill>
                  <a:schemeClr val="tx1"/>
                </a:solidFill>
                <a:latin typeface="Roboto" panose="02000000000000000000" pitchFamily="2" charset="0"/>
                <a:ea typeface="Roboto" panose="02000000000000000000" pitchFamily="2" charset="0"/>
              </a:rPr>
              <a:t>.</a:t>
            </a:r>
            <a:br>
              <a:rPr lang="es-ES" dirty="0">
                <a:solidFill>
                  <a:schemeClr val="tx1"/>
                </a:solidFill>
                <a:latin typeface="Roboto" panose="02000000000000000000" pitchFamily="2" charset="0"/>
                <a:ea typeface="Roboto" panose="02000000000000000000" pitchFamily="2" charset="0"/>
              </a:rPr>
            </a:br>
            <a:endParaRPr lang="es-ES" dirty="0">
              <a:solidFill>
                <a:schemeClr val="tx1"/>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s-ES" dirty="0">
                <a:solidFill>
                  <a:schemeClr val="tx1"/>
                </a:solidFill>
                <a:latin typeface="Roboto" panose="02000000000000000000" pitchFamily="2" charset="0"/>
                <a:ea typeface="Roboto" panose="02000000000000000000" pitchFamily="2" charset="0"/>
              </a:rPr>
              <a:t>Negative.</a:t>
            </a:r>
            <a:endParaRPr lang="es-ES" dirty="0">
              <a:solidFill>
                <a:schemeClr val="tx1"/>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13"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9" name="Google Shape;849;p44"/>
          <p:cNvSpPr/>
          <p:nvPr/>
        </p:nvSpPr>
        <p:spPr>
          <a:xfrm rot="199701">
            <a:off x="832746" y="1153970"/>
            <a:ext cx="7894690" cy="4415637"/>
          </a:xfrm>
          <a:custGeom>
            <a:avLst/>
            <a:gdLst/>
            <a:ahLst/>
            <a:cxnLst/>
            <a:rect l="l" t="t" r="r" b="b"/>
            <a:pathLst>
              <a:path w="43844" h="29834" extrusionOk="0">
                <a:moveTo>
                  <a:pt x="41668" y="12451"/>
                </a:moveTo>
                <a:cubicBezTo>
                  <a:pt x="41665" y="12451"/>
                  <a:pt x="41661" y="12452"/>
                  <a:pt x="41656" y="12457"/>
                </a:cubicBezTo>
                <a:cubicBezTo>
                  <a:pt x="41661" y="12480"/>
                  <a:pt x="41665" y="12503"/>
                  <a:pt x="41669" y="12526"/>
                </a:cubicBezTo>
                <a:lnTo>
                  <a:pt x="41669" y="12526"/>
                </a:lnTo>
                <a:cubicBezTo>
                  <a:pt x="41699" y="12521"/>
                  <a:pt x="41691" y="12451"/>
                  <a:pt x="41668" y="12451"/>
                </a:cubicBezTo>
                <a:close/>
                <a:moveTo>
                  <a:pt x="310" y="14449"/>
                </a:moveTo>
                <a:cubicBezTo>
                  <a:pt x="315" y="14449"/>
                  <a:pt x="320" y="14451"/>
                  <a:pt x="325" y="14456"/>
                </a:cubicBezTo>
                <a:lnTo>
                  <a:pt x="325" y="14815"/>
                </a:lnTo>
                <a:cubicBezTo>
                  <a:pt x="325" y="14798"/>
                  <a:pt x="291" y="14712"/>
                  <a:pt x="274" y="14473"/>
                </a:cubicBezTo>
                <a:cubicBezTo>
                  <a:pt x="286" y="14461"/>
                  <a:pt x="298" y="14449"/>
                  <a:pt x="310" y="14449"/>
                </a:cubicBezTo>
                <a:close/>
                <a:moveTo>
                  <a:pt x="222" y="16528"/>
                </a:moveTo>
                <a:cubicBezTo>
                  <a:pt x="182" y="16550"/>
                  <a:pt x="169" y="16627"/>
                  <a:pt x="211" y="16627"/>
                </a:cubicBezTo>
                <a:cubicBezTo>
                  <a:pt x="215" y="16627"/>
                  <a:pt x="218" y="16627"/>
                  <a:pt x="222" y="16626"/>
                </a:cubicBezTo>
                <a:cubicBezTo>
                  <a:pt x="222" y="16593"/>
                  <a:pt x="222" y="16560"/>
                  <a:pt x="222" y="16528"/>
                </a:cubicBezTo>
                <a:close/>
                <a:moveTo>
                  <a:pt x="43142" y="21770"/>
                </a:moveTo>
                <a:lnTo>
                  <a:pt x="43142" y="21770"/>
                </a:lnTo>
                <a:cubicBezTo>
                  <a:pt x="43143" y="21775"/>
                  <a:pt x="43143" y="21780"/>
                  <a:pt x="43143" y="21786"/>
                </a:cubicBezTo>
                <a:cubicBezTo>
                  <a:pt x="43143" y="21780"/>
                  <a:pt x="43143" y="21775"/>
                  <a:pt x="43142" y="21770"/>
                </a:cubicBezTo>
                <a:close/>
                <a:moveTo>
                  <a:pt x="923" y="25237"/>
                </a:moveTo>
                <a:cubicBezTo>
                  <a:pt x="923" y="25374"/>
                  <a:pt x="940" y="25528"/>
                  <a:pt x="940" y="25664"/>
                </a:cubicBezTo>
                <a:cubicBezTo>
                  <a:pt x="906" y="25579"/>
                  <a:pt x="889" y="25476"/>
                  <a:pt x="872" y="25391"/>
                </a:cubicBezTo>
                <a:lnTo>
                  <a:pt x="923" y="25237"/>
                </a:lnTo>
                <a:close/>
                <a:moveTo>
                  <a:pt x="43432" y="27146"/>
                </a:moveTo>
                <a:lnTo>
                  <a:pt x="43432" y="27146"/>
                </a:lnTo>
                <a:cubicBezTo>
                  <a:pt x="43398" y="27147"/>
                  <a:pt x="43358" y="27149"/>
                  <a:pt x="43314" y="27151"/>
                </a:cubicBezTo>
                <a:cubicBezTo>
                  <a:pt x="43352" y="27151"/>
                  <a:pt x="43392" y="27149"/>
                  <a:pt x="43432" y="27146"/>
                </a:cubicBezTo>
                <a:close/>
                <a:moveTo>
                  <a:pt x="26706" y="27813"/>
                </a:moveTo>
                <a:cubicBezTo>
                  <a:pt x="26721" y="27813"/>
                  <a:pt x="26738" y="27814"/>
                  <a:pt x="26757" y="27817"/>
                </a:cubicBezTo>
                <a:cubicBezTo>
                  <a:pt x="26706" y="27817"/>
                  <a:pt x="26928" y="27851"/>
                  <a:pt x="27082" y="27886"/>
                </a:cubicBezTo>
                <a:lnTo>
                  <a:pt x="26655" y="27851"/>
                </a:lnTo>
                <a:cubicBezTo>
                  <a:pt x="26627" y="27838"/>
                  <a:pt x="26644" y="27813"/>
                  <a:pt x="26706" y="27813"/>
                </a:cubicBezTo>
                <a:close/>
                <a:moveTo>
                  <a:pt x="38359" y="1"/>
                </a:moveTo>
                <a:cubicBezTo>
                  <a:pt x="36479" y="69"/>
                  <a:pt x="34668" y="718"/>
                  <a:pt x="32754" y="770"/>
                </a:cubicBezTo>
                <a:cubicBezTo>
                  <a:pt x="32840" y="753"/>
                  <a:pt x="32891" y="718"/>
                  <a:pt x="32960" y="684"/>
                </a:cubicBezTo>
                <a:cubicBezTo>
                  <a:pt x="31541" y="513"/>
                  <a:pt x="30072" y="155"/>
                  <a:pt x="28637" y="155"/>
                </a:cubicBezTo>
                <a:cubicBezTo>
                  <a:pt x="28722" y="120"/>
                  <a:pt x="28790" y="120"/>
                  <a:pt x="28876" y="120"/>
                </a:cubicBezTo>
                <a:cubicBezTo>
                  <a:pt x="28773" y="86"/>
                  <a:pt x="28671" y="69"/>
                  <a:pt x="28568" y="69"/>
                </a:cubicBezTo>
                <a:lnTo>
                  <a:pt x="28175" y="69"/>
                </a:lnTo>
                <a:cubicBezTo>
                  <a:pt x="28022" y="69"/>
                  <a:pt x="27868" y="103"/>
                  <a:pt x="27731" y="155"/>
                </a:cubicBezTo>
                <a:cubicBezTo>
                  <a:pt x="27700" y="157"/>
                  <a:pt x="27676" y="158"/>
                  <a:pt x="27658" y="158"/>
                </a:cubicBezTo>
                <a:cubicBezTo>
                  <a:pt x="27546" y="158"/>
                  <a:pt x="27644" y="118"/>
                  <a:pt x="27526" y="103"/>
                </a:cubicBezTo>
                <a:cubicBezTo>
                  <a:pt x="27502" y="101"/>
                  <a:pt x="27477" y="100"/>
                  <a:pt x="27452" y="100"/>
                </a:cubicBezTo>
                <a:cubicBezTo>
                  <a:pt x="27188" y="100"/>
                  <a:pt x="26855" y="231"/>
                  <a:pt x="26671" y="231"/>
                </a:cubicBezTo>
                <a:cubicBezTo>
                  <a:pt x="26645" y="231"/>
                  <a:pt x="26623" y="229"/>
                  <a:pt x="26603" y="223"/>
                </a:cubicBezTo>
                <a:cubicBezTo>
                  <a:pt x="26586" y="223"/>
                  <a:pt x="26638" y="206"/>
                  <a:pt x="26689" y="189"/>
                </a:cubicBezTo>
                <a:lnTo>
                  <a:pt x="26689" y="189"/>
                </a:lnTo>
                <a:cubicBezTo>
                  <a:pt x="25630" y="445"/>
                  <a:pt x="24553" y="599"/>
                  <a:pt x="23460" y="650"/>
                </a:cubicBezTo>
                <a:cubicBezTo>
                  <a:pt x="22863" y="650"/>
                  <a:pt x="22276" y="578"/>
                  <a:pt x="21684" y="578"/>
                </a:cubicBezTo>
                <a:cubicBezTo>
                  <a:pt x="21462" y="578"/>
                  <a:pt x="21240" y="588"/>
                  <a:pt x="21016" y="616"/>
                </a:cubicBezTo>
                <a:cubicBezTo>
                  <a:pt x="19860" y="761"/>
                  <a:pt x="18532" y="1443"/>
                  <a:pt x="17303" y="1443"/>
                </a:cubicBezTo>
                <a:cubicBezTo>
                  <a:pt x="17079" y="1443"/>
                  <a:pt x="16858" y="1420"/>
                  <a:pt x="16642" y="1368"/>
                </a:cubicBezTo>
                <a:lnTo>
                  <a:pt x="15395" y="1299"/>
                </a:lnTo>
                <a:cubicBezTo>
                  <a:pt x="15004" y="1299"/>
                  <a:pt x="12776" y="1384"/>
                  <a:pt x="12764" y="1485"/>
                </a:cubicBezTo>
                <a:lnTo>
                  <a:pt x="12764" y="1485"/>
                </a:lnTo>
                <a:cubicBezTo>
                  <a:pt x="12762" y="1454"/>
                  <a:pt x="12729" y="1443"/>
                  <a:pt x="12695" y="1443"/>
                </a:cubicBezTo>
                <a:cubicBezTo>
                  <a:pt x="12676" y="1443"/>
                  <a:pt x="12657" y="1447"/>
                  <a:pt x="12644" y="1453"/>
                </a:cubicBezTo>
                <a:cubicBezTo>
                  <a:pt x="12593" y="1453"/>
                  <a:pt x="12541" y="1487"/>
                  <a:pt x="12490" y="1487"/>
                </a:cubicBezTo>
                <a:lnTo>
                  <a:pt x="12712" y="1504"/>
                </a:lnTo>
                <a:cubicBezTo>
                  <a:pt x="12490" y="1624"/>
                  <a:pt x="12251" y="1692"/>
                  <a:pt x="11995" y="1727"/>
                </a:cubicBezTo>
                <a:cubicBezTo>
                  <a:pt x="11662" y="1688"/>
                  <a:pt x="11328" y="1671"/>
                  <a:pt x="10994" y="1671"/>
                </a:cubicBezTo>
                <a:cubicBezTo>
                  <a:pt x="9116" y="1671"/>
                  <a:pt x="7227" y="2216"/>
                  <a:pt x="5399" y="2564"/>
                </a:cubicBezTo>
                <a:cubicBezTo>
                  <a:pt x="5416" y="2581"/>
                  <a:pt x="5450" y="2581"/>
                  <a:pt x="5484" y="2614"/>
                </a:cubicBezTo>
                <a:lnTo>
                  <a:pt x="5484" y="2614"/>
                </a:lnTo>
                <a:cubicBezTo>
                  <a:pt x="5478" y="2610"/>
                  <a:pt x="5460" y="2608"/>
                  <a:pt x="5432" y="2608"/>
                </a:cubicBezTo>
                <a:cubicBezTo>
                  <a:pt x="5044" y="2608"/>
                  <a:pt x="2680" y="2978"/>
                  <a:pt x="2426" y="3025"/>
                </a:cubicBezTo>
                <a:cubicBezTo>
                  <a:pt x="1470" y="3196"/>
                  <a:pt x="752" y="3674"/>
                  <a:pt x="581" y="4700"/>
                </a:cubicBezTo>
                <a:lnTo>
                  <a:pt x="410" y="5332"/>
                </a:lnTo>
                <a:cubicBezTo>
                  <a:pt x="393" y="5998"/>
                  <a:pt x="376" y="6682"/>
                  <a:pt x="325" y="7348"/>
                </a:cubicBezTo>
                <a:cubicBezTo>
                  <a:pt x="342" y="7348"/>
                  <a:pt x="342" y="7280"/>
                  <a:pt x="359" y="7263"/>
                </a:cubicBezTo>
                <a:lnTo>
                  <a:pt x="359" y="7263"/>
                </a:lnTo>
                <a:cubicBezTo>
                  <a:pt x="359" y="7621"/>
                  <a:pt x="328" y="7980"/>
                  <a:pt x="266" y="8324"/>
                </a:cubicBezTo>
                <a:lnTo>
                  <a:pt x="266" y="8324"/>
                </a:lnTo>
                <a:cubicBezTo>
                  <a:pt x="261" y="8321"/>
                  <a:pt x="256" y="8319"/>
                  <a:pt x="251" y="8319"/>
                </a:cubicBezTo>
                <a:cubicBezTo>
                  <a:pt x="247" y="8319"/>
                  <a:pt x="243" y="8320"/>
                  <a:pt x="239" y="8322"/>
                </a:cubicBezTo>
                <a:cubicBezTo>
                  <a:pt x="205" y="8322"/>
                  <a:pt x="205" y="8373"/>
                  <a:pt x="205" y="8424"/>
                </a:cubicBezTo>
                <a:cubicBezTo>
                  <a:pt x="205" y="9176"/>
                  <a:pt x="205" y="9928"/>
                  <a:pt x="222" y="10680"/>
                </a:cubicBezTo>
                <a:lnTo>
                  <a:pt x="188" y="10560"/>
                </a:lnTo>
                <a:cubicBezTo>
                  <a:pt x="154" y="10953"/>
                  <a:pt x="154" y="11602"/>
                  <a:pt x="137" y="12030"/>
                </a:cubicBezTo>
                <a:cubicBezTo>
                  <a:pt x="164" y="12124"/>
                  <a:pt x="159" y="12293"/>
                  <a:pt x="181" y="12293"/>
                </a:cubicBezTo>
                <a:cubicBezTo>
                  <a:pt x="187" y="12293"/>
                  <a:pt x="194" y="12281"/>
                  <a:pt x="205" y="12252"/>
                </a:cubicBezTo>
                <a:lnTo>
                  <a:pt x="205" y="12252"/>
                </a:lnTo>
                <a:cubicBezTo>
                  <a:pt x="0" y="12850"/>
                  <a:pt x="171" y="13670"/>
                  <a:pt x="205" y="14302"/>
                </a:cubicBezTo>
                <a:cubicBezTo>
                  <a:pt x="238" y="15038"/>
                  <a:pt x="224" y="15790"/>
                  <a:pt x="222" y="16528"/>
                </a:cubicBezTo>
                <a:lnTo>
                  <a:pt x="222" y="16528"/>
                </a:lnTo>
                <a:cubicBezTo>
                  <a:pt x="229" y="16524"/>
                  <a:pt x="237" y="16522"/>
                  <a:pt x="245" y="16522"/>
                </a:cubicBezTo>
                <a:cubicBezTo>
                  <a:pt x="249" y="16522"/>
                  <a:pt x="252" y="16522"/>
                  <a:pt x="256" y="16523"/>
                </a:cubicBezTo>
                <a:cubicBezTo>
                  <a:pt x="308" y="16557"/>
                  <a:pt x="325" y="16626"/>
                  <a:pt x="342" y="16694"/>
                </a:cubicBezTo>
                <a:lnTo>
                  <a:pt x="462" y="19548"/>
                </a:lnTo>
                <a:lnTo>
                  <a:pt x="427" y="19155"/>
                </a:lnTo>
                <a:lnTo>
                  <a:pt x="427" y="19155"/>
                </a:lnTo>
                <a:cubicBezTo>
                  <a:pt x="309" y="20032"/>
                  <a:pt x="358" y="20926"/>
                  <a:pt x="557" y="21788"/>
                </a:cubicBezTo>
                <a:lnTo>
                  <a:pt x="557" y="21788"/>
                </a:lnTo>
                <a:cubicBezTo>
                  <a:pt x="542" y="21796"/>
                  <a:pt x="530" y="21825"/>
                  <a:pt x="530" y="21854"/>
                </a:cubicBezTo>
                <a:cubicBezTo>
                  <a:pt x="598" y="24520"/>
                  <a:pt x="837" y="27185"/>
                  <a:pt x="1196" y="29833"/>
                </a:cubicBezTo>
                <a:lnTo>
                  <a:pt x="3691" y="29560"/>
                </a:lnTo>
                <a:cubicBezTo>
                  <a:pt x="5519" y="29287"/>
                  <a:pt x="7364" y="28996"/>
                  <a:pt x="9227" y="28979"/>
                </a:cubicBezTo>
                <a:lnTo>
                  <a:pt x="10320" y="28979"/>
                </a:lnTo>
                <a:cubicBezTo>
                  <a:pt x="10730" y="28979"/>
                  <a:pt x="11123" y="28979"/>
                  <a:pt x="11516" y="28996"/>
                </a:cubicBezTo>
                <a:cubicBezTo>
                  <a:pt x="11928" y="29020"/>
                  <a:pt x="12337" y="29032"/>
                  <a:pt x="12746" y="29032"/>
                </a:cubicBezTo>
                <a:cubicBezTo>
                  <a:pt x="13491" y="29032"/>
                  <a:pt x="14235" y="28994"/>
                  <a:pt x="14985" y="28928"/>
                </a:cubicBezTo>
                <a:cubicBezTo>
                  <a:pt x="16078" y="28825"/>
                  <a:pt x="17155" y="28723"/>
                  <a:pt x="18248" y="28552"/>
                </a:cubicBezTo>
                <a:lnTo>
                  <a:pt x="20931" y="28091"/>
                </a:lnTo>
                <a:cubicBezTo>
                  <a:pt x="21751" y="27937"/>
                  <a:pt x="22571" y="27834"/>
                  <a:pt x="23408" y="27749"/>
                </a:cubicBezTo>
                <a:lnTo>
                  <a:pt x="23408" y="27749"/>
                </a:lnTo>
                <a:lnTo>
                  <a:pt x="23084" y="27834"/>
                </a:lnTo>
                <a:cubicBezTo>
                  <a:pt x="23491" y="27741"/>
                  <a:pt x="23907" y="27705"/>
                  <a:pt x="24324" y="27705"/>
                </a:cubicBezTo>
                <a:cubicBezTo>
                  <a:pt x="24974" y="27705"/>
                  <a:pt x="25627" y="27792"/>
                  <a:pt x="26262" y="27886"/>
                </a:cubicBezTo>
                <a:cubicBezTo>
                  <a:pt x="26911" y="27976"/>
                  <a:pt x="27855" y="28205"/>
                  <a:pt x="28639" y="28205"/>
                </a:cubicBezTo>
                <a:cubicBezTo>
                  <a:pt x="28887" y="28205"/>
                  <a:pt x="29119" y="28182"/>
                  <a:pt x="29320" y="28125"/>
                </a:cubicBezTo>
                <a:lnTo>
                  <a:pt x="29696" y="28005"/>
                </a:lnTo>
                <a:cubicBezTo>
                  <a:pt x="29781" y="28005"/>
                  <a:pt x="29867" y="28022"/>
                  <a:pt x="29764" y="28056"/>
                </a:cubicBezTo>
                <a:cubicBezTo>
                  <a:pt x="30174" y="28056"/>
                  <a:pt x="29781" y="28005"/>
                  <a:pt x="29969" y="27937"/>
                </a:cubicBezTo>
                <a:cubicBezTo>
                  <a:pt x="30022" y="27933"/>
                  <a:pt x="30067" y="27931"/>
                  <a:pt x="30103" y="27931"/>
                </a:cubicBezTo>
                <a:cubicBezTo>
                  <a:pt x="30220" y="27931"/>
                  <a:pt x="30245" y="27953"/>
                  <a:pt x="30140" y="28005"/>
                </a:cubicBezTo>
                <a:cubicBezTo>
                  <a:pt x="31302" y="27629"/>
                  <a:pt x="32498" y="27356"/>
                  <a:pt x="33660" y="26946"/>
                </a:cubicBezTo>
                <a:cubicBezTo>
                  <a:pt x="33711" y="26946"/>
                  <a:pt x="33626" y="26980"/>
                  <a:pt x="33626" y="26980"/>
                </a:cubicBezTo>
                <a:cubicBezTo>
                  <a:pt x="34428" y="26773"/>
                  <a:pt x="35298" y="26596"/>
                  <a:pt x="36148" y="26596"/>
                </a:cubicBezTo>
                <a:cubicBezTo>
                  <a:pt x="36421" y="26596"/>
                  <a:pt x="36692" y="26614"/>
                  <a:pt x="36958" y="26655"/>
                </a:cubicBezTo>
                <a:cubicBezTo>
                  <a:pt x="37042" y="26597"/>
                  <a:pt x="37201" y="26578"/>
                  <a:pt x="37380" y="26578"/>
                </a:cubicBezTo>
                <a:cubicBezTo>
                  <a:pt x="37670" y="26578"/>
                  <a:pt x="38012" y="26628"/>
                  <a:pt x="38171" y="26638"/>
                </a:cubicBezTo>
                <a:cubicBezTo>
                  <a:pt x="38735" y="26690"/>
                  <a:pt x="39486" y="26877"/>
                  <a:pt x="40136" y="26912"/>
                </a:cubicBezTo>
                <a:lnTo>
                  <a:pt x="41298" y="26997"/>
                </a:lnTo>
                <a:lnTo>
                  <a:pt x="41298" y="26997"/>
                </a:lnTo>
                <a:lnTo>
                  <a:pt x="41127" y="26963"/>
                </a:lnTo>
                <a:cubicBezTo>
                  <a:pt x="41167" y="26958"/>
                  <a:pt x="41206" y="26956"/>
                  <a:pt x="41245" y="26956"/>
                </a:cubicBezTo>
                <a:cubicBezTo>
                  <a:pt x="41596" y="26956"/>
                  <a:pt x="41923" y="27135"/>
                  <a:pt x="42250" y="27135"/>
                </a:cubicBezTo>
                <a:cubicBezTo>
                  <a:pt x="42263" y="27135"/>
                  <a:pt x="42276" y="27134"/>
                  <a:pt x="42289" y="27134"/>
                </a:cubicBezTo>
                <a:cubicBezTo>
                  <a:pt x="42477" y="27134"/>
                  <a:pt x="42664" y="27134"/>
                  <a:pt x="42852" y="27117"/>
                </a:cubicBezTo>
                <a:lnTo>
                  <a:pt x="43245" y="27117"/>
                </a:lnTo>
                <a:lnTo>
                  <a:pt x="43690" y="27100"/>
                </a:lnTo>
                <a:lnTo>
                  <a:pt x="43690" y="27100"/>
                </a:lnTo>
                <a:cubicBezTo>
                  <a:pt x="43608" y="27123"/>
                  <a:pt x="43519" y="27138"/>
                  <a:pt x="43432" y="27146"/>
                </a:cubicBezTo>
                <a:lnTo>
                  <a:pt x="43432" y="27146"/>
                </a:lnTo>
                <a:cubicBezTo>
                  <a:pt x="43471" y="27144"/>
                  <a:pt x="43504" y="27144"/>
                  <a:pt x="43532" y="27144"/>
                </a:cubicBezTo>
                <a:cubicBezTo>
                  <a:pt x="43661" y="27144"/>
                  <a:pt x="43693" y="27156"/>
                  <a:pt x="43741" y="27168"/>
                </a:cubicBezTo>
                <a:cubicBezTo>
                  <a:pt x="43758" y="27185"/>
                  <a:pt x="43775" y="27185"/>
                  <a:pt x="43792" y="27185"/>
                </a:cubicBezTo>
                <a:lnTo>
                  <a:pt x="43843" y="27185"/>
                </a:lnTo>
                <a:lnTo>
                  <a:pt x="43843" y="27168"/>
                </a:lnTo>
                <a:cubicBezTo>
                  <a:pt x="43843" y="27083"/>
                  <a:pt x="43826" y="26929"/>
                  <a:pt x="43775" y="26638"/>
                </a:cubicBezTo>
                <a:cubicBezTo>
                  <a:pt x="43775" y="26670"/>
                  <a:pt x="43771" y="26682"/>
                  <a:pt x="43766" y="26682"/>
                </a:cubicBezTo>
                <a:cubicBezTo>
                  <a:pt x="43746" y="26682"/>
                  <a:pt x="43703" y="26545"/>
                  <a:pt x="43690" y="26519"/>
                </a:cubicBezTo>
                <a:cubicBezTo>
                  <a:pt x="43690" y="26194"/>
                  <a:pt x="43673" y="26023"/>
                  <a:pt x="43638" y="25733"/>
                </a:cubicBezTo>
                <a:cubicBezTo>
                  <a:pt x="43621" y="25442"/>
                  <a:pt x="43570" y="25169"/>
                  <a:pt x="43536" y="24913"/>
                </a:cubicBezTo>
                <a:lnTo>
                  <a:pt x="43536" y="24913"/>
                </a:lnTo>
                <a:lnTo>
                  <a:pt x="43604" y="24998"/>
                </a:lnTo>
                <a:cubicBezTo>
                  <a:pt x="43416" y="24742"/>
                  <a:pt x="43468" y="23853"/>
                  <a:pt x="43416" y="23512"/>
                </a:cubicBezTo>
                <a:cubicBezTo>
                  <a:pt x="43348" y="23033"/>
                  <a:pt x="43280" y="22555"/>
                  <a:pt x="43211" y="22076"/>
                </a:cubicBezTo>
                <a:cubicBezTo>
                  <a:pt x="43211" y="22162"/>
                  <a:pt x="43194" y="22230"/>
                  <a:pt x="43177" y="22298"/>
                </a:cubicBezTo>
                <a:cubicBezTo>
                  <a:pt x="43075" y="22196"/>
                  <a:pt x="43057" y="22059"/>
                  <a:pt x="43126" y="21940"/>
                </a:cubicBezTo>
                <a:cubicBezTo>
                  <a:pt x="43023" y="21854"/>
                  <a:pt x="42989" y="21700"/>
                  <a:pt x="43057" y="21598"/>
                </a:cubicBezTo>
                <a:lnTo>
                  <a:pt x="43057" y="21598"/>
                </a:lnTo>
                <a:cubicBezTo>
                  <a:pt x="43105" y="21630"/>
                  <a:pt x="43138" y="21692"/>
                  <a:pt x="43142" y="21770"/>
                </a:cubicBezTo>
                <a:lnTo>
                  <a:pt x="43142" y="21770"/>
                </a:lnTo>
                <a:cubicBezTo>
                  <a:pt x="43106" y="20391"/>
                  <a:pt x="42766" y="19013"/>
                  <a:pt x="42545" y="17668"/>
                </a:cubicBezTo>
                <a:cubicBezTo>
                  <a:pt x="42258" y="15949"/>
                  <a:pt x="41988" y="14229"/>
                  <a:pt x="41669" y="12526"/>
                </a:cubicBezTo>
                <a:lnTo>
                  <a:pt x="41669" y="12526"/>
                </a:lnTo>
                <a:cubicBezTo>
                  <a:pt x="41668" y="12527"/>
                  <a:pt x="41667" y="12527"/>
                  <a:pt x="41666" y="12527"/>
                </a:cubicBezTo>
                <a:cubicBezTo>
                  <a:pt x="41663" y="12527"/>
                  <a:pt x="41660" y="12526"/>
                  <a:pt x="41656" y="12525"/>
                </a:cubicBezTo>
                <a:cubicBezTo>
                  <a:pt x="41588" y="12525"/>
                  <a:pt x="41571" y="12457"/>
                  <a:pt x="41571" y="12388"/>
                </a:cubicBezTo>
                <a:cubicBezTo>
                  <a:pt x="41349" y="9296"/>
                  <a:pt x="40853" y="6032"/>
                  <a:pt x="40409" y="2940"/>
                </a:cubicBezTo>
                <a:cubicBezTo>
                  <a:pt x="40358" y="2615"/>
                  <a:pt x="40307" y="2273"/>
                  <a:pt x="40272" y="1966"/>
                </a:cubicBezTo>
                <a:cubicBezTo>
                  <a:pt x="40238" y="1658"/>
                  <a:pt x="40221" y="1351"/>
                  <a:pt x="40187" y="1060"/>
                </a:cubicBezTo>
                <a:lnTo>
                  <a:pt x="40153" y="1129"/>
                </a:lnTo>
                <a:cubicBezTo>
                  <a:pt x="40119" y="1026"/>
                  <a:pt x="40084" y="906"/>
                  <a:pt x="40050" y="804"/>
                </a:cubicBezTo>
                <a:cubicBezTo>
                  <a:pt x="40033" y="684"/>
                  <a:pt x="39982" y="582"/>
                  <a:pt x="39914" y="479"/>
                </a:cubicBezTo>
                <a:lnTo>
                  <a:pt x="39914" y="479"/>
                </a:lnTo>
                <a:cubicBezTo>
                  <a:pt x="39927" y="533"/>
                  <a:pt x="40034" y="742"/>
                  <a:pt x="40015" y="742"/>
                </a:cubicBezTo>
                <a:cubicBezTo>
                  <a:pt x="40010" y="742"/>
                  <a:pt x="39995" y="726"/>
                  <a:pt x="39965" y="684"/>
                </a:cubicBezTo>
                <a:cubicBezTo>
                  <a:pt x="39879" y="513"/>
                  <a:pt x="39743" y="394"/>
                  <a:pt x="39572" y="291"/>
                </a:cubicBezTo>
                <a:cubicBezTo>
                  <a:pt x="39452" y="223"/>
                  <a:pt x="39316" y="172"/>
                  <a:pt x="39179" y="138"/>
                </a:cubicBezTo>
                <a:cubicBezTo>
                  <a:pt x="38923" y="35"/>
                  <a:pt x="38649" y="1"/>
                  <a:pt x="38359" y="1"/>
                </a:cubicBez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endParaRPr dirty="0"/>
          </a:p>
        </p:txBody>
      </p:sp>
      <p:grpSp>
        <p:nvGrpSpPr>
          <p:cNvPr id="850" name="Google Shape;850;p44"/>
          <p:cNvGrpSpPr/>
          <p:nvPr/>
        </p:nvGrpSpPr>
        <p:grpSpPr>
          <a:xfrm rot="-510657">
            <a:off x="6518737" y="1358443"/>
            <a:ext cx="1456376" cy="1571997"/>
            <a:chOff x="5860698" y="467267"/>
            <a:chExt cx="1358169" cy="1465993"/>
          </a:xfrm>
        </p:grpSpPr>
        <p:sp>
          <p:nvSpPr>
            <p:cNvPr id="851" name="Google Shape;851;p44"/>
            <p:cNvSpPr/>
            <p:nvPr/>
          </p:nvSpPr>
          <p:spPr>
            <a:xfrm rot="5400000">
              <a:off x="5806786" y="521179"/>
              <a:ext cx="1465993" cy="1358169"/>
            </a:xfrm>
            <a:custGeom>
              <a:avLst/>
              <a:gdLst/>
              <a:ahLst/>
              <a:cxnLst/>
              <a:rect l="l" t="t" r="r" b="b"/>
              <a:pathLst>
                <a:path w="16968" h="15720" extrusionOk="0">
                  <a:moveTo>
                    <a:pt x="13021" y="0"/>
                  </a:moveTo>
                  <a:lnTo>
                    <a:pt x="1" y="11055"/>
                  </a:lnTo>
                  <a:lnTo>
                    <a:pt x="3948" y="15719"/>
                  </a:lnTo>
                  <a:lnTo>
                    <a:pt x="16967" y="4665"/>
                  </a:lnTo>
                  <a:lnTo>
                    <a:pt x="13021" y="0"/>
                  </a:lnTo>
                  <a:close/>
                </a:path>
              </a:pathLst>
            </a:custGeom>
            <a:solidFill>
              <a:schemeClr val="accent3"/>
            </a:solidFill>
            <a:ln>
              <a:noFill/>
            </a:ln>
            <a:effectLst>
              <a:outerShdw blurRad="57150" dist="19050" dir="5400000" algn="bl" rotWithShape="0">
                <a:schemeClr val="dk2">
                  <a:alpha val="51000"/>
                </a:schemeClr>
              </a:outerShdw>
            </a:effectLst>
          </p:spPr>
          <p:txBody>
            <a:bodyPr spcFirstLastPara="1" wrap="square" lIns="91425" tIns="91425" rIns="91425" bIns="91425" anchor="ctr" anchorCtr="0">
              <a:noAutofit/>
            </a:bodyPr>
            <a:lstStyle/>
            <a:p>
              <a:endParaRPr dirty="0"/>
            </a:p>
          </p:txBody>
        </p:sp>
        <p:sp>
          <p:nvSpPr>
            <p:cNvPr id="852" name="Google Shape;852;p44"/>
            <p:cNvSpPr/>
            <p:nvPr/>
          </p:nvSpPr>
          <p:spPr>
            <a:xfrm rot="5400000">
              <a:off x="5859532" y="622739"/>
              <a:ext cx="1345468" cy="1111936"/>
            </a:xfrm>
            <a:custGeom>
              <a:avLst/>
              <a:gdLst/>
              <a:ahLst/>
              <a:cxnLst/>
              <a:rect l="l" t="t" r="r" b="b"/>
              <a:pathLst>
                <a:path w="15573" h="12870" extrusionOk="0">
                  <a:moveTo>
                    <a:pt x="12974" y="0"/>
                  </a:moveTo>
                  <a:cubicBezTo>
                    <a:pt x="12953" y="0"/>
                    <a:pt x="12931" y="9"/>
                    <a:pt x="12914" y="26"/>
                  </a:cubicBezTo>
                  <a:lnTo>
                    <a:pt x="12607" y="197"/>
                  </a:lnTo>
                  <a:cubicBezTo>
                    <a:pt x="12419" y="282"/>
                    <a:pt x="12248" y="402"/>
                    <a:pt x="12094" y="538"/>
                  </a:cubicBezTo>
                  <a:cubicBezTo>
                    <a:pt x="12026" y="607"/>
                    <a:pt x="11957" y="692"/>
                    <a:pt x="12026" y="812"/>
                  </a:cubicBezTo>
                  <a:cubicBezTo>
                    <a:pt x="12076" y="887"/>
                    <a:pt x="12153" y="934"/>
                    <a:pt x="12238" y="934"/>
                  </a:cubicBezTo>
                  <a:cubicBezTo>
                    <a:pt x="12269" y="934"/>
                    <a:pt x="12301" y="928"/>
                    <a:pt x="12333" y="914"/>
                  </a:cubicBezTo>
                  <a:cubicBezTo>
                    <a:pt x="12402" y="880"/>
                    <a:pt x="12470" y="846"/>
                    <a:pt x="12521" y="795"/>
                  </a:cubicBezTo>
                  <a:cubicBezTo>
                    <a:pt x="12743" y="590"/>
                    <a:pt x="12914" y="367"/>
                    <a:pt x="13051" y="128"/>
                  </a:cubicBezTo>
                  <a:cubicBezTo>
                    <a:pt x="13068" y="94"/>
                    <a:pt x="13068" y="43"/>
                    <a:pt x="13034" y="26"/>
                  </a:cubicBezTo>
                  <a:cubicBezTo>
                    <a:pt x="13017" y="9"/>
                    <a:pt x="12995" y="0"/>
                    <a:pt x="12974" y="0"/>
                  </a:cubicBezTo>
                  <a:close/>
                  <a:moveTo>
                    <a:pt x="10496" y="630"/>
                  </a:moveTo>
                  <a:cubicBezTo>
                    <a:pt x="10482" y="630"/>
                    <a:pt x="10468" y="634"/>
                    <a:pt x="10454" y="641"/>
                  </a:cubicBezTo>
                  <a:cubicBezTo>
                    <a:pt x="10198" y="726"/>
                    <a:pt x="9941" y="846"/>
                    <a:pt x="9702" y="1017"/>
                  </a:cubicBezTo>
                  <a:cubicBezTo>
                    <a:pt x="9548" y="1153"/>
                    <a:pt x="9497" y="1358"/>
                    <a:pt x="9582" y="1478"/>
                  </a:cubicBezTo>
                  <a:cubicBezTo>
                    <a:pt x="9622" y="1518"/>
                    <a:pt x="9674" y="1539"/>
                    <a:pt x="9736" y="1539"/>
                  </a:cubicBezTo>
                  <a:cubicBezTo>
                    <a:pt x="9835" y="1539"/>
                    <a:pt x="9959" y="1484"/>
                    <a:pt x="10095" y="1358"/>
                  </a:cubicBezTo>
                  <a:cubicBezTo>
                    <a:pt x="10266" y="1171"/>
                    <a:pt x="10403" y="966"/>
                    <a:pt x="10539" y="743"/>
                  </a:cubicBezTo>
                  <a:cubicBezTo>
                    <a:pt x="10573" y="726"/>
                    <a:pt x="10591" y="692"/>
                    <a:pt x="10573" y="658"/>
                  </a:cubicBezTo>
                  <a:lnTo>
                    <a:pt x="10556" y="658"/>
                  </a:lnTo>
                  <a:cubicBezTo>
                    <a:pt x="10536" y="638"/>
                    <a:pt x="10516" y="630"/>
                    <a:pt x="10496" y="630"/>
                  </a:cubicBezTo>
                  <a:close/>
                  <a:moveTo>
                    <a:pt x="13694" y="1501"/>
                  </a:moveTo>
                  <a:cubicBezTo>
                    <a:pt x="13674" y="1501"/>
                    <a:pt x="13653" y="1505"/>
                    <a:pt x="13632" y="1512"/>
                  </a:cubicBezTo>
                  <a:cubicBezTo>
                    <a:pt x="13427" y="1581"/>
                    <a:pt x="13222" y="1649"/>
                    <a:pt x="13034" y="1751"/>
                  </a:cubicBezTo>
                  <a:cubicBezTo>
                    <a:pt x="12914" y="1786"/>
                    <a:pt x="12829" y="1871"/>
                    <a:pt x="12760" y="1957"/>
                  </a:cubicBezTo>
                  <a:cubicBezTo>
                    <a:pt x="12692" y="2059"/>
                    <a:pt x="12675" y="2213"/>
                    <a:pt x="12743" y="2332"/>
                  </a:cubicBezTo>
                  <a:lnTo>
                    <a:pt x="12760" y="2332"/>
                  </a:lnTo>
                  <a:cubicBezTo>
                    <a:pt x="12810" y="2382"/>
                    <a:pt x="12877" y="2409"/>
                    <a:pt x="12948" y="2409"/>
                  </a:cubicBezTo>
                  <a:cubicBezTo>
                    <a:pt x="12999" y="2409"/>
                    <a:pt x="13052" y="2395"/>
                    <a:pt x="13102" y="2367"/>
                  </a:cubicBezTo>
                  <a:cubicBezTo>
                    <a:pt x="13171" y="2332"/>
                    <a:pt x="13222" y="2298"/>
                    <a:pt x="13290" y="2264"/>
                  </a:cubicBezTo>
                  <a:cubicBezTo>
                    <a:pt x="13478" y="2093"/>
                    <a:pt x="13632" y="1888"/>
                    <a:pt x="13751" y="1649"/>
                  </a:cubicBezTo>
                  <a:cubicBezTo>
                    <a:pt x="13769" y="1615"/>
                    <a:pt x="13803" y="1581"/>
                    <a:pt x="13769" y="1529"/>
                  </a:cubicBezTo>
                  <a:cubicBezTo>
                    <a:pt x="13749" y="1509"/>
                    <a:pt x="13723" y="1501"/>
                    <a:pt x="13694" y="1501"/>
                  </a:cubicBezTo>
                  <a:close/>
                  <a:moveTo>
                    <a:pt x="12180" y="1683"/>
                  </a:moveTo>
                  <a:lnTo>
                    <a:pt x="12180" y="1717"/>
                  </a:lnTo>
                  <a:cubicBezTo>
                    <a:pt x="12162" y="1700"/>
                    <a:pt x="12145" y="1692"/>
                    <a:pt x="12128" y="1692"/>
                  </a:cubicBezTo>
                  <a:cubicBezTo>
                    <a:pt x="12111" y="1692"/>
                    <a:pt x="12094" y="1700"/>
                    <a:pt x="12077" y="1717"/>
                  </a:cubicBezTo>
                  <a:lnTo>
                    <a:pt x="11513" y="1939"/>
                  </a:lnTo>
                  <a:cubicBezTo>
                    <a:pt x="11376" y="1991"/>
                    <a:pt x="11240" y="2076"/>
                    <a:pt x="11120" y="2179"/>
                  </a:cubicBezTo>
                  <a:cubicBezTo>
                    <a:pt x="11001" y="2281"/>
                    <a:pt x="10949" y="2469"/>
                    <a:pt x="11018" y="2606"/>
                  </a:cubicBezTo>
                  <a:cubicBezTo>
                    <a:pt x="11080" y="2689"/>
                    <a:pt x="11154" y="2734"/>
                    <a:pt x="11245" y="2734"/>
                  </a:cubicBezTo>
                  <a:cubicBezTo>
                    <a:pt x="11305" y="2734"/>
                    <a:pt x="11371" y="2715"/>
                    <a:pt x="11445" y="2674"/>
                  </a:cubicBezTo>
                  <a:cubicBezTo>
                    <a:pt x="11513" y="2640"/>
                    <a:pt x="11582" y="2589"/>
                    <a:pt x="11616" y="2572"/>
                  </a:cubicBezTo>
                  <a:cubicBezTo>
                    <a:pt x="11838" y="2349"/>
                    <a:pt x="12026" y="2093"/>
                    <a:pt x="12180" y="1837"/>
                  </a:cubicBezTo>
                  <a:cubicBezTo>
                    <a:pt x="12214" y="1786"/>
                    <a:pt x="12214" y="1734"/>
                    <a:pt x="12180" y="1683"/>
                  </a:cubicBezTo>
                  <a:close/>
                  <a:moveTo>
                    <a:pt x="15470" y="1970"/>
                  </a:moveTo>
                  <a:cubicBezTo>
                    <a:pt x="15461" y="1970"/>
                    <a:pt x="15452" y="1971"/>
                    <a:pt x="15443" y="1974"/>
                  </a:cubicBezTo>
                  <a:cubicBezTo>
                    <a:pt x="15153" y="2076"/>
                    <a:pt x="14879" y="2196"/>
                    <a:pt x="14640" y="2367"/>
                  </a:cubicBezTo>
                  <a:cubicBezTo>
                    <a:pt x="14606" y="2401"/>
                    <a:pt x="14572" y="2435"/>
                    <a:pt x="14555" y="2469"/>
                  </a:cubicBezTo>
                  <a:cubicBezTo>
                    <a:pt x="14469" y="2555"/>
                    <a:pt x="14452" y="2708"/>
                    <a:pt x="14520" y="2811"/>
                  </a:cubicBezTo>
                  <a:cubicBezTo>
                    <a:pt x="14580" y="2861"/>
                    <a:pt x="14657" y="2887"/>
                    <a:pt x="14735" y="2887"/>
                  </a:cubicBezTo>
                  <a:cubicBezTo>
                    <a:pt x="14790" y="2887"/>
                    <a:pt x="14846" y="2874"/>
                    <a:pt x="14896" y="2845"/>
                  </a:cubicBezTo>
                  <a:cubicBezTo>
                    <a:pt x="15204" y="2674"/>
                    <a:pt x="15358" y="2349"/>
                    <a:pt x="15528" y="2076"/>
                  </a:cubicBezTo>
                  <a:cubicBezTo>
                    <a:pt x="15573" y="2017"/>
                    <a:pt x="15527" y="1970"/>
                    <a:pt x="15470" y="1970"/>
                  </a:cubicBezTo>
                  <a:close/>
                  <a:moveTo>
                    <a:pt x="9980" y="2270"/>
                  </a:moveTo>
                  <a:cubicBezTo>
                    <a:pt x="9964" y="2270"/>
                    <a:pt x="9945" y="2274"/>
                    <a:pt x="9924" y="2281"/>
                  </a:cubicBezTo>
                  <a:cubicBezTo>
                    <a:pt x="9668" y="2384"/>
                    <a:pt x="9412" y="2520"/>
                    <a:pt x="9189" y="2674"/>
                  </a:cubicBezTo>
                  <a:lnTo>
                    <a:pt x="9104" y="2742"/>
                  </a:lnTo>
                  <a:cubicBezTo>
                    <a:pt x="8984" y="2845"/>
                    <a:pt x="8950" y="2999"/>
                    <a:pt x="9001" y="3135"/>
                  </a:cubicBezTo>
                  <a:cubicBezTo>
                    <a:pt x="9051" y="3205"/>
                    <a:pt x="9124" y="3240"/>
                    <a:pt x="9211" y="3240"/>
                  </a:cubicBezTo>
                  <a:cubicBezTo>
                    <a:pt x="9272" y="3240"/>
                    <a:pt x="9340" y="3222"/>
                    <a:pt x="9412" y="3187"/>
                  </a:cubicBezTo>
                  <a:cubicBezTo>
                    <a:pt x="9514" y="3118"/>
                    <a:pt x="9617" y="3033"/>
                    <a:pt x="9702" y="2930"/>
                  </a:cubicBezTo>
                  <a:cubicBezTo>
                    <a:pt x="9822" y="2794"/>
                    <a:pt x="9941" y="2623"/>
                    <a:pt x="10044" y="2452"/>
                  </a:cubicBezTo>
                  <a:cubicBezTo>
                    <a:pt x="10078" y="2418"/>
                    <a:pt x="10078" y="2349"/>
                    <a:pt x="10044" y="2298"/>
                  </a:cubicBezTo>
                  <a:cubicBezTo>
                    <a:pt x="10024" y="2278"/>
                    <a:pt x="10004" y="2270"/>
                    <a:pt x="9980" y="2270"/>
                  </a:cubicBezTo>
                  <a:close/>
                  <a:moveTo>
                    <a:pt x="8490" y="3280"/>
                  </a:moveTo>
                  <a:cubicBezTo>
                    <a:pt x="8479" y="3280"/>
                    <a:pt x="8467" y="3283"/>
                    <a:pt x="8455" y="3289"/>
                  </a:cubicBezTo>
                  <a:cubicBezTo>
                    <a:pt x="8267" y="3323"/>
                    <a:pt x="8079" y="3392"/>
                    <a:pt x="7925" y="3477"/>
                  </a:cubicBezTo>
                  <a:cubicBezTo>
                    <a:pt x="7771" y="3546"/>
                    <a:pt x="7720" y="3699"/>
                    <a:pt x="7771" y="3853"/>
                  </a:cubicBezTo>
                  <a:cubicBezTo>
                    <a:pt x="7824" y="3941"/>
                    <a:pt x="7890" y="3988"/>
                    <a:pt x="7969" y="3988"/>
                  </a:cubicBezTo>
                  <a:cubicBezTo>
                    <a:pt x="8045" y="3988"/>
                    <a:pt x="8133" y="3945"/>
                    <a:pt x="8233" y="3853"/>
                  </a:cubicBezTo>
                  <a:cubicBezTo>
                    <a:pt x="8369" y="3716"/>
                    <a:pt x="8472" y="3563"/>
                    <a:pt x="8540" y="3392"/>
                  </a:cubicBezTo>
                  <a:cubicBezTo>
                    <a:pt x="8568" y="3336"/>
                    <a:pt x="8539" y="3280"/>
                    <a:pt x="8490" y="3280"/>
                  </a:cubicBezTo>
                  <a:close/>
                  <a:moveTo>
                    <a:pt x="12625" y="3575"/>
                  </a:moveTo>
                  <a:cubicBezTo>
                    <a:pt x="12613" y="3575"/>
                    <a:pt x="12601" y="3577"/>
                    <a:pt x="12590" y="3580"/>
                  </a:cubicBezTo>
                  <a:lnTo>
                    <a:pt x="12607" y="3580"/>
                  </a:lnTo>
                  <a:cubicBezTo>
                    <a:pt x="12367" y="3631"/>
                    <a:pt x="12145" y="3733"/>
                    <a:pt x="11940" y="3853"/>
                  </a:cubicBezTo>
                  <a:lnTo>
                    <a:pt x="11872" y="3921"/>
                  </a:lnTo>
                  <a:cubicBezTo>
                    <a:pt x="11752" y="4007"/>
                    <a:pt x="11718" y="4195"/>
                    <a:pt x="11804" y="4331"/>
                  </a:cubicBezTo>
                  <a:cubicBezTo>
                    <a:pt x="11849" y="4396"/>
                    <a:pt x="11900" y="4430"/>
                    <a:pt x="11966" y="4430"/>
                  </a:cubicBezTo>
                  <a:cubicBezTo>
                    <a:pt x="12023" y="4430"/>
                    <a:pt x="12092" y="4404"/>
                    <a:pt x="12180" y="4349"/>
                  </a:cubicBezTo>
                  <a:cubicBezTo>
                    <a:pt x="12419" y="4178"/>
                    <a:pt x="12607" y="3956"/>
                    <a:pt x="12709" y="3682"/>
                  </a:cubicBezTo>
                  <a:cubicBezTo>
                    <a:pt x="12738" y="3611"/>
                    <a:pt x="12683" y="3575"/>
                    <a:pt x="12625" y="3575"/>
                  </a:cubicBezTo>
                  <a:close/>
                  <a:moveTo>
                    <a:pt x="14105" y="3667"/>
                  </a:moveTo>
                  <a:cubicBezTo>
                    <a:pt x="14085" y="3667"/>
                    <a:pt x="14061" y="3681"/>
                    <a:pt x="14042" y="3699"/>
                  </a:cubicBezTo>
                  <a:cubicBezTo>
                    <a:pt x="13905" y="3768"/>
                    <a:pt x="13769" y="3819"/>
                    <a:pt x="13632" y="3904"/>
                  </a:cubicBezTo>
                  <a:cubicBezTo>
                    <a:pt x="13444" y="3990"/>
                    <a:pt x="13273" y="4109"/>
                    <a:pt x="13136" y="4263"/>
                  </a:cubicBezTo>
                  <a:cubicBezTo>
                    <a:pt x="13051" y="4366"/>
                    <a:pt x="13017" y="4502"/>
                    <a:pt x="13085" y="4605"/>
                  </a:cubicBezTo>
                  <a:cubicBezTo>
                    <a:pt x="13120" y="4676"/>
                    <a:pt x="13188" y="4714"/>
                    <a:pt x="13261" y="4714"/>
                  </a:cubicBezTo>
                  <a:cubicBezTo>
                    <a:pt x="13293" y="4714"/>
                    <a:pt x="13327" y="4706"/>
                    <a:pt x="13358" y="4690"/>
                  </a:cubicBezTo>
                  <a:cubicBezTo>
                    <a:pt x="13444" y="4656"/>
                    <a:pt x="13512" y="4622"/>
                    <a:pt x="13581" y="4554"/>
                  </a:cubicBezTo>
                  <a:cubicBezTo>
                    <a:pt x="13820" y="4331"/>
                    <a:pt x="13939" y="4041"/>
                    <a:pt x="14144" y="3802"/>
                  </a:cubicBezTo>
                  <a:cubicBezTo>
                    <a:pt x="14179" y="3768"/>
                    <a:pt x="14179" y="3716"/>
                    <a:pt x="14144" y="3699"/>
                  </a:cubicBezTo>
                  <a:cubicBezTo>
                    <a:pt x="14137" y="3676"/>
                    <a:pt x="14122" y="3667"/>
                    <a:pt x="14105" y="3667"/>
                  </a:cubicBezTo>
                  <a:close/>
                  <a:moveTo>
                    <a:pt x="6582" y="3954"/>
                  </a:moveTo>
                  <a:cubicBezTo>
                    <a:pt x="6563" y="3954"/>
                    <a:pt x="6544" y="3960"/>
                    <a:pt x="6524" y="3973"/>
                  </a:cubicBezTo>
                  <a:cubicBezTo>
                    <a:pt x="6268" y="4007"/>
                    <a:pt x="6028" y="4144"/>
                    <a:pt x="5823" y="4331"/>
                  </a:cubicBezTo>
                  <a:cubicBezTo>
                    <a:pt x="5687" y="4468"/>
                    <a:pt x="5653" y="4639"/>
                    <a:pt x="5755" y="4742"/>
                  </a:cubicBezTo>
                  <a:cubicBezTo>
                    <a:pt x="5794" y="4794"/>
                    <a:pt x="5853" y="4816"/>
                    <a:pt x="5910" y="4816"/>
                  </a:cubicBezTo>
                  <a:cubicBezTo>
                    <a:pt x="5927" y="4816"/>
                    <a:pt x="5944" y="4814"/>
                    <a:pt x="5960" y="4810"/>
                  </a:cubicBezTo>
                  <a:cubicBezTo>
                    <a:pt x="6063" y="4776"/>
                    <a:pt x="6148" y="4724"/>
                    <a:pt x="6216" y="4656"/>
                  </a:cubicBezTo>
                  <a:cubicBezTo>
                    <a:pt x="6370" y="4485"/>
                    <a:pt x="6507" y="4297"/>
                    <a:pt x="6627" y="4126"/>
                  </a:cubicBezTo>
                  <a:cubicBezTo>
                    <a:pt x="6661" y="4075"/>
                    <a:pt x="6695" y="4041"/>
                    <a:pt x="6661" y="3990"/>
                  </a:cubicBezTo>
                  <a:cubicBezTo>
                    <a:pt x="6640" y="3969"/>
                    <a:pt x="6612" y="3954"/>
                    <a:pt x="6582" y="3954"/>
                  </a:cubicBezTo>
                  <a:close/>
                  <a:moveTo>
                    <a:pt x="11043" y="3793"/>
                  </a:moveTo>
                  <a:cubicBezTo>
                    <a:pt x="11022" y="3793"/>
                    <a:pt x="11001" y="3802"/>
                    <a:pt x="10983" y="3819"/>
                  </a:cubicBezTo>
                  <a:cubicBezTo>
                    <a:pt x="10796" y="3904"/>
                    <a:pt x="10608" y="3973"/>
                    <a:pt x="10437" y="4058"/>
                  </a:cubicBezTo>
                  <a:cubicBezTo>
                    <a:pt x="10266" y="4126"/>
                    <a:pt x="10129" y="4229"/>
                    <a:pt x="10027" y="4349"/>
                  </a:cubicBezTo>
                  <a:cubicBezTo>
                    <a:pt x="9924" y="4451"/>
                    <a:pt x="9907" y="4605"/>
                    <a:pt x="9958" y="4724"/>
                  </a:cubicBezTo>
                  <a:cubicBezTo>
                    <a:pt x="10022" y="4801"/>
                    <a:pt x="10106" y="4840"/>
                    <a:pt x="10194" y="4840"/>
                  </a:cubicBezTo>
                  <a:cubicBezTo>
                    <a:pt x="10223" y="4840"/>
                    <a:pt x="10253" y="4836"/>
                    <a:pt x="10283" y="4827"/>
                  </a:cubicBezTo>
                  <a:cubicBezTo>
                    <a:pt x="10403" y="4793"/>
                    <a:pt x="10488" y="4742"/>
                    <a:pt x="10573" y="4656"/>
                  </a:cubicBezTo>
                  <a:cubicBezTo>
                    <a:pt x="10778" y="4434"/>
                    <a:pt x="10966" y="4178"/>
                    <a:pt x="11103" y="3921"/>
                  </a:cubicBezTo>
                  <a:cubicBezTo>
                    <a:pt x="11137" y="3887"/>
                    <a:pt x="11137" y="3836"/>
                    <a:pt x="11103" y="3819"/>
                  </a:cubicBezTo>
                  <a:cubicBezTo>
                    <a:pt x="11086" y="3802"/>
                    <a:pt x="11065" y="3793"/>
                    <a:pt x="11043" y="3793"/>
                  </a:cubicBezTo>
                  <a:close/>
                  <a:moveTo>
                    <a:pt x="9068" y="4164"/>
                  </a:moveTo>
                  <a:cubicBezTo>
                    <a:pt x="9029" y="4164"/>
                    <a:pt x="8989" y="4185"/>
                    <a:pt x="8950" y="4195"/>
                  </a:cubicBezTo>
                  <a:cubicBezTo>
                    <a:pt x="8831" y="4229"/>
                    <a:pt x="8711" y="4263"/>
                    <a:pt x="8609" y="4314"/>
                  </a:cubicBezTo>
                  <a:cubicBezTo>
                    <a:pt x="8455" y="4383"/>
                    <a:pt x="8318" y="4468"/>
                    <a:pt x="8216" y="4571"/>
                  </a:cubicBezTo>
                  <a:cubicBezTo>
                    <a:pt x="8096" y="4656"/>
                    <a:pt x="8062" y="4827"/>
                    <a:pt x="8130" y="4964"/>
                  </a:cubicBezTo>
                  <a:cubicBezTo>
                    <a:pt x="8185" y="5030"/>
                    <a:pt x="8269" y="5068"/>
                    <a:pt x="8353" y="5068"/>
                  </a:cubicBezTo>
                  <a:cubicBezTo>
                    <a:pt x="8400" y="5068"/>
                    <a:pt x="8447" y="5056"/>
                    <a:pt x="8489" y="5032"/>
                  </a:cubicBezTo>
                  <a:cubicBezTo>
                    <a:pt x="8557" y="5015"/>
                    <a:pt x="8609" y="4981"/>
                    <a:pt x="8660" y="4929"/>
                  </a:cubicBezTo>
                  <a:cubicBezTo>
                    <a:pt x="8831" y="4776"/>
                    <a:pt x="8967" y="4588"/>
                    <a:pt x="9087" y="4400"/>
                  </a:cubicBezTo>
                  <a:cubicBezTo>
                    <a:pt x="9138" y="4349"/>
                    <a:pt x="9207" y="4297"/>
                    <a:pt x="9138" y="4212"/>
                  </a:cubicBezTo>
                  <a:lnTo>
                    <a:pt x="9155" y="4212"/>
                  </a:lnTo>
                  <a:cubicBezTo>
                    <a:pt x="9126" y="4175"/>
                    <a:pt x="9097" y="4164"/>
                    <a:pt x="9068" y="4164"/>
                  </a:cubicBezTo>
                  <a:close/>
                  <a:moveTo>
                    <a:pt x="6870" y="5381"/>
                  </a:moveTo>
                  <a:cubicBezTo>
                    <a:pt x="6843" y="5381"/>
                    <a:pt x="6811" y="5398"/>
                    <a:pt x="6780" y="5408"/>
                  </a:cubicBezTo>
                  <a:lnTo>
                    <a:pt x="6490" y="5510"/>
                  </a:lnTo>
                  <a:cubicBezTo>
                    <a:pt x="6319" y="5579"/>
                    <a:pt x="6148" y="5681"/>
                    <a:pt x="6011" y="5801"/>
                  </a:cubicBezTo>
                  <a:cubicBezTo>
                    <a:pt x="5892" y="5920"/>
                    <a:pt x="5875" y="6108"/>
                    <a:pt x="5977" y="6245"/>
                  </a:cubicBezTo>
                  <a:cubicBezTo>
                    <a:pt x="6019" y="6294"/>
                    <a:pt x="6075" y="6317"/>
                    <a:pt x="6139" y="6317"/>
                  </a:cubicBezTo>
                  <a:cubicBezTo>
                    <a:pt x="6233" y="6317"/>
                    <a:pt x="6344" y="6268"/>
                    <a:pt x="6456" y="6177"/>
                  </a:cubicBezTo>
                  <a:cubicBezTo>
                    <a:pt x="6609" y="5989"/>
                    <a:pt x="6763" y="5784"/>
                    <a:pt x="6917" y="5562"/>
                  </a:cubicBezTo>
                  <a:cubicBezTo>
                    <a:pt x="6951" y="5510"/>
                    <a:pt x="6951" y="5442"/>
                    <a:pt x="6917" y="5408"/>
                  </a:cubicBezTo>
                  <a:cubicBezTo>
                    <a:pt x="6904" y="5388"/>
                    <a:pt x="6888" y="5381"/>
                    <a:pt x="6870" y="5381"/>
                  </a:cubicBezTo>
                  <a:close/>
                  <a:moveTo>
                    <a:pt x="11142" y="5704"/>
                  </a:moveTo>
                  <a:cubicBezTo>
                    <a:pt x="11126" y="5704"/>
                    <a:pt x="11107" y="5708"/>
                    <a:pt x="11086" y="5715"/>
                  </a:cubicBezTo>
                  <a:cubicBezTo>
                    <a:pt x="10898" y="5767"/>
                    <a:pt x="10710" y="5835"/>
                    <a:pt x="10539" y="5920"/>
                  </a:cubicBezTo>
                  <a:cubicBezTo>
                    <a:pt x="10351" y="5989"/>
                    <a:pt x="10232" y="6143"/>
                    <a:pt x="10198" y="6331"/>
                  </a:cubicBezTo>
                  <a:cubicBezTo>
                    <a:pt x="10180" y="6433"/>
                    <a:pt x="10266" y="6536"/>
                    <a:pt x="10368" y="6536"/>
                  </a:cubicBezTo>
                  <a:cubicBezTo>
                    <a:pt x="10505" y="6536"/>
                    <a:pt x="10659" y="6484"/>
                    <a:pt x="10761" y="6399"/>
                  </a:cubicBezTo>
                  <a:cubicBezTo>
                    <a:pt x="10915" y="6211"/>
                    <a:pt x="11052" y="6023"/>
                    <a:pt x="11189" y="5835"/>
                  </a:cubicBezTo>
                  <a:cubicBezTo>
                    <a:pt x="11223" y="5801"/>
                    <a:pt x="11223" y="5750"/>
                    <a:pt x="11206" y="5715"/>
                  </a:cubicBezTo>
                  <a:lnTo>
                    <a:pt x="11206" y="5715"/>
                  </a:lnTo>
                  <a:lnTo>
                    <a:pt x="11206" y="5733"/>
                  </a:lnTo>
                  <a:cubicBezTo>
                    <a:pt x="11186" y="5713"/>
                    <a:pt x="11166" y="5704"/>
                    <a:pt x="11142" y="5704"/>
                  </a:cubicBezTo>
                  <a:close/>
                  <a:moveTo>
                    <a:pt x="4494" y="5623"/>
                  </a:moveTo>
                  <a:cubicBezTo>
                    <a:pt x="4483" y="5623"/>
                    <a:pt x="4470" y="5625"/>
                    <a:pt x="4457" y="5630"/>
                  </a:cubicBezTo>
                  <a:cubicBezTo>
                    <a:pt x="4149" y="5715"/>
                    <a:pt x="3859" y="5886"/>
                    <a:pt x="3602" y="6091"/>
                  </a:cubicBezTo>
                  <a:cubicBezTo>
                    <a:pt x="3500" y="6194"/>
                    <a:pt x="3483" y="6365"/>
                    <a:pt x="3551" y="6501"/>
                  </a:cubicBezTo>
                  <a:cubicBezTo>
                    <a:pt x="3607" y="6548"/>
                    <a:pt x="3679" y="6575"/>
                    <a:pt x="3749" y="6575"/>
                  </a:cubicBezTo>
                  <a:cubicBezTo>
                    <a:pt x="3807" y="6575"/>
                    <a:pt x="3864" y="6557"/>
                    <a:pt x="3910" y="6519"/>
                  </a:cubicBezTo>
                  <a:lnTo>
                    <a:pt x="4064" y="6433"/>
                  </a:lnTo>
                  <a:cubicBezTo>
                    <a:pt x="4234" y="6228"/>
                    <a:pt x="4405" y="6023"/>
                    <a:pt x="4559" y="5784"/>
                  </a:cubicBezTo>
                  <a:cubicBezTo>
                    <a:pt x="4593" y="5767"/>
                    <a:pt x="4610" y="5715"/>
                    <a:pt x="4593" y="5664"/>
                  </a:cubicBezTo>
                  <a:lnTo>
                    <a:pt x="4576" y="5664"/>
                  </a:lnTo>
                  <a:cubicBezTo>
                    <a:pt x="4551" y="5639"/>
                    <a:pt x="4526" y="5623"/>
                    <a:pt x="4494" y="5623"/>
                  </a:cubicBezTo>
                  <a:close/>
                  <a:moveTo>
                    <a:pt x="8932" y="6597"/>
                  </a:moveTo>
                  <a:cubicBezTo>
                    <a:pt x="8920" y="6597"/>
                    <a:pt x="8909" y="6599"/>
                    <a:pt x="8899" y="6604"/>
                  </a:cubicBezTo>
                  <a:cubicBezTo>
                    <a:pt x="8660" y="6689"/>
                    <a:pt x="8421" y="6809"/>
                    <a:pt x="8198" y="6946"/>
                  </a:cubicBezTo>
                  <a:cubicBezTo>
                    <a:pt x="8130" y="7014"/>
                    <a:pt x="8062" y="7082"/>
                    <a:pt x="8010" y="7168"/>
                  </a:cubicBezTo>
                  <a:cubicBezTo>
                    <a:pt x="7959" y="7270"/>
                    <a:pt x="7993" y="7407"/>
                    <a:pt x="8079" y="7475"/>
                  </a:cubicBezTo>
                  <a:cubicBezTo>
                    <a:pt x="8122" y="7510"/>
                    <a:pt x="8173" y="7527"/>
                    <a:pt x="8224" y="7527"/>
                  </a:cubicBezTo>
                  <a:cubicBezTo>
                    <a:pt x="8275" y="7527"/>
                    <a:pt x="8327" y="7510"/>
                    <a:pt x="8369" y="7475"/>
                  </a:cubicBezTo>
                  <a:cubicBezTo>
                    <a:pt x="8626" y="7287"/>
                    <a:pt x="8848" y="7031"/>
                    <a:pt x="9019" y="6758"/>
                  </a:cubicBezTo>
                  <a:cubicBezTo>
                    <a:pt x="9036" y="6706"/>
                    <a:pt x="9036" y="6655"/>
                    <a:pt x="9001" y="6621"/>
                  </a:cubicBezTo>
                  <a:cubicBezTo>
                    <a:pt x="8989" y="6609"/>
                    <a:pt x="8960" y="6597"/>
                    <a:pt x="8932" y="6597"/>
                  </a:cubicBezTo>
                  <a:close/>
                  <a:moveTo>
                    <a:pt x="4241" y="7165"/>
                  </a:moveTo>
                  <a:cubicBezTo>
                    <a:pt x="4220" y="7165"/>
                    <a:pt x="4196" y="7175"/>
                    <a:pt x="4166" y="7185"/>
                  </a:cubicBezTo>
                  <a:cubicBezTo>
                    <a:pt x="4046" y="7236"/>
                    <a:pt x="3910" y="7270"/>
                    <a:pt x="3790" y="7339"/>
                  </a:cubicBezTo>
                  <a:cubicBezTo>
                    <a:pt x="3636" y="7390"/>
                    <a:pt x="3483" y="7475"/>
                    <a:pt x="3363" y="7595"/>
                  </a:cubicBezTo>
                  <a:cubicBezTo>
                    <a:pt x="3261" y="7680"/>
                    <a:pt x="3226" y="7851"/>
                    <a:pt x="3295" y="7971"/>
                  </a:cubicBezTo>
                  <a:cubicBezTo>
                    <a:pt x="3342" y="8054"/>
                    <a:pt x="3431" y="8104"/>
                    <a:pt x="3521" y="8104"/>
                  </a:cubicBezTo>
                  <a:cubicBezTo>
                    <a:pt x="3560" y="8104"/>
                    <a:pt x="3600" y="8094"/>
                    <a:pt x="3636" y="8073"/>
                  </a:cubicBezTo>
                  <a:cubicBezTo>
                    <a:pt x="3705" y="8039"/>
                    <a:pt x="3773" y="8005"/>
                    <a:pt x="3824" y="7954"/>
                  </a:cubicBezTo>
                  <a:cubicBezTo>
                    <a:pt x="4012" y="7766"/>
                    <a:pt x="4166" y="7544"/>
                    <a:pt x="4286" y="7304"/>
                  </a:cubicBezTo>
                  <a:cubicBezTo>
                    <a:pt x="4303" y="7270"/>
                    <a:pt x="4320" y="7219"/>
                    <a:pt x="4286" y="7185"/>
                  </a:cubicBezTo>
                  <a:cubicBezTo>
                    <a:pt x="4271" y="7170"/>
                    <a:pt x="4257" y="7165"/>
                    <a:pt x="4241" y="7165"/>
                  </a:cubicBezTo>
                  <a:close/>
                  <a:moveTo>
                    <a:pt x="10564" y="7251"/>
                  </a:moveTo>
                  <a:cubicBezTo>
                    <a:pt x="10545" y="7251"/>
                    <a:pt x="10525" y="7260"/>
                    <a:pt x="10505" y="7270"/>
                  </a:cubicBezTo>
                  <a:lnTo>
                    <a:pt x="10163" y="7407"/>
                  </a:lnTo>
                  <a:cubicBezTo>
                    <a:pt x="9975" y="7475"/>
                    <a:pt x="9805" y="7561"/>
                    <a:pt x="9634" y="7680"/>
                  </a:cubicBezTo>
                  <a:lnTo>
                    <a:pt x="9634" y="7697"/>
                  </a:lnTo>
                  <a:cubicBezTo>
                    <a:pt x="9617" y="7715"/>
                    <a:pt x="9582" y="7749"/>
                    <a:pt x="9548" y="7766"/>
                  </a:cubicBezTo>
                  <a:cubicBezTo>
                    <a:pt x="9446" y="7851"/>
                    <a:pt x="9429" y="8005"/>
                    <a:pt x="9497" y="8125"/>
                  </a:cubicBezTo>
                  <a:cubicBezTo>
                    <a:pt x="9540" y="8199"/>
                    <a:pt x="9622" y="8240"/>
                    <a:pt x="9707" y="8240"/>
                  </a:cubicBezTo>
                  <a:cubicBezTo>
                    <a:pt x="9758" y="8240"/>
                    <a:pt x="9811" y="8225"/>
                    <a:pt x="9856" y="8193"/>
                  </a:cubicBezTo>
                  <a:cubicBezTo>
                    <a:pt x="9941" y="8159"/>
                    <a:pt x="10027" y="8108"/>
                    <a:pt x="10095" y="8039"/>
                  </a:cubicBezTo>
                  <a:cubicBezTo>
                    <a:pt x="10232" y="7885"/>
                    <a:pt x="10351" y="7697"/>
                    <a:pt x="10488" y="7544"/>
                  </a:cubicBezTo>
                  <a:cubicBezTo>
                    <a:pt x="10539" y="7492"/>
                    <a:pt x="10573" y="7441"/>
                    <a:pt x="10608" y="7373"/>
                  </a:cubicBezTo>
                  <a:cubicBezTo>
                    <a:pt x="10608" y="7339"/>
                    <a:pt x="10642" y="7304"/>
                    <a:pt x="10608" y="7270"/>
                  </a:cubicBezTo>
                  <a:cubicBezTo>
                    <a:pt x="10593" y="7256"/>
                    <a:pt x="10579" y="7251"/>
                    <a:pt x="10564" y="7251"/>
                  </a:cubicBezTo>
                  <a:close/>
                  <a:moveTo>
                    <a:pt x="6446" y="7336"/>
                  </a:moveTo>
                  <a:cubicBezTo>
                    <a:pt x="6427" y="7336"/>
                    <a:pt x="6407" y="7346"/>
                    <a:pt x="6387" y="7356"/>
                  </a:cubicBezTo>
                  <a:cubicBezTo>
                    <a:pt x="6131" y="7424"/>
                    <a:pt x="5875" y="7527"/>
                    <a:pt x="5653" y="7663"/>
                  </a:cubicBezTo>
                  <a:cubicBezTo>
                    <a:pt x="5499" y="7749"/>
                    <a:pt x="5413" y="7885"/>
                    <a:pt x="5379" y="8056"/>
                  </a:cubicBezTo>
                  <a:cubicBezTo>
                    <a:pt x="5365" y="8188"/>
                    <a:pt x="5462" y="8306"/>
                    <a:pt x="5587" y="8306"/>
                  </a:cubicBezTo>
                  <a:cubicBezTo>
                    <a:pt x="5608" y="8306"/>
                    <a:pt x="5630" y="8303"/>
                    <a:pt x="5653" y="8295"/>
                  </a:cubicBezTo>
                  <a:cubicBezTo>
                    <a:pt x="5789" y="8278"/>
                    <a:pt x="5909" y="8210"/>
                    <a:pt x="5994" y="8125"/>
                  </a:cubicBezTo>
                  <a:cubicBezTo>
                    <a:pt x="6182" y="7920"/>
                    <a:pt x="6353" y="7697"/>
                    <a:pt x="6490" y="7458"/>
                  </a:cubicBezTo>
                  <a:cubicBezTo>
                    <a:pt x="6507" y="7424"/>
                    <a:pt x="6507" y="7390"/>
                    <a:pt x="6490" y="7356"/>
                  </a:cubicBezTo>
                  <a:cubicBezTo>
                    <a:pt x="6475" y="7341"/>
                    <a:pt x="6461" y="7336"/>
                    <a:pt x="6446" y="7336"/>
                  </a:cubicBezTo>
                  <a:close/>
                  <a:moveTo>
                    <a:pt x="8471" y="8780"/>
                  </a:moveTo>
                  <a:cubicBezTo>
                    <a:pt x="8456" y="8780"/>
                    <a:pt x="8439" y="8783"/>
                    <a:pt x="8421" y="8791"/>
                  </a:cubicBezTo>
                  <a:cubicBezTo>
                    <a:pt x="8250" y="8842"/>
                    <a:pt x="8079" y="8911"/>
                    <a:pt x="7908" y="8979"/>
                  </a:cubicBezTo>
                  <a:cubicBezTo>
                    <a:pt x="7754" y="9047"/>
                    <a:pt x="7635" y="9133"/>
                    <a:pt x="7515" y="9269"/>
                  </a:cubicBezTo>
                  <a:cubicBezTo>
                    <a:pt x="7412" y="9372"/>
                    <a:pt x="7395" y="9543"/>
                    <a:pt x="7464" y="9679"/>
                  </a:cubicBezTo>
                  <a:cubicBezTo>
                    <a:pt x="7525" y="9741"/>
                    <a:pt x="7605" y="9772"/>
                    <a:pt x="7685" y="9772"/>
                  </a:cubicBezTo>
                  <a:cubicBezTo>
                    <a:pt x="7738" y="9772"/>
                    <a:pt x="7792" y="9758"/>
                    <a:pt x="7840" y="9731"/>
                  </a:cubicBezTo>
                  <a:cubicBezTo>
                    <a:pt x="7891" y="9697"/>
                    <a:pt x="7925" y="9662"/>
                    <a:pt x="7959" y="9645"/>
                  </a:cubicBezTo>
                  <a:cubicBezTo>
                    <a:pt x="8181" y="9406"/>
                    <a:pt x="8369" y="9150"/>
                    <a:pt x="8523" y="8876"/>
                  </a:cubicBezTo>
                  <a:cubicBezTo>
                    <a:pt x="8550" y="8823"/>
                    <a:pt x="8524" y="8780"/>
                    <a:pt x="8471" y="8780"/>
                  </a:cubicBezTo>
                  <a:close/>
                  <a:moveTo>
                    <a:pt x="5494" y="8942"/>
                  </a:moveTo>
                  <a:cubicBezTo>
                    <a:pt x="5485" y="8942"/>
                    <a:pt x="5475" y="8943"/>
                    <a:pt x="5465" y="8945"/>
                  </a:cubicBezTo>
                  <a:cubicBezTo>
                    <a:pt x="5174" y="8996"/>
                    <a:pt x="4918" y="9099"/>
                    <a:pt x="4679" y="9269"/>
                  </a:cubicBezTo>
                  <a:cubicBezTo>
                    <a:pt x="4645" y="9304"/>
                    <a:pt x="4627" y="9338"/>
                    <a:pt x="4593" y="9372"/>
                  </a:cubicBezTo>
                  <a:cubicBezTo>
                    <a:pt x="4474" y="9526"/>
                    <a:pt x="4474" y="9645"/>
                    <a:pt x="4576" y="9765"/>
                  </a:cubicBezTo>
                  <a:cubicBezTo>
                    <a:pt x="4633" y="9832"/>
                    <a:pt x="4712" y="9866"/>
                    <a:pt x="4791" y="9866"/>
                  </a:cubicBezTo>
                  <a:cubicBezTo>
                    <a:pt x="4853" y="9866"/>
                    <a:pt x="4916" y="9844"/>
                    <a:pt x="4969" y="9799"/>
                  </a:cubicBezTo>
                  <a:cubicBezTo>
                    <a:pt x="5072" y="9748"/>
                    <a:pt x="5157" y="9679"/>
                    <a:pt x="5243" y="9594"/>
                  </a:cubicBezTo>
                  <a:cubicBezTo>
                    <a:pt x="5362" y="9440"/>
                    <a:pt x="5465" y="9286"/>
                    <a:pt x="5550" y="9116"/>
                  </a:cubicBezTo>
                  <a:cubicBezTo>
                    <a:pt x="5596" y="9008"/>
                    <a:pt x="5573" y="8942"/>
                    <a:pt x="5494" y="8942"/>
                  </a:cubicBezTo>
                  <a:close/>
                  <a:moveTo>
                    <a:pt x="2492" y="9205"/>
                  </a:moveTo>
                  <a:cubicBezTo>
                    <a:pt x="2475" y="9205"/>
                    <a:pt x="2457" y="9210"/>
                    <a:pt x="2440" y="9218"/>
                  </a:cubicBezTo>
                  <a:cubicBezTo>
                    <a:pt x="2270" y="9304"/>
                    <a:pt x="2082" y="9389"/>
                    <a:pt x="1928" y="9474"/>
                  </a:cubicBezTo>
                  <a:cubicBezTo>
                    <a:pt x="1791" y="9543"/>
                    <a:pt x="1671" y="9645"/>
                    <a:pt x="1586" y="9782"/>
                  </a:cubicBezTo>
                  <a:cubicBezTo>
                    <a:pt x="1535" y="9867"/>
                    <a:pt x="1535" y="9970"/>
                    <a:pt x="1586" y="10055"/>
                  </a:cubicBezTo>
                  <a:cubicBezTo>
                    <a:pt x="1637" y="10119"/>
                    <a:pt x="1706" y="10154"/>
                    <a:pt x="1781" y="10154"/>
                  </a:cubicBezTo>
                  <a:cubicBezTo>
                    <a:pt x="1806" y="10154"/>
                    <a:pt x="1833" y="10150"/>
                    <a:pt x="1859" y="10141"/>
                  </a:cubicBezTo>
                  <a:cubicBezTo>
                    <a:pt x="1945" y="10124"/>
                    <a:pt x="2030" y="10072"/>
                    <a:pt x="2099" y="10021"/>
                  </a:cubicBezTo>
                  <a:cubicBezTo>
                    <a:pt x="2270" y="9799"/>
                    <a:pt x="2423" y="9560"/>
                    <a:pt x="2560" y="9304"/>
                  </a:cubicBezTo>
                  <a:cubicBezTo>
                    <a:pt x="2577" y="9269"/>
                    <a:pt x="2577" y="9235"/>
                    <a:pt x="2543" y="9218"/>
                  </a:cubicBezTo>
                  <a:cubicBezTo>
                    <a:pt x="2526" y="9210"/>
                    <a:pt x="2509" y="9205"/>
                    <a:pt x="2492" y="9205"/>
                  </a:cubicBezTo>
                  <a:close/>
                  <a:moveTo>
                    <a:pt x="1101" y="9478"/>
                  </a:moveTo>
                  <a:cubicBezTo>
                    <a:pt x="1082" y="9478"/>
                    <a:pt x="1061" y="9483"/>
                    <a:pt x="1039" y="9492"/>
                  </a:cubicBezTo>
                  <a:cubicBezTo>
                    <a:pt x="903" y="9543"/>
                    <a:pt x="749" y="9594"/>
                    <a:pt x="612" y="9662"/>
                  </a:cubicBezTo>
                  <a:cubicBezTo>
                    <a:pt x="441" y="9731"/>
                    <a:pt x="270" y="9850"/>
                    <a:pt x="151" y="10004"/>
                  </a:cubicBezTo>
                  <a:cubicBezTo>
                    <a:pt x="0" y="10185"/>
                    <a:pt x="155" y="10446"/>
                    <a:pt x="370" y="10446"/>
                  </a:cubicBezTo>
                  <a:cubicBezTo>
                    <a:pt x="399" y="10446"/>
                    <a:pt x="428" y="10441"/>
                    <a:pt x="458" y="10431"/>
                  </a:cubicBezTo>
                  <a:cubicBezTo>
                    <a:pt x="544" y="10414"/>
                    <a:pt x="629" y="10363"/>
                    <a:pt x="698" y="10295"/>
                  </a:cubicBezTo>
                  <a:cubicBezTo>
                    <a:pt x="903" y="10107"/>
                    <a:pt x="1056" y="9850"/>
                    <a:pt x="1159" y="9577"/>
                  </a:cubicBezTo>
                  <a:cubicBezTo>
                    <a:pt x="1184" y="9514"/>
                    <a:pt x="1153" y="9478"/>
                    <a:pt x="1101" y="9478"/>
                  </a:cubicBezTo>
                  <a:close/>
                  <a:moveTo>
                    <a:pt x="3551" y="9927"/>
                  </a:moveTo>
                  <a:cubicBezTo>
                    <a:pt x="3536" y="9927"/>
                    <a:pt x="3518" y="9930"/>
                    <a:pt x="3500" y="9936"/>
                  </a:cubicBezTo>
                  <a:cubicBezTo>
                    <a:pt x="3158" y="9987"/>
                    <a:pt x="2850" y="10141"/>
                    <a:pt x="2594" y="10363"/>
                  </a:cubicBezTo>
                  <a:cubicBezTo>
                    <a:pt x="2457" y="10483"/>
                    <a:pt x="2423" y="10688"/>
                    <a:pt x="2543" y="10841"/>
                  </a:cubicBezTo>
                  <a:cubicBezTo>
                    <a:pt x="2604" y="10917"/>
                    <a:pt x="2685" y="10956"/>
                    <a:pt x="2779" y="10956"/>
                  </a:cubicBezTo>
                  <a:cubicBezTo>
                    <a:pt x="2896" y="10956"/>
                    <a:pt x="3033" y="10896"/>
                    <a:pt x="3175" y="10773"/>
                  </a:cubicBezTo>
                  <a:cubicBezTo>
                    <a:pt x="3380" y="10568"/>
                    <a:pt x="3534" y="10329"/>
                    <a:pt x="3636" y="10055"/>
                  </a:cubicBezTo>
                  <a:cubicBezTo>
                    <a:pt x="3664" y="9985"/>
                    <a:pt x="3624" y="9927"/>
                    <a:pt x="3551" y="9927"/>
                  </a:cubicBezTo>
                  <a:close/>
                  <a:moveTo>
                    <a:pt x="5837" y="10104"/>
                  </a:moveTo>
                  <a:cubicBezTo>
                    <a:pt x="5827" y="10104"/>
                    <a:pt x="5817" y="10105"/>
                    <a:pt x="5806" y="10107"/>
                  </a:cubicBezTo>
                  <a:cubicBezTo>
                    <a:pt x="5533" y="10158"/>
                    <a:pt x="5260" y="10260"/>
                    <a:pt x="5037" y="10431"/>
                  </a:cubicBezTo>
                  <a:lnTo>
                    <a:pt x="5003" y="10465"/>
                  </a:lnTo>
                  <a:cubicBezTo>
                    <a:pt x="4832" y="10585"/>
                    <a:pt x="4781" y="10824"/>
                    <a:pt x="4901" y="10995"/>
                  </a:cubicBezTo>
                  <a:cubicBezTo>
                    <a:pt x="4948" y="11043"/>
                    <a:pt x="5011" y="11068"/>
                    <a:pt x="5083" y="11068"/>
                  </a:cubicBezTo>
                  <a:cubicBezTo>
                    <a:pt x="5166" y="11068"/>
                    <a:pt x="5261" y="11034"/>
                    <a:pt x="5362" y="10961"/>
                  </a:cubicBezTo>
                  <a:lnTo>
                    <a:pt x="5362" y="10978"/>
                  </a:lnTo>
                  <a:cubicBezTo>
                    <a:pt x="5618" y="10790"/>
                    <a:pt x="5806" y="10517"/>
                    <a:pt x="5926" y="10226"/>
                  </a:cubicBezTo>
                  <a:cubicBezTo>
                    <a:pt x="5957" y="10165"/>
                    <a:pt x="5919" y="10104"/>
                    <a:pt x="5837" y="10104"/>
                  </a:cubicBezTo>
                  <a:close/>
                  <a:moveTo>
                    <a:pt x="5865" y="11565"/>
                  </a:moveTo>
                  <a:cubicBezTo>
                    <a:pt x="5852" y="11565"/>
                    <a:pt x="5838" y="11569"/>
                    <a:pt x="5823" y="11576"/>
                  </a:cubicBezTo>
                  <a:cubicBezTo>
                    <a:pt x="5550" y="11679"/>
                    <a:pt x="5277" y="11832"/>
                    <a:pt x="5037" y="12003"/>
                  </a:cubicBezTo>
                  <a:cubicBezTo>
                    <a:pt x="4952" y="12054"/>
                    <a:pt x="4884" y="12157"/>
                    <a:pt x="4850" y="12259"/>
                  </a:cubicBezTo>
                  <a:cubicBezTo>
                    <a:pt x="4815" y="12345"/>
                    <a:pt x="4832" y="12464"/>
                    <a:pt x="4901" y="12533"/>
                  </a:cubicBezTo>
                  <a:cubicBezTo>
                    <a:pt x="4944" y="12558"/>
                    <a:pt x="4990" y="12571"/>
                    <a:pt x="5037" y="12571"/>
                  </a:cubicBezTo>
                  <a:cubicBezTo>
                    <a:pt x="5084" y="12571"/>
                    <a:pt x="5131" y="12558"/>
                    <a:pt x="5174" y="12533"/>
                  </a:cubicBezTo>
                  <a:cubicBezTo>
                    <a:pt x="5277" y="12482"/>
                    <a:pt x="5379" y="12396"/>
                    <a:pt x="5448" y="12311"/>
                  </a:cubicBezTo>
                  <a:cubicBezTo>
                    <a:pt x="5601" y="12123"/>
                    <a:pt x="5755" y="11918"/>
                    <a:pt x="5892" y="11730"/>
                  </a:cubicBezTo>
                  <a:cubicBezTo>
                    <a:pt x="5926" y="11696"/>
                    <a:pt x="5943" y="11644"/>
                    <a:pt x="5909" y="11593"/>
                  </a:cubicBezTo>
                  <a:cubicBezTo>
                    <a:pt x="5899" y="11573"/>
                    <a:pt x="5883" y="11565"/>
                    <a:pt x="5865" y="11565"/>
                  </a:cubicBezTo>
                  <a:close/>
                  <a:moveTo>
                    <a:pt x="3936" y="11877"/>
                  </a:moveTo>
                  <a:cubicBezTo>
                    <a:pt x="3913" y="11877"/>
                    <a:pt x="3891" y="11885"/>
                    <a:pt x="3876" y="11901"/>
                  </a:cubicBezTo>
                  <a:cubicBezTo>
                    <a:pt x="3705" y="11969"/>
                    <a:pt x="3517" y="12037"/>
                    <a:pt x="3346" y="12140"/>
                  </a:cubicBezTo>
                  <a:cubicBezTo>
                    <a:pt x="3192" y="12208"/>
                    <a:pt x="3073" y="12328"/>
                    <a:pt x="2987" y="12464"/>
                  </a:cubicBezTo>
                  <a:cubicBezTo>
                    <a:pt x="2919" y="12567"/>
                    <a:pt x="2919" y="12704"/>
                    <a:pt x="3004" y="12789"/>
                  </a:cubicBezTo>
                  <a:cubicBezTo>
                    <a:pt x="3058" y="12843"/>
                    <a:pt x="3124" y="12869"/>
                    <a:pt x="3192" y="12869"/>
                  </a:cubicBezTo>
                  <a:cubicBezTo>
                    <a:pt x="3232" y="12869"/>
                    <a:pt x="3273" y="12860"/>
                    <a:pt x="3312" y="12840"/>
                  </a:cubicBezTo>
                  <a:cubicBezTo>
                    <a:pt x="3380" y="12806"/>
                    <a:pt x="3448" y="12772"/>
                    <a:pt x="3500" y="12738"/>
                  </a:cubicBezTo>
                  <a:cubicBezTo>
                    <a:pt x="3705" y="12533"/>
                    <a:pt x="3876" y="12294"/>
                    <a:pt x="4012" y="12037"/>
                  </a:cubicBezTo>
                  <a:cubicBezTo>
                    <a:pt x="4046" y="11986"/>
                    <a:pt x="4046" y="11935"/>
                    <a:pt x="4012" y="11901"/>
                  </a:cubicBezTo>
                  <a:lnTo>
                    <a:pt x="4012" y="11918"/>
                  </a:lnTo>
                  <a:cubicBezTo>
                    <a:pt x="3993" y="11890"/>
                    <a:pt x="3964" y="11877"/>
                    <a:pt x="3936" y="11877"/>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grpSp>
      <p:sp>
        <p:nvSpPr>
          <p:cNvPr id="853" name="Google Shape;853;p44"/>
          <p:cNvSpPr txBox="1">
            <a:spLocks noGrp="1"/>
          </p:cNvSpPr>
          <p:nvPr>
            <p:ph type="ctrTitle"/>
          </p:nvPr>
        </p:nvSpPr>
        <p:spPr>
          <a:xfrm>
            <a:off x="1418887" y="1473307"/>
            <a:ext cx="6354803" cy="3774116"/>
          </a:xfrm>
          <a:prstGeom prst="rect">
            <a:avLst/>
          </a:prstGeom>
        </p:spPr>
        <p:txBody>
          <a:bodyPr spcFirstLastPara="1" vert="horz" wrap="square" lIns="91425" tIns="91425" rIns="91425" bIns="91425" rtlCol="0" anchor="ctr" anchorCtr="0">
            <a:noAutofit/>
          </a:bodyPr>
          <a:lstStyle/>
          <a:p>
            <a:pPr>
              <a:spcBef>
                <a:spcPts val="0"/>
              </a:spcBef>
            </a:pPr>
            <a:r>
              <a:rPr lang="en-GB" sz="2100" dirty="0">
                <a:solidFill>
                  <a:schemeClr val="tx1"/>
                </a:solidFill>
              </a:rPr>
              <a:t>*Lesson’s objectives :</a:t>
            </a:r>
            <a:br>
              <a:rPr lang="en-GB" sz="2100" dirty="0">
                <a:solidFill>
                  <a:schemeClr val="tx1"/>
                </a:solidFill>
              </a:rPr>
            </a:br>
            <a:r>
              <a:rPr lang="en-US" sz="2100" dirty="0">
                <a:solidFill>
                  <a:schemeClr val="tx1"/>
                </a:solidFill>
              </a:rPr>
              <a:t>1- Realize the function of “</a:t>
            </a:r>
            <a:r>
              <a:rPr lang="en-GB" sz="2100" dirty="0">
                <a:solidFill>
                  <a:srgbClr val="FFC000"/>
                </a:solidFill>
              </a:rPr>
              <a:t>used to” and used it correctly to form sentences , negarive sentences and to ask questions. </a:t>
            </a:r>
            <a:br>
              <a:rPr lang="en-GB" sz="2100" dirty="0">
                <a:solidFill>
                  <a:schemeClr val="tx1"/>
                </a:solidFill>
              </a:rPr>
            </a:br>
            <a:br>
              <a:rPr lang="en-GB" sz="2100" dirty="0">
                <a:solidFill>
                  <a:schemeClr val="tx1"/>
                </a:solidFill>
              </a:rPr>
            </a:br>
            <a:r>
              <a:rPr lang="en-GB" sz="2100" dirty="0">
                <a:solidFill>
                  <a:schemeClr val="tx1"/>
                </a:solidFill>
              </a:rPr>
              <a:t>3- Value </a:t>
            </a:r>
            <a:r>
              <a:rPr lang="en-US" sz="2100" dirty="0">
                <a:solidFill>
                  <a:schemeClr val="tx1"/>
                </a:solidFill>
              </a:rPr>
              <a:t>: the importance of adaptability .</a:t>
            </a:r>
            <a:endParaRPr sz="2100" dirty="0">
              <a:solidFill>
                <a:schemeClr val="tx1"/>
              </a:solidFill>
            </a:endParaRPr>
          </a:p>
        </p:txBody>
      </p:sp>
      <p:grpSp>
        <p:nvGrpSpPr>
          <p:cNvPr id="855" name="Google Shape;855;p44"/>
          <p:cNvGrpSpPr/>
          <p:nvPr/>
        </p:nvGrpSpPr>
        <p:grpSpPr>
          <a:xfrm>
            <a:off x="7905702" y="1395126"/>
            <a:ext cx="457711" cy="445973"/>
            <a:chOff x="397551" y="281000"/>
            <a:chExt cx="457711" cy="445973"/>
          </a:xfrm>
        </p:grpSpPr>
        <p:sp>
          <p:nvSpPr>
            <p:cNvPr id="856" name="Google Shape;856;p44"/>
            <p:cNvSpPr/>
            <p:nvPr/>
          </p:nvSpPr>
          <p:spPr>
            <a:xfrm>
              <a:off x="424211" y="285308"/>
              <a:ext cx="431051" cy="441665"/>
            </a:xfrm>
            <a:custGeom>
              <a:avLst/>
              <a:gdLst/>
              <a:ahLst/>
              <a:cxnLst/>
              <a:rect l="l" t="t" r="r" b="b"/>
              <a:pathLst>
                <a:path w="6904" h="7074" fill="none" extrusionOk="0">
                  <a:moveTo>
                    <a:pt x="2119" y="4972"/>
                  </a:moveTo>
                  <a:lnTo>
                    <a:pt x="86" y="4972"/>
                  </a:lnTo>
                  <a:lnTo>
                    <a:pt x="0" y="4545"/>
                  </a:lnTo>
                  <a:cubicBezTo>
                    <a:pt x="496" y="4306"/>
                    <a:pt x="974" y="4101"/>
                    <a:pt x="1436" y="3862"/>
                  </a:cubicBezTo>
                  <a:cubicBezTo>
                    <a:pt x="1641" y="3759"/>
                    <a:pt x="1828" y="3639"/>
                    <a:pt x="1999" y="3520"/>
                  </a:cubicBezTo>
                  <a:cubicBezTo>
                    <a:pt x="2153" y="3434"/>
                    <a:pt x="2221" y="3264"/>
                    <a:pt x="2153" y="3093"/>
                  </a:cubicBezTo>
                  <a:cubicBezTo>
                    <a:pt x="2153" y="2956"/>
                    <a:pt x="2102" y="2819"/>
                    <a:pt x="2051" y="2683"/>
                  </a:cubicBezTo>
                  <a:cubicBezTo>
                    <a:pt x="1897" y="2426"/>
                    <a:pt x="1811" y="2119"/>
                    <a:pt x="1811" y="1828"/>
                  </a:cubicBezTo>
                  <a:cubicBezTo>
                    <a:pt x="1726" y="1470"/>
                    <a:pt x="1623" y="1128"/>
                    <a:pt x="1470" y="786"/>
                  </a:cubicBezTo>
                  <a:cubicBezTo>
                    <a:pt x="1384" y="547"/>
                    <a:pt x="1265" y="291"/>
                    <a:pt x="1504" y="17"/>
                  </a:cubicBezTo>
                  <a:cubicBezTo>
                    <a:pt x="1589" y="17"/>
                    <a:pt x="1726" y="0"/>
                    <a:pt x="1863" y="0"/>
                  </a:cubicBezTo>
                  <a:cubicBezTo>
                    <a:pt x="1999" y="0"/>
                    <a:pt x="2136" y="0"/>
                    <a:pt x="2290" y="0"/>
                  </a:cubicBezTo>
                  <a:cubicBezTo>
                    <a:pt x="2341" y="120"/>
                    <a:pt x="2375" y="239"/>
                    <a:pt x="2392" y="376"/>
                  </a:cubicBezTo>
                  <a:cubicBezTo>
                    <a:pt x="2392" y="496"/>
                    <a:pt x="2392" y="581"/>
                    <a:pt x="2512" y="684"/>
                  </a:cubicBezTo>
                  <a:cubicBezTo>
                    <a:pt x="2649" y="786"/>
                    <a:pt x="2666" y="974"/>
                    <a:pt x="2563" y="1128"/>
                  </a:cubicBezTo>
                  <a:cubicBezTo>
                    <a:pt x="2854" y="1589"/>
                    <a:pt x="3127" y="2016"/>
                    <a:pt x="3400" y="2478"/>
                  </a:cubicBezTo>
                  <a:cubicBezTo>
                    <a:pt x="4084" y="2050"/>
                    <a:pt x="4665" y="1470"/>
                    <a:pt x="5109" y="803"/>
                  </a:cubicBezTo>
                  <a:cubicBezTo>
                    <a:pt x="5194" y="615"/>
                    <a:pt x="5382" y="479"/>
                    <a:pt x="5587" y="479"/>
                  </a:cubicBezTo>
                  <a:cubicBezTo>
                    <a:pt x="5827" y="479"/>
                    <a:pt x="5963" y="684"/>
                    <a:pt x="5844" y="889"/>
                  </a:cubicBezTo>
                  <a:cubicBezTo>
                    <a:pt x="5673" y="1196"/>
                    <a:pt x="5485" y="1521"/>
                    <a:pt x="5280" y="1811"/>
                  </a:cubicBezTo>
                  <a:cubicBezTo>
                    <a:pt x="5007" y="2170"/>
                    <a:pt x="4836" y="2614"/>
                    <a:pt x="4784" y="3076"/>
                  </a:cubicBezTo>
                  <a:cubicBezTo>
                    <a:pt x="4767" y="3264"/>
                    <a:pt x="4733" y="3434"/>
                    <a:pt x="4699" y="3657"/>
                  </a:cubicBezTo>
                  <a:cubicBezTo>
                    <a:pt x="4750" y="3708"/>
                    <a:pt x="4784" y="3742"/>
                    <a:pt x="4819" y="3810"/>
                  </a:cubicBezTo>
                  <a:cubicBezTo>
                    <a:pt x="5041" y="4237"/>
                    <a:pt x="5434" y="4443"/>
                    <a:pt x="5861" y="4579"/>
                  </a:cubicBezTo>
                  <a:cubicBezTo>
                    <a:pt x="6100" y="4665"/>
                    <a:pt x="6356" y="4750"/>
                    <a:pt x="6596" y="4853"/>
                  </a:cubicBezTo>
                  <a:cubicBezTo>
                    <a:pt x="6647" y="4870"/>
                    <a:pt x="6698" y="4904"/>
                    <a:pt x="6749" y="4938"/>
                  </a:cubicBezTo>
                  <a:cubicBezTo>
                    <a:pt x="6801" y="4989"/>
                    <a:pt x="6852" y="5058"/>
                    <a:pt x="6903" y="5126"/>
                  </a:cubicBezTo>
                  <a:cubicBezTo>
                    <a:pt x="6818" y="5382"/>
                    <a:pt x="6544" y="5536"/>
                    <a:pt x="6288" y="5468"/>
                  </a:cubicBezTo>
                  <a:cubicBezTo>
                    <a:pt x="6134" y="5468"/>
                    <a:pt x="5998" y="5451"/>
                    <a:pt x="5861" y="5416"/>
                  </a:cubicBezTo>
                  <a:cubicBezTo>
                    <a:pt x="5297" y="5263"/>
                    <a:pt x="4733" y="5211"/>
                    <a:pt x="4152" y="5263"/>
                  </a:cubicBezTo>
                  <a:cubicBezTo>
                    <a:pt x="3998" y="5690"/>
                    <a:pt x="3845" y="6100"/>
                    <a:pt x="3708" y="6510"/>
                  </a:cubicBezTo>
                  <a:cubicBezTo>
                    <a:pt x="3623" y="6766"/>
                    <a:pt x="3452" y="6971"/>
                    <a:pt x="3212" y="7074"/>
                  </a:cubicBezTo>
                  <a:lnTo>
                    <a:pt x="2734" y="6852"/>
                  </a:lnTo>
                  <a:cubicBezTo>
                    <a:pt x="2632" y="6424"/>
                    <a:pt x="2529" y="5997"/>
                    <a:pt x="2461" y="5570"/>
                  </a:cubicBezTo>
                  <a:cubicBezTo>
                    <a:pt x="2444" y="5314"/>
                    <a:pt x="2324" y="5109"/>
                    <a:pt x="2119" y="4972"/>
                  </a:cubicBezTo>
                  <a:close/>
                </a:path>
              </a:pathLst>
            </a:custGeom>
            <a:solidFill>
              <a:schemeClr val="accent2"/>
            </a:solidFill>
            <a:ln w="19050" cap="flat" cmpd="sng">
              <a:solidFill>
                <a:schemeClr val="dk2"/>
              </a:solidFill>
              <a:prstDash val="solid"/>
              <a:miter lim="17086"/>
              <a:headEnd type="none" w="sm" len="sm"/>
              <a:tailEnd type="none" w="sm" len="sm"/>
            </a:ln>
          </p:spPr>
          <p:txBody>
            <a:bodyPr spcFirstLastPara="1" wrap="square" lIns="91425" tIns="91425" rIns="91425" bIns="91425" anchor="ctr" anchorCtr="0">
              <a:noAutofit/>
            </a:bodyPr>
            <a:lstStyle/>
            <a:p>
              <a:endParaRPr dirty="0"/>
            </a:p>
          </p:txBody>
        </p:sp>
        <p:sp>
          <p:nvSpPr>
            <p:cNvPr id="857" name="Google Shape;857;p44"/>
            <p:cNvSpPr/>
            <p:nvPr/>
          </p:nvSpPr>
          <p:spPr>
            <a:xfrm>
              <a:off x="397551" y="281000"/>
              <a:ext cx="430989" cy="443850"/>
            </a:xfrm>
            <a:custGeom>
              <a:avLst/>
              <a:gdLst/>
              <a:ahLst/>
              <a:cxnLst/>
              <a:rect l="l" t="t" r="r" b="b"/>
              <a:pathLst>
                <a:path w="6903" h="7109" extrusionOk="0">
                  <a:moveTo>
                    <a:pt x="2119" y="4990"/>
                  </a:moveTo>
                  <a:lnTo>
                    <a:pt x="86" y="4990"/>
                  </a:lnTo>
                  <a:cubicBezTo>
                    <a:pt x="51" y="4836"/>
                    <a:pt x="17" y="4699"/>
                    <a:pt x="0" y="4563"/>
                  </a:cubicBezTo>
                  <a:cubicBezTo>
                    <a:pt x="496" y="4324"/>
                    <a:pt x="974" y="4101"/>
                    <a:pt x="1435" y="3879"/>
                  </a:cubicBezTo>
                  <a:cubicBezTo>
                    <a:pt x="1640" y="3777"/>
                    <a:pt x="1828" y="3657"/>
                    <a:pt x="2016" y="3538"/>
                  </a:cubicBezTo>
                  <a:cubicBezTo>
                    <a:pt x="2153" y="3435"/>
                    <a:pt x="2221" y="3264"/>
                    <a:pt x="2170" y="3110"/>
                  </a:cubicBezTo>
                  <a:cubicBezTo>
                    <a:pt x="2153" y="2957"/>
                    <a:pt x="2119" y="2820"/>
                    <a:pt x="2068" y="2700"/>
                  </a:cubicBezTo>
                  <a:cubicBezTo>
                    <a:pt x="1914" y="2427"/>
                    <a:pt x="1828" y="2137"/>
                    <a:pt x="1828" y="1829"/>
                  </a:cubicBezTo>
                  <a:cubicBezTo>
                    <a:pt x="1743" y="1470"/>
                    <a:pt x="1640" y="1128"/>
                    <a:pt x="1487" y="804"/>
                  </a:cubicBezTo>
                  <a:cubicBezTo>
                    <a:pt x="1401" y="548"/>
                    <a:pt x="1264" y="308"/>
                    <a:pt x="1521" y="18"/>
                  </a:cubicBezTo>
                  <a:cubicBezTo>
                    <a:pt x="1606" y="18"/>
                    <a:pt x="1743" y="18"/>
                    <a:pt x="1880" y="18"/>
                  </a:cubicBezTo>
                  <a:cubicBezTo>
                    <a:pt x="2016" y="1"/>
                    <a:pt x="2153" y="18"/>
                    <a:pt x="2307" y="18"/>
                  </a:cubicBezTo>
                  <a:cubicBezTo>
                    <a:pt x="2358" y="137"/>
                    <a:pt x="2392" y="257"/>
                    <a:pt x="2409" y="394"/>
                  </a:cubicBezTo>
                  <a:cubicBezTo>
                    <a:pt x="2409" y="513"/>
                    <a:pt x="2409" y="599"/>
                    <a:pt x="2529" y="701"/>
                  </a:cubicBezTo>
                  <a:cubicBezTo>
                    <a:pt x="2648" y="804"/>
                    <a:pt x="2683" y="992"/>
                    <a:pt x="2580" y="1128"/>
                  </a:cubicBezTo>
                  <a:lnTo>
                    <a:pt x="3417" y="2478"/>
                  </a:lnTo>
                  <a:cubicBezTo>
                    <a:pt x="4101" y="2068"/>
                    <a:pt x="4682" y="1487"/>
                    <a:pt x="5126" y="804"/>
                  </a:cubicBezTo>
                  <a:cubicBezTo>
                    <a:pt x="5211" y="616"/>
                    <a:pt x="5399" y="496"/>
                    <a:pt x="5604" y="496"/>
                  </a:cubicBezTo>
                  <a:cubicBezTo>
                    <a:pt x="5844" y="496"/>
                    <a:pt x="5980" y="684"/>
                    <a:pt x="5861" y="906"/>
                  </a:cubicBezTo>
                  <a:cubicBezTo>
                    <a:pt x="5673" y="1214"/>
                    <a:pt x="5502" y="1521"/>
                    <a:pt x="5297" y="1812"/>
                  </a:cubicBezTo>
                  <a:cubicBezTo>
                    <a:pt x="5006" y="2188"/>
                    <a:pt x="4836" y="2632"/>
                    <a:pt x="4784" y="3110"/>
                  </a:cubicBezTo>
                  <a:cubicBezTo>
                    <a:pt x="4767" y="3281"/>
                    <a:pt x="4733" y="3469"/>
                    <a:pt x="4699" y="3691"/>
                  </a:cubicBezTo>
                  <a:cubicBezTo>
                    <a:pt x="4750" y="3726"/>
                    <a:pt x="4784" y="3777"/>
                    <a:pt x="4818" y="3828"/>
                  </a:cubicBezTo>
                  <a:cubicBezTo>
                    <a:pt x="5041" y="4255"/>
                    <a:pt x="5434" y="4460"/>
                    <a:pt x="5861" y="4597"/>
                  </a:cubicBezTo>
                  <a:cubicBezTo>
                    <a:pt x="6100" y="4682"/>
                    <a:pt x="6356" y="4785"/>
                    <a:pt x="6595" y="4870"/>
                  </a:cubicBezTo>
                  <a:cubicBezTo>
                    <a:pt x="6647" y="4887"/>
                    <a:pt x="6698" y="4922"/>
                    <a:pt x="6749" y="4956"/>
                  </a:cubicBezTo>
                  <a:cubicBezTo>
                    <a:pt x="6800" y="5024"/>
                    <a:pt x="6852" y="5092"/>
                    <a:pt x="6903" y="5161"/>
                  </a:cubicBezTo>
                  <a:cubicBezTo>
                    <a:pt x="6818" y="5417"/>
                    <a:pt x="6544" y="5571"/>
                    <a:pt x="6288" y="5502"/>
                  </a:cubicBezTo>
                  <a:cubicBezTo>
                    <a:pt x="6134" y="5485"/>
                    <a:pt x="5997" y="5468"/>
                    <a:pt x="5861" y="5434"/>
                  </a:cubicBezTo>
                  <a:cubicBezTo>
                    <a:pt x="5297" y="5297"/>
                    <a:pt x="4733" y="5229"/>
                    <a:pt x="4152" y="5297"/>
                  </a:cubicBezTo>
                  <a:cubicBezTo>
                    <a:pt x="3998" y="5708"/>
                    <a:pt x="3845" y="6118"/>
                    <a:pt x="3708" y="6545"/>
                  </a:cubicBezTo>
                  <a:cubicBezTo>
                    <a:pt x="3622" y="6784"/>
                    <a:pt x="3452" y="6989"/>
                    <a:pt x="3212" y="7109"/>
                  </a:cubicBezTo>
                  <a:lnTo>
                    <a:pt x="2734" y="6869"/>
                  </a:lnTo>
                  <a:cubicBezTo>
                    <a:pt x="2631" y="6442"/>
                    <a:pt x="2529" y="6015"/>
                    <a:pt x="2461" y="5588"/>
                  </a:cubicBezTo>
                  <a:cubicBezTo>
                    <a:pt x="2443" y="5349"/>
                    <a:pt x="2324" y="5127"/>
                    <a:pt x="2119" y="4990"/>
                  </a:cubicBezTo>
                  <a:close/>
                  <a:moveTo>
                    <a:pt x="1760" y="4563"/>
                  </a:moveTo>
                  <a:cubicBezTo>
                    <a:pt x="1931" y="4460"/>
                    <a:pt x="2153" y="4477"/>
                    <a:pt x="2102" y="4204"/>
                  </a:cubicBezTo>
                  <a:cubicBezTo>
                    <a:pt x="2102" y="4170"/>
                    <a:pt x="2068" y="4153"/>
                    <a:pt x="2033" y="4153"/>
                  </a:cubicBezTo>
                  <a:cubicBezTo>
                    <a:pt x="1863" y="4170"/>
                    <a:pt x="1743" y="4289"/>
                    <a:pt x="1726" y="4443"/>
                  </a:cubicBezTo>
                  <a:cubicBezTo>
                    <a:pt x="1709" y="4460"/>
                    <a:pt x="1726" y="4477"/>
                    <a:pt x="1760" y="4546"/>
                  </a:cubicBezTo>
                  <a:close/>
                </a:path>
              </a:pathLst>
            </a:custGeom>
            <a:solidFill>
              <a:schemeClr val="accent1"/>
            </a:solidFill>
            <a:ln>
              <a:noFill/>
            </a:ln>
          </p:spPr>
          <p:txBody>
            <a:bodyPr spcFirstLastPara="1" wrap="square" lIns="91425" tIns="91425" rIns="91425" bIns="91425" anchor="ctr" anchorCtr="0">
              <a:noAutofit/>
            </a:bodyPr>
            <a:lstStyle/>
            <a:p>
              <a:endParaRPr dirty="0"/>
            </a:p>
          </p:txBody>
        </p:sp>
      </p:grpSp>
      <p:sp>
        <p:nvSpPr>
          <p:cNvPr id="858" name="Google Shape;858;p44"/>
          <p:cNvSpPr/>
          <p:nvPr/>
        </p:nvSpPr>
        <p:spPr>
          <a:xfrm rot="401238">
            <a:off x="446762" y="2560014"/>
            <a:ext cx="738466" cy="487120"/>
          </a:xfrm>
          <a:custGeom>
            <a:avLst/>
            <a:gdLst/>
            <a:ahLst/>
            <a:cxnLst/>
            <a:rect l="l" t="t" r="r" b="b"/>
            <a:pathLst>
              <a:path w="13089" h="8634" extrusionOk="0">
                <a:moveTo>
                  <a:pt x="6169" y="1"/>
                </a:moveTo>
                <a:cubicBezTo>
                  <a:pt x="5874" y="1"/>
                  <a:pt x="5550" y="66"/>
                  <a:pt x="5195" y="210"/>
                </a:cubicBezTo>
                <a:cubicBezTo>
                  <a:pt x="3674" y="825"/>
                  <a:pt x="2973" y="2585"/>
                  <a:pt x="3657" y="4071"/>
                </a:cubicBezTo>
                <a:cubicBezTo>
                  <a:pt x="3195" y="3886"/>
                  <a:pt x="2712" y="3759"/>
                  <a:pt x="2237" y="3759"/>
                </a:cubicBezTo>
                <a:cubicBezTo>
                  <a:pt x="1746" y="3759"/>
                  <a:pt x="1263" y="3895"/>
                  <a:pt x="821" y="4242"/>
                </a:cubicBezTo>
                <a:cubicBezTo>
                  <a:pt x="0" y="4874"/>
                  <a:pt x="18" y="6105"/>
                  <a:pt x="411" y="6976"/>
                </a:cubicBezTo>
                <a:cubicBezTo>
                  <a:pt x="991" y="8240"/>
                  <a:pt x="2495" y="8633"/>
                  <a:pt x="3759" y="8633"/>
                </a:cubicBezTo>
                <a:cubicBezTo>
                  <a:pt x="6117" y="8633"/>
                  <a:pt x="8868" y="7779"/>
                  <a:pt x="10748" y="6344"/>
                </a:cubicBezTo>
                <a:cubicBezTo>
                  <a:pt x="10791" y="6301"/>
                  <a:pt x="10749" y="6233"/>
                  <a:pt x="10694" y="6233"/>
                </a:cubicBezTo>
                <a:cubicBezTo>
                  <a:pt x="10684" y="6233"/>
                  <a:pt x="10673" y="6236"/>
                  <a:pt x="10662" y="6241"/>
                </a:cubicBezTo>
                <a:cubicBezTo>
                  <a:pt x="8971" y="7010"/>
                  <a:pt x="7330" y="7711"/>
                  <a:pt x="5485" y="8069"/>
                </a:cubicBezTo>
                <a:cubicBezTo>
                  <a:pt x="4937" y="8169"/>
                  <a:pt x="4348" y="8247"/>
                  <a:pt x="3765" y="8247"/>
                </a:cubicBezTo>
                <a:cubicBezTo>
                  <a:pt x="2841" y="8247"/>
                  <a:pt x="1933" y="8049"/>
                  <a:pt x="1231" y="7420"/>
                </a:cubicBezTo>
                <a:cubicBezTo>
                  <a:pt x="530" y="6788"/>
                  <a:pt x="342" y="5780"/>
                  <a:pt x="769" y="4943"/>
                </a:cubicBezTo>
                <a:cubicBezTo>
                  <a:pt x="1079" y="4372"/>
                  <a:pt x="1598" y="4172"/>
                  <a:pt x="2161" y="4172"/>
                </a:cubicBezTo>
                <a:cubicBezTo>
                  <a:pt x="2811" y="4172"/>
                  <a:pt x="3520" y="4438"/>
                  <a:pt x="4033" y="4703"/>
                </a:cubicBezTo>
                <a:cubicBezTo>
                  <a:pt x="4059" y="4714"/>
                  <a:pt x="4087" y="4719"/>
                  <a:pt x="4115" y="4719"/>
                </a:cubicBezTo>
                <a:cubicBezTo>
                  <a:pt x="4269" y="4719"/>
                  <a:pt x="4422" y="4574"/>
                  <a:pt x="4306" y="4430"/>
                </a:cubicBezTo>
                <a:cubicBezTo>
                  <a:pt x="3384" y="3114"/>
                  <a:pt x="3742" y="1525"/>
                  <a:pt x="5126" y="688"/>
                </a:cubicBezTo>
                <a:cubicBezTo>
                  <a:pt x="5494" y="470"/>
                  <a:pt x="5828" y="374"/>
                  <a:pt x="6128" y="374"/>
                </a:cubicBezTo>
                <a:cubicBezTo>
                  <a:pt x="7303" y="374"/>
                  <a:pt x="7949" y="1841"/>
                  <a:pt x="8031" y="3080"/>
                </a:cubicBezTo>
                <a:cubicBezTo>
                  <a:pt x="8041" y="3209"/>
                  <a:pt x="8155" y="3292"/>
                  <a:pt x="8258" y="3292"/>
                </a:cubicBezTo>
                <a:cubicBezTo>
                  <a:pt x="8333" y="3292"/>
                  <a:pt x="8403" y="3249"/>
                  <a:pt x="8424" y="3149"/>
                </a:cubicBezTo>
                <a:cubicBezTo>
                  <a:pt x="8685" y="2117"/>
                  <a:pt x="9911" y="1189"/>
                  <a:pt x="10960" y="1189"/>
                </a:cubicBezTo>
                <a:cubicBezTo>
                  <a:pt x="11561" y="1189"/>
                  <a:pt x="12103" y="1494"/>
                  <a:pt x="12371" y="2260"/>
                </a:cubicBezTo>
                <a:cubicBezTo>
                  <a:pt x="12747" y="3302"/>
                  <a:pt x="10628" y="5917"/>
                  <a:pt x="9603" y="6087"/>
                </a:cubicBezTo>
                <a:cubicBezTo>
                  <a:pt x="9415" y="6122"/>
                  <a:pt x="9449" y="6429"/>
                  <a:pt x="9637" y="6429"/>
                </a:cubicBezTo>
                <a:cubicBezTo>
                  <a:pt x="10509" y="6429"/>
                  <a:pt x="11329" y="5233"/>
                  <a:pt x="11790" y="4635"/>
                </a:cubicBezTo>
                <a:cubicBezTo>
                  <a:pt x="12473" y="3764"/>
                  <a:pt x="13089" y="2739"/>
                  <a:pt x="12576" y="1679"/>
                </a:cubicBezTo>
                <a:cubicBezTo>
                  <a:pt x="12245" y="992"/>
                  <a:pt x="11699" y="720"/>
                  <a:pt x="11096" y="720"/>
                </a:cubicBezTo>
                <a:cubicBezTo>
                  <a:pt x="10081" y="720"/>
                  <a:pt x="8907" y="1494"/>
                  <a:pt x="8339" y="2363"/>
                </a:cubicBezTo>
                <a:cubicBezTo>
                  <a:pt x="8091" y="1099"/>
                  <a:pt x="7380" y="1"/>
                  <a:pt x="6169" y="1"/>
                </a:cubicBezTo>
                <a:close/>
              </a:path>
            </a:pathLst>
          </a:custGeom>
          <a:solidFill>
            <a:schemeClr val="dk2"/>
          </a:solidFill>
          <a:ln>
            <a:noFill/>
          </a:ln>
        </p:spPr>
        <p:txBody>
          <a:bodyPr spcFirstLastPara="1" wrap="square" lIns="91425" tIns="91425" rIns="91425" bIns="91425" anchor="ctr" anchorCtr="0">
            <a:noAutofit/>
          </a:bodyPr>
          <a:lstStyle/>
          <a:p>
            <a:endParaRPr dirty="0"/>
          </a:p>
        </p:txBody>
      </p:sp>
      <p:sp>
        <p:nvSpPr>
          <p:cNvPr id="859" name="Google Shape;859;p44"/>
          <p:cNvSpPr/>
          <p:nvPr/>
        </p:nvSpPr>
        <p:spPr>
          <a:xfrm>
            <a:off x="1247064" y="1749322"/>
            <a:ext cx="565585" cy="395120"/>
          </a:xfrm>
          <a:custGeom>
            <a:avLst/>
            <a:gdLst/>
            <a:ahLst/>
            <a:cxnLst/>
            <a:rect l="l" t="t" r="r" b="b"/>
            <a:pathLst>
              <a:path w="8551" h="5974" extrusionOk="0">
                <a:moveTo>
                  <a:pt x="6633" y="457"/>
                </a:moveTo>
                <a:cubicBezTo>
                  <a:pt x="6673" y="457"/>
                  <a:pt x="6715" y="459"/>
                  <a:pt x="6757" y="463"/>
                </a:cubicBezTo>
                <a:cubicBezTo>
                  <a:pt x="7970" y="566"/>
                  <a:pt x="7816" y="2343"/>
                  <a:pt x="7406" y="3043"/>
                </a:cubicBezTo>
                <a:cubicBezTo>
                  <a:pt x="6688" y="4273"/>
                  <a:pt x="4911" y="5179"/>
                  <a:pt x="3579" y="5469"/>
                </a:cubicBezTo>
                <a:cubicBezTo>
                  <a:pt x="3367" y="5515"/>
                  <a:pt x="3143" y="5539"/>
                  <a:pt x="2916" y="5539"/>
                </a:cubicBezTo>
                <a:cubicBezTo>
                  <a:pt x="2043" y="5539"/>
                  <a:pt x="1133" y="5183"/>
                  <a:pt x="794" y="4342"/>
                </a:cubicBezTo>
                <a:cubicBezTo>
                  <a:pt x="332" y="3197"/>
                  <a:pt x="1768" y="2992"/>
                  <a:pt x="2724" y="2924"/>
                </a:cubicBezTo>
                <a:cubicBezTo>
                  <a:pt x="2878" y="3026"/>
                  <a:pt x="3066" y="3094"/>
                  <a:pt x="3271" y="3094"/>
                </a:cubicBezTo>
                <a:cubicBezTo>
                  <a:pt x="3277" y="3095"/>
                  <a:pt x="3283" y="3095"/>
                  <a:pt x="3288" y="3095"/>
                </a:cubicBezTo>
                <a:cubicBezTo>
                  <a:pt x="3480" y="3095"/>
                  <a:pt x="3539" y="2819"/>
                  <a:pt x="3357" y="2753"/>
                </a:cubicBezTo>
                <a:cubicBezTo>
                  <a:pt x="2690" y="2462"/>
                  <a:pt x="2553" y="1916"/>
                  <a:pt x="2964" y="1300"/>
                </a:cubicBezTo>
                <a:cubicBezTo>
                  <a:pt x="3150" y="1038"/>
                  <a:pt x="3354" y="934"/>
                  <a:pt x="3561" y="934"/>
                </a:cubicBezTo>
                <a:cubicBezTo>
                  <a:pt x="4093" y="934"/>
                  <a:pt x="4636" y="1626"/>
                  <a:pt x="4894" y="2069"/>
                </a:cubicBezTo>
                <a:cubicBezTo>
                  <a:pt x="4938" y="2149"/>
                  <a:pt x="5015" y="2186"/>
                  <a:pt x="5093" y="2186"/>
                </a:cubicBezTo>
                <a:cubicBezTo>
                  <a:pt x="5197" y="2186"/>
                  <a:pt x="5302" y="2119"/>
                  <a:pt x="5321" y="2001"/>
                </a:cubicBezTo>
                <a:cubicBezTo>
                  <a:pt x="5403" y="1252"/>
                  <a:pt x="5825" y="457"/>
                  <a:pt x="6633" y="457"/>
                </a:cubicBezTo>
                <a:close/>
                <a:moveTo>
                  <a:pt x="6518" y="0"/>
                </a:moveTo>
                <a:cubicBezTo>
                  <a:pt x="6495" y="0"/>
                  <a:pt x="6472" y="1"/>
                  <a:pt x="6449" y="2"/>
                </a:cubicBezTo>
                <a:cubicBezTo>
                  <a:pt x="5680" y="36"/>
                  <a:pt x="5202" y="719"/>
                  <a:pt x="4980" y="1403"/>
                </a:cubicBezTo>
                <a:cubicBezTo>
                  <a:pt x="4605" y="929"/>
                  <a:pt x="4082" y="491"/>
                  <a:pt x="3547" y="491"/>
                </a:cubicBezTo>
                <a:cubicBezTo>
                  <a:pt x="3251" y="491"/>
                  <a:pt x="2952" y="625"/>
                  <a:pt x="2673" y="959"/>
                </a:cubicBezTo>
                <a:cubicBezTo>
                  <a:pt x="2297" y="1403"/>
                  <a:pt x="2178" y="2103"/>
                  <a:pt x="2434" y="2582"/>
                </a:cubicBezTo>
                <a:cubicBezTo>
                  <a:pt x="2397" y="2581"/>
                  <a:pt x="2361" y="2580"/>
                  <a:pt x="2324" y="2580"/>
                </a:cubicBezTo>
                <a:cubicBezTo>
                  <a:pt x="1208" y="2580"/>
                  <a:pt x="0" y="3086"/>
                  <a:pt x="298" y="4376"/>
                </a:cubicBezTo>
                <a:cubicBezTo>
                  <a:pt x="578" y="5564"/>
                  <a:pt x="1722" y="5974"/>
                  <a:pt x="2850" y="5974"/>
                </a:cubicBezTo>
                <a:cubicBezTo>
                  <a:pt x="3377" y="5974"/>
                  <a:pt x="3901" y="5884"/>
                  <a:pt x="4330" y="5743"/>
                </a:cubicBezTo>
                <a:cubicBezTo>
                  <a:pt x="6159" y="5162"/>
                  <a:pt x="8551" y="3573"/>
                  <a:pt x="8124" y="1369"/>
                </a:cubicBezTo>
                <a:cubicBezTo>
                  <a:pt x="7991" y="572"/>
                  <a:pt x="7309" y="0"/>
                  <a:pt x="6518" y="0"/>
                </a:cubicBezTo>
                <a:close/>
              </a:path>
            </a:pathLst>
          </a:custGeom>
          <a:solidFill>
            <a:schemeClr val="dk2"/>
          </a:solidFill>
          <a:ln>
            <a:noFill/>
          </a:ln>
        </p:spPr>
        <p:txBody>
          <a:bodyPr spcFirstLastPara="1" wrap="square" lIns="91425" tIns="91425" rIns="91425" bIns="91425" anchor="ctr" anchorCtr="0">
            <a:noAutofit/>
          </a:bodyPr>
          <a:lstStyle/>
          <a:p>
            <a:endParaRPr dirty="0"/>
          </a:p>
        </p:txBody>
      </p:sp>
      <p:grpSp>
        <p:nvGrpSpPr>
          <p:cNvPr id="860" name="Google Shape;860;p44"/>
          <p:cNvGrpSpPr/>
          <p:nvPr/>
        </p:nvGrpSpPr>
        <p:grpSpPr>
          <a:xfrm>
            <a:off x="711223" y="4216210"/>
            <a:ext cx="850038" cy="1116492"/>
            <a:chOff x="181724" y="3902898"/>
            <a:chExt cx="850038" cy="1116492"/>
          </a:xfrm>
        </p:grpSpPr>
        <p:grpSp>
          <p:nvGrpSpPr>
            <p:cNvPr id="861" name="Google Shape;861;p44"/>
            <p:cNvGrpSpPr/>
            <p:nvPr/>
          </p:nvGrpSpPr>
          <p:grpSpPr>
            <a:xfrm>
              <a:off x="181724" y="3902898"/>
              <a:ext cx="850038" cy="1116492"/>
              <a:chOff x="181724" y="3902898"/>
              <a:chExt cx="850038" cy="1116492"/>
            </a:xfrm>
          </p:grpSpPr>
          <p:sp>
            <p:nvSpPr>
              <p:cNvPr id="862" name="Google Shape;862;p44"/>
              <p:cNvSpPr/>
              <p:nvPr/>
            </p:nvSpPr>
            <p:spPr>
              <a:xfrm rot="-572741">
                <a:off x="257958" y="3970491"/>
                <a:ext cx="530901" cy="540560"/>
              </a:xfrm>
              <a:custGeom>
                <a:avLst/>
                <a:gdLst/>
                <a:ahLst/>
                <a:cxnLst/>
                <a:rect l="l" t="t" r="r" b="b"/>
                <a:pathLst>
                  <a:path w="8993" h="9157" extrusionOk="0">
                    <a:moveTo>
                      <a:pt x="7831" y="0"/>
                    </a:moveTo>
                    <a:cubicBezTo>
                      <a:pt x="7594" y="0"/>
                      <a:pt x="7348" y="161"/>
                      <a:pt x="7251" y="377"/>
                    </a:cubicBezTo>
                    <a:cubicBezTo>
                      <a:pt x="7205" y="367"/>
                      <a:pt x="7160" y="362"/>
                      <a:pt x="7115" y="362"/>
                    </a:cubicBezTo>
                    <a:cubicBezTo>
                      <a:pt x="6929" y="362"/>
                      <a:pt x="6760" y="447"/>
                      <a:pt x="6636" y="599"/>
                    </a:cubicBezTo>
                    <a:cubicBezTo>
                      <a:pt x="6584" y="582"/>
                      <a:pt x="6516" y="547"/>
                      <a:pt x="6448" y="530"/>
                    </a:cubicBezTo>
                    <a:cubicBezTo>
                      <a:pt x="6404" y="522"/>
                      <a:pt x="6361" y="518"/>
                      <a:pt x="6318" y="518"/>
                    </a:cubicBezTo>
                    <a:cubicBezTo>
                      <a:pt x="6010" y="518"/>
                      <a:pt x="5743" y="728"/>
                      <a:pt x="5713" y="1043"/>
                    </a:cubicBezTo>
                    <a:cubicBezTo>
                      <a:pt x="5694" y="1041"/>
                      <a:pt x="5674" y="1040"/>
                      <a:pt x="5655" y="1040"/>
                    </a:cubicBezTo>
                    <a:cubicBezTo>
                      <a:pt x="5339" y="1040"/>
                      <a:pt x="5080" y="1301"/>
                      <a:pt x="5064" y="1607"/>
                    </a:cubicBezTo>
                    <a:cubicBezTo>
                      <a:pt x="4984" y="1573"/>
                      <a:pt x="4899" y="1555"/>
                      <a:pt x="4813" y="1555"/>
                    </a:cubicBezTo>
                    <a:cubicBezTo>
                      <a:pt x="4642" y="1555"/>
                      <a:pt x="4471" y="1624"/>
                      <a:pt x="4346" y="1761"/>
                    </a:cubicBezTo>
                    <a:cubicBezTo>
                      <a:pt x="4124" y="1504"/>
                      <a:pt x="3919" y="1265"/>
                      <a:pt x="3697" y="1026"/>
                    </a:cubicBezTo>
                    <a:cubicBezTo>
                      <a:pt x="3592" y="912"/>
                      <a:pt x="3455" y="863"/>
                      <a:pt x="3316" y="863"/>
                    </a:cubicBezTo>
                    <a:cubicBezTo>
                      <a:pt x="2954" y="863"/>
                      <a:pt x="2580" y="1195"/>
                      <a:pt x="2740" y="1590"/>
                    </a:cubicBezTo>
                    <a:cubicBezTo>
                      <a:pt x="2877" y="1897"/>
                      <a:pt x="3013" y="2205"/>
                      <a:pt x="3150" y="2529"/>
                    </a:cubicBezTo>
                    <a:cubicBezTo>
                      <a:pt x="2894" y="2239"/>
                      <a:pt x="2638" y="1966"/>
                      <a:pt x="2347" y="1709"/>
                    </a:cubicBezTo>
                    <a:cubicBezTo>
                      <a:pt x="2241" y="1613"/>
                      <a:pt x="2105" y="1570"/>
                      <a:pt x="1969" y="1570"/>
                    </a:cubicBezTo>
                    <a:cubicBezTo>
                      <a:pt x="1623" y="1570"/>
                      <a:pt x="1277" y="1851"/>
                      <a:pt x="1424" y="2256"/>
                    </a:cubicBezTo>
                    <a:cubicBezTo>
                      <a:pt x="1869" y="3350"/>
                      <a:pt x="2381" y="4409"/>
                      <a:pt x="2945" y="5451"/>
                    </a:cubicBezTo>
                    <a:cubicBezTo>
                      <a:pt x="2723" y="5280"/>
                      <a:pt x="2484" y="5109"/>
                      <a:pt x="2245" y="4956"/>
                    </a:cubicBezTo>
                    <a:cubicBezTo>
                      <a:pt x="2157" y="4906"/>
                      <a:pt x="2069" y="4874"/>
                      <a:pt x="1975" y="4874"/>
                    </a:cubicBezTo>
                    <a:cubicBezTo>
                      <a:pt x="1941" y="4874"/>
                      <a:pt x="1905" y="4878"/>
                      <a:pt x="1869" y="4887"/>
                    </a:cubicBezTo>
                    <a:lnTo>
                      <a:pt x="1749" y="4665"/>
                    </a:lnTo>
                    <a:cubicBezTo>
                      <a:pt x="1650" y="4490"/>
                      <a:pt x="1482" y="4414"/>
                      <a:pt x="1313" y="4414"/>
                    </a:cubicBezTo>
                    <a:cubicBezTo>
                      <a:pt x="986" y="4414"/>
                      <a:pt x="652" y="4693"/>
                      <a:pt x="775" y="5075"/>
                    </a:cubicBezTo>
                    <a:cubicBezTo>
                      <a:pt x="826" y="5195"/>
                      <a:pt x="861" y="5314"/>
                      <a:pt x="895" y="5434"/>
                    </a:cubicBezTo>
                    <a:lnTo>
                      <a:pt x="758" y="5297"/>
                    </a:lnTo>
                    <a:cubicBezTo>
                      <a:pt x="680" y="5220"/>
                      <a:pt x="572" y="5183"/>
                      <a:pt x="462" y="5183"/>
                    </a:cubicBezTo>
                    <a:cubicBezTo>
                      <a:pt x="234" y="5183"/>
                      <a:pt x="0" y="5340"/>
                      <a:pt x="23" y="5605"/>
                    </a:cubicBezTo>
                    <a:cubicBezTo>
                      <a:pt x="75" y="6032"/>
                      <a:pt x="245" y="6442"/>
                      <a:pt x="502" y="6767"/>
                    </a:cubicBezTo>
                    <a:cubicBezTo>
                      <a:pt x="586" y="6863"/>
                      <a:pt x="695" y="6917"/>
                      <a:pt x="806" y="6917"/>
                    </a:cubicBezTo>
                    <a:cubicBezTo>
                      <a:pt x="853" y="6917"/>
                      <a:pt x="900" y="6907"/>
                      <a:pt x="946" y="6886"/>
                    </a:cubicBezTo>
                    <a:cubicBezTo>
                      <a:pt x="1254" y="7279"/>
                      <a:pt x="1493" y="7724"/>
                      <a:pt x="1698" y="8185"/>
                    </a:cubicBezTo>
                    <a:cubicBezTo>
                      <a:pt x="1776" y="8369"/>
                      <a:pt x="1912" y="8444"/>
                      <a:pt x="2056" y="8444"/>
                    </a:cubicBezTo>
                    <a:cubicBezTo>
                      <a:pt x="2260" y="8444"/>
                      <a:pt x="2479" y="8293"/>
                      <a:pt x="2569" y="8082"/>
                    </a:cubicBezTo>
                    <a:cubicBezTo>
                      <a:pt x="2774" y="8390"/>
                      <a:pt x="2996" y="8697"/>
                      <a:pt x="3236" y="8988"/>
                    </a:cubicBezTo>
                    <a:cubicBezTo>
                      <a:pt x="3335" y="9106"/>
                      <a:pt x="3462" y="9157"/>
                      <a:pt x="3590" y="9157"/>
                    </a:cubicBezTo>
                    <a:cubicBezTo>
                      <a:pt x="3924" y="9157"/>
                      <a:pt x="4265" y="8816"/>
                      <a:pt x="4141" y="8458"/>
                    </a:cubicBezTo>
                    <a:cubicBezTo>
                      <a:pt x="4056" y="8185"/>
                      <a:pt x="3953" y="7912"/>
                      <a:pt x="3851" y="7638"/>
                    </a:cubicBezTo>
                    <a:lnTo>
                      <a:pt x="3851" y="7638"/>
                    </a:lnTo>
                    <a:lnTo>
                      <a:pt x="4056" y="7826"/>
                    </a:lnTo>
                    <a:cubicBezTo>
                      <a:pt x="4163" y="7914"/>
                      <a:pt x="4302" y="7954"/>
                      <a:pt x="4441" y="7954"/>
                    </a:cubicBezTo>
                    <a:cubicBezTo>
                      <a:pt x="4789" y="7954"/>
                      <a:pt x="5137" y="7700"/>
                      <a:pt x="4978" y="7296"/>
                    </a:cubicBezTo>
                    <a:cubicBezTo>
                      <a:pt x="4790" y="6801"/>
                      <a:pt x="4585" y="6323"/>
                      <a:pt x="4346" y="5844"/>
                    </a:cubicBezTo>
                    <a:lnTo>
                      <a:pt x="4346" y="5844"/>
                    </a:lnTo>
                    <a:cubicBezTo>
                      <a:pt x="4705" y="6323"/>
                      <a:pt x="5115" y="6750"/>
                      <a:pt x="5542" y="7160"/>
                    </a:cubicBezTo>
                    <a:cubicBezTo>
                      <a:pt x="5653" y="7271"/>
                      <a:pt x="5786" y="7319"/>
                      <a:pt x="5917" y="7319"/>
                    </a:cubicBezTo>
                    <a:cubicBezTo>
                      <a:pt x="6229" y="7319"/>
                      <a:pt x="6525" y="7043"/>
                      <a:pt x="6465" y="6681"/>
                    </a:cubicBezTo>
                    <a:lnTo>
                      <a:pt x="6465" y="6681"/>
                    </a:lnTo>
                    <a:cubicBezTo>
                      <a:pt x="6704" y="7023"/>
                      <a:pt x="6943" y="7348"/>
                      <a:pt x="7200" y="7672"/>
                    </a:cubicBezTo>
                    <a:cubicBezTo>
                      <a:pt x="7299" y="7800"/>
                      <a:pt x="7428" y="7853"/>
                      <a:pt x="7558" y="7853"/>
                    </a:cubicBezTo>
                    <a:cubicBezTo>
                      <a:pt x="7830" y="7853"/>
                      <a:pt x="8110" y="7619"/>
                      <a:pt x="8156" y="7331"/>
                    </a:cubicBezTo>
                    <a:cubicBezTo>
                      <a:pt x="8191" y="7338"/>
                      <a:pt x="8226" y="7341"/>
                      <a:pt x="8259" y="7341"/>
                    </a:cubicBezTo>
                    <a:cubicBezTo>
                      <a:pt x="8641" y="7341"/>
                      <a:pt x="8943" y="6916"/>
                      <a:pt x="8754" y="6476"/>
                    </a:cubicBezTo>
                    <a:cubicBezTo>
                      <a:pt x="8379" y="5588"/>
                      <a:pt x="7934" y="4716"/>
                      <a:pt x="7422" y="3879"/>
                    </a:cubicBezTo>
                    <a:cubicBezTo>
                      <a:pt x="7644" y="3708"/>
                      <a:pt x="7712" y="3401"/>
                      <a:pt x="7610" y="3144"/>
                    </a:cubicBezTo>
                    <a:cubicBezTo>
                      <a:pt x="7473" y="2871"/>
                      <a:pt x="7370" y="2598"/>
                      <a:pt x="7268" y="2324"/>
                    </a:cubicBezTo>
                    <a:cubicBezTo>
                      <a:pt x="7405" y="2273"/>
                      <a:pt x="7507" y="2205"/>
                      <a:pt x="7593" y="2085"/>
                    </a:cubicBezTo>
                    <a:cubicBezTo>
                      <a:pt x="7695" y="2171"/>
                      <a:pt x="7780" y="2256"/>
                      <a:pt x="7883" y="2341"/>
                    </a:cubicBezTo>
                    <a:cubicBezTo>
                      <a:pt x="7993" y="2446"/>
                      <a:pt x="8132" y="2493"/>
                      <a:pt x="8271" y="2493"/>
                    </a:cubicBezTo>
                    <a:cubicBezTo>
                      <a:pt x="8631" y="2493"/>
                      <a:pt x="8992" y="2184"/>
                      <a:pt x="8857" y="1778"/>
                    </a:cubicBezTo>
                    <a:cubicBezTo>
                      <a:pt x="8772" y="1555"/>
                      <a:pt x="8686" y="1333"/>
                      <a:pt x="8601" y="1111"/>
                    </a:cubicBezTo>
                    <a:cubicBezTo>
                      <a:pt x="8566" y="770"/>
                      <a:pt x="8413" y="445"/>
                      <a:pt x="8208" y="189"/>
                    </a:cubicBezTo>
                    <a:cubicBezTo>
                      <a:pt x="8106" y="56"/>
                      <a:pt x="7970" y="0"/>
                      <a:pt x="7831"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863" name="Google Shape;863;p44"/>
              <p:cNvSpPr/>
              <p:nvPr/>
            </p:nvSpPr>
            <p:spPr>
              <a:xfrm rot="-572741">
                <a:off x="535668" y="4556036"/>
                <a:ext cx="266129" cy="184772"/>
              </a:xfrm>
              <a:custGeom>
                <a:avLst/>
                <a:gdLst/>
                <a:ahLst/>
                <a:cxnLst/>
                <a:rect l="l" t="t" r="r" b="b"/>
                <a:pathLst>
                  <a:path w="4508" h="3130" extrusionOk="0">
                    <a:moveTo>
                      <a:pt x="1426" y="0"/>
                    </a:moveTo>
                    <a:cubicBezTo>
                      <a:pt x="967" y="0"/>
                      <a:pt x="686" y="660"/>
                      <a:pt x="1163" y="978"/>
                    </a:cubicBezTo>
                    <a:cubicBezTo>
                      <a:pt x="1385" y="1115"/>
                      <a:pt x="1607" y="1269"/>
                      <a:pt x="1829" y="1422"/>
                    </a:cubicBezTo>
                    <a:cubicBezTo>
                      <a:pt x="1402" y="1252"/>
                      <a:pt x="958" y="1132"/>
                      <a:pt x="514" y="1064"/>
                    </a:cubicBezTo>
                    <a:cubicBezTo>
                      <a:pt x="496" y="1061"/>
                      <a:pt x="478" y="1060"/>
                      <a:pt x="461" y="1060"/>
                    </a:cubicBezTo>
                    <a:cubicBezTo>
                      <a:pt x="139" y="1060"/>
                      <a:pt x="0" y="1498"/>
                      <a:pt x="309" y="1627"/>
                    </a:cubicBezTo>
                    <a:cubicBezTo>
                      <a:pt x="1453" y="2191"/>
                      <a:pt x="2615" y="2687"/>
                      <a:pt x="3811" y="3114"/>
                    </a:cubicBezTo>
                    <a:cubicBezTo>
                      <a:pt x="3853" y="3125"/>
                      <a:pt x="3894" y="3130"/>
                      <a:pt x="3934" y="3130"/>
                    </a:cubicBezTo>
                    <a:cubicBezTo>
                      <a:pt x="4267" y="3130"/>
                      <a:pt x="4507" y="2768"/>
                      <a:pt x="4324" y="2448"/>
                    </a:cubicBezTo>
                    <a:lnTo>
                      <a:pt x="4307" y="2430"/>
                    </a:lnTo>
                    <a:cubicBezTo>
                      <a:pt x="4495" y="2208"/>
                      <a:pt x="4495" y="1867"/>
                      <a:pt x="4307" y="1645"/>
                    </a:cubicBezTo>
                    <a:cubicBezTo>
                      <a:pt x="3948" y="1217"/>
                      <a:pt x="3777" y="636"/>
                      <a:pt x="3213" y="431"/>
                    </a:cubicBezTo>
                    <a:cubicBezTo>
                      <a:pt x="3168" y="414"/>
                      <a:pt x="3121" y="406"/>
                      <a:pt x="3076" y="406"/>
                    </a:cubicBezTo>
                    <a:cubicBezTo>
                      <a:pt x="2900" y="406"/>
                      <a:pt x="2738" y="528"/>
                      <a:pt x="2684" y="705"/>
                    </a:cubicBezTo>
                    <a:cubicBezTo>
                      <a:pt x="2376" y="466"/>
                      <a:pt x="2051" y="243"/>
                      <a:pt x="1693" y="73"/>
                    </a:cubicBezTo>
                    <a:cubicBezTo>
                      <a:pt x="1600" y="22"/>
                      <a:pt x="1510" y="0"/>
                      <a:pt x="1426" y="0"/>
                    </a:cubicBezTo>
                    <a:close/>
                  </a:path>
                </a:pathLst>
              </a:custGeom>
              <a:solidFill>
                <a:schemeClr val="accent4"/>
              </a:solidFill>
              <a:ln>
                <a:noFill/>
              </a:ln>
            </p:spPr>
            <p:txBody>
              <a:bodyPr spcFirstLastPara="1" wrap="square" lIns="91425" tIns="91425" rIns="91425" bIns="91425" anchor="ctr" anchorCtr="0">
                <a:noAutofit/>
              </a:bodyPr>
              <a:lstStyle/>
              <a:p>
                <a:endParaRPr dirty="0"/>
              </a:p>
            </p:txBody>
          </p:sp>
          <p:sp>
            <p:nvSpPr>
              <p:cNvPr id="864" name="Google Shape;864;p44"/>
              <p:cNvSpPr/>
              <p:nvPr/>
            </p:nvSpPr>
            <p:spPr>
              <a:xfrm rot="-572741">
                <a:off x="753579" y="4382593"/>
                <a:ext cx="229351" cy="229341"/>
              </a:xfrm>
              <a:custGeom>
                <a:avLst/>
                <a:gdLst/>
                <a:ahLst/>
                <a:cxnLst/>
                <a:rect l="l" t="t" r="r" b="b"/>
                <a:pathLst>
                  <a:path w="3885" h="3885" extrusionOk="0">
                    <a:moveTo>
                      <a:pt x="3162" y="1"/>
                    </a:moveTo>
                    <a:cubicBezTo>
                      <a:pt x="3029" y="1"/>
                      <a:pt x="2899" y="44"/>
                      <a:pt x="2801" y="142"/>
                    </a:cubicBezTo>
                    <a:cubicBezTo>
                      <a:pt x="1878" y="1082"/>
                      <a:pt x="955" y="2005"/>
                      <a:pt x="238" y="3098"/>
                    </a:cubicBezTo>
                    <a:cubicBezTo>
                      <a:pt x="1" y="3474"/>
                      <a:pt x="332" y="3884"/>
                      <a:pt x="703" y="3884"/>
                    </a:cubicBezTo>
                    <a:cubicBezTo>
                      <a:pt x="787" y="3884"/>
                      <a:pt x="873" y="3863"/>
                      <a:pt x="955" y="3816"/>
                    </a:cubicBezTo>
                    <a:cubicBezTo>
                      <a:pt x="1280" y="3645"/>
                      <a:pt x="1588" y="3440"/>
                      <a:pt x="1861" y="3218"/>
                    </a:cubicBezTo>
                    <a:cubicBezTo>
                      <a:pt x="1895" y="3183"/>
                      <a:pt x="1929" y="3132"/>
                      <a:pt x="1963" y="3081"/>
                    </a:cubicBezTo>
                    <a:cubicBezTo>
                      <a:pt x="2459" y="2739"/>
                      <a:pt x="2869" y="2295"/>
                      <a:pt x="3177" y="1782"/>
                    </a:cubicBezTo>
                    <a:cubicBezTo>
                      <a:pt x="3296" y="1731"/>
                      <a:pt x="3399" y="1629"/>
                      <a:pt x="3450" y="1492"/>
                    </a:cubicBezTo>
                    <a:cubicBezTo>
                      <a:pt x="3467" y="1407"/>
                      <a:pt x="3484" y="1321"/>
                      <a:pt x="3467" y="1236"/>
                    </a:cubicBezTo>
                    <a:cubicBezTo>
                      <a:pt x="3552" y="1048"/>
                      <a:pt x="3638" y="877"/>
                      <a:pt x="3723" y="689"/>
                    </a:cubicBezTo>
                    <a:cubicBezTo>
                      <a:pt x="3885" y="304"/>
                      <a:pt x="3514" y="1"/>
                      <a:pt x="3162" y="1"/>
                    </a:cubicBezTo>
                    <a:close/>
                  </a:path>
                </a:pathLst>
              </a:custGeom>
              <a:solidFill>
                <a:schemeClr val="accent4"/>
              </a:solidFill>
              <a:ln>
                <a:noFill/>
              </a:ln>
            </p:spPr>
            <p:txBody>
              <a:bodyPr spcFirstLastPara="1" wrap="square" lIns="91425" tIns="91425" rIns="91425" bIns="91425" anchor="ctr" anchorCtr="0">
                <a:noAutofit/>
              </a:bodyPr>
              <a:lstStyle/>
              <a:p>
                <a:endParaRPr dirty="0"/>
              </a:p>
            </p:txBody>
          </p:sp>
          <p:sp>
            <p:nvSpPr>
              <p:cNvPr id="865" name="Google Shape;865;p44"/>
              <p:cNvSpPr/>
              <p:nvPr/>
            </p:nvSpPr>
            <p:spPr>
              <a:xfrm rot="-572741">
                <a:off x="261183" y="3953169"/>
                <a:ext cx="691122" cy="1015948"/>
              </a:xfrm>
              <a:custGeom>
                <a:avLst/>
                <a:gdLst/>
                <a:ahLst/>
                <a:cxnLst/>
                <a:rect l="l" t="t" r="r" b="b"/>
                <a:pathLst>
                  <a:path w="11707" h="17210" extrusionOk="0">
                    <a:moveTo>
                      <a:pt x="7971" y="601"/>
                    </a:moveTo>
                    <a:cubicBezTo>
                      <a:pt x="8633" y="601"/>
                      <a:pt x="9201" y="1037"/>
                      <a:pt x="9014" y="1974"/>
                    </a:cubicBezTo>
                    <a:cubicBezTo>
                      <a:pt x="8843" y="2828"/>
                      <a:pt x="7852" y="3529"/>
                      <a:pt x="7186" y="3990"/>
                    </a:cubicBezTo>
                    <a:cubicBezTo>
                      <a:pt x="7045" y="4130"/>
                      <a:pt x="7161" y="4356"/>
                      <a:pt x="7337" y="4356"/>
                    </a:cubicBezTo>
                    <a:cubicBezTo>
                      <a:pt x="7355" y="4356"/>
                      <a:pt x="7372" y="4354"/>
                      <a:pt x="7391" y="4349"/>
                    </a:cubicBezTo>
                    <a:cubicBezTo>
                      <a:pt x="7510" y="4281"/>
                      <a:pt x="7630" y="4195"/>
                      <a:pt x="7749" y="4127"/>
                    </a:cubicBezTo>
                    <a:cubicBezTo>
                      <a:pt x="8313" y="4503"/>
                      <a:pt x="8911" y="4657"/>
                      <a:pt x="9253" y="5306"/>
                    </a:cubicBezTo>
                    <a:cubicBezTo>
                      <a:pt x="9458" y="5750"/>
                      <a:pt x="9407" y="6280"/>
                      <a:pt x="9116" y="6673"/>
                    </a:cubicBezTo>
                    <a:cubicBezTo>
                      <a:pt x="8730" y="7222"/>
                      <a:pt x="8162" y="7418"/>
                      <a:pt x="7556" y="7418"/>
                    </a:cubicBezTo>
                    <a:cubicBezTo>
                      <a:pt x="6956" y="7418"/>
                      <a:pt x="6320" y="7227"/>
                      <a:pt x="5784" y="6997"/>
                    </a:cubicBezTo>
                    <a:lnTo>
                      <a:pt x="5802" y="6997"/>
                    </a:lnTo>
                    <a:cubicBezTo>
                      <a:pt x="5682" y="6656"/>
                      <a:pt x="5426" y="6399"/>
                      <a:pt x="5101" y="6297"/>
                    </a:cubicBezTo>
                    <a:cubicBezTo>
                      <a:pt x="5082" y="6287"/>
                      <a:pt x="5063" y="6283"/>
                      <a:pt x="5045" y="6283"/>
                    </a:cubicBezTo>
                    <a:cubicBezTo>
                      <a:pt x="4936" y="6283"/>
                      <a:pt x="4864" y="6443"/>
                      <a:pt x="4981" y="6502"/>
                    </a:cubicBezTo>
                    <a:cubicBezTo>
                      <a:pt x="5135" y="6570"/>
                      <a:pt x="5255" y="6690"/>
                      <a:pt x="5357" y="6809"/>
                    </a:cubicBezTo>
                    <a:cubicBezTo>
                      <a:pt x="5238" y="6844"/>
                      <a:pt x="5204" y="6980"/>
                      <a:pt x="5306" y="7049"/>
                    </a:cubicBezTo>
                    <a:cubicBezTo>
                      <a:pt x="5357" y="7083"/>
                      <a:pt x="5409" y="7117"/>
                      <a:pt x="5477" y="7168"/>
                    </a:cubicBezTo>
                    <a:cubicBezTo>
                      <a:pt x="5530" y="7960"/>
                      <a:pt x="4374" y="8968"/>
                      <a:pt x="3606" y="8968"/>
                    </a:cubicBezTo>
                    <a:cubicBezTo>
                      <a:pt x="3131" y="8968"/>
                      <a:pt x="2804" y="8584"/>
                      <a:pt x="2999" y="7527"/>
                    </a:cubicBezTo>
                    <a:cubicBezTo>
                      <a:pt x="3041" y="7390"/>
                      <a:pt x="2927" y="7263"/>
                      <a:pt x="2793" y="7263"/>
                    </a:cubicBezTo>
                    <a:cubicBezTo>
                      <a:pt x="2760" y="7263"/>
                      <a:pt x="2725" y="7271"/>
                      <a:pt x="2692" y="7288"/>
                    </a:cubicBezTo>
                    <a:cubicBezTo>
                      <a:pt x="2411" y="7426"/>
                      <a:pt x="2146" y="7490"/>
                      <a:pt x="1903" y="7490"/>
                    </a:cubicBezTo>
                    <a:cubicBezTo>
                      <a:pt x="1067" y="7490"/>
                      <a:pt x="497" y="6743"/>
                      <a:pt x="471" y="5750"/>
                    </a:cubicBezTo>
                    <a:cubicBezTo>
                      <a:pt x="440" y="4718"/>
                      <a:pt x="1021" y="4351"/>
                      <a:pt x="1730" y="4351"/>
                    </a:cubicBezTo>
                    <a:cubicBezTo>
                      <a:pt x="2219" y="4351"/>
                      <a:pt x="2769" y="4525"/>
                      <a:pt x="3222" y="4776"/>
                    </a:cubicBezTo>
                    <a:lnTo>
                      <a:pt x="3273" y="4793"/>
                    </a:lnTo>
                    <a:cubicBezTo>
                      <a:pt x="3299" y="4805"/>
                      <a:pt x="3324" y="4811"/>
                      <a:pt x="3348" y="4811"/>
                    </a:cubicBezTo>
                    <a:cubicBezTo>
                      <a:pt x="3526" y="4811"/>
                      <a:pt x="3625" y="4506"/>
                      <a:pt x="3444" y="4400"/>
                    </a:cubicBezTo>
                    <a:cubicBezTo>
                      <a:pt x="3375" y="4366"/>
                      <a:pt x="3307" y="4332"/>
                      <a:pt x="3222" y="4298"/>
                    </a:cubicBezTo>
                    <a:cubicBezTo>
                      <a:pt x="2213" y="3655"/>
                      <a:pt x="3176" y="1441"/>
                      <a:pt x="4306" y="1441"/>
                    </a:cubicBezTo>
                    <a:cubicBezTo>
                      <a:pt x="4708" y="1441"/>
                      <a:pt x="5131" y="1722"/>
                      <a:pt x="5494" y="2452"/>
                    </a:cubicBezTo>
                    <a:cubicBezTo>
                      <a:pt x="5529" y="2529"/>
                      <a:pt x="5589" y="2560"/>
                      <a:pt x="5652" y="2560"/>
                    </a:cubicBezTo>
                    <a:cubicBezTo>
                      <a:pt x="5745" y="2560"/>
                      <a:pt x="5846" y="2493"/>
                      <a:pt x="5887" y="2401"/>
                    </a:cubicBezTo>
                    <a:cubicBezTo>
                      <a:pt x="6092" y="1923"/>
                      <a:pt x="6382" y="1496"/>
                      <a:pt x="6758" y="1120"/>
                    </a:cubicBezTo>
                    <a:cubicBezTo>
                      <a:pt x="7085" y="780"/>
                      <a:pt x="7548" y="601"/>
                      <a:pt x="7971" y="601"/>
                    </a:cubicBezTo>
                    <a:close/>
                    <a:moveTo>
                      <a:pt x="10788" y="9374"/>
                    </a:moveTo>
                    <a:cubicBezTo>
                      <a:pt x="10993" y="9374"/>
                      <a:pt x="10599" y="10507"/>
                      <a:pt x="10534" y="10620"/>
                    </a:cubicBezTo>
                    <a:cubicBezTo>
                      <a:pt x="10244" y="10944"/>
                      <a:pt x="9902" y="11235"/>
                      <a:pt x="9543" y="11474"/>
                    </a:cubicBezTo>
                    <a:cubicBezTo>
                      <a:pt x="9270" y="11645"/>
                      <a:pt x="8980" y="11850"/>
                      <a:pt x="8672" y="12021"/>
                    </a:cubicBezTo>
                    <a:cubicBezTo>
                      <a:pt x="9065" y="10944"/>
                      <a:pt x="9697" y="9970"/>
                      <a:pt x="10739" y="9389"/>
                    </a:cubicBezTo>
                    <a:cubicBezTo>
                      <a:pt x="10759" y="9379"/>
                      <a:pt x="10775" y="9374"/>
                      <a:pt x="10788" y="9374"/>
                    </a:cubicBezTo>
                    <a:close/>
                    <a:moveTo>
                      <a:pt x="5163" y="10615"/>
                    </a:moveTo>
                    <a:cubicBezTo>
                      <a:pt x="5544" y="10615"/>
                      <a:pt x="6039" y="10764"/>
                      <a:pt x="6126" y="10808"/>
                    </a:cubicBezTo>
                    <a:cubicBezTo>
                      <a:pt x="6536" y="11064"/>
                      <a:pt x="6912" y="11354"/>
                      <a:pt x="7237" y="11696"/>
                    </a:cubicBezTo>
                    <a:cubicBezTo>
                      <a:pt x="7425" y="11867"/>
                      <a:pt x="7596" y="12055"/>
                      <a:pt x="7766" y="12243"/>
                    </a:cubicBezTo>
                    <a:cubicBezTo>
                      <a:pt x="7801" y="12328"/>
                      <a:pt x="7835" y="12397"/>
                      <a:pt x="7869" y="12482"/>
                    </a:cubicBezTo>
                    <a:cubicBezTo>
                      <a:pt x="7869" y="12550"/>
                      <a:pt x="7886" y="12602"/>
                      <a:pt x="7954" y="12653"/>
                    </a:cubicBezTo>
                    <a:cubicBezTo>
                      <a:pt x="7972" y="12687"/>
                      <a:pt x="7972" y="12704"/>
                      <a:pt x="7989" y="12738"/>
                    </a:cubicBezTo>
                    <a:cubicBezTo>
                      <a:pt x="7954" y="12875"/>
                      <a:pt x="7920" y="13029"/>
                      <a:pt x="7886" y="13165"/>
                    </a:cubicBezTo>
                    <a:cubicBezTo>
                      <a:pt x="6827" y="12738"/>
                      <a:pt x="5477" y="12226"/>
                      <a:pt x="4862" y="11269"/>
                    </a:cubicBezTo>
                    <a:cubicBezTo>
                      <a:pt x="4534" y="10756"/>
                      <a:pt x="4794" y="10615"/>
                      <a:pt x="5163" y="10615"/>
                    </a:cubicBezTo>
                    <a:close/>
                    <a:moveTo>
                      <a:pt x="8067" y="0"/>
                    </a:moveTo>
                    <a:cubicBezTo>
                      <a:pt x="7155" y="0"/>
                      <a:pt x="6168" y="1030"/>
                      <a:pt x="5682" y="1872"/>
                    </a:cubicBezTo>
                    <a:cubicBezTo>
                      <a:pt x="5288" y="1258"/>
                      <a:pt x="4829" y="1013"/>
                      <a:pt x="4381" y="1013"/>
                    </a:cubicBezTo>
                    <a:cubicBezTo>
                      <a:pt x="3156" y="1013"/>
                      <a:pt x="2007" y="2844"/>
                      <a:pt x="2470" y="4007"/>
                    </a:cubicBezTo>
                    <a:cubicBezTo>
                      <a:pt x="2227" y="3946"/>
                      <a:pt x="1986" y="3913"/>
                      <a:pt x="1755" y="3913"/>
                    </a:cubicBezTo>
                    <a:cubicBezTo>
                      <a:pt x="836" y="3913"/>
                      <a:pt x="84" y="4435"/>
                      <a:pt x="44" y="5733"/>
                    </a:cubicBezTo>
                    <a:cubicBezTo>
                      <a:pt x="0" y="7012"/>
                      <a:pt x="839" y="7880"/>
                      <a:pt x="1910" y="7880"/>
                    </a:cubicBezTo>
                    <a:cubicBezTo>
                      <a:pt x="2112" y="7880"/>
                      <a:pt x="2323" y="7849"/>
                      <a:pt x="2538" y="7783"/>
                    </a:cubicBezTo>
                    <a:lnTo>
                      <a:pt x="2538" y="7783"/>
                    </a:lnTo>
                    <a:cubicBezTo>
                      <a:pt x="2413" y="8930"/>
                      <a:pt x="2842" y="9352"/>
                      <a:pt x="3426" y="9352"/>
                    </a:cubicBezTo>
                    <a:cubicBezTo>
                      <a:pt x="4358" y="9352"/>
                      <a:pt x="5686" y="8280"/>
                      <a:pt x="5802" y="7356"/>
                    </a:cubicBezTo>
                    <a:cubicBezTo>
                      <a:pt x="5921" y="7425"/>
                      <a:pt x="6058" y="7476"/>
                      <a:pt x="6177" y="7527"/>
                    </a:cubicBezTo>
                    <a:cubicBezTo>
                      <a:pt x="6177" y="7544"/>
                      <a:pt x="6177" y="7578"/>
                      <a:pt x="6177" y="7612"/>
                    </a:cubicBezTo>
                    <a:cubicBezTo>
                      <a:pt x="6519" y="8877"/>
                      <a:pt x="6912" y="10124"/>
                      <a:pt x="7391" y="11337"/>
                    </a:cubicBezTo>
                    <a:cubicBezTo>
                      <a:pt x="6779" y="10702"/>
                      <a:pt x="6055" y="10148"/>
                      <a:pt x="5401" y="10148"/>
                    </a:cubicBezTo>
                    <a:cubicBezTo>
                      <a:pt x="5104" y="10148"/>
                      <a:pt x="4822" y="10262"/>
                      <a:pt x="4571" y="10534"/>
                    </a:cubicBezTo>
                    <a:cubicBezTo>
                      <a:pt x="3358" y="11850"/>
                      <a:pt x="7220" y="13336"/>
                      <a:pt x="7937" y="13644"/>
                    </a:cubicBezTo>
                    <a:cubicBezTo>
                      <a:pt x="7969" y="13662"/>
                      <a:pt x="8003" y="13671"/>
                      <a:pt x="8035" y="13671"/>
                    </a:cubicBezTo>
                    <a:cubicBezTo>
                      <a:pt x="8124" y="13671"/>
                      <a:pt x="8207" y="13607"/>
                      <a:pt x="8245" y="13507"/>
                    </a:cubicBezTo>
                    <a:lnTo>
                      <a:pt x="8279" y="13336"/>
                    </a:lnTo>
                    <a:cubicBezTo>
                      <a:pt x="9048" y="14823"/>
                      <a:pt x="10039" y="16173"/>
                      <a:pt x="11355" y="17181"/>
                    </a:cubicBezTo>
                    <a:cubicBezTo>
                      <a:pt x="11385" y="17201"/>
                      <a:pt x="11417" y="17210"/>
                      <a:pt x="11449" y="17210"/>
                    </a:cubicBezTo>
                    <a:cubicBezTo>
                      <a:pt x="11580" y="17210"/>
                      <a:pt x="11707" y="17062"/>
                      <a:pt x="11679" y="16924"/>
                    </a:cubicBezTo>
                    <a:cubicBezTo>
                      <a:pt x="11628" y="16685"/>
                      <a:pt x="11543" y="16463"/>
                      <a:pt x="11389" y="16258"/>
                    </a:cubicBezTo>
                    <a:cubicBezTo>
                      <a:pt x="11360" y="16200"/>
                      <a:pt x="11310" y="16176"/>
                      <a:pt x="11258" y="16176"/>
                    </a:cubicBezTo>
                    <a:cubicBezTo>
                      <a:pt x="11156" y="16176"/>
                      <a:pt x="11047" y="16270"/>
                      <a:pt x="11081" y="16395"/>
                    </a:cubicBezTo>
                    <a:cubicBezTo>
                      <a:pt x="11081" y="16395"/>
                      <a:pt x="11081" y="16395"/>
                      <a:pt x="11081" y="16412"/>
                    </a:cubicBezTo>
                    <a:cubicBezTo>
                      <a:pt x="10022" y="15438"/>
                      <a:pt x="9168" y="14259"/>
                      <a:pt x="8552" y="12960"/>
                    </a:cubicBezTo>
                    <a:cubicBezTo>
                      <a:pt x="8570" y="12926"/>
                      <a:pt x="8570" y="12892"/>
                      <a:pt x="8552" y="12875"/>
                    </a:cubicBezTo>
                    <a:cubicBezTo>
                      <a:pt x="8518" y="12807"/>
                      <a:pt x="8484" y="12755"/>
                      <a:pt x="8433" y="12687"/>
                    </a:cubicBezTo>
                    <a:cubicBezTo>
                      <a:pt x="8433" y="12670"/>
                      <a:pt x="8433" y="12653"/>
                      <a:pt x="8450" y="12619"/>
                    </a:cubicBezTo>
                    <a:cubicBezTo>
                      <a:pt x="9236" y="12362"/>
                      <a:pt x="10107" y="11611"/>
                      <a:pt x="10637" y="11115"/>
                    </a:cubicBezTo>
                    <a:cubicBezTo>
                      <a:pt x="11286" y="10517"/>
                      <a:pt x="11525" y="9748"/>
                      <a:pt x="11115" y="8962"/>
                    </a:cubicBezTo>
                    <a:cubicBezTo>
                      <a:pt x="11068" y="8891"/>
                      <a:pt x="10988" y="8853"/>
                      <a:pt x="10910" y="8853"/>
                    </a:cubicBezTo>
                    <a:cubicBezTo>
                      <a:pt x="10875" y="8853"/>
                      <a:pt x="10840" y="8861"/>
                      <a:pt x="10808" y="8877"/>
                    </a:cubicBezTo>
                    <a:cubicBezTo>
                      <a:pt x="9424" y="9492"/>
                      <a:pt x="8638" y="10756"/>
                      <a:pt x="8159" y="12140"/>
                    </a:cubicBezTo>
                    <a:cubicBezTo>
                      <a:pt x="7510" y="10654"/>
                      <a:pt x="7015" y="9082"/>
                      <a:pt x="6502" y="7630"/>
                    </a:cubicBezTo>
                    <a:lnTo>
                      <a:pt x="6502" y="7630"/>
                    </a:lnTo>
                    <a:cubicBezTo>
                      <a:pt x="6832" y="7728"/>
                      <a:pt x="7173" y="7782"/>
                      <a:pt x="7508" y="7782"/>
                    </a:cubicBezTo>
                    <a:cubicBezTo>
                      <a:pt x="8281" y="7782"/>
                      <a:pt x="9020" y="7491"/>
                      <a:pt x="9509" y="6775"/>
                    </a:cubicBezTo>
                    <a:cubicBezTo>
                      <a:pt x="10295" y="5630"/>
                      <a:pt x="9321" y="4161"/>
                      <a:pt x="8125" y="3819"/>
                    </a:cubicBezTo>
                    <a:cubicBezTo>
                      <a:pt x="9099" y="3033"/>
                      <a:pt x="9919" y="1872"/>
                      <a:pt x="9185" y="710"/>
                    </a:cubicBezTo>
                    <a:cubicBezTo>
                      <a:pt x="8860" y="202"/>
                      <a:pt x="8471" y="0"/>
                      <a:pt x="8067" y="0"/>
                    </a:cubicBezTo>
                    <a:close/>
                  </a:path>
                </a:pathLst>
              </a:custGeom>
              <a:solidFill>
                <a:schemeClr val="dk2"/>
              </a:solidFill>
              <a:ln>
                <a:noFill/>
              </a:ln>
            </p:spPr>
            <p:txBody>
              <a:bodyPr spcFirstLastPara="1" wrap="square" lIns="91425" tIns="91425" rIns="91425" bIns="91425" anchor="ctr" anchorCtr="0">
                <a:noAutofit/>
              </a:bodyPr>
              <a:lstStyle/>
              <a:p>
                <a:endParaRPr dirty="0"/>
              </a:p>
            </p:txBody>
          </p:sp>
        </p:grpSp>
        <p:sp>
          <p:nvSpPr>
            <p:cNvPr id="866" name="Google Shape;866;p44"/>
            <p:cNvSpPr/>
            <p:nvPr/>
          </p:nvSpPr>
          <p:spPr>
            <a:xfrm rot="-321182">
              <a:off x="453297" y="4166216"/>
              <a:ext cx="153609" cy="146814"/>
            </a:xfrm>
            <a:custGeom>
              <a:avLst/>
              <a:gdLst/>
              <a:ahLst/>
              <a:cxnLst/>
              <a:rect l="l" t="t" r="r" b="b"/>
              <a:pathLst>
                <a:path w="2602" h="2487" extrusionOk="0">
                  <a:moveTo>
                    <a:pt x="1653" y="602"/>
                  </a:moveTo>
                  <a:cubicBezTo>
                    <a:pt x="1747" y="602"/>
                    <a:pt x="1841" y="614"/>
                    <a:pt x="1935" y="640"/>
                  </a:cubicBezTo>
                  <a:cubicBezTo>
                    <a:pt x="1949" y="645"/>
                    <a:pt x="1962" y="647"/>
                    <a:pt x="1973" y="647"/>
                  </a:cubicBezTo>
                  <a:cubicBezTo>
                    <a:pt x="2004" y="647"/>
                    <a:pt x="2025" y="631"/>
                    <a:pt x="2038" y="606"/>
                  </a:cubicBezTo>
                  <a:lnTo>
                    <a:pt x="2072" y="657"/>
                  </a:lnTo>
                  <a:cubicBezTo>
                    <a:pt x="2157" y="1101"/>
                    <a:pt x="2021" y="1546"/>
                    <a:pt x="1730" y="1870"/>
                  </a:cubicBezTo>
                  <a:cubicBezTo>
                    <a:pt x="1586" y="2014"/>
                    <a:pt x="1328" y="2101"/>
                    <a:pt x="1084" y="2101"/>
                  </a:cubicBezTo>
                  <a:cubicBezTo>
                    <a:pt x="777" y="2101"/>
                    <a:pt x="492" y="1964"/>
                    <a:pt x="483" y="1631"/>
                  </a:cubicBezTo>
                  <a:cubicBezTo>
                    <a:pt x="483" y="1221"/>
                    <a:pt x="825" y="879"/>
                    <a:pt x="1201" y="708"/>
                  </a:cubicBezTo>
                  <a:cubicBezTo>
                    <a:pt x="1235" y="708"/>
                    <a:pt x="1269" y="708"/>
                    <a:pt x="1303" y="691"/>
                  </a:cubicBezTo>
                  <a:cubicBezTo>
                    <a:pt x="1320" y="674"/>
                    <a:pt x="1354" y="657"/>
                    <a:pt x="1371" y="640"/>
                  </a:cubicBezTo>
                  <a:cubicBezTo>
                    <a:pt x="1465" y="614"/>
                    <a:pt x="1559" y="602"/>
                    <a:pt x="1653" y="602"/>
                  </a:cubicBezTo>
                  <a:close/>
                  <a:moveTo>
                    <a:pt x="1820" y="0"/>
                  </a:moveTo>
                  <a:cubicBezTo>
                    <a:pt x="1569" y="0"/>
                    <a:pt x="1302" y="131"/>
                    <a:pt x="1132" y="367"/>
                  </a:cubicBezTo>
                  <a:cubicBezTo>
                    <a:pt x="620" y="555"/>
                    <a:pt x="244" y="982"/>
                    <a:pt x="107" y="1511"/>
                  </a:cubicBezTo>
                  <a:cubicBezTo>
                    <a:pt x="0" y="2163"/>
                    <a:pt x="576" y="2486"/>
                    <a:pt x="1144" y="2486"/>
                  </a:cubicBezTo>
                  <a:cubicBezTo>
                    <a:pt x="1395" y="2486"/>
                    <a:pt x="1644" y="2423"/>
                    <a:pt x="1833" y="2297"/>
                  </a:cubicBezTo>
                  <a:cubicBezTo>
                    <a:pt x="2380" y="1939"/>
                    <a:pt x="2602" y="1135"/>
                    <a:pt x="2448" y="520"/>
                  </a:cubicBezTo>
                  <a:cubicBezTo>
                    <a:pt x="2358" y="161"/>
                    <a:pt x="2098" y="0"/>
                    <a:pt x="1820" y="0"/>
                  </a:cubicBezTo>
                  <a:close/>
                </a:path>
              </a:pathLst>
            </a:custGeom>
            <a:solidFill>
              <a:schemeClr val="dk2"/>
            </a:solidFill>
            <a:ln>
              <a:noFill/>
            </a:ln>
          </p:spPr>
          <p:txBody>
            <a:bodyPr spcFirstLastPara="1" wrap="square" lIns="91425" tIns="91425" rIns="91425" bIns="91425" anchor="ctr" anchorCtr="0">
              <a:noAutofit/>
            </a:bodyPr>
            <a:lstStyle/>
            <a:p>
              <a:endParaRPr dirty="0"/>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3985" y="567557"/>
            <a:ext cx="8229601" cy="923330"/>
          </a:xfrm>
          <a:prstGeom prst="rect">
            <a:avLst/>
          </a:prstGeom>
          <a:noFill/>
        </p:spPr>
        <p:txBody>
          <a:bodyPr wrap="square" rtlCol="0">
            <a:spAutoFit/>
          </a:bodyPr>
          <a:lstStyle/>
          <a:p>
            <a:r>
              <a:rPr lang="es-ES" sz="5400" b="1" dirty="0" err="1">
                <a:latin typeface="Roboto" panose="02000000000000000000" pitchFamily="2" charset="0"/>
                <a:ea typeface="Roboto" panose="02000000000000000000" pitchFamily="2" charset="0"/>
              </a:rPr>
              <a:t>Discussion</a:t>
            </a:r>
            <a:r>
              <a:rPr lang="es-ES" sz="5400" b="1" dirty="0">
                <a:latin typeface="Roboto" panose="02000000000000000000" pitchFamily="2" charset="0"/>
                <a:ea typeface="Roboto" panose="02000000000000000000" pitchFamily="2" charset="0"/>
              </a:rPr>
              <a:t> </a:t>
            </a:r>
            <a:r>
              <a:rPr lang="es-ES" sz="5400" b="1" dirty="0" err="1">
                <a:latin typeface="Roboto" panose="02000000000000000000" pitchFamily="2" charset="0"/>
                <a:ea typeface="Roboto" panose="02000000000000000000" pitchFamily="2" charset="0"/>
              </a:rPr>
              <a:t>Questions</a:t>
            </a:r>
            <a:endParaRPr lang="es-ES" sz="54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10" name="Rounded Rectangular Callout 36"/>
          <p:cNvSpPr/>
          <p:nvPr/>
        </p:nvSpPr>
        <p:spPr>
          <a:xfrm>
            <a:off x="1019505" y="1810531"/>
            <a:ext cx="7514896"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latin typeface="Roboto" panose="02000000000000000000" pitchFamily="2" charset="0"/>
                <a:ea typeface="Roboto" panose="02000000000000000000" pitchFamily="2" charset="0"/>
              </a:rPr>
              <a:t>What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kind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of</a:t>
            </a:r>
            <a:r>
              <a:rPr lang="es-ES" dirty="0">
                <a:solidFill>
                  <a:schemeClr val="tx1"/>
                </a:solidFill>
                <a:latin typeface="Roboto" panose="02000000000000000000" pitchFamily="2" charset="0"/>
                <a:ea typeface="Roboto" panose="02000000000000000000" pitchFamily="2" charset="0"/>
              </a:rPr>
              <a:t> hobbies </a:t>
            </a:r>
            <a:r>
              <a:rPr lang="es-ES" dirty="0" err="1">
                <a:solidFill>
                  <a:schemeClr val="tx1"/>
                </a:solidFill>
                <a:latin typeface="Roboto" panose="02000000000000000000" pitchFamily="2" charset="0"/>
                <a:ea typeface="Roboto" panose="02000000000000000000" pitchFamily="2" charset="0"/>
              </a:rPr>
              <a:t>did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you</a:t>
            </a:r>
            <a:r>
              <a:rPr lang="es-ES" dirty="0">
                <a:solidFill>
                  <a:schemeClr val="tx1"/>
                </a:solidFill>
                <a:latin typeface="Roboto" panose="02000000000000000000" pitchFamily="2" charset="0"/>
                <a:ea typeface="Roboto" panose="02000000000000000000" pitchFamily="2" charset="0"/>
              </a:rPr>
              <a:t> use </a:t>
            </a:r>
            <a:r>
              <a:rPr lang="es-ES" dirty="0" err="1">
                <a:solidFill>
                  <a:schemeClr val="tx1"/>
                </a:solidFill>
                <a:latin typeface="Roboto" panose="02000000000000000000" pitchFamily="2" charset="0"/>
                <a:ea typeface="Roboto" panose="02000000000000000000" pitchFamily="2" charset="0"/>
              </a:rPr>
              <a:t>to</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have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when</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you</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were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younger</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
        <p:nvSpPr>
          <p:cNvPr id="11" name="Rounded Rectangular Callout 36"/>
          <p:cNvSpPr/>
          <p:nvPr/>
        </p:nvSpPr>
        <p:spPr>
          <a:xfrm>
            <a:off x="609600" y="1810531"/>
            <a:ext cx="336331"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1</a:t>
            </a:r>
            <a:endParaRPr lang="es-ES" dirty="0">
              <a:solidFill>
                <a:schemeClr val="tx1"/>
              </a:solidFill>
              <a:latin typeface="Roboto" panose="02000000000000000000" pitchFamily="2" charset="0"/>
              <a:ea typeface="Roboto" panose="02000000000000000000" pitchFamily="2" charset="0"/>
            </a:endParaRPr>
          </a:p>
        </p:txBody>
      </p:sp>
      <p:sp>
        <p:nvSpPr>
          <p:cNvPr id="12" name="Rounded Rectangular Callout 36"/>
          <p:cNvSpPr/>
          <p:nvPr/>
        </p:nvSpPr>
        <p:spPr>
          <a:xfrm>
            <a:off x="1019505" y="2559589"/>
            <a:ext cx="7514896"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latin typeface="Roboto" panose="02000000000000000000" pitchFamily="2" charset="0"/>
                <a:ea typeface="Roboto" panose="02000000000000000000" pitchFamily="2" charset="0"/>
              </a:rPr>
              <a:t>Did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your</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family</a:t>
            </a:r>
            <a:r>
              <a:rPr lang="es-ES" dirty="0">
                <a:solidFill>
                  <a:schemeClr val="tx1"/>
                </a:solidFill>
                <a:latin typeface="Roboto" panose="02000000000000000000" pitchFamily="2" charset="0"/>
                <a:ea typeface="Roboto" panose="02000000000000000000" pitchFamily="2" charset="0"/>
              </a:rPr>
              <a:t> use </a:t>
            </a:r>
            <a:r>
              <a:rPr lang="es-ES" dirty="0" err="1">
                <a:solidFill>
                  <a:schemeClr val="tx1"/>
                </a:solidFill>
                <a:latin typeface="Roboto" panose="02000000000000000000" pitchFamily="2" charset="0"/>
                <a:ea typeface="Roboto" panose="02000000000000000000" pitchFamily="2" charset="0"/>
              </a:rPr>
              <a:t>to</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go</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on</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holiday</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somewhere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special</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every</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year</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Where</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
        <p:nvSpPr>
          <p:cNvPr id="13" name="Rounded Rectangular Callout 36"/>
          <p:cNvSpPr/>
          <p:nvPr/>
        </p:nvSpPr>
        <p:spPr>
          <a:xfrm>
            <a:off x="609600" y="2559589"/>
            <a:ext cx="336331"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2</a:t>
            </a:r>
            <a:endParaRPr lang="es-ES" dirty="0">
              <a:solidFill>
                <a:schemeClr val="tx1"/>
              </a:solidFill>
              <a:latin typeface="Roboto" panose="02000000000000000000" pitchFamily="2" charset="0"/>
              <a:ea typeface="Roboto" panose="02000000000000000000" pitchFamily="2" charset="0"/>
            </a:endParaRPr>
          </a:p>
        </p:txBody>
      </p:sp>
      <p:sp>
        <p:nvSpPr>
          <p:cNvPr id="14" name="Rounded Rectangular Callout 36"/>
          <p:cNvSpPr/>
          <p:nvPr/>
        </p:nvSpPr>
        <p:spPr>
          <a:xfrm>
            <a:off x="1019505" y="3308647"/>
            <a:ext cx="7514896"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latin typeface="Roboto" panose="02000000000000000000" pitchFamily="2" charset="0"/>
                <a:ea typeface="Roboto" panose="02000000000000000000" pitchFamily="2" charset="0"/>
              </a:rPr>
              <a:t>What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kind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of</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food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did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you</a:t>
            </a:r>
            <a:r>
              <a:rPr lang="es-ES" dirty="0">
                <a:solidFill>
                  <a:schemeClr val="tx1"/>
                </a:solidFill>
                <a:latin typeface="Roboto" panose="02000000000000000000" pitchFamily="2" charset="0"/>
                <a:ea typeface="Roboto" panose="02000000000000000000" pitchFamily="2" charset="0"/>
              </a:rPr>
              <a:t> use </a:t>
            </a:r>
            <a:r>
              <a:rPr lang="es-ES" dirty="0" err="1">
                <a:solidFill>
                  <a:schemeClr val="tx1"/>
                </a:solidFill>
                <a:latin typeface="Roboto" panose="02000000000000000000" pitchFamily="2" charset="0"/>
                <a:ea typeface="Roboto" panose="02000000000000000000" pitchFamily="2" charset="0"/>
              </a:rPr>
              <a:t>to</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dislike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but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now</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you</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enjoy</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eating</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
        <p:nvSpPr>
          <p:cNvPr id="15" name="Rounded Rectangular Callout 36"/>
          <p:cNvSpPr/>
          <p:nvPr/>
        </p:nvSpPr>
        <p:spPr>
          <a:xfrm>
            <a:off x="609600" y="3308647"/>
            <a:ext cx="336331"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3</a:t>
            </a:r>
            <a:endParaRPr lang="es-ES" dirty="0">
              <a:solidFill>
                <a:schemeClr val="tx1"/>
              </a:solidFill>
              <a:latin typeface="Roboto" panose="02000000000000000000" pitchFamily="2" charset="0"/>
              <a:ea typeface="Roboto" panose="02000000000000000000" pitchFamily="2" charset="0"/>
            </a:endParaRPr>
          </a:p>
        </p:txBody>
      </p:sp>
      <p:sp>
        <p:nvSpPr>
          <p:cNvPr id="16" name="Rounded Rectangular Callout 36"/>
          <p:cNvSpPr/>
          <p:nvPr/>
        </p:nvSpPr>
        <p:spPr>
          <a:xfrm>
            <a:off x="1019505" y="4078045"/>
            <a:ext cx="7514896"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latin typeface="Roboto" panose="02000000000000000000" pitchFamily="2" charset="0"/>
                <a:ea typeface="Roboto" panose="02000000000000000000" pitchFamily="2" charset="0"/>
              </a:rPr>
              <a:t>Did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you</a:t>
            </a:r>
            <a:r>
              <a:rPr lang="es-ES" dirty="0">
                <a:solidFill>
                  <a:schemeClr val="tx1"/>
                </a:solidFill>
                <a:latin typeface="Roboto" panose="02000000000000000000" pitchFamily="2" charset="0"/>
                <a:ea typeface="Roboto" panose="02000000000000000000" pitchFamily="2" charset="0"/>
              </a:rPr>
              <a:t> use </a:t>
            </a:r>
            <a:r>
              <a:rPr lang="es-ES" dirty="0" err="1">
                <a:solidFill>
                  <a:schemeClr val="tx1"/>
                </a:solidFill>
                <a:latin typeface="Roboto" panose="02000000000000000000" pitchFamily="2" charset="0"/>
                <a:ea typeface="Roboto" panose="02000000000000000000" pitchFamily="2" charset="0"/>
              </a:rPr>
              <a:t>to</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have</a:t>
            </a:r>
            <a:r>
              <a:rPr lang="es-ES" dirty="0">
                <a:solidFill>
                  <a:schemeClr val="tx1"/>
                </a:solidFill>
                <a:latin typeface="Roboto" panose="02000000000000000000" pitchFamily="2" charset="0"/>
                <a:ea typeface="Roboto" panose="02000000000000000000" pitchFamily="2" charset="0"/>
              </a:rPr>
              <a:t> a </a:t>
            </a:r>
            <a:r>
              <a:rPr lang="es-ES" dirty="0" err="1">
                <a:solidFill>
                  <a:schemeClr val="tx1"/>
                </a:solidFill>
                <a:latin typeface="Roboto" panose="02000000000000000000" pitchFamily="2" charset="0"/>
                <a:ea typeface="Roboto" panose="02000000000000000000" pitchFamily="2" charset="0"/>
              </a:rPr>
              <a:t>favourite</a:t>
            </a:r>
            <a:r>
              <a:rPr lang="es-ES" dirty="0">
                <a:solidFill>
                  <a:schemeClr val="tx1"/>
                </a:solidFill>
                <a:latin typeface="Roboto" panose="02000000000000000000" pitchFamily="2" charset="0"/>
                <a:ea typeface="Roboto" panose="02000000000000000000" pitchFamily="2" charset="0"/>
              </a:rPr>
              <a:t> TV show </a:t>
            </a:r>
            <a:r>
              <a:rPr lang="es-ES" dirty="0" err="1">
                <a:solidFill>
                  <a:schemeClr val="tx1"/>
                </a:solidFill>
                <a:latin typeface="Roboto" panose="02000000000000000000" pitchFamily="2" charset="0"/>
                <a:ea typeface="Roboto" panose="02000000000000000000" pitchFamily="2" charset="0"/>
              </a:rPr>
              <a:t>or</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movie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when</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you</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were</a:t>
            </a:r>
            <a:r>
              <a:rPr lang="es-ES" dirty="0">
                <a:solidFill>
                  <a:schemeClr val="tx1"/>
                </a:solidFill>
                <a:latin typeface="Roboto" panose="02000000000000000000" pitchFamily="2" charset="0"/>
                <a:ea typeface="Roboto" panose="02000000000000000000" pitchFamily="2" charset="0"/>
              </a:rPr>
              <a:t> a </a:t>
            </a:r>
            <a:r>
              <a:rPr lang="es-ES" dirty="0" err="1">
                <a:solidFill>
                  <a:schemeClr val="tx1"/>
                </a:solidFill>
                <a:latin typeface="Roboto" panose="02000000000000000000" pitchFamily="2" charset="0"/>
                <a:ea typeface="Roboto" panose="02000000000000000000" pitchFamily="2" charset="0"/>
              </a:rPr>
              <a:t>child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What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was</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it</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
        <p:nvSpPr>
          <p:cNvPr id="17" name="Rounded Rectangular Callout 36"/>
          <p:cNvSpPr/>
          <p:nvPr/>
        </p:nvSpPr>
        <p:spPr>
          <a:xfrm>
            <a:off x="609600" y="4078045"/>
            <a:ext cx="336331"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4</a:t>
            </a:r>
            <a:endParaRPr lang="es-ES" dirty="0">
              <a:solidFill>
                <a:schemeClr val="tx1"/>
              </a:solidFill>
              <a:latin typeface="Roboto" panose="02000000000000000000" pitchFamily="2" charset="0"/>
              <a:ea typeface="Roboto" panose="02000000000000000000" pitchFamily="2" charset="0"/>
            </a:endParaRPr>
          </a:p>
        </p:txBody>
      </p:sp>
      <p:sp>
        <p:nvSpPr>
          <p:cNvPr id="18" name="Rounded Rectangular Callout 36"/>
          <p:cNvSpPr/>
          <p:nvPr/>
        </p:nvSpPr>
        <p:spPr>
          <a:xfrm>
            <a:off x="1019505" y="4847443"/>
            <a:ext cx="7514896"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latin typeface="Roboto" panose="02000000000000000000" pitchFamily="2" charset="0"/>
                <a:ea typeface="Roboto" panose="02000000000000000000" pitchFamily="2" charset="0"/>
              </a:rPr>
              <a:t>How</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did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people</a:t>
            </a:r>
            <a:r>
              <a:rPr lang="es-ES" dirty="0">
                <a:solidFill>
                  <a:schemeClr val="tx1"/>
                </a:solidFill>
                <a:latin typeface="Roboto" panose="02000000000000000000" pitchFamily="2" charset="0"/>
                <a:ea typeface="Roboto" panose="02000000000000000000" pitchFamily="2" charset="0"/>
              </a:rPr>
              <a:t> in </a:t>
            </a:r>
            <a:r>
              <a:rPr lang="es-ES" dirty="0" err="1">
                <a:solidFill>
                  <a:schemeClr val="tx1"/>
                </a:solidFill>
                <a:latin typeface="Roboto" panose="02000000000000000000" pitchFamily="2" charset="0"/>
                <a:ea typeface="Roboto" panose="02000000000000000000" pitchFamily="2" charset="0"/>
              </a:rPr>
              <a:t>your</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city</a:t>
            </a:r>
            <a:r>
              <a:rPr lang="es-ES" dirty="0">
                <a:solidFill>
                  <a:schemeClr val="tx1"/>
                </a:solidFill>
                <a:latin typeface="Roboto" panose="02000000000000000000" pitchFamily="2" charset="0"/>
                <a:ea typeface="Roboto" panose="02000000000000000000" pitchFamily="2" charset="0"/>
              </a:rPr>
              <a:t> use </a:t>
            </a:r>
            <a:r>
              <a:rPr lang="es-ES" dirty="0" err="1">
                <a:solidFill>
                  <a:schemeClr val="tx1"/>
                </a:solidFill>
                <a:latin typeface="Roboto" panose="02000000000000000000" pitchFamily="2" charset="0"/>
                <a:ea typeface="Roboto" panose="02000000000000000000" pitchFamily="2" charset="0"/>
              </a:rPr>
              <a:t>to</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live</a:t>
            </a:r>
            <a:r>
              <a:rPr lang="es-ES" dirty="0">
                <a:solidFill>
                  <a:schemeClr val="tx1"/>
                </a:solidFill>
                <a:latin typeface="Roboto" panose="02000000000000000000" pitchFamily="2" charset="0"/>
                <a:ea typeface="Roboto" panose="02000000000000000000" pitchFamily="2" charset="0"/>
              </a:rPr>
              <a:t> 20 </a:t>
            </a:r>
            <a:r>
              <a:rPr lang="es-ES" dirty="0" err="1">
                <a:solidFill>
                  <a:schemeClr val="tx1"/>
                </a:solidFill>
                <a:latin typeface="Roboto" panose="02000000000000000000" pitchFamily="2" charset="0"/>
                <a:ea typeface="Roboto" panose="02000000000000000000" pitchFamily="2" charset="0"/>
              </a:rPr>
              <a:t>years</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ago</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
        <p:nvSpPr>
          <p:cNvPr id="19" name="Rounded Rectangular Callout 36"/>
          <p:cNvSpPr/>
          <p:nvPr/>
        </p:nvSpPr>
        <p:spPr>
          <a:xfrm>
            <a:off x="609600" y="4847443"/>
            <a:ext cx="336331" cy="646283"/>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5</a:t>
            </a:r>
            <a:endParaRPr lang="es-ES" dirty="0">
              <a:solidFill>
                <a:schemeClr val="tx1"/>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3985" y="567557"/>
            <a:ext cx="8229601" cy="923330"/>
          </a:xfrm>
          <a:prstGeom prst="rect">
            <a:avLst/>
          </a:prstGeom>
          <a:noFill/>
        </p:spPr>
        <p:txBody>
          <a:bodyPr wrap="square" rtlCol="0">
            <a:spAutoFit/>
          </a:bodyPr>
          <a:lstStyle/>
          <a:p>
            <a:r>
              <a:rPr lang="es-ES" sz="5400" b="1" dirty="0" err="1">
                <a:latin typeface="Roboto" panose="02000000000000000000" pitchFamily="2" charset="0"/>
                <a:ea typeface="Roboto" panose="02000000000000000000" pitchFamily="2" charset="0"/>
              </a:rPr>
              <a:t>Let’s</a:t>
            </a:r>
            <a:r>
              <a:rPr lang="es-ES" sz="5400" b="1" dirty="0">
                <a:latin typeface="Roboto" panose="02000000000000000000" pitchFamily="2" charset="0"/>
                <a:ea typeface="Roboto" panose="02000000000000000000" pitchFamily="2" charset="0"/>
              </a:rPr>
              <a:t> </a:t>
            </a:r>
            <a:r>
              <a:rPr lang="es-ES" sz="5400" b="1" dirty="0" err="1">
                <a:latin typeface="Roboto" panose="02000000000000000000" pitchFamily="2" charset="0"/>
                <a:ea typeface="Roboto" panose="02000000000000000000" pitchFamily="2" charset="0"/>
              </a:rPr>
              <a:t>Wrap</a:t>
            </a:r>
            <a:r>
              <a:rPr lang="es-ES" sz="5400" b="1" dirty="0">
                <a:latin typeface="Roboto" panose="02000000000000000000" pitchFamily="2" charset="0"/>
                <a:ea typeface="Roboto" panose="02000000000000000000" pitchFamily="2" charset="0"/>
              </a:rPr>
              <a:t> Up!</a:t>
            </a:r>
            <a:endParaRPr lang="es-ES" sz="5400" b="1" dirty="0">
              <a:latin typeface="Roboto" panose="02000000000000000000" pitchFamily="2" charset="0"/>
              <a:ea typeface="Roboto" panose="02000000000000000000" pitchFamily="2" charset="0"/>
            </a:endParaRPr>
          </a:p>
        </p:txBody>
      </p:sp>
      <p:cxnSp>
        <p:nvCxnSpPr>
          <p:cNvPr id="6" name="Conector recto 5"/>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10" name="Rounded Rectangular Callout 36"/>
          <p:cNvSpPr/>
          <p:nvPr/>
        </p:nvSpPr>
        <p:spPr>
          <a:xfrm>
            <a:off x="609599" y="1819528"/>
            <a:ext cx="7893268" cy="793210"/>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latin typeface="Roboto" panose="02000000000000000000" pitchFamily="2" charset="0"/>
                <a:ea typeface="Roboto" panose="02000000000000000000" pitchFamily="2" charset="0"/>
              </a:rPr>
              <a:t>We</a:t>
            </a:r>
            <a:r>
              <a:rPr lang="es-ES" dirty="0">
                <a:solidFill>
                  <a:schemeClr val="tx1"/>
                </a:solidFill>
                <a:latin typeface="Roboto" panose="02000000000000000000" pitchFamily="2" charset="0"/>
                <a:ea typeface="Roboto" panose="02000000000000000000" pitchFamily="2" charset="0"/>
              </a:rPr>
              <a:t> use </a:t>
            </a:r>
            <a:r>
              <a:rPr lang="es-ES" b="1" dirty="0" err="1">
                <a:solidFill>
                  <a:schemeClr val="tx1"/>
                </a:solidFill>
                <a:latin typeface="Roboto" panose="02000000000000000000" pitchFamily="2" charset="0"/>
                <a:ea typeface="Roboto" panose="02000000000000000000" pitchFamily="2" charset="0"/>
              </a:rPr>
              <a:t>used</a:t>
            </a:r>
            <a:r>
              <a:rPr lang="es-ES" b="1"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to</a:t>
            </a:r>
            <a:r>
              <a:rPr lang="es-ES" b="1"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to</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talk</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about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past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habits</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or</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states</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that</a:t>
            </a:r>
            <a:r>
              <a:rPr lang="es-ES" dirty="0">
                <a:solidFill>
                  <a:schemeClr val="tx1"/>
                </a:solidFill>
                <a:latin typeface="Roboto" panose="02000000000000000000" pitchFamily="2" charset="0"/>
                <a:ea typeface="Roboto" panose="02000000000000000000" pitchFamily="2" charset="0"/>
              </a:rPr>
              <a:t> no </a:t>
            </a:r>
            <a:r>
              <a:rPr lang="es-ES" dirty="0" err="1">
                <a:solidFill>
                  <a:schemeClr val="tx1"/>
                </a:solidFill>
                <a:latin typeface="Roboto" panose="02000000000000000000" pitchFamily="2" charset="0"/>
                <a:ea typeface="Roboto" panose="02000000000000000000" pitchFamily="2" charset="0"/>
              </a:rPr>
              <a:t>longer</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happen</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or</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exist</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
        <p:nvSpPr>
          <p:cNvPr id="12" name="Rounded Rectangular Callout 36"/>
          <p:cNvSpPr/>
          <p:nvPr/>
        </p:nvSpPr>
        <p:spPr>
          <a:xfrm>
            <a:off x="609598" y="2966495"/>
            <a:ext cx="7893269" cy="793210"/>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err="1">
                <a:solidFill>
                  <a:schemeClr val="tx1"/>
                </a:solidFill>
                <a:latin typeface="Roboto" panose="02000000000000000000" pitchFamily="2" charset="0"/>
                <a:ea typeface="Roboto" panose="02000000000000000000" pitchFamily="2" charset="0"/>
              </a:rPr>
              <a:t>The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past</a:t>
            </a:r>
            <a:r>
              <a:rPr lang="es-ES" dirty="0">
                <a:solidFill>
                  <a:schemeClr val="tx1"/>
                </a:solidFill>
                <a:latin typeface="Roboto" panose="02000000000000000000" pitchFamily="2" charset="0"/>
                <a:ea typeface="Roboto" panose="02000000000000000000" pitchFamily="2" charset="0"/>
              </a:rPr>
              <a:t> simple </a:t>
            </a:r>
            <a:r>
              <a:rPr lang="es-ES" dirty="0" err="1">
                <a:solidFill>
                  <a:schemeClr val="tx1"/>
                </a:solidFill>
                <a:latin typeface="Roboto" panose="02000000000000000000" pitchFamily="2" charset="0"/>
                <a:ea typeface="Roboto" panose="02000000000000000000" pitchFamily="2" charset="0"/>
              </a:rPr>
              <a:t>is</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used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to</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talk</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about</a:t>
            </a:r>
            <a:r>
              <a:rPr lang="es-ES"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completed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actions</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or</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events</a:t>
            </a:r>
            <a:r>
              <a:rPr lang="es-ES" dirty="0">
                <a:solidFill>
                  <a:schemeClr val="tx1"/>
                </a:solidFill>
                <a:latin typeface="Roboto" panose="02000000000000000000" pitchFamily="2" charset="0"/>
                <a:ea typeface="Roboto" panose="02000000000000000000" pitchFamily="2" charset="0"/>
              </a:rPr>
              <a:t> in </a:t>
            </a:r>
            <a:r>
              <a:rPr lang="es-ES" dirty="0" err="1">
                <a:solidFill>
                  <a:schemeClr val="tx1"/>
                </a:solidFill>
                <a:latin typeface="Roboto" panose="02000000000000000000" pitchFamily="2" charset="0"/>
                <a:ea typeface="Roboto" panose="02000000000000000000" pitchFamily="2" charset="0"/>
              </a:rPr>
              <a:t>the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past</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
        <p:nvSpPr>
          <p:cNvPr id="14" name="Rounded Rectangular Callout 36"/>
          <p:cNvSpPr/>
          <p:nvPr/>
        </p:nvSpPr>
        <p:spPr>
          <a:xfrm>
            <a:off x="609599" y="4113462"/>
            <a:ext cx="7893269" cy="793210"/>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In negative and interrogative </a:t>
            </a:r>
            <a:r>
              <a:rPr lang="es-ES" dirty="0" err="1">
                <a:solidFill>
                  <a:schemeClr val="tx1"/>
                </a:solidFill>
                <a:latin typeface="Roboto" panose="02000000000000000000" pitchFamily="2" charset="0"/>
                <a:ea typeface="Roboto" panose="02000000000000000000" pitchFamily="2" charset="0"/>
              </a:rPr>
              <a:t>sentences</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with</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used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to</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say</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didn't</a:t>
            </a:r>
            <a:r>
              <a:rPr lang="es-ES" dirty="0">
                <a:solidFill>
                  <a:schemeClr val="tx1"/>
                </a:solidFill>
                <a:latin typeface="Roboto" panose="02000000000000000000" pitchFamily="2" charset="0"/>
                <a:ea typeface="Roboto" panose="02000000000000000000" pitchFamily="2" charset="0"/>
              </a:rPr>
              <a:t>/</a:t>
            </a:r>
            <a:r>
              <a:rPr lang="es-ES" dirty="0" err="1">
                <a:solidFill>
                  <a:schemeClr val="tx1"/>
                </a:solidFill>
                <a:latin typeface="Roboto" panose="02000000000000000000" pitchFamily="2" charset="0"/>
                <a:ea typeface="Roboto" panose="02000000000000000000" pitchFamily="2" charset="0"/>
              </a:rPr>
              <a:t>did</a:t>
            </a:r>
            <a:r>
              <a:rPr lang="es-ES" dirty="0">
                <a:solidFill>
                  <a:schemeClr val="tx1"/>
                </a:solidFill>
                <a:latin typeface="Roboto" panose="02000000000000000000" pitchFamily="2" charset="0"/>
                <a:ea typeface="Roboto" panose="02000000000000000000" pitchFamily="2" charset="0"/>
              </a:rPr>
              <a:t> + </a:t>
            </a:r>
            <a:r>
              <a:rPr lang="es-ES" b="1" dirty="0">
                <a:solidFill>
                  <a:schemeClr val="tx1"/>
                </a:solidFill>
                <a:latin typeface="Roboto" panose="02000000000000000000" pitchFamily="2" charset="0"/>
                <a:ea typeface="Roboto" panose="02000000000000000000" pitchFamily="2" charset="0"/>
              </a:rPr>
              <a:t>use </a:t>
            </a:r>
            <a:r>
              <a:rPr lang="es-ES" b="1" dirty="0" err="1">
                <a:solidFill>
                  <a:schemeClr val="tx1"/>
                </a:solidFill>
                <a:latin typeface="Roboto" panose="02000000000000000000" pitchFamily="2" charset="0"/>
                <a:ea typeface="Roboto" panose="02000000000000000000" pitchFamily="2" charset="0"/>
              </a:rPr>
              <a:t>to</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
        <p:nvSpPr>
          <p:cNvPr id="16" name="Rounded Rectangular Callout 36"/>
          <p:cNvSpPr/>
          <p:nvPr/>
        </p:nvSpPr>
        <p:spPr>
          <a:xfrm>
            <a:off x="609599" y="5260428"/>
            <a:ext cx="7893269" cy="793210"/>
          </a:xfrm>
          <a:prstGeom prst="roundRect">
            <a:avLst/>
          </a:prstGeom>
          <a:solidFill>
            <a:schemeClr val="bg1"/>
          </a:solidFill>
          <a:ln w="22225">
            <a:solidFill>
              <a:srgbClr val="232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dirty="0">
                <a:solidFill>
                  <a:schemeClr val="tx1"/>
                </a:solidFill>
                <a:latin typeface="Roboto" panose="02000000000000000000" pitchFamily="2" charset="0"/>
                <a:ea typeface="Roboto" panose="02000000000000000000" pitchFamily="2" charset="0"/>
              </a:rPr>
              <a:t>‘Used </a:t>
            </a:r>
            <a:r>
              <a:rPr lang="es-ES" dirty="0" err="1">
                <a:solidFill>
                  <a:schemeClr val="tx1"/>
                </a:solidFill>
                <a:latin typeface="Roboto" panose="02000000000000000000" pitchFamily="2" charset="0"/>
                <a:ea typeface="Roboto" panose="02000000000000000000" pitchFamily="2" charset="0"/>
              </a:rPr>
              <a:t>to</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is</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not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used</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for</a:t>
            </a:r>
            <a:r>
              <a:rPr lang="es-ES" dirty="0">
                <a:solidFill>
                  <a:schemeClr val="tx1"/>
                </a:solidFill>
                <a:latin typeface="Roboto" panose="02000000000000000000" pitchFamily="2" charset="0"/>
                <a:ea typeface="Roboto" panose="02000000000000000000" pitchFamily="2" charset="0"/>
              </a:rPr>
              <a:t> </a:t>
            </a:r>
            <a:r>
              <a:rPr lang="es-ES" b="1" dirty="0" err="1">
                <a:solidFill>
                  <a:schemeClr val="tx1"/>
                </a:solidFill>
                <a:latin typeface="Roboto" panose="02000000000000000000" pitchFamily="2" charset="0"/>
                <a:ea typeface="Roboto" panose="02000000000000000000" pitchFamily="2" charset="0"/>
              </a:rPr>
              <a:t>specific</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actions</a:t>
            </a:r>
            <a:r>
              <a:rPr lang="es-ES" dirty="0">
                <a:solidFill>
                  <a:schemeClr val="tx1"/>
                </a:solidFill>
                <a:latin typeface="Roboto" panose="02000000000000000000" pitchFamily="2" charset="0"/>
                <a:ea typeface="Roboto" panose="02000000000000000000" pitchFamily="2" charset="0"/>
              </a:rPr>
              <a:t> in </a:t>
            </a:r>
            <a:r>
              <a:rPr lang="es-ES" dirty="0" err="1">
                <a:solidFill>
                  <a:schemeClr val="tx1"/>
                </a:solidFill>
                <a:latin typeface="Roboto" panose="02000000000000000000" pitchFamily="2" charset="0"/>
                <a:ea typeface="Roboto" panose="02000000000000000000" pitchFamily="2" charset="0"/>
              </a:rPr>
              <a:t>the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past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We</a:t>
            </a:r>
            <a:r>
              <a:rPr lang="es-ES" dirty="0">
                <a:solidFill>
                  <a:schemeClr val="tx1"/>
                </a:solidFill>
                <a:latin typeface="Roboto" panose="02000000000000000000" pitchFamily="2" charset="0"/>
                <a:ea typeface="Roboto" panose="02000000000000000000" pitchFamily="2" charset="0"/>
              </a:rPr>
              <a:t> use </a:t>
            </a:r>
            <a:r>
              <a:rPr lang="es-ES" dirty="0" err="1">
                <a:solidFill>
                  <a:schemeClr val="tx1"/>
                </a:solidFill>
                <a:latin typeface="Roboto" panose="02000000000000000000" pitchFamily="2" charset="0"/>
                <a:ea typeface="Roboto" panose="02000000000000000000" pitchFamily="2" charset="0"/>
              </a:rPr>
              <a:t>the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past</a:t>
            </a:r>
            <a:r>
              <a:rPr lang="es-ES" dirty="0">
                <a:solidFill>
                  <a:schemeClr val="tx1"/>
                </a:solidFill>
                <a:latin typeface="Roboto" panose="02000000000000000000" pitchFamily="2" charset="0"/>
                <a:ea typeface="Roboto" panose="02000000000000000000" pitchFamily="2" charset="0"/>
              </a:rPr>
              <a:t> simple </a:t>
            </a:r>
            <a:r>
              <a:rPr lang="es-ES" dirty="0" err="1">
                <a:solidFill>
                  <a:schemeClr val="tx1"/>
                </a:solidFill>
                <a:latin typeface="Roboto" panose="02000000000000000000" pitchFamily="2" charset="0"/>
                <a:ea typeface="Roboto" panose="02000000000000000000" pitchFamily="2" charset="0"/>
              </a:rPr>
              <a:t>instead</a:t>
            </a:r>
            <a:r>
              <a:rPr lang="es-ES" dirty="0">
                <a:solidFill>
                  <a:schemeClr val="tx1"/>
                </a:solidFill>
                <a:latin typeface="Roboto" panose="02000000000000000000" pitchFamily="2" charset="0"/>
                <a:ea typeface="Roboto" panose="02000000000000000000" pitchFamily="2" charset="0"/>
              </a:rPr>
              <a:t>.</a:t>
            </a:r>
            <a:endParaRPr lang="es-ES" dirty="0">
              <a:solidFill>
                <a:schemeClr val="tx1"/>
              </a:solidFill>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872836"/>
            <a:ext cx="8991600" cy="5127914"/>
          </a:xfrm>
        </p:spPr>
        <p:txBody>
          <a:bodyPr>
            <a:normAutofit/>
          </a:bodyPr>
          <a:lstStyle/>
          <a:p>
            <a:r>
              <a:rPr lang="en-US" sz="3200" b="1" dirty="0" err="1">
                <a:solidFill>
                  <a:srgbClr val="FF66CC"/>
                </a:solidFill>
              </a:rPr>
              <a:t>Stative</a:t>
            </a:r>
            <a:r>
              <a:rPr lang="en-US" sz="3200" b="1" dirty="0">
                <a:solidFill>
                  <a:srgbClr val="FF66CC"/>
                </a:solidFill>
              </a:rPr>
              <a:t> </a:t>
            </a:r>
            <a:endParaRPr lang="en-US" sz="3200" b="1" dirty="0">
              <a:solidFill>
                <a:srgbClr val="FF66CC"/>
              </a:solidFill>
            </a:endParaRPr>
          </a:p>
          <a:p>
            <a:r>
              <a:rPr lang="en-US" sz="3200" b="1" dirty="0"/>
              <a:t>In English grammar a "</a:t>
            </a:r>
            <a:r>
              <a:rPr lang="en-US" sz="3200" b="1" dirty="0" err="1"/>
              <a:t>stative</a:t>
            </a:r>
            <a:r>
              <a:rPr lang="en-US" sz="3200" b="1" dirty="0"/>
              <a:t> verb" means that the verb describes a state rather than an action. </a:t>
            </a:r>
            <a:r>
              <a:rPr lang="en-US" sz="3200" b="1" dirty="0" err="1"/>
              <a:t>Stative</a:t>
            </a:r>
            <a:r>
              <a:rPr lang="en-US" sz="3200" b="1" dirty="0"/>
              <a:t> verbs are sometimes k </a:t>
            </a:r>
            <a:r>
              <a:rPr lang="en-US" sz="3200" b="1" dirty="0" err="1"/>
              <a:t>nown</a:t>
            </a:r>
            <a:r>
              <a:rPr lang="en-US" sz="3200" b="1" dirty="0"/>
              <a:t> as "state verbs.“</a:t>
            </a:r>
            <a:endParaRPr lang="en-US" sz="3200" b="1" dirty="0"/>
          </a:p>
          <a:p>
            <a:r>
              <a:rPr lang="en-US" sz="3200" b="1" dirty="0">
                <a:solidFill>
                  <a:srgbClr val="FF66CC"/>
                </a:solidFill>
              </a:rPr>
              <a:t>Dynamic</a:t>
            </a:r>
            <a:r>
              <a:rPr lang="en-US" sz="3200" b="1" dirty="0"/>
              <a:t> </a:t>
            </a:r>
            <a:endParaRPr lang="en-US" sz="3200" b="1" dirty="0"/>
          </a:p>
          <a:p>
            <a:endParaRPr lang="en-US" sz="3200" b="1" dirty="0"/>
          </a:p>
        </p:txBody>
      </p:sp>
      <p:sp>
        <p:nvSpPr>
          <p:cNvPr id="2" name="Rectangle 1"/>
          <p:cNvSpPr/>
          <p:nvPr/>
        </p:nvSpPr>
        <p:spPr>
          <a:xfrm>
            <a:off x="152400" y="4038601"/>
            <a:ext cx="8991600" cy="2062103"/>
          </a:xfrm>
          <a:prstGeom prst="rect">
            <a:avLst/>
          </a:prstGeom>
        </p:spPr>
        <p:txBody>
          <a:bodyPr wrap="square">
            <a:spAutoFit/>
          </a:bodyPr>
          <a:lstStyle/>
          <a:p>
            <a:r>
              <a:rPr lang="en-US" sz="3200" b="1" dirty="0"/>
              <a:t>In English grammar a "dynamic verb" means that the verb describes an action rather than a state. Dynamic verbs are sometimes known as "action verbs."</a:t>
            </a:r>
            <a:endParaRPr lang="en-US" sz="3200"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905000"/>
            <a:ext cx="5867400" cy="2212240"/>
          </a:xfrm>
        </p:spPr>
        <p:txBody>
          <a:bodyPr>
            <a:normAutofit fontScale="90000"/>
          </a:bodyPr>
          <a:lstStyle/>
          <a:p>
            <a:r>
              <a:rPr lang="en-US" dirty="0"/>
              <a:t>Decide with your partner if the verbs in front of you are dynamic or </a:t>
            </a:r>
            <a:r>
              <a:rPr lang="en-US" dirty="0" err="1"/>
              <a:t>stative</a:t>
            </a:r>
            <a:r>
              <a:rPr lang="en-US" dirty="0"/>
              <a:t> .</a:t>
            </a:r>
            <a:endParaRPr lang="en-US" dirty="0"/>
          </a:p>
        </p:txBody>
      </p:sp>
      <p:sp>
        <p:nvSpPr>
          <p:cNvPr id="4" name="AutoShape 2" descr="559 Man wrist watch Stock Illustrations | Depositphotos"/>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5" name="Picture 4"/>
          <p:cNvPicPr>
            <a:picLocks noChangeAspect="1"/>
          </p:cNvPicPr>
          <p:nvPr/>
        </p:nvPicPr>
        <p:blipFill>
          <a:blip r:embed="rId1"/>
          <a:stretch>
            <a:fillRect/>
          </a:stretch>
        </p:blipFill>
        <p:spPr>
          <a:xfrm>
            <a:off x="4724401" y="4020770"/>
            <a:ext cx="1457325" cy="1409700"/>
          </a:xfrm>
          <a:prstGeom prst="rect">
            <a:avLst/>
          </a:prstGeom>
        </p:spPr>
      </p:pic>
      <p:sp>
        <p:nvSpPr>
          <p:cNvPr id="6" name="Rectangle 5"/>
          <p:cNvSpPr/>
          <p:nvPr/>
        </p:nvSpPr>
        <p:spPr>
          <a:xfrm>
            <a:off x="952500" y="1515085"/>
            <a:ext cx="4267200" cy="779830"/>
          </a:xfrm>
          <a:prstGeom prst="rect">
            <a:avLst/>
          </a:prstGeom>
          <a:solidFill>
            <a:srgbClr val="FFABC9"/>
          </a:solidFill>
          <a:ln>
            <a:solidFill>
              <a:srgbClr val="FFAB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minutes </a:t>
            </a:r>
            <a:endParaRPr lang="en-US" dirty="0"/>
          </a:p>
        </p:txBody>
      </p:sp>
      <p:pic>
        <p:nvPicPr>
          <p:cNvPr id="7" name="Picture 6"/>
          <p:cNvPicPr>
            <a:picLocks noChangeAspect="1"/>
          </p:cNvPicPr>
          <p:nvPr/>
        </p:nvPicPr>
        <p:blipFill>
          <a:blip r:embed="rId2"/>
          <a:stretch>
            <a:fillRect/>
          </a:stretch>
        </p:blipFill>
        <p:spPr>
          <a:xfrm>
            <a:off x="6324601" y="1017589"/>
            <a:ext cx="2619375" cy="1743075"/>
          </a:xfrm>
          <a:prstGeom prst="rect">
            <a:avLst/>
          </a:prstGeom>
        </p:spPr>
      </p:pic>
      <p:pic>
        <p:nvPicPr>
          <p:cNvPr id="10" name="Picture 9"/>
          <p:cNvPicPr>
            <a:picLocks noChangeAspect="1"/>
          </p:cNvPicPr>
          <p:nvPr/>
        </p:nvPicPr>
        <p:blipFill>
          <a:blip r:embed="rId3"/>
          <a:stretch>
            <a:fillRect/>
          </a:stretch>
        </p:blipFill>
        <p:spPr>
          <a:xfrm>
            <a:off x="831437" y="4020770"/>
            <a:ext cx="1692689" cy="226454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053" y="1430033"/>
            <a:ext cx="6345383" cy="4801314"/>
          </a:xfrm>
          <a:prstGeom prst="rect">
            <a:avLst/>
          </a:prstGeom>
        </p:spPr>
        <p:txBody>
          <a:bodyPr wrap="square">
            <a:spAutoFit/>
          </a:bodyPr>
          <a:lstStyle/>
          <a:p>
            <a:r>
              <a:rPr lang="en-US" b="1" dirty="0"/>
              <a:t>🧠 1. Verbs of Thinking, Knowing, and Believing</a:t>
            </a:r>
            <a:endParaRPr lang="en-US" b="1" dirty="0"/>
          </a:p>
          <a:p>
            <a:r>
              <a:rPr lang="en-US" sz="2400" dirty="0"/>
              <a:t>These describe mental states — not actions.</a:t>
            </a:r>
            <a:br>
              <a:rPr lang="en-US" sz="2400" dirty="0"/>
            </a:br>
            <a:r>
              <a:rPr lang="en-US" sz="2400" b="1" dirty="0"/>
              <a:t>Examples:</a:t>
            </a:r>
            <a:endParaRPr lang="en-US" sz="2400" dirty="0"/>
          </a:p>
          <a:p>
            <a:pPr>
              <a:buFont typeface="Arial" panose="020B0604020202020204" pitchFamily="34" charset="0"/>
              <a:buChar char="•"/>
            </a:pPr>
            <a:r>
              <a:rPr lang="en-US" sz="2400" dirty="0"/>
              <a:t>know</a:t>
            </a:r>
            <a:endParaRPr lang="en-US" sz="2400" dirty="0"/>
          </a:p>
          <a:p>
            <a:pPr>
              <a:buFont typeface="Arial" panose="020B0604020202020204" pitchFamily="34" charset="0"/>
              <a:buChar char="•"/>
            </a:pPr>
            <a:r>
              <a:rPr lang="en-US" sz="2400" dirty="0"/>
              <a:t>believe</a:t>
            </a:r>
            <a:endParaRPr lang="en-US" sz="2400" dirty="0"/>
          </a:p>
          <a:p>
            <a:pPr>
              <a:buFont typeface="Arial" panose="020B0604020202020204" pitchFamily="34" charset="0"/>
              <a:buChar char="•"/>
            </a:pPr>
            <a:r>
              <a:rPr lang="en-US" sz="2400" dirty="0"/>
              <a:t>understand</a:t>
            </a:r>
            <a:endParaRPr lang="en-US" sz="2400" dirty="0"/>
          </a:p>
          <a:p>
            <a:pPr>
              <a:buFont typeface="Arial" panose="020B0604020202020204" pitchFamily="34" charset="0"/>
              <a:buChar char="•"/>
            </a:pPr>
            <a:r>
              <a:rPr lang="en-US" sz="2400" dirty="0"/>
              <a:t>remember</a:t>
            </a:r>
            <a:endParaRPr lang="en-US" sz="2400" dirty="0"/>
          </a:p>
          <a:p>
            <a:pPr>
              <a:buFont typeface="Arial" panose="020B0604020202020204" pitchFamily="34" charset="0"/>
              <a:buChar char="•"/>
            </a:pPr>
            <a:r>
              <a:rPr lang="en-US" sz="2400" dirty="0"/>
              <a:t>forget</a:t>
            </a:r>
            <a:endParaRPr lang="en-US" sz="2400" dirty="0"/>
          </a:p>
          <a:p>
            <a:pPr>
              <a:buFont typeface="Arial" panose="020B0604020202020204" pitchFamily="34" charset="0"/>
              <a:buChar char="•"/>
            </a:pPr>
            <a:r>
              <a:rPr lang="en-US" sz="2400" dirty="0"/>
              <a:t>imagine</a:t>
            </a:r>
            <a:endParaRPr lang="en-US" sz="2400" dirty="0"/>
          </a:p>
          <a:p>
            <a:pPr>
              <a:buFont typeface="Arial" panose="020B0604020202020204" pitchFamily="34" charset="0"/>
              <a:buChar char="•"/>
            </a:pPr>
            <a:r>
              <a:rPr lang="en-US" sz="2400" dirty="0"/>
              <a:t>mean</a:t>
            </a:r>
            <a:endParaRPr lang="en-US" sz="2400" dirty="0"/>
          </a:p>
          <a:p>
            <a:pPr>
              <a:buFont typeface="Arial" panose="020B0604020202020204" pitchFamily="34" charset="0"/>
              <a:buChar char="•"/>
            </a:pPr>
            <a:r>
              <a:rPr lang="en-US" sz="2400" dirty="0"/>
              <a:t>realize</a:t>
            </a:r>
            <a:endParaRPr lang="en-US" sz="2400" dirty="0"/>
          </a:p>
          <a:p>
            <a:pPr>
              <a:buFont typeface="Arial" panose="020B0604020202020204" pitchFamily="34" charset="0"/>
              <a:buChar char="•"/>
            </a:pPr>
            <a:r>
              <a:rPr lang="en-US" sz="2400" dirty="0"/>
              <a:t>suppose</a:t>
            </a:r>
            <a:endParaRPr lang="en-US" sz="2400" dirty="0"/>
          </a:p>
          <a:p>
            <a:pPr>
              <a:buFont typeface="Arial" panose="020B0604020202020204" pitchFamily="34" charset="0"/>
              <a:buChar char="•"/>
            </a:pPr>
            <a:r>
              <a:rPr lang="en-US" sz="2400" dirty="0"/>
              <a:t>doubt</a:t>
            </a:r>
            <a:endParaRPr lang="en-US" sz="2400" dirty="0"/>
          </a:p>
        </p:txBody>
      </p:sp>
      <p:sp>
        <p:nvSpPr>
          <p:cNvPr id="3" name="Rectangle 2"/>
          <p:cNvSpPr/>
          <p:nvPr/>
        </p:nvSpPr>
        <p:spPr>
          <a:xfrm>
            <a:off x="471053" y="415637"/>
            <a:ext cx="3532909" cy="91440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t>Stative</a:t>
            </a:r>
            <a:r>
              <a:rPr lang="en-US" sz="2800" b="1" dirty="0" smtClean="0"/>
              <a:t> Verbs </a:t>
            </a:r>
            <a:endParaRPr lang="en-US" sz="2800"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8036" y="651164"/>
            <a:ext cx="6289964" cy="5262979"/>
          </a:xfrm>
          <a:prstGeom prst="rect">
            <a:avLst/>
          </a:prstGeom>
        </p:spPr>
        <p:txBody>
          <a:bodyPr wrap="square">
            <a:spAutoFit/>
          </a:bodyPr>
          <a:lstStyle/>
          <a:p>
            <a:r>
              <a:rPr lang="en-US" sz="2400" b="1" dirty="0"/>
              <a:t>❤️ 2. Verbs of Emotions and Feelings</a:t>
            </a:r>
            <a:endParaRPr lang="en-US" sz="2400" b="1" dirty="0"/>
          </a:p>
          <a:p>
            <a:r>
              <a:rPr lang="en-US" sz="2400" dirty="0"/>
              <a:t>These express how someone feels — not what they do.</a:t>
            </a:r>
            <a:br>
              <a:rPr lang="en-US" sz="2400" dirty="0"/>
            </a:br>
            <a:r>
              <a:rPr lang="en-US" sz="2400" b="1" dirty="0"/>
              <a:t>Examples:</a:t>
            </a:r>
            <a:endParaRPr lang="en-US" sz="2400" dirty="0"/>
          </a:p>
          <a:p>
            <a:pPr>
              <a:buFont typeface="Arial" panose="020B0604020202020204" pitchFamily="34" charset="0"/>
              <a:buChar char="•"/>
            </a:pPr>
            <a:r>
              <a:rPr lang="en-US" sz="2400" dirty="0"/>
              <a:t>love</a:t>
            </a:r>
            <a:endParaRPr lang="en-US" sz="2400" dirty="0"/>
          </a:p>
          <a:p>
            <a:pPr>
              <a:buFont typeface="Arial" panose="020B0604020202020204" pitchFamily="34" charset="0"/>
              <a:buChar char="•"/>
            </a:pPr>
            <a:r>
              <a:rPr lang="en-US" sz="2400" dirty="0"/>
              <a:t>like</a:t>
            </a:r>
            <a:endParaRPr lang="en-US" sz="2400" dirty="0"/>
          </a:p>
          <a:p>
            <a:pPr>
              <a:buFont typeface="Arial" panose="020B0604020202020204" pitchFamily="34" charset="0"/>
              <a:buChar char="•"/>
            </a:pPr>
            <a:r>
              <a:rPr lang="en-US" sz="2400" dirty="0"/>
              <a:t>hate</a:t>
            </a:r>
            <a:endParaRPr lang="en-US" sz="2400" dirty="0"/>
          </a:p>
          <a:p>
            <a:pPr>
              <a:buFont typeface="Arial" panose="020B0604020202020204" pitchFamily="34" charset="0"/>
              <a:buChar char="•"/>
            </a:pPr>
            <a:r>
              <a:rPr lang="en-US" sz="2400" dirty="0"/>
              <a:t>prefer</a:t>
            </a:r>
            <a:endParaRPr lang="en-US" sz="2400" dirty="0"/>
          </a:p>
          <a:p>
            <a:pPr>
              <a:buFont typeface="Arial" panose="020B0604020202020204" pitchFamily="34" charset="0"/>
              <a:buChar char="•"/>
            </a:pPr>
            <a:r>
              <a:rPr lang="en-US" sz="2400" dirty="0"/>
              <a:t>dislike</a:t>
            </a:r>
            <a:endParaRPr lang="en-US" sz="2400" dirty="0"/>
          </a:p>
          <a:p>
            <a:pPr>
              <a:buFont typeface="Arial" panose="020B0604020202020204" pitchFamily="34" charset="0"/>
              <a:buChar char="•"/>
            </a:pPr>
            <a:r>
              <a:rPr lang="en-US" sz="2400" dirty="0"/>
              <a:t>adore</a:t>
            </a:r>
            <a:endParaRPr lang="en-US" sz="2400" dirty="0"/>
          </a:p>
          <a:p>
            <a:pPr>
              <a:buFont typeface="Arial" panose="020B0604020202020204" pitchFamily="34" charset="0"/>
              <a:buChar char="•"/>
            </a:pPr>
            <a:r>
              <a:rPr lang="en-US" sz="2400" dirty="0"/>
              <a:t>appreciate</a:t>
            </a:r>
            <a:endParaRPr lang="en-US" sz="2400" dirty="0"/>
          </a:p>
          <a:p>
            <a:pPr>
              <a:buFont typeface="Arial" panose="020B0604020202020204" pitchFamily="34" charset="0"/>
              <a:buChar char="•"/>
            </a:pPr>
            <a:r>
              <a:rPr lang="en-US" sz="2400" dirty="0"/>
              <a:t>care</a:t>
            </a:r>
            <a:endParaRPr lang="en-US" sz="2400" dirty="0"/>
          </a:p>
          <a:p>
            <a:pPr>
              <a:buFont typeface="Arial" panose="020B0604020202020204" pitchFamily="34" charset="0"/>
              <a:buChar char="•"/>
            </a:pPr>
            <a:r>
              <a:rPr lang="en-US" sz="2400" dirty="0"/>
              <a:t>want</a:t>
            </a:r>
            <a:endParaRPr lang="en-US" sz="2400" dirty="0"/>
          </a:p>
          <a:p>
            <a:pPr>
              <a:buFont typeface="Arial" panose="020B0604020202020204" pitchFamily="34" charset="0"/>
              <a:buChar char="•"/>
            </a:pPr>
            <a:r>
              <a:rPr lang="en-US" sz="2400" dirty="0"/>
              <a:t>need</a:t>
            </a:r>
            <a:endParaRPr lang="en-US"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055" y="498764"/>
            <a:ext cx="5999018" cy="5509200"/>
          </a:xfrm>
          <a:prstGeom prst="rect">
            <a:avLst/>
          </a:prstGeom>
        </p:spPr>
        <p:txBody>
          <a:bodyPr wrap="square">
            <a:spAutoFit/>
          </a:bodyPr>
          <a:lstStyle/>
          <a:p>
            <a:r>
              <a:rPr lang="en-US" sz="3200" b="1" dirty="0"/>
              <a:t>. Verbs of Possession and Relationship</a:t>
            </a:r>
            <a:endParaRPr lang="en-US" sz="3200" b="1" dirty="0"/>
          </a:p>
          <a:p>
            <a:r>
              <a:rPr lang="en-US" sz="3200" dirty="0"/>
              <a:t>Show ownership or connections.</a:t>
            </a:r>
            <a:br>
              <a:rPr lang="en-US" sz="3200" dirty="0"/>
            </a:br>
            <a:r>
              <a:rPr lang="en-US" sz="3200" b="1" dirty="0"/>
              <a:t>Examples:</a:t>
            </a:r>
            <a:endParaRPr lang="en-US" sz="3200" dirty="0"/>
          </a:p>
          <a:p>
            <a:pPr>
              <a:buFont typeface="Arial" panose="020B0604020202020204" pitchFamily="34" charset="0"/>
              <a:buChar char="•"/>
            </a:pPr>
            <a:r>
              <a:rPr lang="en-US" sz="3200" dirty="0"/>
              <a:t>have</a:t>
            </a:r>
            <a:endParaRPr lang="en-US" sz="3200" dirty="0"/>
          </a:p>
          <a:p>
            <a:pPr>
              <a:buFont typeface="Arial" panose="020B0604020202020204" pitchFamily="34" charset="0"/>
              <a:buChar char="•"/>
            </a:pPr>
            <a:r>
              <a:rPr lang="en-US" sz="3200" dirty="0"/>
              <a:t>own</a:t>
            </a:r>
            <a:endParaRPr lang="en-US" sz="3200" dirty="0"/>
          </a:p>
          <a:p>
            <a:pPr>
              <a:buFont typeface="Arial" panose="020B0604020202020204" pitchFamily="34" charset="0"/>
              <a:buChar char="•"/>
            </a:pPr>
            <a:r>
              <a:rPr lang="en-US" sz="3200" dirty="0"/>
              <a:t>belong</a:t>
            </a:r>
            <a:endParaRPr lang="en-US" sz="3200" dirty="0"/>
          </a:p>
          <a:p>
            <a:pPr>
              <a:buFont typeface="Arial" panose="020B0604020202020204" pitchFamily="34" charset="0"/>
              <a:buChar char="•"/>
            </a:pPr>
            <a:r>
              <a:rPr lang="en-US" sz="3200" dirty="0"/>
              <a:t>possess</a:t>
            </a:r>
            <a:endParaRPr lang="en-US" sz="3200" dirty="0"/>
          </a:p>
          <a:p>
            <a:pPr>
              <a:buFont typeface="Arial" panose="020B0604020202020204" pitchFamily="34" charset="0"/>
              <a:buChar char="•"/>
            </a:pPr>
            <a:r>
              <a:rPr lang="en-US" sz="3200" dirty="0"/>
              <a:t>include</a:t>
            </a:r>
            <a:endParaRPr lang="en-US" sz="3200" dirty="0"/>
          </a:p>
          <a:p>
            <a:pPr>
              <a:buFont typeface="Arial" panose="020B0604020202020204" pitchFamily="34" charset="0"/>
              <a:buChar char="•"/>
            </a:pPr>
            <a:r>
              <a:rPr lang="en-US" sz="3200" dirty="0"/>
              <a:t>consist of</a:t>
            </a:r>
            <a:endParaRPr lang="en-US" sz="3200" dirty="0"/>
          </a:p>
          <a:p>
            <a:pPr>
              <a:buFont typeface="Arial" panose="020B0604020202020204" pitchFamily="34" charset="0"/>
              <a:buChar char="•"/>
            </a:pPr>
            <a:r>
              <a:rPr lang="en-US" sz="3200" dirty="0"/>
              <a:t>contain</a:t>
            </a:r>
            <a:endParaRPr lang="en-US" sz="3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458692" y="540328"/>
            <a:ext cx="3353091" cy="4401693"/>
          </a:xfrm>
          <a:prstGeom prst="rect">
            <a:avLst/>
          </a:prstGeom>
        </p:spPr>
      </p:pic>
      <p:sp>
        <p:nvSpPr>
          <p:cNvPr id="3" name="Rectangle 2"/>
          <p:cNvSpPr/>
          <p:nvPr/>
        </p:nvSpPr>
        <p:spPr>
          <a:xfrm>
            <a:off x="387927" y="540328"/>
            <a:ext cx="4890655" cy="421178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Performance : Group Work .</a:t>
            </a:r>
            <a:endParaRPr lang="en-US" sz="3200" b="1" dirty="0">
              <a:solidFill>
                <a:schemeClr val="tx1"/>
              </a:solidFill>
            </a:endParaRPr>
          </a:p>
          <a:p>
            <a:r>
              <a:rPr lang="en-US" sz="3200" b="1" dirty="0">
                <a:solidFill>
                  <a:schemeClr val="tx1"/>
                </a:solidFill>
              </a:rPr>
              <a:t>Time : 5 minutes .</a:t>
            </a:r>
            <a:endParaRPr lang="en-US" sz="3200" b="1" dirty="0">
              <a:solidFill>
                <a:schemeClr val="tx1"/>
              </a:solidFill>
            </a:endParaRPr>
          </a:p>
          <a:p>
            <a:r>
              <a:rPr lang="en-US" sz="3200" b="1" dirty="0">
                <a:solidFill>
                  <a:schemeClr val="tx1"/>
                </a:solidFill>
              </a:rPr>
              <a:t>Task : Read the sentences in each row and then write the meaning of the verb in each sentence .</a:t>
            </a:r>
            <a:endParaRPr lang="en-US" sz="3200" b="1" dirty="0">
              <a:solidFill>
                <a:schemeClr val="tx1"/>
              </a:solidFill>
            </a:endParaRPr>
          </a:p>
          <a:p>
            <a:r>
              <a:rPr lang="en-US" sz="2800" dirty="0">
                <a:solidFill>
                  <a:schemeClr val="tx1"/>
                </a:solidFill>
              </a:rPr>
              <a:t> </a:t>
            </a:r>
            <a:endParaRPr lang="en-US" sz="2800" dirty="0">
              <a:solidFill>
                <a:schemeClr val="tx1"/>
              </a:solidFill>
            </a:endParaRPr>
          </a:p>
        </p:txBody>
      </p:sp>
      <p:sp>
        <p:nvSpPr>
          <p:cNvPr id="4" name="Oval 3"/>
          <p:cNvSpPr/>
          <p:nvPr/>
        </p:nvSpPr>
        <p:spPr>
          <a:xfrm>
            <a:off x="2133600" y="4942021"/>
            <a:ext cx="4793673" cy="1431070"/>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These verbs are sometime </a:t>
            </a:r>
            <a:r>
              <a:rPr lang="en-US" dirty="0" err="1" smtClean="0"/>
              <a:t>satives</a:t>
            </a:r>
            <a:r>
              <a:rPr lang="en-US" dirty="0" smtClean="0"/>
              <a:t> and sometime dynamic . It depends on the meaning </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121" y="612338"/>
            <a:ext cx="6571060" cy="798104"/>
          </a:xfrm>
        </p:spPr>
        <p:txBody>
          <a:bodyPr>
            <a:normAutofit fontScale="90000"/>
          </a:bodyPr>
          <a:lstStyle/>
          <a:p>
            <a:r>
              <a:rPr lang="en-US" sz="5400" dirty="0"/>
              <a:t>Warming Up </a:t>
            </a:r>
            <a:endParaRPr lang="en-US" sz="5400" dirty="0"/>
          </a:p>
        </p:txBody>
      </p:sp>
      <p:sp>
        <p:nvSpPr>
          <p:cNvPr id="5" name="Rectangle 4"/>
          <p:cNvSpPr/>
          <p:nvPr/>
        </p:nvSpPr>
        <p:spPr>
          <a:xfrm>
            <a:off x="554182" y="1727086"/>
            <a:ext cx="4558145" cy="9468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t>Listening </a:t>
            </a:r>
            <a:endParaRPr lang="en-US" sz="4500" b="1" dirty="0"/>
          </a:p>
        </p:txBody>
      </p:sp>
      <p:pic>
        <p:nvPicPr>
          <p:cNvPr id="7" name="Picture 6"/>
          <p:cNvPicPr>
            <a:picLocks noChangeAspect="1"/>
          </p:cNvPicPr>
          <p:nvPr/>
        </p:nvPicPr>
        <p:blipFill>
          <a:blip r:embed="rId1"/>
          <a:stretch>
            <a:fillRect/>
          </a:stretch>
        </p:blipFill>
        <p:spPr>
          <a:xfrm>
            <a:off x="7293972" y="899580"/>
            <a:ext cx="1543050" cy="1664494"/>
          </a:xfrm>
          <a:prstGeom prst="rect">
            <a:avLst/>
          </a:prstGeom>
        </p:spPr>
      </p:pic>
      <p:sp>
        <p:nvSpPr>
          <p:cNvPr id="3" name="Rectangle 2">
            <a:hlinkClick r:id="rId2"/>
          </p:cNvPr>
          <p:cNvSpPr/>
          <p:nvPr/>
        </p:nvSpPr>
        <p:spPr>
          <a:xfrm>
            <a:off x="437121" y="5624945"/>
            <a:ext cx="8188037" cy="59574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7121" y="2880718"/>
            <a:ext cx="8070976" cy="2536409"/>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b="1" dirty="0" smtClean="0">
                <a:solidFill>
                  <a:schemeClr val="tx1"/>
                </a:solidFill>
              </a:rPr>
              <a:t>Read the questions and the options . </a:t>
            </a:r>
            <a:endParaRPr lang="en-US" sz="3200" b="1" dirty="0" smtClean="0">
              <a:solidFill>
                <a:schemeClr val="tx1"/>
              </a:solidFill>
            </a:endParaRPr>
          </a:p>
          <a:p>
            <a:pPr marL="457200" indent="-457200">
              <a:buFont typeface="Arial" panose="020B0604020202020204" pitchFamily="34" charset="0"/>
              <a:buChar char="•"/>
            </a:pPr>
            <a:r>
              <a:rPr lang="en-US" sz="3200" b="1" dirty="0" smtClean="0">
                <a:solidFill>
                  <a:schemeClr val="tx1"/>
                </a:solidFill>
              </a:rPr>
              <a:t>Listen and circle the correct option. </a:t>
            </a:r>
            <a:endParaRPr lang="en-US" sz="3200" b="1" dirty="0" smtClean="0">
              <a:solidFill>
                <a:schemeClr val="tx1"/>
              </a:solidFill>
            </a:endParaRPr>
          </a:p>
          <a:p>
            <a:pPr marL="457200" indent="-457200">
              <a:buFont typeface="Arial" panose="020B0604020202020204" pitchFamily="34" charset="0"/>
              <a:buChar char="•"/>
            </a:pPr>
            <a:r>
              <a:rPr lang="en-US" sz="3200" b="1" dirty="0" smtClean="0">
                <a:solidFill>
                  <a:schemeClr val="tx1"/>
                </a:solidFill>
              </a:rPr>
              <a:t>Check your answers with your partner. </a:t>
            </a:r>
            <a:endParaRPr lang="en-US" sz="3200" b="1" dirty="0" smtClean="0">
              <a:solidFill>
                <a:schemeClr val="tx1"/>
              </a:solidFill>
            </a:endParaRPr>
          </a:p>
          <a:p>
            <a:pPr marL="457200" indent="-457200">
              <a:buFont typeface="Arial" panose="020B0604020202020204" pitchFamily="34" charset="0"/>
              <a:buChar char="•"/>
            </a:pPr>
            <a:endParaRPr lang="en-US" sz="3200" b="1"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3985" y="567557"/>
            <a:ext cx="8229601" cy="923330"/>
          </a:xfrm>
          <a:prstGeom prst="rect">
            <a:avLst/>
          </a:prstGeom>
          <a:noFill/>
        </p:spPr>
        <p:txBody>
          <a:bodyPr wrap="square" rtlCol="0">
            <a:spAutoFit/>
          </a:bodyPr>
          <a:lstStyle/>
          <a:p>
            <a:r>
              <a:rPr lang="en-US" sz="5400" b="1" dirty="0">
                <a:latin typeface="Roboto" panose="02000000000000000000" pitchFamily="2" charset="0"/>
                <a:ea typeface="Roboto" panose="02000000000000000000" pitchFamily="2" charset="0"/>
              </a:rPr>
              <a:t>Warm-up</a:t>
            </a:r>
            <a:endParaRPr lang="en-US" sz="5400" b="1" dirty="0">
              <a:latin typeface="Roboto" panose="02000000000000000000" pitchFamily="2" charset="0"/>
              <a:ea typeface="Roboto" panose="02000000000000000000" pitchFamily="2" charset="0"/>
            </a:endParaRPr>
          </a:p>
        </p:txBody>
      </p:sp>
      <p:cxnSp>
        <p:nvCxnSpPr>
          <p:cNvPr id="8" name="Conector recto 7"/>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10" name="CuadroTexto 9"/>
          <p:cNvSpPr txBox="1"/>
          <p:nvPr/>
        </p:nvSpPr>
        <p:spPr>
          <a:xfrm>
            <a:off x="527352" y="1770469"/>
            <a:ext cx="8229601" cy="400110"/>
          </a:xfrm>
          <a:prstGeom prst="rect">
            <a:avLst/>
          </a:prstGeom>
          <a:noFill/>
        </p:spPr>
        <p:txBody>
          <a:bodyPr wrap="square" rtlCol="0">
            <a:spAutoFit/>
          </a:bodyPr>
          <a:lstStyle/>
          <a:p>
            <a:r>
              <a:rPr lang="es-ES" sz="2000" dirty="0" err="1">
                <a:latin typeface="Roboto" panose="02000000000000000000" pitchFamily="2" charset="0"/>
                <a:ea typeface="Roboto" panose="02000000000000000000" pitchFamily="2" charset="0"/>
              </a:rPr>
              <a:t>Think</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of</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three</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things</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you</a:t>
            </a:r>
            <a:r>
              <a:rPr lang="es-ES" sz="2000" dirty="0">
                <a:latin typeface="Roboto" panose="02000000000000000000" pitchFamily="2" charset="0"/>
                <a:ea typeface="Roboto" panose="02000000000000000000" pitchFamily="2" charset="0"/>
              </a:rPr>
              <a:t> </a:t>
            </a:r>
            <a:r>
              <a:rPr lang="es-ES" sz="2000" dirty="0" err="1">
                <a:latin typeface="Roboto" panose="02000000000000000000" pitchFamily="2" charset="0"/>
                <a:ea typeface="Roboto" panose="02000000000000000000" pitchFamily="2" charset="0"/>
              </a:rPr>
              <a:t>did</a:t>
            </a:r>
            <a:r>
              <a:rPr lang="es-ES" sz="2000" dirty="0">
                <a:latin typeface="Roboto" panose="02000000000000000000" pitchFamily="2" charset="0"/>
                <a:ea typeface="Roboto" panose="02000000000000000000" pitchFamily="2" charset="0"/>
              </a:rPr>
              <a:t>…</a:t>
            </a:r>
            <a:endParaRPr lang="es-ES" sz="2000" dirty="0">
              <a:latin typeface="Roboto" panose="02000000000000000000" pitchFamily="2" charset="0"/>
              <a:ea typeface="Roboto" panose="02000000000000000000" pitchFamily="2" charset="0"/>
            </a:endParaRPr>
          </a:p>
        </p:txBody>
      </p:sp>
      <p:sp>
        <p:nvSpPr>
          <p:cNvPr id="13" name="Rounded Rectangle 3"/>
          <p:cNvSpPr/>
          <p:nvPr/>
        </p:nvSpPr>
        <p:spPr>
          <a:xfrm>
            <a:off x="840826" y="3289737"/>
            <a:ext cx="1701675" cy="2391537"/>
          </a:xfrm>
          <a:prstGeom prst="roundRect">
            <a:avLst>
              <a:gd name="adj" fmla="val 9692"/>
            </a:avLst>
          </a:prstGeom>
          <a:solidFill>
            <a:schemeClr val="accent1">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lumMod val="90000"/>
                    <a:lumOff val="10000"/>
                  </a:schemeClr>
                </a:solidFill>
                <a:latin typeface="Roboto" panose="02000000000000000000" pitchFamily="2" charset="0"/>
                <a:ea typeface="Roboto" panose="02000000000000000000" pitchFamily="2" charset="0"/>
              </a:rPr>
              <a:t>…when you were a child.</a:t>
            </a:r>
            <a:endParaRPr lang="en-GB" dirty="0">
              <a:solidFill>
                <a:schemeClr val="tx1">
                  <a:lumMod val="90000"/>
                  <a:lumOff val="10000"/>
                </a:schemeClr>
              </a:solidFill>
              <a:latin typeface="Roboto" panose="02000000000000000000" pitchFamily="2" charset="0"/>
              <a:ea typeface="Roboto" panose="02000000000000000000" pitchFamily="2" charset="0"/>
            </a:endParaRPr>
          </a:p>
          <a:p>
            <a:pPr algn="ctr"/>
            <a:endParaRPr lang="en-US"/>
          </a:p>
        </p:txBody>
      </p:sp>
      <p:sp>
        <p:nvSpPr>
          <p:cNvPr id="26" name="Rounded Rectangle 3"/>
          <p:cNvSpPr/>
          <p:nvPr/>
        </p:nvSpPr>
        <p:spPr>
          <a:xfrm>
            <a:off x="3078320" y="2651932"/>
            <a:ext cx="1701675" cy="1582446"/>
          </a:xfrm>
          <a:prstGeom prst="roundRect">
            <a:avLst>
              <a:gd name="adj" fmla="val 9692"/>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last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year</a:t>
            </a:r>
            <a:r>
              <a:rPr lang="es-ES" dirty="0">
                <a:solidFill>
                  <a:schemeClr val="tx1"/>
                </a:solidFill>
                <a:latin typeface="Roboto" panose="02000000000000000000" pitchFamily="2" charset="0"/>
                <a:ea typeface="Roboto" panose="02000000000000000000" pitchFamily="2" charset="0"/>
              </a:rPr>
              <a:t>.</a:t>
            </a:r>
            <a:endParaRPr lang="en-GB" dirty="0">
              <a:solidFill>
                <a:schemeClr val="tx1"/>
              </a:solidFill>
              <a:latin typeface="Roboto" panose="02000000000000000000" pitchFamily="2" charset="0"/>
              <a:ea typeface="Roboto" panose="02000000000000000000" pitchFamily="2" charset="0"/>
            </a:endParaRPr>
          </a:p>
          <a:p>
            <a:pPr algn="ctr"/>
            <a:endParaRPr lang="en-US">
              <a:latin typeface="Roboto" panose="02000000000000000000" pitchFamily="2" charset="0"/>
              <a:ea typeface="Roboto" panose="02000000000000000000" pitchFamily="2" charset="0"/>
            </a:endParaRPr>
          </a:p>
        </p:txBody>
      </p:sp>
      <p:sp>
        <p:nvSpPr>
          <p:cNvPr id="27" name="Rounded Rectangle 3"/>
          <p:cNvSpPr/>
          <p:nvPr/>
        </p:nvSpPr>
        <p:spPr>
          <a:xfrm>
            <a:off x="5179180" y="4544228"/>
            <a:ext cx="1936323" cy="1137047"/>
          </a:xfrm>
          <a:prstGeom prst="roundRect">
            <a:avLst>
              <a:gd name="adj" fmla="val 9692"/>
            </a:avLst>
          </a:prstGeom>
          <a:solidFill>
            <a:schemeClr val="accent5">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last</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summer</a:t>
            </a:r>
            <a:r>
              <a:rPr lang="es-ES" dirty="0">
                <a:solidFill>
                  <a:schemeClr val="tx1"/>
                </a:solidFill>
                <a:latin typeface="Roboto" panose="02000000000000000000" pitchFamily="2" charset="0"/>
                <a:ea typeface="Roboto" panose="02000000000000000000" pitchFamily="2" charset="0"/>
              </a:rPr>
              <a:t>.</a:t>
            </a:r>
            <a:endParaRPr lang="en-GB" dirty="0">
              <a:solidFill>
                <a:schemeClr val="tx1"/>
              </a:solidFill>
              <a:latin typeface="Roboto" panose="02000000000000000000" pitchFamily="2" charset="0"/>
              <a:ea typeface="Roboto" panose="02000000000000000000" pitchFamily="2" charset="0"/>
            </a:endParaRPr>
          </a:p>
          <a:p>
            <a:pPr algn="ctr"/>
            <a:endParaRPr lang="en-US">
              <a:latin typeface="Roboto" panose="02000000000000000000" pitchFamily="2" charset="0"/>
              <a:ea typeface="Roboto" panose="02000000000000000000" pitchFamily="2" charset="0"/>
            </a:endParaRPr>
          </a:p>
        </p:txBody>
      </p:sp>
      <p:sp>
        <p:nvSpPr>
          <p:cNvPr id="28" name="Rounded Rectangle 3"/>
          <p:cNvSpPr/>
          <p:nvPr/>
        </p:nvSpPr>
        <p:spPr>
          <a:xfrm>
            <a:off x="6326017" y="2651932"/>
            <a:ext cx="1936323" cy="1137047"/>
          </a:xfrm>
          <a:prstGeom prst="roundRect">
            <a:avLst>
              <a:gd name="adj" fmla="val 9692"/>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Roboto" panose="02000000000000000000" pitchFamily="2" charset="0"/>
                <a:ea typeface="Roboto" panose="02000000000000000000" pitchFamily="2" charset="0"/>
              </a:rPr>
              <a:t>…</a:t>
            </a:r>
            <a:r>
              <a:rPr lang="es-ES" dirty="0" err="1">
                <a:solidFill>
                  <a:schemeClr val="tx1"/>
                </a:solidFill>
                <a:latin typeface="Roboto" panose="02000000000000000000" pitchFamily="2" charset="0"/>
                <a:ea typeface="Roboto" panose="02000000000000000000" pitchFamily="2" charset="0"/>
              </a:rPr>
              <a:t>three</a:t>
            </a:r>
            <a:r>
              <a:rPr lang="es-ES" dirty="0">
                <a:solidFill>
                  <a:schemeClr val="tx1"/>
                </a:solidFill>
                <a:latin typeface="Roboto" panose="02000000000000000000" pitchFamily="2" charset="0"/>
                <a:ea typeface="Roboto" panose="02000000000000000000" pitchFamily="2" charset="0"/>
              </a:rPr>
              <a:t> </a:t>
            </a:r>
            <a:r>
              <a:rPr lang="es-ES" dirty="0" err="1">
                <a:solidFill>
                  <a:schemeClr val="tx1"/>
                </a:solidFill>
                <a:latin typeface="Roboto" panose="02000000000000000000" pitchFamily="2" charset="0"/>
                <a:ea typeface="Roboto" panose="02000000000000000000" pitchFamily="2" charset="0"/>
              </a:rPr>
              <a:t>years</a:t>
            </a:r>
            <a:r>
              <a:rPr lang="es-ES" dirty="0">
                <a:solidFill>
                  <a:schemeClr val="tx1"/>
                </a:solidFill>
                <a:latin typeface="Roboto" panose="02000000000000000000" pitchFamily="2" charset="0"/>
                <a:ea typeface="Roboto" panose="02000000000000000000" pitchFamily="2" charset="0"/>
              </a:rPr>
              <a:t> ago.</a:t>
            </a:r>
            <a:endParaRPr lang="es-ES" dirty="0">
              <a:solidFill>
                <a:schemeClr val="tx1"/>
              </a:solidFill>
              <a:latin typeface="Roboto" panose="02000000000000000000" pitchFamily="2" charset="0"/>
              <a:ea typeface="Roboto" panose="02000000000000000000" pitchFamily="2" charset="0"/>
            </a:endParaRPr>
          </a:p>
          <a:p>
            <a:pPr algn="ctr"/>
            <a:endParaRPr lang="en-US" dirty="0">
              <a:latin typeface="Roboto" panose="02000000000000000000" pitchFamily="2" charset="0"/>
              <a:ea typeface="Robot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93985" y="567557"/>
            <a:ext cx="8229601" cy="923330"/>
          </a:xfrm>
          <a:prstGeom prst="rect">
            <a:avLst/>
          </a:prstGeom>
          <a:noFill/>
        </p:spPr>
        <p:txBody>
          <a:bodyPr wrap="square" rtlCol="0">
            <a:spAutoFit/>
          </a:bodyPr>
          <a:lstStyle/>
          <a:p>
            <a:r>
              <a:rPr lang="en-US" sz="5400" b="1" dirty="0">
                <a:latin typeface="Roboto" panose="02000000000000000000" pitchFamily="2" charset="0"/>
                <a:ea typeface="Roboto" panose="02000000000000000000" pitchFamily="2" charset="0"/>
              </a:rPr>
              <a:t>Read the conversation.</a:t>
            </a:r>
            <a:endParaRPr lang="en-US" sz="5400" b="1" dirty="0">
              <a:latin typeface="Roboto" panose="02000000000000000000" pitchFamily="2" charset="0"/>
              <a:ea typeface="Roboto" panose="02000000000000000000" pitchFamily="2" charset="0"/>
            </a:endParaRPr>
          </a:p>
        </p:txBody>
      </p:sp>
      <p:cxnSp>
        <p:nvCxnSpPr>
          <p:cNvPr id="8" name="Conector recto 7"/>
          <p:cNvCxnSpPr/>
          <p:nvPr/>
        </p:nvCxnSpPr>
        <p:spPr>
          <a:xfrm>
            <a:off x="609600" y="1597572"/>
            <a:ext cx="7893269" cy="0"/>
          </a:xfrm>
          <a:prstGeom prst="line">
            <a:avLst/>
          </a:prstGeom>
          <a:ln w="19050"/>
        </p:spPr>
        <p:style>
          <a:lnRef idx="1">
            <a:schemeClr val="dk1"/>
          </a:lnRef>
          <a:fillRef idx="0">
            <a:schemeClr val="dk1"/>
          </a:fillRef>
          <a:effectRef idx="0">
            <a:schemeClr val="dk1"/>
          </a:effectRef>
          <a:fontRef idx="minor">
            <a:schemeClr val="tx1"/>
          </a:fontRef>
        </p:style>
      </p:cxnSp>
      <p:sp>
        <p:nvSpPr>
          <p:cNvPr id="3" name="Google Shape;238;p10"/>
          <p:cNvSpPr/>
          <p:nvPr/>
        </p:nvSpPr>
        <p:spPr>
          <a:xfrm>
            <a:off x="591513" y="1704258"/>
            <a:ext cx="3328846" cy="668003"/>
          </a:xfrm>
          <a:prstGeom prst="wedgeRectCallout">
            <a:avLst>
              <a:gd name="adj1" fmla="val -38154"/>
              <a:gd name="adj2" fmla="val 65041"/>
            </a:avLst>
          </a:prstGeom>
          <a:solidFill>
            <a:schemeClr val="bg1"/>
          </a:solidFill>
          <a:ln w="25400" cap="flat" cmpd="sng">
            <a:solidFill>
              <a:srgbClr val="8FC448"/>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Hey dad! Are you this little boy in the picture?</a:t>
            </a:r>
            <a:endPar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endParaRPr>
          </a:p>
        </p:txBody>
      </p:sp>
      <p:sp>
        <p:nvSpPr>
          <p:cNvPr id="5" name="Google Shape;244;p10"/>
          <p:cNvSpPr/>
          <p:nvPr/>
        </p:nvSpPr>
        <p:spPr>
          <a:xfrm>
            <a:off x="4288223" y="1854462"/>
            <a:ext cx="3863172" cy="668016"/>
          </a:xfrm>
          <a:prstGeom prst="wedgeRectCallout">
            <a:avLst>
              <a:gd name="adj1" fmla="val 34964"/>
              <a:gd name="adj2" fmla="val 60019"/>
            </a:avLst>
          </a:prstGeom>
          <a:solidFill>
            <a:schemeClr val="bg1"/>
          </a:solidFill>
          <a:ln w="25400" cap="flat" cmpd="sng">
            <a:solidFill>
              <a:srgbClr val="F48495"/>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Yes! I was five years old when my parents took that picture. </a:t>
            </a:r>
            <a:endPar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endParaRPr>
          </a:p>
        </p:txBody>
      </p:sp>
      <p:pic>
        <p:nvPicPr>
          <p:cNvPr id="12" name="Imagen 11" descr="Una caricatura de un hombre&#10;&#10;El contenido generado por IA puede ser incorrecto."/>
          <p:cNvPicPr>
            <a:picLocks noChangeAspect="1"/>
          </p:cNvPicPr>
          <p:nvPr/>
        </p:nvPicPr>
        <p:blipFill>
          <a:blip r:embed="rId1" cstate="screen"/>
          <a:stretch>
            <a:fillRect/>
          </a:stretch>
        </p:blipFill>
        <p:spPr>
          <a:xfrm>
            <a:off x="346369" y="3880131"/>
            <a:ext cx="1821883" cy="2469366"/>
          </a:xfrm>
          <a:prstGeom prst="rect">
            <a:avLst/>
          </a:prstGeom>
        </p:spPr>
      </p:pic>
      <p:pic>
        <p:nvPicPr>
          <p:cNvPr id="15" name="Imagen 14" descr="Dibujo de un hombre con un traje de color negro&#10;&#10;El contenido generado por IA puede ser incorrecto."/>
          <p:cNvPicPr>
            <a:picLocks noChangeAspect="1"/>
          </p:cNvPicPr>
          <p:nvPr/>
        </p:nvPicPr>
        <p:blipFill>
          <a:blip r:embed="rId2" cstate="screen"/>
          <a:srcRect/>
          <a:stretch>
            <a:fillRect/>
          </a:stretch>
        </p:blipFill>
        <p:spPr>
          <a:xfrm>
            <a:off x="6353241" y="3309646"/>
            <a:ext cx="2554599" cy="3039851"/>
          </a:xfrm>
          <a:prstGeom prst="rect">
            <a:avLst/>
          </a:prstGeom>
        </p:spPr>
      </p:pic>
      <p:sp>
        <p:nvSpPr>
          <p:cNvPr id="16" name="Google Shape;238;p10"/>
          <p:cNvSpPr/>
          <p:nvPr/>
        </p:nvSpPr>
        <p:spPr>
          <a:xfrm>
            <a:off x="1257310" y="2549739"/>
            <a:ext cx="2794855" cy="898036"/>
          </a:xfrm>
          <a:prstGeom prst="wedgeRectCallout">
            <a:avLst>
              <a:gd name="adj1" fmla="val -36260"/>
              <a:gd name="adj2" fmla="val 65041"/>
            </a:avLst>
          </a:prstGeom>
          <a:solidFill>
            <a:schemeClr val="bg1"/>
          </a:solidFill>
          <a:ln w="25400" cap="flat" cmpd="sng">
            <a:solidFill>
              <a:srgbClr val="8FC448"/>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That’s sweet! What were you doing in the picture?</a:t>
            </a:r>
            <a:endPar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endParaRPr>
          </a:p>
        </p:txBody>
      </p:sp>
      <p:sp>
        <p:nvSpPr>
          <p:cNvPr id="17" name="Google Shape;244;p10"/>
          <p:cNvSpPr/>
          <p:nvPr/>
        </p:nvSpPr>
        <p:spPr>
          <a:xfrm>
            <a:off x="4288223" y="2691529"/>
            <a:ext cx="2921876" cy="1605699"/>
          </a:xfrm>
          <a:prstGeom prst="wedgeRectCallout">
            <a:avLst>
              <a:gd name="adj1" fmla="val 36052"/>
              <a:gd name="adj2" fmla="val 66312"/>
            </a:avLst>
          </a:prstGeom>
          <a:solidFill>
            <a:schemeClr val="bg1"/>
          </a:solidFill>
          <a:ln w="25400" cap="flat" cmpd="sng">
            <a:solidFill>
              <a:srgbClr val="F48495"/>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We used to go to a little house at the beach. My parents took that picture when I was playing. I used to climb all the furniture in the house!</a:t>
            </a:r>
            <a:endPar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endParaRPr>
          </a:p>
        </p:txBody>
      </p:sp>
      <p:sp>
        <p:nvSpPr>
          <p:cNvPr id="18" name="Google Shape;238;p10"/>
          <p:cNvSpPr/>
          <p:nvPr/>
        </p:nvSpPr>
        <p:spPr>
          <a:xfrm>
            <a:off x="2168252" y="3625253"/>
            <a:ext cx="2001942" cy="898036"/>
          </a:xfrm>
          <a:prstGeom prst="wedgeRectCallout">
            <a:avLst>
              <a:gd name="adj1" fmla="val -56735"/>
              <a:gd name="adj2" fmla="val 29930"/>
            </a:avLst>
          </a:prstGeom>
          <a:solidFill>
            <a:schemeClr val="bg1"/>
          </a:solidFill>
          <a:ln w="25400" cap="flat" cmpd="sng">
            <a:solidFill>
              <a:srgbClr val="8FC448"/>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Wow! I could never imagine that! </a:t>
            </a:r>
            <a:endPar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endParaRPr>
          </a:p>
        </p:txBody>
      </p:sp>
      <p:sp>
        <p:nvSpPr>
          <p:cNvPr id="19" name="Google Shape;244;p10"/>
          <p:cNvSpPr/>
          <p:nvPr/>
        </p:nvSpPr>
        <p:spPr>
          <a:xfrm>
            <a:off x="4288222" y="4596712"/>
            <a:ext cx="2296511" cy="1519265"/>
          </a:xfrm>
          <a:prstGeom prst="wedgeRectCallout">
            <a:avLst>
              <a:gd name="adj1" fmla="val 55117"/>
              <a:gd name="adj2" fmla="val -29034"/>
            </a:avLst>
          </a:prstGeom>
          <a:solidFill>
            <a:schemeClr val="bg1"/>
          </a:solidFill>
          <a:ln w="25400" cap="flat" cmpd="sng">
            <a:solidFill>
              <a:srgbClr val="F48495"/>
            </a:solidFill>
            <a:prstDash val="solid"/>
            <a:round/>
            <a:headEnd type="none" w="sm" len="sm"/>
            <a:tailEnd type="none" w="sm" len="sm"/>
          </a:ln>
        </p:spPr>
        <p:txBody>
          <a:bodyPr spcFirstLastPara="1" wrap="square" lIns="144000" tIns="252000" rIns="108000" bIns="252000" anchor="ctr" anchorCtr="0">
            <a:noAutofit/>
          </a:bodyPr>
          <a:lstStyle/>
          <a:p>
            <a:pPr lvl="0">
              <a:buClr>
                <a:schemeClr val="dk1"/>
              </a:buClr>
              <a:buSzPts val="1800"/>
            </a:pPr>
            <a:r>
              <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rPr>
              <a:t>Of course! I don’t climb furniture now, I’m too old for that! But I had lots of fun as a child.</a:t>
            </a:r>
            <a:endParaRPr lang="en-ZA" sz="1600" dirty="0">
              <a:solidFill>
                <a:schemeClr val="dk1"/>
              </a:solidFill>
              <a:latin typeface="Roboto" panose="02000000000000000000" pitchFamily="2" charset="0"/>
              <a:ea typeface="Roboto" panose="02000000000000000000" pitchFamily="2" charset="0"/>
              <a:cs typeface="Arial" panose="020B0604020202020204"/>
              <a:sym typeface="Arial" panose="020B0604020202020204"/>
            </a:endParaRPr>
          </a:p>
        </p:txBody>
      </p:sp>
      <p:pic>
        <p:nvPicPr>
          <p:cNvPr id="21" name="Imagen 20" descr="Imagen que contiene ventana, televisión, foto, frente&#10;&#10;El contenido generado por IA puede ser incorrecto."/>
          <p:cNvPicPr>
            <a:picLocks noChangeAspect="1"/>
          </p:cNvPicPr>
          <p:nvPr/>
        </p:nvPicPr>
        <p:blipFill>
          <a:blip r:embed="rId3" cstate="screen"/>
          <a:stretch>
            <a:fillRect/>
          </a:stretch>
        </p:blipFill>
        <p:spPr>
          <a:xfrm rot="20885466">
            <a:off x="2419672" y="5392601"/>
            <a:ext cx="1399018" cy="11312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846" y="1447751"/>
            <a:ext cx="7970125" cy="1786299"/>
          </a:xfrm>
          <a:solidFill>
            <a:schemeClr val="tx2">
              <a:lumMod val="75000"/>
            </a:schemeClr>
          </a:solidFill>
        </p:spPr>
        <p:txBody>
          <a:bodyPr/>
          <a:lstStyle/>
          <a:p>
            <a:r>
              <a:rPr lang="en-US" sz="7200" b="1" dirty="0">
                <a:solidFill>
                  <a:srgbClr val="FFC000"/>
                </a:solidFill>
              </a:rPr>
              <a:t>Pre assessment </a:t>
            </a:r>
            <a:endParaRPr lang="en-US" sz="7200" b="1" dirty="0">
              <a:solidFill>
                <a:srgbClr val="FFC000"/>
              </a:solidFill>
            </a:endParaRPr>
          </a:p>
        </p:txBody>
      </p:sp>
      <p:sp>
        <p:nvSpPr>
          <p:cNvPr id="3" name="Rectangle 2"/>
          <p:cNvSpPr/>
          <p:nvPr/>
        </p:nvSpPr>
        <p:spPr>
          <a:xfrm>
            <a:off x="472340" y="4500749"/>
            <a:ext cx="2380706" cy="1018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lumMod val="25000"/>
                  </a:schemeClr>
                </a:solidFill>
              </a:rPr>
              <a:t>IRS</a:t>
            </a:r>
            <a:endParaRPr lang="en-US" sz="5400" b="1" dirty="0">
              <a:solidFill>
                <a:schemeClr val="bg1">
                  <a:lumMod val="25000"/>
                </a:schemeClr>
              </a:solidFill>
            </a:endParaRPr>
          </a:p>
        </p:txBody>
      </p:sp>
      <p:pic>
        <p:nvPicPr>
          <p:cNvPr id="4" name="Picture 3"/>
          <p:cNvPicPr>
            <a:picLocks noChangeAspect="1"/>
          </p:cNvPicPr>
          <p:nvPr/>
        </p:nvPicPr>
        <p:blipFill>
          <a:blip r:embed="rId1"/>
          <a:stretch>
            <a:fillRect/>
          </a:stretch>
        </p:blipFill>
        <p:spPr>
          <a:xfrm>
            <a:off x="5860362" y="3433949"/>
            <a:ext cx="2143125" cy="2133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6582" y="1170989"/>
            <a:ext cx="7938852" cy="2862322"/>
          </a:xfrm>
          <a:prstGeom prst="rect">
            <a:avLst/>
          </a:prstGeom>
        </p:spPr>
        <p:txBody>
          <a:bodyPr wrap="square">
            <a:spAutoFit/>
          </a:bodyPr>
          <a:lstStyle/>
          <a:p>
            <a:pPr marL="685800" indent="-685800">
              <a:buAutoNum type="arabicPeriod"/>
            </a:pPr>
            <a:r>
              <a:rPr lang="en-US" sz="3600" b="1" dirty="0"/>
              <a:t>I __________ to play soccer every weekend, but now I don’t have time.</a:t>
            </a:r>
            <a:endParaRPr lang="en-US" sz="3600" b="1" dirty="0"/>
          </a:p>
          <a:p>
            <a:r>
              <a:rPr lang="en-US" sz="3600" b="1" dirty="0">
                <a:solidFill>
                  <a:schemeClr val="accent2">
                    <a:lumMod val="75000"/>
                  </a:schemeClr>
                </a:solidFill>
              </a:rPr>
              <a:t>1. use</a:t>
            </a:r>
            <a:endParaRPr lang="en-US" sz="3600" b="1" dirty="0">
              <a:solidFill>
                <a:schemeClr val="accent2">
                  <a:lumMod val="75000"/>
                </a:schemeClr>
              </a:solidFill>
            </a:endParaRPr>
          </a:p>
          <a:p>
            <a:r>
              <a:rPr lang="en-US" sz="3600" b="1" dirty="0">
                <a:solidFill>
                  <a:schemeClr val="accent2">
                    <a:lumMod val="75000"/>
                  </a:schemeClr>
                </a:solidFill>
              </a:rPr>
              <a:t>2. used</a:t>
            </a:r>
            <a:endParaRPr lang="en-US" sz="3600" b="1" dirty="0">
              <a:solidFill>
                <a:schemeClr val="accent2">
                  <a:lumMod val="75000"/>
                </a:schemeClr>
              </a:solidFill>
            </a:endParaRPr>
          </a:p>
        </p:txBody>
      </p:sp>
    </p:spTree>
  </p:cSld>
  <p:clrMapOvr>
    <a:masterClrMapping/>
  </p:clrMapOvr>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Layouts</Template>
  <TotalTime>0</TotalTime>
  <Words>10418</Words>
  <Application>WPS Presentation</Application>
  <PresentationFormat>On-screen Show (4:3)</PresentationFormat>
  <Paragraphs>513</Paragraphs>
  <Slides>47</Slides>
  <Notes>1</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47</vt:i4>
      </vt:variant>
    </vt:vector>
  </HeadingPairs>
  <TitlesOfParts>
    <vt:vector size="61" baseType="lpstr">
      <vt:lpstr>Arial</vt:lpstr>
      <vt:lpstr>SimSun</vt:lpstr>
      <vt:lpstr>Wingdings</vt:lpstr>
      <vt:lpstr>Roboto</vt:lpstr>
      <vt:lpstr>Twinkl</vt:lpstr>
      <vt:lpstr>Arial</vt:lpstr>
      <vt:lpstr>Microsoft YaHei</vt:lpstr>
      <vt:lpstr>Arial Unicode MS</vt:lpstr>
      <vt:lpstr>Calibri</vt:lpstr>
      <vt:lpstr>Times New Roman</vt:lpstr>
      <vt:lpstr>Twinkl Bold</vt:lpstr>
      <vt:lpstr>Segoe Print</vt:lpstr>
      <vt:lpstr>Slide Layouts</vt:lpstr>
      <vt:lpstr>Disclaimers/Guidance</vt:lpstr>
      <vt:lpstr>PowerPoint 演示文稿</vt:lpstr>
      <vt:lpstr>PowerPoint 演示文稿</vt:lpstr>
      <vt:lpstr>PowerPoint 演示文稿</vt:lpstr>
      <vt:lpstr>*Lesson’s objectives : 1- Realize the function of “used to” and used it correctly to form sentences , negarive sentences and to ask questions.   3- Value : the importance of adaptability .</vt:lpstr>
      <vt:lpstr>Warming Up </vt:lpstr>
      <vt:lpstr>PowerPoint 演示文稿</vt:lpstr>
      <vt:lpstr>PowerPoint 演示文稿</vt:lpstr>
      <vt:lpstr>Pre assessment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Differentiation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Decide if the verbs in front of you are dynamic or stative .</vt:lpstr>
      <vt:lpstr>PowerPoint 演示文稿</vt:lpstr>
      <vt:lpstr>PowerPoint 演示文稿</vt:lpstr>
      <vt:lpstr>PowerPoint 演示文稿</vt:lpstr>
      <vt:lpstr>https://www.liveworksheets.com/fg1849834po</vt:lpstr>
      <vt:lpstr>What do we gain from talking about things people used to do in the past?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Decide with your partner if the verbs in front of you are dynamic or stative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Twin</dc:creator>
  <cp:lastModifiedBy>GTR1</cp:lastModifiedBy>
  <cp:revision>30</cp:revision>
  <dcterms:created xsi:type="dcterms:W3CDTF">2025-04-25T17:36:00Z</dcterms:created>
  <dcterms:modified xsi:type="dcterms:W3CDTF">2025-10-28T03:56:44Z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E4186516787148BD8AB6B9118A4C16BA_12</vt:lpwstr>
  </property>
  <property fmtid="{D5CDD505-2E9C-101B-9397-08002B2CF9AE}" pid="3" name="KSOProductBuildVer">
    <vt:lpwstr>1033-12.2.0.23131</vt:lpwstr>
  </property>
</Properties>
</file>