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692FA-0220-93A6-9051-A7CA5438B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1BCBB3-7778-F05F-267C-277B10B4A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418A6-D893-5A86-0504-852425A88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30AB3-377A-7D70-173E-A7BD3D640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2D955-7078-6094-7D45-68C7A664B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8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5249E-BFE5-3F4D-A0BC-F825CD76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DBEE7-C82A-CE86-038E-6783A708E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12A4D-6244-3024-3DF2-19DE4D5D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65B73-F308-7266-E390-76F11990B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820A-342A-F659-7F68-1D81A0737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C9DF47-4363-47BE-C8DC-DB68F04D5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9D6F1E-2710-0E6F-74C6-8B2CD5B78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78098-A5E0-69E1-7128-E8A056019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5054-5A6F-6560-9FD5-3D6FAD60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67B43-CBFE-6406-FC64-22838E57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0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B503A-4718-B3D8-2283-092963B9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FC69A-6CF5-89B4-C229-1E855A7B4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AE211-EF7E-8634-9C96-6B1E8FC6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03C0-93DD-B87D-3FF3-A5CAC3B7F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486C7-EA5E-FDA6-D4FF-4EA36AF45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4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E5AA6-1D8F-4F35-E971-7F03B08D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6EDB4-8507-21F2-366F-6CED0B54F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16122-B51F-B1FD-25A7-D1549120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10A0B-724E-D74A-1867-C0630F8E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E2C9E-E49A-AA11-D545-236B7B6E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5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66D7-B26C-8E0D-BB22-974471BD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7ABC8-3BDB-5916-5BB3-60ACD68BB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B56EB-2A57-E998-03E6-8BF91CFF5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1D4FC-75DD-D667-E908-9C071CD4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C9316-F024-1A49-C916-621677C2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0689B-F6B6-81E1-C0AC-BF398E02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9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D8027-C0F6-99C9-BBE1-53405C1D3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6F0F3-470C-5906-1433-72ACCCBDF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8DF7F-DEF4-F238-B053-9919F4F7B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355D60-574E-9B31-05AE-80D54A581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6F1BC0-CF30-1F23-704A-54F8C5873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345F49-1207-9B9D-020F-8D8590CA5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DEC86D-C8AE-21B7-E12D-67B47C9AD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CC05EC-EF47-6299-5335-5B035B70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4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BD30B-3591-0038-E08B-A180540DD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094D2-BE3E-8601-D471-E10E569D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08C20-73A7-60EF-8834-0E582581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96DF2-7AD7-2014-5613-5DC37A65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7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A92770-6E60-5F89-2223-415118F9C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EAF444-01E6-AF77-73A0-3A985999A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22401-013B-EE69-EA9E-3622F5AD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5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750C4-8976-CFE5-9C68-B8C975B8A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0F345-2AE8-1CDE-D3FF-BE5D7FE28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0472B9-167A-73E5-0BC0-D9558E6F9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483DE-D782-ECFA-8AD7-3620DCB4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7C679-EB13-FC8A-1C80-5B292D1F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D0F1-26EF-206E-8290-42E0648DF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FA934-8D96-CE1D-6E4F-1F687966C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9BA81-F7D1-EAF7-365E-811A37D60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47780-0E25-93ED-2920-430A15C77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9ACED-9E95-F240-6DD7-8F934919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063C7-2967-93E2-1639-AB6A59DF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1DA70-D717-7A2C-9F4B-BFC98357F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9AB1C-9EF1-186A-E13C-118FF9262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AF735-9909-D9F6-A00D-5613108F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B966D-5556-1A4D-9FA6-62D3936F1F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086AE-846E-44D7-B5BE-8C7E497475C0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752EE-D0A4-4F9A-4B1F-069AAC466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182A9-AE13-E17A-AC31-2B09AE7F31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8C110-5736-4582-9796-675D7D81B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DA3E359-1354-06CF-3786-D941A8AD8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Page 101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1. How are plants and animals alike or similar?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2. What is the fastest growing animal in the world?       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3. How fast can newborns grow? 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4. How long are blue whales when they are born?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5. How much do adults weigh?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6. Give examples that show how long and big blue whales are.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7. Where do some corals live?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8. (T/ F) These animals grow very rapidly.      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9. What do they build? 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10. In what way are bristlecone pines and corals the same?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11. What is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the average weight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of human babies when they are born?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12. How fast we grow depends on __________.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13. We grow really fast during __________.</a:t>
            </a:r>
          </a:p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14. “We’re slow growers compared to other primates.” Explain. </a:t>
            </a:r>
          </a:p>
        </p:txBody>
      </p:sp>
      <p:pic>
        <p:nvPicPr>
          <p:cNvPr id="4" name="Picture 2" descr="Humpback Whale Clipart - Clip Art Blue Whale, HD Png Download - kindpng">
            <a:extLst>
              <a:ext uri="{FF2B5EF4-FFF2-40B4-BE49-F238E27FC236}">
                <a16:creationId xmlns:a16="http://schemas.microsoft.com/office/drawing/2014/main" id="{736DB3D2-347D-BE88-BDA4-926638090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863" y="265472"/>
            <a:ext cx="2000689" cy="130277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ree New Baby Cliparts, Download Free New Baby Cliparts png images, Free  ClipArts on Clipart Library">
            <a:extLst>
              <a:ext uri="{FF2B5EF4-FFF2-40B4-BE49-F238E27FC236}">
                <a16:creationId xmlns:a16="http://schemas.microsoft.com/office/drawing/2014/main" id="{5FD4FF12-4ED7-52B3-3B43-6E7B35997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626" y="1155778"/>
            <a:ext cx="1393927" cy="2273222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oral PNG White Transparent And Clipart Image For Free Download - Lovepik |  401275252">
            <a:extLst>
              <a:ext uri="{FF2B5EF4-FFF2-40B4-BE49-F238E27FC236}">
                <a16:creationId xmlns:a16="http://schemas.microsoft.com/office/drawing/2014/main" id="{6B531E68-9C7B-2AF4-10F5-F9635B257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523" y="2821858"/>
            <a:ext cx="2199399" cy="2199399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385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62570586424B9ACAA910D746A773" ma:contentTypeVersion="11" ma:contentTypeDescription="Create a new document." ma:contentTypeScope="" ma:versionID="95808cdbe181dd969031b091529e0583">
  <xsd:schema xmlns:xsd="http://www.w3.org/2001/XMLSchema" xmlns:xs="http://www.w3.org/2001/XMLSchema" xmlns:p="http://schemas.microsoft.com/office/2006/metadata/properties" xmlns:ns2="98ebc47f-48a5-490c-a87d-7a49c420a9d7" xmlns:ns3="71dbf98a-fa89-415d-979a-51410a8a04d3" targetNamespace="http://schemas.microsoft.com/office/2006/metadata/properties" ma:root="true" ma:fieldsID="ad084a027e7cf65912c25f8f0dafc1e0" ns2:_="" ns3:_="">
    <xsd:import namespace="98ebc47f-48a5-490c-a87d-7a49c420a9d7"/>
    <xsd:import namespace="71dbf98a-fa89-415d-979a-51410a8a04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bc47f-48a5-490c-a87d-7a49c420a9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bf98a-fa89-415d-979a-51410a8a04d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f4b619e-1758-4ebf-965a-bcdedd24ca2e}" ma:internalName="TaxCatchAll" ma:showField="CatchAllData" ma:web="71dbf98a-fa89-415d-979a-51410a8a0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1dbf98a-fa89-415d-979a-51410a8a04d3" xsi:nil="true"/>
    <lcf76f155ced4ddcb4097134ff3c332f xmlns="98ebc47f-48a5-490c-a87d-7a49c420a9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01A8B3-1357-4060-BC40-0486606BEA53}"/>
</file>

<file path=customXml/itemProps2.xml><?xml version="1.0" encoding="utf-8"?>
<ds:datastoreItem xmlns:ds="http://schemas.openxmlformats.org/officeDocument/2006/customXml" ds:itemID="{799CE8F9-2CA8-43DC-A9D6-C515615506D9}"/>
</file>

<file path=customXml/itemProps3.xml><?xml version="1.0" encoding="utf-8"?>
<ds:datastoreItem xmlns:ds="http://schemas.openxmlformats.org/officeDocument/2006/customXml" ds:itemID="{63434D86-3C45-4A08-BF16-064C5439894E}"/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163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Rana Hudeib</dc:creator>
  <cp:lastModifiedBy>Sara AlSotari</cp:lastModifiedBy>
  <cp:revision>4</cp:revision>
  <dcterms:created xsi:type="dcterms:W3CDTF">2023-10-28T15:40:54Z</dcterms:created>
  <dcterms:modified xsi:type="dcterms:W3CDTF">2023-10-29T08:57:20Z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0x0101001BF962570586424B9ACAA910D746A773</vt:lpwstr>
  </property>
</Properties>
</file>