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4"/>
  </p:sldMasterIdLst>
  <p:notesMasterIdLst>
    <p:notesMasterId r:id="rId6"/>
  </p:notesMasterIdLst>
  <p:sldIdLst>
    <p:sldId id="34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4660"/>
  </p:normalViewPr>
  <p:slideViewPr>
    <p:cSldViewPr>
      <p:cViewPr varScale="1">
        <p:scale>
          <a:sx n="77" d="100"/>
          <a:sy n="77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46D98C5C-EAB6-4ABB-9DB9-C536DA9F04B4}" type="datetimeFigureOut">
              <a:rPr lang="ar-JO" smtClean="0"/>
              <a:pPr/>
              <a:t>20/05/1447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A4E38BF0-5706-4CF8-9447-E03D30772058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64625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383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495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079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95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0824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152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842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23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766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546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21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566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wn Arrow 3"/>
          <p:cNvSpPr/>
          <p:nvPr/>
        </p:nvSpPr>
        <p:spPr>
          <a:xfrm>
            <a:off x="4572000" y="0"/>
            <a:ext cx="76200" cy="6858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504111"/>
            <a:ext cx="457200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3675" algn="r"/>
              </a:tabLst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How do plants and animals start out?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3675" algn="r"/>
              </a:tabLst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Do we notice the 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ovement of plants and animals when they grow?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3675" algn="r"/>
              </a:tabLst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Give an example of a plant that grows very fast.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3675" algn="r"/>
              </a:tabLst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What do some people call it?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3675" algn="r"/>
              </a:tabLst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How long does it grow each/ per day?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3675" algn="r"/>
              </a:tabLst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6. Where did this plant originally come from?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3675" algn="r"/>
              </a:tabLst>
            </a:pPr>
            <a:r>
              <a:rPr kumimoji="0" lang="ar-JO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‏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7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Can we find it all around the world?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3675" algn="r"/>
              </a:tabLst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8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What is it considered to be in many  places? 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Why?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3675" algn="r"/>
              </a:tabLst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9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What is the fastest growing tree in the world?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3675" algn="r"/>
              </a:tabLst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10. Where is it from?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3675" algn="r"/>
              </a:tabLst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11. How long does it grow each year?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3675" algn="r"/>
              </a:tabLst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12. How is this tree different from the other trees?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3675" algn="r"/>
              </a:tabLst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13. Give an example of a tree that grows at a very slow rate.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3675" algn="r"/>
              </a:tabLst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14. What is 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maximum height it reaches in the mountains of California?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3675" algn="r"/>
              </a:tabLst>
            </a:pPr>
            <a:r>
              <a:rPr lang="en-US" sz="16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15. 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Compare bristlecone pines with coastal redwoods and most pine trees. 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4800600" y="3288744"/>
            <a:ext cx="4343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3675" algn="r"/>
              </a:tabLst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Aomeditor #1 Royalty Free Photos, Pictures, Images And Stock Photography">
            <a:extLst>
              <a:ext uri="{FF2B5EF4-FFF2-40B4-BE49-F238E27FC236}">
                <a16:creationId xmlns:a16="http://schemas.microsoft.com/office/drawing/2014/main" id="{96373893-25E6-4228-8EBE-8B1BD77F13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55019"/>
            <a:ext cx="3133725" cy="3133725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D21F18A-E2E4-46F0-8F92-0B100DB57A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9849" y="3487838"/>
            <a:ext cx="3149276" cy="2561779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F962570586424B9ACAA910D746A773" ma:contentTypeVersion="11" ma:contentTypeDescription="Create a new document." ma:contentTypeScope="" ma:versionID="95808cdbe181dd969031b091529e0583">
  <xsd:schema xmlns:xsd="http://www.w3.org/2001/XMLSchema" xmlns:xs="http://www.w3.org/2001/XMLSchema" xmlns:p="http://schemas.microsoft.com/office/2006/metadata/properties" xmlns:ns2="98ebc47f-48a5-490c-a87d-7a49c420a9d7" xmlns:ns3="71dbf98a-fa89-415d-979a-51410a8a04d3" targetNamespace="http://schemas.microsoft.com/office/2006/metadata/properties" ma:root="true" ma:fieldsID="ad084a027e7cf65912c25f8f0dafc1e0" ns2:_="" ns3:_="">
    <xsd:import namespace="98ebc47f-48a5-490c-a87d-7a49c420a9d7"/>
    <xsd:import namespace="71dbf98a-fa89-415d-979a-51410a8a04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ebc47f-48a5-490c-a87d-7a49c420a9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3d429481-e3d0-471e-bc25-7565d51e70f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dbf98a-fa89-415d-979a-51410a8a04d3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bf4b619e-1758-4ebf-965a-bcdedd24ca2e}" ma:internalName="TaxCatchAll" ma:showField="CatchAllData" ma:web="71dbf98a-fa89-415d-979a-51410a8a0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1dbf98a-fa89-415d-979a-51410a8a04d3" xsi:nil="true"/>
    <lcf76f155ced4ddcb4097134ff3c332f xmlns="98ebc47f-48a5-490c-a87d-7a49c420a9d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E2F43CA-8A84-4AD0-AE5D-AA19DBE089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ebc47f-48a5-490c-a87d-7a49c420a9d7"/>
    <ds:schemaRef ds:uri="71dbf98a-fa89-415d-979a-51410a8a04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8FDE02B-FADC-4F6A-980D-144E098417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AA109FF-5C02-492E-A345-A2981F854668}">
  <ds:schemaRefs>
    <ds:schemaRef ds:uri="http://schemas.microsoft.com/office/2006/metadata/properties"/>
    <ds:schemaRef ds:uri="http://schemas.microsoft.com/office/infopath/2007/PartnerControls"/>
    <ds:schemaRef ds:uri="71dbf98a-fa89-415d-979a-51410a8a04d3"/>
    <ds:schemaRef ds:uri="98ebc47f-48a5-490c-a87d-7a49c420a9d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1516</TotalTime>
  <Words>180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Gill Sans MT</vt:lpstr>
      <vt:lpstr>Times New Roman</vt:lpstr>
      <vt:lpstr>Parcel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Amazing Growth Facts  Pages (110-115)</dc:title>
  <dc:creator>Girls Teacher Room 5</dc:creator>
  <cp:lastModifiedBy>user</cp:lastModifiedBy>
  <cp:revision>135</cp:revision>
  <dcterms:created xsi:type="dcterms:W3CDTF">2006-08-16T00:00:00Z</dcterms:created>
  <dcterms:modified xsi:type="dcterms:W3CDTF">2025-11-10T20:20:41Z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0x0101001BF962570586424B9ACAA910D746A773</vt:lpwstr>
  </property>
</Properties>
</file>