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84" r:id="rId5"/>
    <p:sldId id="285" r:id="rId6"/>
    <p:sldId id="286" r:id="rId7"/>
    <p:sldId id="28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F1DE53-C536-4375-9E98-06924BB0DC50}" v="1" dt="2021-12-15T10:34:32.9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>
      <p:cViewPr varScale="1">
        <p:scale>
          <a:sx n="78" d="100"/>
          <a:sy n="78" d="100"/>
        </p:scale>
        <p:origin x="150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yam Kharma" userId="S::maryam16122@islamic-ec.edu.jo::c5d79f17-07f3-4726-96ed-c143539a7f0d" providerId="AD" clId="Web-{F0F1DE53-C536-4375-9E98-06924BB0DC50}"/>
    <pc:docChg chg="modSld">
      <pc:chgData name="Maryam Kharma" userId="S::maryam16122@islamic-ec.edu.jo::c5d79f17-07f3-4726-96ed-c143539a7f0d" providerId="AD" clId="Web-{F0F1DE53-C536-4375-9E98-06924BB0DC50}" dt="2021-12-15T10:34:32.937" v="0"/>
      <pc:docMkLst>
        <pc:docMk/>
      </pc:docMkLst>
      <pc:sldChg chg="addSp">
        <pc:chgData name="Maryam Kharma" userId="S::maryam16122@islamic-ec.edu.jo::c5d79f17-07f3-4726-96ed-c143539a7f0d" providerId="AD" clId="Web-{F0F1DE53-C536-4375-9E98-06924BB0DC50}" dt="2021-12-15T10:34:32.937" v="0"/>
        <pc:sldMkLst>
          <pc:docMk/>
          <pc:sldMk cId="2206218577" sldId="284"/>
        </pc:sldMkLst>
        <pc:spChg chg="add">
          <ac:chgData name="Maryam Kharma" userId="S::maryam16122@islamic-ec.edu.jo::c5d79f17-07f3-4726-96ed-c143539a7f0d" providerId="AD" clId="Web-{F0F1DE53-C536-4375-9E98-06924BB0DC50}" dt="2021-12-15T10:34:32.937" v="0"/>
          <ac:spMkLst>
            <pc:docMk/>
            <pc:sldMk cId="2206218577" sldId="284"/>
            <ac:spMk id="3" creationId="{C0EE0324-3CD7-4784-AD2B-C94B4039BD1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46D98C5C-EAB6-4ABB-9DB9-C536DA9F04B4}" type="datetimeFigureOut">
              <a:rPr lang="ar-JO" smtClean="0"/>
              <a:pPr/>
              <a:t>18/04/1446</a:t>
            </a:fld>
            <a:endParaRPr lang="ar-J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J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A4E38BF0-5706-4CF8-9447-E03D30772058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64625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609600" y="5334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800" b="1" u="sng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Read from “The grandfather… stove.” then answer the following questions</a:t>
            </a:r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800" b="1" u="sng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</a:rPr>
              <a:t>Describe the Grandfather.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n-US" sz="2800" noProof="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What happened when he sometimes ate?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2800" b="0" i="0" u="none" strike="noStrike" kern="1200" cap="none" spc="0" normalizeH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</a:rPr>
              <a:t>Did his son and his son’s wife let him eat with them?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n-US" sz="2800" baseline="0" noProof="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Where did he</a:t>
            </a:r>
            <a:r>
              <a:rPr lang="en-US" sz="2800" noProof="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 have to eat his meals?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EE0324-3CD7-4784-AD2B-C94B4039BD1E}"/>
              </a:ext>
            </a:extLst>
          </p:cNvPr>
          <p:cNvSpPr txBox="1"/>
          <p:nvPr/>
        </p:nvSpPr>
        <p:spPr>
          <a:xfrm>
            <a:off x="3200400" y="320040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6218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609600" y="5334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3200" b="1" u="sng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Read from “One day… said nothing.” then answer the following questions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  <a:r>
              <a:rPr lang="en-US" sz="3200" b="1" u="sng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3200" b="1" u="sng" dirty="0">
              <a:solidFill>
                <a:schemeClr val="accent4">
                  <a:lumMod val="50000"/>
                </a:schemeClr>
              </a:solidFill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</a:rPr>
              <a:t>What happened when he was trying to move the bowl closer?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n-US" sz="3200" noProof="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What was the reaction of his son’s wife?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</a:rPr>
              <a:t>What did she tell him?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n-US" sz="3200" baseline="0" noProof="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What was</a:t>
            </a:r>
            <a:r>
              <a:rPr lang="en-US" sz="3200" noProof="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 her decision?</a:t>
            </a:r>
          </a:p>
          <a:p>
            <a:pPr marL="514350" indent="-514350">
              <a:spcBef>
                <a:spcPct val="20000"/>
              </a:spcBef>
              <a:buFont typeface="Arial" pitchFamily="34" charset="0"/>
              <a:buAutoNum type="arabicPeriod"/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What was the reaction of the old man? Did he say anything?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008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609600" y="5334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3200" b="1" u="sng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Read from “A few days later… Misha?” then answer the following questions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.</a:t>
            </a:r>
            <a:r>
              <a:rPr lang="en-US" sz="3200" b="1" u="sng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3200" b="1" u="sng" dirty="0">
              <a:solidFill>
                <a:schemeClr val="accent4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n-US" sz="3200" noProof="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What did the old man’s son and his wife notice when they were resting in their hut?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</a:rPr>
              <a:t>What did the father ask him?</a:t>
            </a:r>
          </a:p>
        </p:txBody>
      </p:sp>
    </p:spTree>
    <p:extLst>
      <p:ext uri="{BB962C8B-B14F-4D97-AF65-F5344CB8AC3E}">
        <p14:creationId xmlns:p14="http://schemas.microsoft.com/office/powerpoint/2010/main" val="2225184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609600" y="533400"/>
            <a:ext cx="82296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sz="3200" b="1" u="sng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Read from “The little grandson… care of him.” then answer the following questions</a:t>
            </a:r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. 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endParaRPr kumimoji="0" lang="en-US" sz="3200" b="0" i="0" u="none" strike="noStrike" kern="1200" cap="none" spc="0" normalizeH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schemeClr val="accent4">
                    <a:lumMod val="50000"/>
                  </a:schemeClr>
                </a:solidFill>
                <a:effectLst/>
                <a:uLnTx/>
                <a:uFillTx/>
                <a:latin typeface="Comic Sans MS" panose="030F0702030302020204" pitchFamily="66" charset="0"/>
              </a:rPr>
              <a:t>What was the grandson’s answer?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n-US" sz="3200" noProof="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What happened to the young man and his wife after they heard that?</a:t>
            </a:r>
          </a:p>
          <a:p>
            <a:pPr marL="514350" marR="0" lvl="0" indent="-51435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AutoNum type="arabicPeriod"/>
              <a:tabLst/>
              <a:defRPr/>
            </a:pPr>
            <a:r>
              <a:rPr lang="en-US" sz="3200" dirty="0">
                <a:solidFill>
                  <a:schemeClr val="accent4">
                    <a:lumMod val="50000"/>
                  </a:schemeClr>
                </a:solidFill>
                <a:latin typeface="Comic Sans MS" panose="030F0702030302020204" pitchFamily="66" charset="0"/>
              </a:rPr>
              <a:t> Was the grandson able to change something in his parents? What was it?</a:t>
            </a:r>
            <a:endParaRPr kumimoji="0" lang="en-US" sz="3200" b="0" i="0" u="none" strike="noStrike" kern="1200" cap="none" spc="0" normalizeH="0" dirty="0">
              <a:ln>
                <a:noFill/>
              </a:ln>
              <a:solidFill>
                <a:schemeClr val="accent4">
                  <a:lumMod val="50000"/>
                </a:schemeClr>
              </a:solidFill>
              <a:effectLst/>
              <a:uLnTx/>
              <a:uFillTx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325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63dfb36-12c9-4bcb-ad13-0da836c055c9">
      <Terms xmlns="http://schemas.microsoft.com/office/infopath/2007/PartnerControls"/>
    </lcf76f155ced4ddcb4097134ff3c332f>
    <TaxCatchAll xmlns="25bf20e5-7fb0-472f-9955-4aaabdc9082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60CE5D27C965458EFC0FE46C86E58D" ma:contentTypeVersion="17" ma:contentTypeDescription="Create a new document." ma:contentTypeScope="" ma:versionID="b30fb59085d8e3521f5b2a4033e8316a">
  <xsd:schema xmlns:xsd="http://www.w3.org/2001/XMLSchema" xmlns:xs="http://www.w3.org/2001/XMLSchema" xmlns:p="http://schemas.microsoft.com/office/2006/metadata/properties" xmlns:ns2="363dfb36-12c9-4bcb-ad13-0da836c055c9" xmlns:ns3="25bf20e5-7fb0-472f-9955-4aaabdc90823" targetNamespace="http://schemas.microsoft.com/office/2006/metadata/properties" ma:root="true" ma:fieldsID="b570b74e2a2d1d7feb37f0210df15acc" ns2:_="" ns3:_="">
    <xsd:import namespace="363dfb36-12c9-4bcb-ad13-0da836c055c9"/>
    <xsd:import namespace="25bf20e5-7fb0-472f-9955-4aaabdc908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3dfb36-12c9-4bcb-ad13-0da836c055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d429481-e3d0-471e-bc25-7565d51e70f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f20e5-7fb0-472f-9955-4aaabdc908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eebf512-a107-4d02-818d-7275267d2ac1}" ma:internalName="TaxCatchAll" ma:showField="CatchAllData" ma:web="25bf20e5-7fb0-472f-9955-4aaabdc908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377DC8-CD30-4485-823B-5388EC789692}">
  <ds:schemaRefs>
    <ds:schemaRef ds:uri="http://schemas.microsoft.com/office/2006/metadata/properties"/>
    <ds:schemaRef ds:uri="http://schemas.microsoft.com/office/infopath/2007/PartnerControls"/>
    <ds:schemaRef ds:uri="363dfb36-12c9-4bcb-ad13-0da836c055c9"/>
    <ds:schemaRef ds:uri="25bf20e5-7fb0-472f-9955-4aaabdc90823"/>
  </ds:schemaRefs>
</ds:datastoreItem>
</file>

<file path=customXml/itemProps2.xml><?xml version="1.0" encoding="utf-8"?>
<ds:datastoreItem xmlns:ds="http://schemas.openxmlformats.org/officeDocument/2006/customXml" ds:itemID="{09C31471-BA5C-45E4-BE37-4475080AF2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63dfb36-12c9-4bcb-ad13-0da836c055c9"/>
    <ds:schemaRef ds:uri="25bf20e5-7fb0-472f-9955-4aaabdc908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57BDF65-368F-488F-B996-B13CB5DE986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1161</TotalTime>
  <Words>202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Amazing Growth Facts  Pages (110-115)</dc:title>
  <dc:creator>Girls Teacher Room 5</dc:creator>
  <cp:lastModifiedBy>user</cp:lastModifiedBy>
  <cp:revision>98</cp:revision>
  <dcterms:created xsi:type="dcterms:W3CDTF">2006-08-16T00:00:00Z</dcterms:created>
  <dcterms:modified xsi:type="dcterms:W3CDTF">2024-10-22T01:46:12Z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0x0101000F60CE5D27C965458EFC0FE46C86E58D</vt:lpwstr>
  </property>
</Properties>
</file>